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2"/>
  </p:notesMasterIdLst>
  <p:sldIdLst>
    <p:sldId id="257" r:id="rId5"/>
    <p:sldId id="275" r:id="rId6"/>
    <p:sldId id="290" r:id="rId7"/>
    <p:sldId id="271" r:id="rId8"/>
    <p:sldId id="288" r:id="rId9"/>
    <p:sldId id="278" r:id="rId10"/>
    <p:sldId id="276" r:id="rId11"/>
    <p:sldId id="265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9" r:id="rId20"/>
    <p:sldId id="286" r:id="rId2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1D54"/>
    <a:srgbClr val="243065"/>
    <a:srgbClr val="072679"/>
    <a:srgbClr val="E9E9E9"/>
    <a:srgbClr val="031742"/>
    <a:srgbClr val="7F7F7F"/>
    <a:srgbClr val="00B80E"/>
    <a:srgbClr val="3BB449"/>
    <a:srgbClr val="38579A"/>
    <a:srgbClr val="14BA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910" autoAdjust="0"/>
  </p:normalViewPr>
  <p:slideViewPr>
    <p:cSldViewPr snapToGrid="0" snapToObjects="1">
      <p:cViewPr varScale="1">
        <p:scale>
          <a:sx n="126" d="100"/>
          <a:sy n="126" d="100"/>
        </p:scale>
        <p:origin x="1194" y="120"/>
      </p:cViewPr>
      <p:guideLst>
        <p:guide orient="horz" pos="1627"/>
        <p:guide pos="2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2F8C50-15C8-8B4E-AF49-52A39E21D1A1}" type="datetimeFigureOut">
              <a:rPr lang="en-US" smtClean="0"/>
              <a:t>8/27/2019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8E8496-1D07-FA4A-BD7B-6CFCE9C976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601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Green - </a:t>
            </a:r>
            <a:r>
              <a:rPr lang="is-IS" dirty="0"/>
              <a:t>00B80E</a:t>
            </a:r>
            <a:endParaRPr lang="en-US" dirty="0"/>
          </a:p>
          <a:p>
            <a:r>
              <a:rPr lang="en-US" dirty="0"/>
              <a:t>Blue - </a:t>
            </a:r>
            <a:r>
              <a:rPr lang="is-IS" dirty="0"/>
              <a:t>061D54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8E8496-1D07-FA4A-BD7B-6CFCE9C976D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295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8E8496-1D07-FA4A-BD7B-6CFCE9C976D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92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/>
              <a:t>061D54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8E8496-1D07-FA4A-BD7B-6CFCE9C976D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170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 flipV="1">
            <a:off x="1522" y="1941133"/>
            <a:ext cx="9154308" cy="3210074"/>
            <a:chOff x="0" y="402270"/>
            <a:chExt cx="12192000" cy="4279570"/>
          </a:xfrm>
        </p:grpSpPr>
        <p:sp>
          <p:nvSpPr>
            <p:cNvPr id="12" name="Freeform: Shape 28">
              <a:extLst>
                <a:ext uri="{FF2B5EF4-FFF2-40B4-BE49-F238E27FC236}">
                  <a16:creationId xmlns:a16="http://schemas.microsoft.com/office/drawing/2014/main" id="{994F71F9-9AA6-4620-8811-41C48333759A}"/>
                </a:ext>
              </a:extLst>
            </p:cNvPr>
            <p:cNvSpPr/>
            <p:nvPr userDrawn="1"/>
          </p:nvSpPr>
          <p:spPr>
            <a:xfrm>
              <a:off x="0" y="1407887"/>
              <a:ext cx="12192000" cy="3273953"/>
            </a:xfrm>
            <a:custGeom>
              <a:avLst/>
              <a:gdLst>
                <a:gd name="connsiteX0" fmla="*/ 0 w 12192000"/>
                <a:gd name="connsiteY0" fmla="*/ 0 h 4825989"/>
                <a:gd name="connsiteX1" fmla="*/ 12192000 w 12192000"/>
                <a:gd name="connsiteY1" fmla="*/ 0 h 4825989"/>
                <a:gd name="connsiteX2" fmla="*/ 12192000 w 12192000"/>
                <a:gd name="connsiteY2" fmla="*/ 3158691 h 4825989"/>
                <a:gd name="connsiteX3" fmla="*/ 12042459 w 12192000"/>
                <a:gd name="connsiteY3" fmla="*/ 3092110 h 4825989"/>
                <a:gd name="connsiteX4" fmla="*/ 10475130 w 12192000"/>
                <a:gd name="connsiteY4" fmla="*/ 2801257 h 4825989"/>
                <a:gd name="connsiteX5" fmla="*/ 7334805 w 12192000"/>
                <a:gd name="connsiteY5" fmla="*/ 4494474 h 4825989"/>
                <a:gd name="connsiteX6" fmla="*/ 7325175 w 12192000"/>
                <a:gd name="connsiteY6" fmla="*/ 4521921 h 4825989"/>
                <a:gd name="connsiteX7" fmla="*/ 7286866 w 12192000"/>
                <a:gd name="connsiteY7" fmla="*/ 4512089 h 4825989"/>
                <a:gd name="connsiteX8" fmla="*/ 6945321 w 12192000"/>
                <a:gd name="connsiteY8" fmla="*/ 4439294 h 4825989"/>
                <a:gd name="connsiteX9" fmla="*/ 6797659 w 12192000"/>
                <a:gd name="connsiteY9" fmla="*/ 4412460 h 4825989"/>
                <a:gd name="connsiteX10" fmla="*/ 6437227 w 12192000"/>
                <a:gd name="connsiteY10" fmla="*/ 4288199 h 4825989"/>
                <a:gd name="connsiteX11" fmla="*/ 3814536 w 12192000"/>
                <a:gd name="connsiteY11" fmla="*/ 3918856 h 4825989"/>
                <a:gd name="connsiteX12" fmla="*/ 194859 w 12192000"/>
                <a:gd name="connsiteY12" fmla="*/ 4705852 h 4825989"/>
                <a:gd name="connsiteX13" fmla="*/ 0 w 12192000"/>
                <a:gd name="connsiteY13" fmla="*/ 4825989 h 482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4825989">
                  <a:moveTo>
                    <a:pt x="0" y="0"/>
                  </a:moveTo>
                  <a:lnTo>
                    <a:pt x="12192000" y="0"/>
                  </a:lnTo>
                  <a:lnTo>
                    <a:pt x="12192000" y="3158691"/>
                  </a:lnTo>
                  <a:lnTo>
                    <a:pt x="12042459" y="3092110"/>
                  </a:lnTo>
                  <a:cubicBezTo>
                    <a:pt x="11576550" y="2906620"/>
                    <a:pt x="11042629" y="2801257"/>
                    <a:pt x="10475130" y="2801257"/>
                  </a:cubicBezTo>
                  <a:cubicBezTo>
                    <a:pt x="8999632" y="2801257"/>
                    <a:pt x="7751123" y="3513510"/>
                    <a:pt x="7334805" y="4494474"/>
                  </a:cubicBezTo>
                  <a:lnTo>
                    <a:pt x="7325175" y="4521921"/>
                  </a:lnTo>
                  <a:lnTo>
                    <a:pt x="7286866" y="4512089"/>
                  </a:lnTo>
                  <a:cubicBezTo>
                    <a:pt x="7175016" y="4486420"/>
                    <a:pt x="7061124" y="4462136"/>
                    <a:pt x="6945321" y="4439294"/>
                  </a:cubicBezTo>
                  <a:lnTo>
                    <a:pt x="6797659" y="4412460"/>
                  </a:lnTo>
                  <a:lnTo>
                    <a:pt x="6437227" y="4288199"/>
                  </a:lnTo>
                  <a:cubicBezTo>
                    <a:pt x="5688565" y="4055015"/>
                    <a:pt x="4786040" y="3918856"/>
                    <a:pt x="3814536" y="3918856"/>
                  </a:cubicBezTo>
                  <a:cubicBezTo>
                    <a:pt x="2357280" y="3918856"/>
                    <a:pt x="1055228" y="4225214"/>
                    <a:pt x="194859" y="4705852"/>
                  </a:cubicBezTo>
                  <a:lnTo>
                    <a:pt x="0" y="482598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31">
              <a:extLst>
                <a:ext uri="{FF2B5EF4-FFF2-40B4-BE49-F238E27FC236}">
                  <a16:creationId xmlns:a16="http://schemas.microsoft.com/office/drawing/2014/main" id="{B9899237-5B15-4226-9590-062F46E2E7D5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0" y="402270"/>
              <a:ext cx="12192000" cy="4275269"/>
            </a:xfrm>
            <a:custGeom>
              <a:avLst/>
              <a:gdLst>
                <a:gd name="connsiteX0" fmla="*/ 12192000 w 12192000"/>
                <a:gd name="connsiteY0" fmla="*/ 0 h 4677539"/>
                <a:gd name="connsiteX1" fmla="*/ 0 w 12192000"/>
                <a:gd name="connsiteY1" fmla="*/ 0 h 4677539"/>
                <a:gd name="connsiteX2" fmla="*/ 0 w 12192000"/>
                <a:gd name="connsiteY2" fmla="*/ 1407886 h 4677539"/>
                <a:gd name="connsiteX3" fmla="*/ 0 w 12192000"/>
                <a:gd name="connsiteY3" fmla="*/ 2326996 h 4677539"/>
                <a:gd name="connsiteX4" fmla="*/ 0 w 12192000"/>
                <a:gd name="connsiteY4" fmla="*/ 4312090 h 4677539"/>
                <a:gd name="connsiteX5" fmla="*/ 169333 w 12192000"/>
                <a:gd name="connsiteY5" fmla="*/ 4359836 h 4677539"/>
                <a:gd name="connsiteX6" fmla="*/ 339196 w 12192000"/>
                <a:gd name="connsiteY6" fmla="*/ 4403632 h 4677539"/>
                <a:gd name="connsiteX7" fmla="*/ 509588 w 12192000"/>
                <a:gd name="connsiteY7" fmla="*/ 4444198 h 4677539"/>
                <a:gd name="connsiteX8" fmla="*/ 681038 w 12192000"/>
                <a:gd name="connsiteY8" fmla="*/ 4481173 h 4677539"/>
                <a:gd name="connsiteX9" fmla="*/ 853546 w 12192000"/>
                <a:gd name="connsiteY9" fmla="*/ 4515277 h 4677539"/>
                <a:gd name="connsiteX10" fmla="*/ 1026583 w 12192000"/>
                <a:gd name="connsiteY10" fmla="*/ 4545432 h 4677539"/>
                <a:gd name="connsiteX11" fmla="*/ 1200679 w 12192000"/>
                <a:gd name="connsiteY11" fmla="*/ 4573074 h 4677539"/>
                <a:gd name="connsiteX12" fmla="*/ 1375304 w 12192000"/>
                <a:gd name="connsiteY12" fmla="*/ 4596767 h 4677539"/>
                <a:gd name="connsiteX13" fmla="*/ 1549929 w 12192000"/>
                <a:gd name="connsiteY13" fmla="*/ 4617588 h 4677539"/>
                <a:gd name="connsiteX14" fmla="*/ 1726142 w 12192000"/>
                <a:gd name="connsiteY14" fmla="*/ 4635179 h 4677539"/>
                <a:gd name="connsiteX15" fmla="*/ 1902883 w 12192000"/>
                <a:gd name="connsiteY15" fmla="*/ 4649538 h 4677539"/>
                <a:gd name="connsiteX16" fmla="*/ 2080154 w 12192000"/>
                <a:gd name="connsiteY16" fmla="*/ 4661026 h 4677539"/>
                <a:gd name="connsiteX17" fmla="*/ 2258483 w 12192000"/>
                <a:gd name="connsiteY17" fmla="*/ 4669641 h 4677539"/>
                <a:gd name="connsiteX18" fmla="*/ 2436812 w 12192000"/>
                <a:gd name="connsiteY18" fmla="*/ 4675026 h 4677539"/>
                <a:gd name="connsiteX19" fmla="*/ 2616729 w 12192000"/>
                <a:gd name="connsiteY19" fmla="*/ 4677539 h 4677539"/>
                <a:gd name="connsiteX20" fmla="*/ 2796646 w 12192000"/>
                <a:gd name="connsiteY20" fmla="*/ 4676821 h 4677539"/>
                <a:gd name="connsiteX21" fmla="*/ 2977092 w 12192000"/>
                <a:gd name="connsiteY21" fmla="*/ 4673590 h 4677539"/>
                <a:gd name="connsiteX22" fmla="*/ 3158596 w 12192000"/>
                <a:gd name="connsiteY22" fmla="*/ 4666770 h 4677539"/>
                <a:gd name="connsiteX23" fmla="*/ 3340629 w 12192000"/>
                <a:gd name="connsiteY23" fmla="*/ 4657795 h 4677539"/>
                <a:gd name="connsiteX24" fmla="*/ 3523721 w 12192000"/>
                <a:gd name="connsiteY24" fmla="*/ 4645948 h 4677539"/>
                <a:gd name="connsiteX25" fmla="*/ 3707342 w 12192000"/>
                <a:gd name="connsiteY25" fmla="*/ 4631230 h 4677539"/>
                <a:gd name="connsiteX26" fmla="*/ 3890963 w 12192000"/>
                <a:gd name="connsiteY26" fmla="*/ 4613639 h 4677539"/>
                <a:gd name="connsiteX27" fmla="*/ 4075113 w 12192000"/>
                <a:gd name="connsiteY27" fmla="*/ 4593536 h 4677539"/>
                <a:gd name="connsiteX28" fmla="*/ 4260321 w 12192000"/>
                <a:gd name="connsiteY28" fmla="*/ 4570561 h 4677539"/>
                <a:gd name="connsiteX29" fmla="*/ 4446059 w 12192000"/>
                <a:gd name="connsiteY29" fmla="*/ 4544714 h 4677539"/>
                <a:gd name="connsiteX30" fmla="*/ 4632854 w 12192000"/>
                <a:gd name="connsiteY30" fmla="*/ 4516713 h 4677539"/>
                <a:gd name="connsiteX31" fmla="*/ 4819650 w 12192000"/>
                <a:gd name="connsiteY31" fmla="*/ 4485840 h 4677539"/>
                <a:gd name="connsiteX32" fmla="*/ 5006975 w 12192000"/>
                <a:gd name="connsiteY32" fmla="*/ 4452813 h 4677539"/>
                <a:gd name="connsiteX33" fmla="*/ 5195359 w 12192000"/>
                <a:gd name="connsiteY33" fmla="*/ 4417274 h 4677539"/>
                <a:gd name="connsiteX34" fmla="*/ 5384271 w 12192000"/>
                <a:gd name="connsiteY34" fmla="*/ 4378862 h 4677539"/>
                <a:gd name="connsiteX35" fmla="*/ 5573184 w 12192000"/>
                <a:gd name="connsiteY35" fmla="*/ 4338296 h 4677539"/>
                <a:gd name="connsiteX36" fmla="*/ 5763154 w 12192000"/>
                <a:gd name="connsiteY36" fmla="*/ 4295218 h 4677539"/>
                <a:gd name="connsiteX37" fmla="*/ 5962650 w 12192000"/>
                <a:gd name="connsiteY37" fmla="*/ 4252140 h 4677539"/>
                <a:gd name="connsiteX38" fmla="*/ 6161617 w 12192000"/>
                <a:gd name="connsiteY38" fmla="*/ 4211215 h 4677539"/>
                <a:gd name="connsiteX39" fmla="*/ 6361113 w 12192000"/>
                <a:gd name="connsiteY39" fmla="*/ 4172086 h 4677539"/>
                <a:gd name="connsiteX40" fmla="*/ 6560609 w 12192000"/>
                <a:gd name="connsiteY40" fmla="*/ 4135469 h 4677539"/>
                <a:gd name="connsiteX41" fmla="*/ 6760634 w 12192000"/>
                <a:gd name="connsiteY41" fmla="*/ 4101006 h 4677539"/>
                <a:gd name="connsiteX42" fmla="*/ 6960129 w 12192000"/>
                <a:gd name="connsiteY42" fmla="*/ 4068338 h 4677539"/>
                <a:gd name="connsiteX43" fmla="*/ 7160684 w 12192000"/>
                <a:gd name="connsiteY43" fmla="*/ 4038901 h 4677539"/>
                <a:gd name="connsiteX44" fmla="*/ 7360179 w 12192000"/>
                <a:gd name="connsiteY44" fmla="*/ 4011618 h 4677539"/>
                <a:gd name="connsiteX45" fmla="*/ 7560734 w 12192000"/>
                <a:gd name="connsiteY45" fmla="*/ 3986848 h 4677539"/>
                <a:gd name="connsiteX46" fmla="*/ 7760229 w 12192000"/>
                <a:gd name="connsiteY46" fmla="*/ 3964591 h 4677539"/>
                <a:gd name="connsiteX47" fmla="*/ 7960784 w 12192000"/>
                <a:gd name="connsiteY47" fmla="*/ 3944847 h 4677539"/>
                <a:gd name="connsiteX48" fmla="*/ 8160809 w 12192000"/>
                <a:gd name="connsiteY48" fmla="*/ 3928692 h 4677539"/>
                <a:gd name="connsiteX49" fmla="*/ 8361362 w 12192000"/>
                <a:gd name="connsiteY49" fmla="*/ 3914692 h 4677539"/>
                <a:gd name="connsiteX50" fmla="*/ 8561917 w 12192000"/>
                <a:gd name="connsiteY50" fmla="*/ 3903563 h 4677539"/>
                <a:gd name="connsiteX51" fmla="*/ 8762471 w 12192000"/>
                <a:gd name="connsiteY51" fmla="*/ 3895307 h 4677539"/>
                <a:gd name="connsiteX52" fmla="*/ 8963554 w 12192000"/>
                <a:gd name="connsiteY52" fmla="*/ 3890640 h 4677539"/>
                <a:gd name="connsiteX53" fmla="*/ 9163579 w 12192000"/>
                <a:gd name="connsiteY53" fmla="*/ 3888486 h 4677539"/>
                <a:gd name="connsiteX54" fmla="*/ 9365192 w 12192000"/>
                <a:gd name="connsiteY54" fmla="*/ 3889922 h 4677539"/>
                <a:gd name="connsiteX55" fmla="*/ 9566275 w 12192000"/>
                <a:gd name="connsiteY55" fmla="*/ 3894589 h 4677539"/>
                <a:gd name="connsiteX56" fmla="*/ 9767358 w 12192000"/>
                <a:gd name="connsiteY56" fmla="*/ 3902486 h 4677539"/>
                <a:gd name="connsiteX57" fmla="*/ 9968442 w 12192000"/>
                <a:gd name="connsiteY57" fmla="*/ 3913615 h 4677539"/>
                <a:gd name="connsiteX58" fmla="*/ 10170583 w 12192000"/>
                <a:gd name="connsiteY58" fmla="*/ 3928333 h 4677539"/>
                <a:gd name="connsiteX59" fmla="*/ 10371667 w 12192000"/>
                <a:gd name="connsiteY59" fmla="*/ 3946283 h 4677539"/>
                <a:gd name="connsiteX60" fmla="*/ 10573279 w 12192000"/>
                <a:gd name="connsiteY60" fmla="*/ 3967822 h 4677539"/>
                <a:gd name="connsiteX61" fmla="*/ 10775421 w 12192000"/>
                <a:gd name="connsiteY61" fmla="*/ 3993310 h 4677539"/>
                <a:gd name="connsiteX62" fmla="*/ 10977562 w 12192000"/>
                <a:gd name="connsiteY62" fmla="*/ 4022388 h 4677539"/>
                <a:gd name="connsiteX63" fmla="*/ 11179175 w 12192000"/>
                <a:gd name="connsiteY63" fmla="*/ 4055415 h 4677539"/>
                <a:gd name="connsiteX64" fmla="*/ 11381317 w 12192000"/>
                <a:gd name="connsiteY64" fmla="*/ 4092390 h 4677539"/>
                <a:gd name="connsiteX65" fmla="*/ 11583988 w 12192000"/>
                <a:gd name="connsiteY65" fmla="*/ 4132956 h 4677539"/>
                <a:gd name="connsiteX66" fmla="*/ 11786658 w 12192000"/>
                <a:gd name="connsiteY66" fmla="*/ 4177470 h 4677539"/>
                <a:gd name="connsiteX67" fmla="*/ 11989329 w 12192000"/>
                <a:gd name="connsiteY67" fmla="*/ 4226293 h 4677539"/>
                <a:gd name="connsiteX68" fmla="*/ 12192000 w 12192000"/>
                <a:gd name="connsiteY68" fmla="*/ 4279782 h 4677539"/>
                <a:gd name="connsiteX69" fmla="*/ 12192000 w 12192000"/>
                <a:gd name="connsiteY69" fmla="*/ 2326996 h 4677539"/>
                <a:gd name="connsiteX70" fmla="*/ 12192000 w 12192000"/>
                <a:gd name="connsiteY70" fmla="*/ 1407886 h 4677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2192000" h="4677539">
                  <a:moveTo>
                    <a:pt x="12192000" y="0"/>
                  </a:moveTo>
                  <a:lnTo>
                    <a:pt x="0" y="0"/>
                  </a:lnTo>
                  <a:lnTo>
                    <a:pt x="0" y="1407886"/>
                  </a:lnTo>
                  <a:lnTo>
                    <a:pt x="0" y="2326996"/>
                  </a:lnTo>
                  <a:lnTo>
                    <a:pt x="0" y="4312090"/>
                  </a:lnTo>
                  <a:lnTo>
                    <a:pt x="169333" y="4359836"/>
                  </a:lnTo>
                  <a:lnTo>
                    <a:pt x="339196" y="4403632"/>
                  </a:lnTo>
                  <a:lnTo>
                    <a:pt x="509588" y="4444198"/>
                  </a:lnTo>
                  <a:lnTo>
                    <a:pt x="681038" y="4481173"/>
                  </a:lnTo>
                  <a:lnTo>
                    <a:pt x="853546" y="4515277"/>
                  </a:lnTo>
                  <a:lnTo>
                    <a:pt x="1026583" y="4545432"/>
                  </a:lnTo>
                  <a:lnTo>
                    <a:pt x="1200679" y="4573074"/>
                  </a:lnTo>
                  <a:lnTo>
                    <a:pt x="1375304" y="4596767"/>
                  </a:lnTo>
                  <a:lnTo>
                    <a:pt x="1549929" y="4617588"/>
                  </a:lnTo>
                  <a:lnTo>
                    <a:pt x="1726142" y="4635179"/>
                  </a:lnTo>
                  <a:lnTo>
                    <a:pt x="1902883" y="4649538"/>
                  </a:lnTo>
                  <a:lnTo>
                    <a:pt x="2080154" y="4661026"/>
                  </a:lnTo>
                  <a:lnTo>
                    <a:pt x="2258483" y="4669641"/>
                  </a:lnTo>
                  <a:lnTo>
                    <a:pt x="2436812" y="4675026"/>
                  </a:lnTo>
                  <a:lnTo>
                    <a:pt x="2616729" y="4677539"/>
                  </a:lnTo>
                  <a:lnTo>
                    <a:pt x="2796646" y="4676821"/>
                  </a:lnTo>
                  <a:lnTo>
                    <a:pt x="2977092" y="4673590"/>
                  </a:lnTo>
                  <a:lnTo>
                    <a:pt x="3158596" y="4666770"/>
                  </a:lnTo>
                  <a:lnTo>
                    <a:pt x="3340629" y="4657795"/>
                  </a:lnTo>
                  <a:lnTo>
                    <a:pt x="3523721" y="4645948"/>
                  </a:lnTo>
                  <a:lnTo>
                    <a:pt x="3707342" y="4631230"/>
                  </a:lnTo>
                  <a:lnTo>
                    <a:pt x="3890963" y="4613639"/>
                  </a:lnTo>
                  <a:lnTo>
                    <a:pt x="4075113" y="4593536"/>
                  </a:lnTo>
                  <a:lnTo>
                    <a:pt x="4260321" y="4570561"/>
                  </a:lnTo>
                  <a:lnTo>
                    <a:pt x="4446059" y="4544714"/>
                  </a:lnTo>
                  <a:lnTo>
                    <a:pt x="4632854" y="4516713"/>
                  </a:lnTo>
                  <a:lnTo>
                    <a:pt x="4819650" y="4485840"/>
                  </a:lnTo>
                  <a:lnTo>
                    <a:pt x="5006975" y="4452813"/>
                  </a:lnTo>
                  <a:lnTo>
                    <a:pt x="5195359" y="4417274"/>
                  </a:lnTo>
                  <a:lnTo>
                    <a:pt x="5384271" y="4378862"/>
                  </a:lnTo>
                  <a:lnTo>
                    <a:pt x="5573184" y="4338296"/>
                  </a:lnTo>
                  <a:lnTo>
                    <a:pt x="5763154" y="4295218"/>
                  </a:lnTo>
                  <a:lnTo>
                    <a:pt x="5962650" y="4252140"/>
                  </a:lnTo>
                  <a:lnTo>
                    <a:pt x="6161617" y="4211215"/>
                  </a:lnTo>
                  <a:lnTo>
                    <a:pt x="6361113" y="4172086"/>
                  </a:lnTo>
                  <a:lnTo>
                    <a:pt x="6560609" y="4135469"/>
                  </a:lnTo>
                  <a:lnTo>
                    <a:pt x="6760634" y="4101006"/>
                  </a:lnTo>
                  <a:lnTo>
                    <a:pt x="6960129" y="4068338"/>
                  </a:lnTo>
                  <a:lnTo>
                    <a:pt x="7160684" y="4038901"/>
                  </a:lnTo>
                  <a:lnTo>
                    <a:pt x="7360179" y="4011618"/>
                  </a:lnTo>
                  <a:lnTo>
                    <a:pt x="7560734" y="3986848"/>
                  </a:lnTo>
                  <a:lnTo>
                    <a:pt x="7760229" y="3964591"/>
                  </a:lnTo>
                  <a:lnTo>
                    <a:pt x="7960784" y="3944847"/>
                  </a:lnTo>
                  <a:lnTo>
                    <a:pt x="8160809" y="3928692"/>
                  </a:lnTo>
                  <a:lnTo>
                    <a:pt x="8361362" y="3914692"/>
                  </a:lnTo>
                  <a:lnTo>
                    <a:pt x="8561917" y="3903563"/>
                  </a:lnTo>
                  <a:lnTo>
                    <a:pt x="8762471" y="3895307"/>
                  </a:lnTo>
                  <a:lnTo>
                    <a:pt x="8963554" y="3890640"/>
                  </a:lnTo>
                  <a:lnTo>
                    <a:pt x="9163579" y="3888486"/>
                  </a:lnTo>
                  <a:lnTo>
                    <a:pt x="9365192" y="3889922"/>
                  </a:lnTo>
                  <a:lnTo>
                    <a:pt x="9566275" y="3894589"/>
                  </a:lnTo>
                  <a:lnTo>
                    <a:pt x="9767358" y="3902486"/>
                  </a:lnTo>
                  <a:lnTo>
                    <a:pt x="9968442" y="3913615"/>
                  </a:lnTo>
                  <a:lnTo>
                    <a:pt x="10170583" y="3928333"/>
                  </a:lnTo>
                  <a:lnTo>
                    <a:pt x="10371667" y="3946283"/>
                  </a:lnTo>
                  <a:lnTo>
                    <a:pt x="10573279" y="3967822"/>
                  </a:lnTo>
                  <a:lnTo>
                    <a:pt x="10775421" y="3993310"/>
                  </a:lnTo>
                  <a:lnTo>
                    <a:pt x="10977562" y="4022388"/>
                  </a:lnTo>
                  <a:lnTo>
                    <a:pt x="11179175" y="4055415"/>
                  </a:lnTo>
                  <a:lnTo>
                    <a:pt x="11381317" y="4092390"/>
                  </a:lnTo>
                  <a:lnTo>
                    <a:pt x="11583988" y="4132956"/>
                  </a:lnTo>
                  <a:lnTo>
                    <a:pt x="11786658" y="4177470"/>
                  </a:lnTo>
                  <a:lnTo>
                    <a:pt x="11989329" y="4226293"/>
                  </a:lnTo>
                  <a:lnTo>
                    <a:pt x="12192000" y="4279782"/>
                  </a:lnTo>
                  <a:lnTo>
                    <a:pt x="12192000" y="2326996"/>
                  </a:lnTo>
                  <a:lnTo>
                    <a:pt x="12192000" y="1407886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061D54"/>
                </a:gs>
                <a:gs pos="100000">
                  <a:srgbClr val="00B80E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87623" y="3511827"/>
            <a:ext cx="3674805" cy="766640"/>
          </a:xfrm>
        </p:spPr>
        <p:txBody>
          <a:bodyPr>
            <a:noAutofit/>
          </a:bodyPr>
          <a:lstStyle>
            <a:lvl1pPr marL="0" indent="0">
              <a:buNone/>
              <a:defRPr sz="2400" b="1" baseline="0">
                <a:solidFill>
                  <a:schemeClr val="tx1"/>
                </a:solidFill>
                <a:latin typeface="Century Gothic"/>
                <a:cs typeface="Century Gothic"/>
              </a:defRPr>
            </a:lvl1pPr>
            <a:lvl2pPr marL="457200" indent="0">
              <a:buNone/>
              <a:defRPr sz="1600">
                <a:solidFill>
                  <a:srgbClr val="D9D9D9"/>
                </a:solidFill>
              </a:defRPr>
            </a:lvl2pPr>
            <a:lvl3pPr marL="914400" indent="0">
              <a:buNone/>
              <a:defRPr sz="1600">
                <a:solidFill>
                  <a:srgbClr val="D9D9D9"/>
                </a:solidFill>
              </a:defRPr>
            </a:lvl3pPr>
            <a:lvl4pPr marL="1371600" indent="0">
              <a:buNone/>
              <a:defRPr sz="1600">
                <a:solidFill>
                  <a:srgbClr val="D9D9D9"/>
                </a:solidFill>
              </a:defRPr>
            </a:lvl4pPr>
            <a:lvl5pPr marL="1828800" indent="0">
              <a:buNone/>
              <a:defRPr sz="1600">
                <a:solidFill>
                  <a:srgbClr val="D9D9D9"/>
                </a:solidFill>
              </a:defRPr>
            </a:lvl5pPr>
          </a:lstStyle>
          <a:p>
            <a:pPr lvl="0"/>
            <a:r>
              <a:rPr lang="en-US" dirty="0"/>
              <a:t>EDIT SLIDE TITLE HERE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487623" y="4422856"/>
            <a:ext cx="3674805" cy="57124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>
                <a:solidFill>
                  <a:schemeClr val="tx1"/>
                </a:solidFill>
                <a:latin typeface="Century Gothic"/>
                <a:cs typeface="Century Gothic"/>
              </a:defRPr>
            </a:lvl1pPr>
            <a:lvl2pPr marL="457200" indent="0">
              <a:buFontTx/>
              <a:buNone/>
              <a:defRPr sz="1200">
                <a:solidFill>
                  <a:srgbClr val="D9D9D9"/>
                </a:solidFill>
              </a:defRPr>
            </a:lvl2pPr>
            <a:lvl3pPr marL="914400" indent="0">
              <a:buFontTx/>
              <a:buNone/>
              <a:defRPr sz="1200">
                <a:solidFill>
                  <a:srgbClr val="D9D9D9"/>
                </a:solidFill>
              </a:defRPr>
            </a:lvl3pPr>
            <a:lvl4pPr marL="1371600" indent="0">
              <a:buFontTx/>
              <a:buNone/>
              <a:defRPr sz="1200">
                <a:solidFill>
                  <a:srgbClr val="D9D9D9"/>
                </a:solidFill>
              </a:defRPr>
            </a:lvl4pPr>
            <a:lvl5pPr marL="1828800" indent="0">
              <a:buFontTx/>
              <a:buNone/>
              <a:defRPr sz="1200">
                <a:solidFill>
                  <a:srgbClr val="D9D9D9"/>
                </a:solidFill>
              </a:defRPr>
            </a:lvl5pPr>
          </a:lstStyle>
          <a:p>
            <a:pPr lvl="0"/>
            <a:r>
              <a:rPr lang="en-US" dirty="0"/>
              <a:t>NAME</a:t>
            </a:r>
          </a:p>
          <a:p>
            <a:pPr lvl="0"/>
            <a:r>
              <a:rPr lang="en-US" dirty="0"/>
              <a:t>MM/DD/YYYY</a:t>
            </a:r>
          </a:p>
        </p:txBody>
      </p: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40521" y="511065"/>
            <a:ext cx="3082533" cy="1322959"/>
            <a:chOff x="1509713" y="1046163"/>
            <a:chExt cx="5699125" cy="2362200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509713" y="1363663"/>
              <a:ext cx="1368425" cy="1158875"/>
            </a:xfrm>
            <a:custGeom>
              <a:avLst/>
              <a:gdLst/>
              <a:ahLst/>
              <a:cxnLst>
                <a:cxn ang="0">
                  <a:pos x="352" y="0"/>
                </a:cxn>
                <a:cxn ang="0">
                  <a:pos x="125" y="299"/>
                </a:cxn>
                <a:cxn ang="0">
                  <a:pos x="25" y="171"/>
                </a:cxn>
                <a:cxn ang="0">
                  <a:pos x="74" y="148"/>
                </a:cxn>
                <a:cxn ang="0">
                  <a:pos x="187" y="142"/>
                </a:cxn>
                <a:cxn ang="0">
                  <a:pos x="352" y="0"/>
                </a:cxn>
              </a:cxnLst>
              <a:rect l="0" t="0" r="r" b="b"/>
              <a:pathLst>
                <a:path w="365" h="309">
                  <a:moveTo>
                    <a:pt x="352" y="0"/>
                  </a:moveTo>
                  <a:cubicBezTo>
                    <a:pt x="365" y="144"/>
                    <a:pt x="261" y="278"/>
                    <a:pt x="125" y="299"/>
                  </a:cubicBezTo>
                  <a:cubicBezTo>
                    <a:pt x="58" y="309"/>
                    <a:pt x="0" y="236"/>
                    <a:pt x="25" y="171"/>
                  </a:cubicBezTo>
                  <a:cubicBezTo>
                    <a:pt x="34" y="147"/>
                    <a:pt x="54" y="149"/>
                    <a:pt x="74" y="148"/>
                  </a:cubicBezTo>
                  <a:cubicBezTo>
                    <a:pt x="112" y="147"/>
                    <a:pt x="150" y="148"/>
                    <a:pt x="187" y="142"/>
                  </a:cubicBezTo>
                  <a:cubicBezTo>
                    <a:pt x="275" y="127"/>
                    <a:pt x="318" y="88"/>
                    <a:pt x="352" y="0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127250" y="2463800"/>
              <a:ext cx="1541462" cy="9445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56" y="1"/>
                </a:cxn>
                <a:cxn ang="0">
                  <a:pos x="368" y="96"/>
                </a:cxn>
                <a:cxn ang="0">
                  <a:pos x="319" y="246"/>
                </a:cxn>
                <a:cxn ang="0">
                  <a:pos x="271" y="227"/>
                </a:cxn>
                <a:cxn ang="0">
                  <a:pos x="245" y="180"/>
                </a:cxn>
                <a:cxn ang="0">
                  <a:pos x="0" y="51"/>
                </a:cxn>
              </a:cxnLst>
              <a:rect l="0" t="0" r="r" b="b"/>
              <a:pathLst>
                <a:path w="411" h="252">
                  <a:moveTo>
                    <a:pt x="0" y="51"/>
                  </a:moveTo>
                  <a:cubicBezTo>
                    <a:pt x="52" y="14"/>
                    <a:pt x="103" y="1"/>
                    <a:pt x="156" y="1"/>
                  </a:cubicBezTo>
                  <a:cubicBezTo>
                    <a:pt x="240" y="0"/>
                    <a:pt x="313" y="29"/>
                    <a:pt x="368" y="96"/>
                  </a:cubicBezTo>
                  <a:cubicBezTo>
                    <a:pt x="411" y="149"/>
                    <a:pt x="385" y="228"/>
                    <a:pt x="319" y="246"/>
                  </a:cubicBezTo>
                  <a:cubicBezTo>
                    <a:pt x="299" y="252"/>
                    <a:pt x="281" y="249"/>
                    <a:pt x="271" y="227"/>
                  </a:cubicBezTo>
                  <a:cubicBezTo>
                    <a:pt x="264" y="211"/>
                    <a:pt x="254" y="195"/>
                    <a:pt x="245" y="180"/>
                  </a:cubicBezTo>
                  <a:cubicBezTo>
                    <a:pt x="190" y="94"/>
                    <a:pt x="124" y="27"/>
                    <a:pt x="0" y="51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867025" y="1046163"/>
              <a:ext cx="836612" cy="1566863"/>
            </a:xfrm>
            <a:custGeom>
              <a:avLst/>
              <a:gdLst/>
              <a:ahLst/>
              <a:cxnLst>
                <a:cxn ang="0">
                  <a:pos x="191" y="418"/>
                </a:cxn>
                <a:cxn ang="0">
                  <a:pos x="50" y="78"/>
                </a:cxn>
                <a:cxn ang="0">
                  <a:pos x="210" y="53"/>
                </a:cxn>
                <a:cxn ang="0">
                  <a:pos x="211" y="96"/>
                </a:cxn>
                <a:cxn ang="0">
                  <a:pos x="162" y="189"/>
                </a:cxn>
                <a:cxn ang="0">
                  <a:pos x="191" y="418"/>
                </a:cxn>
              </a:cxnLst>
              <a:rect l="0" t="0" r="r" b="b"/>
              <a:pathLst>
                <a:path w="223" h="418">
                  <a:moveTo>
                    <a:pt x="191" y="418"/>
                  </a:moveTo>
                  <a:cubicBezTo>
                    <a:pt x="61" y="356"/>
                    <a:pt x="0" y="205"/>
                    <a:pt x="50" y="78"/>
                  </a:cubicBezTo>
                  <a:cubicBezTo>
                    <a:pt x="75" y="15"/>
                    <a:pt x="166" y="0"/>
                    <a:pt x="210" y="53"/>
                  </a:cubicBezTo>
                  <a:cubicBezTo>
                    <a:pt x="223" y="67"/>
                    <a:pt x="220" y="81"/>
                    <a:pt x="211" y="96"/>
                  </a:cubicBezTo>
                  <a:cubicBezTo>
                    <a:pt x="194" y="127"/>
                    <a:pt x="176" y="157"/>
                    <a:pt x="162" y="189"/>
                  </a:cubicBezTo>
                  <a:cubicBezTo>
                    <a:pt x="127" y="270"/>
                    <a:pt x="127" y="348"/>
                    <a:pt x="191" y="418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2060575" y="2587625"/>
              <a:ext cx="903287" cy="628650"/>
            </a:xfrm>
            <a:custGeom>
              <a:avLst/>
              <a:gdLst/>
              <a:ahLst/>
              <a:cxnLst>
                <a:cxn ang="0">
                  <a:pos x="241" y="160"/>
                </a:cxn>
                <a:cxn ang="0">
                  <a:pos x="0" y="56"/>
                </a:cxn>
                <a:cxn ang="0">
                  <a:pos x="241" y="160"/>
                </a:cxn>
              </a:cxnLst>
              <a:rect l="0" t="0" r="r" b="b"/>
              <a:pathLst>
                <a:path w="241" h="168">
                  <a:moveTo>
                    <a:pt x="241" y="160"/>
                  </a:moveTo>
                  <a:cubicBezTo>
                    <a:pt x="140" y="168"/>
                    <a:pt x="62" y="133"/>
                    <a:pt x="0" y="56"/>
                  </a:cubicBezTo>
                  <a:cubicBezTo>
                    <a:pt x="68" y="0"/>
                    <a:pt x="193" y="53"/>
                    <a:pt x="241" y="160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3384550" y="1641475"/>
              <a:ext cx="509587" cy="971550"/>
            </a:xfrm>
            <a:custGeom>
              <a:avLst/>
              <a:gdLst/>
              <a:ahLst/>
              <a:cxnLst>
                <a:cxn ang="0">
                  <a:pos x="94" y="259"/>
                </a:cxn>
                <a:cxn ang="0">
                  <a:pos x="64" y="0"/>
                </a:cxn>
                <a:cxn ang="0">
                  <a:pos x="94" y="259"/>
                </a:cxn>
              </a:cxnLst>
              <a:rect l="0" t="0" r="r" b="b"/>
              <a:pathLst>
                <a:path w="136" h="259">
                  <a:moveTo>
                    <a:pt x="94" y="259"/>
                  </a:moveTo>
                  <a:cubicBezTo>
                    <a:pt x="12" y="208"/>
                    <a:pt x="0" y="101"/>
                    <a:pt x="64" y="0"/>
                  </a:cubicBezTo>
                  <a:cubicBezTo>
                    <a:pt x="122" y="57"/>
                    <a:pt x="136" y="182"/>
                    <a:pt x="94" y="259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1966913" y="1255713"/>
              <a:ext cx="795337" cy="596900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206" y="0"/>
                </a:cxn>
                <a:cxn ang="0">
                  <a:pos x="0" y="154"/>
                </a:cxn>
              </a:cxnLst>
              <a:rect l="0" t="0" r="r" b="b"/>
              <a:pathLst>
                <a:path w="212" h="159">
                  <a:moveTo>
                    <a:pt x="0" y="154"/>
                  </a:moveTo>
                  <a:cubicBezTo>
                    <a:pt x="24" y="74"/>
                    <a:pt x="119" y="3"/>
                    <a:pt x="206" y="0"/>
                  </a:cubicBezTo>
                  <a:cubicBezTo>
                    <a:pt x="212" y="89"/>
                    <a:pt x="120" y="159"/>
                    <a:pt x="0" y="154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686425" y="2593975"/>
              <a:ext cx="244475" cy="330200"/>
            </a:xfrm>
            <a:custGeom>
              <a:avLst/>
              <a:gdLst/>
              <a:ahLst/>
              <a:cxnLst>
                <a:cxn ang="0">
                  <a:pos x="65" y="88"/>
                </a:cxn>
                <a:cxn ang="0">
                  <a:pos x="0" y="88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6"/>
                </a:cxn>
                <a:cxn ang="0">
                  <a:pos x="16" y="16"/>
                </a:cxn>
                <a:cxn ang="0">
                  <a:pos x="16" y="36"/>
                </a:cxn>
                <a:cxn ang="0">
                  <a:pos x="63" y="36"/>
                </a:cxn>
                <a:cxn ang="0">
                  <a:pos x="63" y="52"/>
                </a:cxn>
                <a:cxn ang="0">
                  <a:pos x="16" y="52"/>
                </a:cxn>
                <a:cxn ang="0">
                  <a:pos x="16" y="72"/>
                </a:cxn>
                <a:cxn ang="0">
                  <a:pos x="65" y="72"/>
                </a:cxn>
                <a:cxn ang="0">
                  <a:pos x="65" y="88"/>
                </a:cxn>
              </a:cxnLst>
              <a:rect l="0" t="0" r="r" b="b"/>
              <a:pathLst>
                <a:path w="65" h="88">
                  <a:moveTo>
                    <a:pt x="65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59"/>
                    <a:pt x="0" y="29"/>
                    <a:pt x="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65" y="72"/>
                    <a:pt x="65" y="72"/>
                    <a:pt x="65" y="72"/>
                  </a:cubicBezTo>
                  <a:lnTo>
                    <a:pt x="65" y="88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5972175" y="2687638"/>
              <a:ext cx="225425" cy="236538"/>
            </a:xfrm>
            <a:custGeom>
              <a:avLst/>
              <a:gdLst/>
              <a:ahLst/>
              <a:cxnLst>
                <a:cxn ang="0">
                  <a:pos x="45" y="63"/>
                </a:cxn>
                <a:cxn ang="0">
                  <a:pos x="45" y="31"/>
                </a:cxn>
                <a:cxn ang="0">
                  <a:pos x="31" y="14"/>
                </a:cxn>
                <a:cxn ang="0">
                  <a:pos x="15" y="31"/>
                </a:cxn>
                <a:cxn ang="0">
                  <a:pos x="15" y="63"/>
                </a:cxn>
                <a:cxn ang="0">
                  <a:pos x="0" y="63"/>
                </a:cxn>
                <a:cxn ang="0">
                  <a:pos x="0" y="1"/>
                </a:cxn>
                <a:cxn ang="0">
                  <a:pos x="14" y="1"/>
                </a:cxn>
                <a:cxn ang="0">
                  <a:pos x="15" y="9"/>
                </a:cxn>
                <a:cxn ang="0">
                  <a:pos x="35" y="0"/>
                </a:cxn>
                <a:cxn ang="0">
                  <a:pos x="60" y="30"/>
                </a:cxn>
                <a:cxn ang="0">
                  <a:pos x="60" y="63"/>
                </a:cxn>
                <a:cxn ang="0">
                  <a:pos x="45" y="63"/>
                </a:cxn>
              </a:cxnLst>
              <a:rect l="0" t="0" r="r" b="b"/>
              <a:pathLst>
                <a:path w="60" h="63">
                  <a:moveTo>
                    <a:pt x="45" y="63"/>
                  </a:moveTo>
                  <a:cubicBezTo>
                    <a:pt x="45" y="31"/>
                    <a:pt x="45" y="31"/>
                    <a:pt x="45" y="31"/>
                  </a:cubicBezTo>
                  <a:cubicBezTo>
                    <a:pt x="45" y="21"/>
                    <a:pt x="40" y="14"/>
                    <a:pt x="31" y="14"/>
                  </a:cubicBezTo>
                  <a:cubicBezTo>
                    <a:pt x="21" y="14"/>
                    <a:pt x="15" y="22"/>
                    <a:pt x="15" y="3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1" y="3"/>
                    <a:pt x="27" y="0"/>
                    <a:pt x="35" y="0"/>
                  </a:cubicBezTo>
                  <a:cubicBezTo>
                    <a:pt x="49" y="0"/>
                    <a:pt x="60" y="11"/>
                    <a:pt x="60" y="30"/>
                  </a:cubicBezTo>
                  <a:cubicBezTo>
                    <a:pt x="60" y="63"/>
                    <a:pt x="60" y="63"/>
                    <a:pt x="60" y="63"/>
                  </a:cubicBezTo>
                  <a:lnTo>
                    <a:pt x="45" y="63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6238875" y="2684463"/>
              <a:ext cx="242887" cy="244475"/>
            </a:xfrm>
            <a:custGeom>
              <a:avLst/>
              <a:gdLst/>
              <a:ahLst/>
              <a:cxnLst>
                <a:cxn ang="0">
                  <a:pos x="15" y="38"/>
                </a:cxn>
                <a:cxn ang="0">
                  <a:pos x="34" y="52"/>
                </a:cxn>
                <a:cxn ang="0">
                  <a:pos x="50" y="46"/>
                </a:cxn>
                <a:cxn ang="0">
                  <a:pos x="59" y="55"/>
                </a:cxn>
                <a:cxn ang="0">
                  <a:pos x="33" y="65"/>
                </a:cxn>
                <a:cxn ang="0">
                  <a:pos x="0" y="33"/>
                </a:cxn>
                <a:cxn ang="0">
                  <a:pos x="32" y="0"/>
                </a:cxn>
                <a:cxn ang="0">
                  <a:pos x="63" y="38"/>
                </a:cxn>
                <a:cxn ang="0">
                  <a:pos x="15" y="38"/>
                </a:cxn>
                <a:cxn ang="0">
                  <a:pos x="48" y="26"/>
                </a:cxn>
                <a:cxn ang="0">
                  <a:pos x="33" y="14"/>
                </a:cxn>
                <a:cxn ang="0">
                  <a:pos x="16" y="26"/>
                </a:cxn>
                <a:cxn ang="0">
                  <a:pos x="48" y="26"/>
                </a:cxn>
              </a:cxnLst>
              <a:rect l="0" t="0" r="r" b="b"/>
              <a:pathLst>
                <a:path w="65" h="65">
                  <a:moveTo>
                    <a:pt x="15" y="38"/>
                  </a:moveTo>
                  <a:cubicBezTo>
                    <a:pt x="16" y="46"/>
                    <a:pt x="23" y="52"/>
                    <a:pt x="34" y="52"/>
                  </a:cubicBezTo>
                  <a:cubicBezTo>
                    <a:pt x="39" y="52"/>
                    <a:pt x="46" y="49"/>
                    <a:pt x="50" y="46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3" y="62"/>
                    <a:pt x="43" y="65"/>
                    <a:pt x="33" y="65"/>
                  </a:cubicBezTo>
                  <a:cubicBezTo>
                    <a:pt x="12" y="65"/>
                    <a:pt x="0" y="52"/>
                    <a:pt x="0" y="33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3"/>
                    <a:pt x="63" y="38"/>
                  </a:cubicBezTo>
                  <a:lnTo>
                    <a:pt x="15" y="38"/>
                  </a:lnTo>
                  <a:close/>
                  <a:moveTo>
                    <a:pt x="48" y="26"/>
                  </a:moveTo>
                  <a:cubicBezTo>
                    <a:pt x="47" y="18"/>
                    <a:pt x="41" y="14"/>
                    <a:pt x="33" y="14"/>
                  </a:cubicBezTo>
                  <a:cubicBezTo>
                    <a:pt x="24" y="14"/>
                    <a:pt x="18" y="18"/>
                    <a:pt x="16" y="26"/>
                  </a:cubicBezTo>
                  <a:lnTo>
                    <a:pt x="48" y="26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6519863" y="2684463"/>
              <a:ext cx="179387" cy="239713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5" y="9"/>
                </a:cxn>
                <a:cxn ang="0">
                  <a:pos x="32" y="0"/>
                </a:cxn>
                <a:cxn ang="0">
                  <a:pos x="48" y="6"/>
                </a:cxn>
                <a:cxn ang="0">
                  <a:pos x="41" y="20"/>
                </a:cxn>
                <a:cxn ang="0">
                  <a:pos x="30" y="16"/>
                </a:cxn>
                <a:cxn ang="0">
                  <a:pos x="15" y="31"/>
                </a:cxn>
                <a:cxn ang="0">
                  <a:pos x="15" y="64"/>
                </a:cxn>
                <a:cxn ang="0">
                  <a:pos x="0" y="64"/>
                </a:cxn>
                <a:cxn ang="0">
                  <a:pos x="0" y="2"/>
                </a:cxn>
                <a:cxn ang="0">
                  <a:pos x="14" y="2"/>
                </a:cxn>
              </a:cxnLst>
              <a:rect l="0" t="0" r="r" b="b"/>
              <a:pathLst>
                <a:path w="48" h="64">
                  <a:moveTo>
                    <a:pt x="14" y="2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9" y="2"/>
                    <a:pt x="26" y="0"/>
                    <a:pt x="32" y="0"/>
                  </a:cubicBezTo>
                  <a:cubicBezTo>
                    <a:pt x="38" y="0"/>
                    <a:pt x="44" y="3"/>
                    <a:pt x="48" y="6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8" y="17"/>
                    <a:pt x="35" y="16"/>
                    <a:pt x="30" y="16"/>
                  </a:cubicBezTo>
                  <a:cubicBezTo>
                    <a:pt x="22" y="16"/>
                    <a:pt x="15" y="20"/>
                    <a:pt x="15" y="31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6707188" y="2670175"/>
              <a:ext cx="231775" cy="39687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8"/>
                </a:cxn>
                <a:cxn ang="0">
                  <a:pos x="56" y="17"/>
                </a:cxn>
                <a:cxn ang="0">
                  <a:pos x="62" y="35"/>
                </a:cxn>
                <a:cxn ang="0">
                  <a:pos x="49" y="58"/>
                </a:cxn>
                <a:cxn ang="0">
                  <a:pos x="62" y="79"/>
                </a:cxn>
                <a:cxn ang="0">
                  <a:pos x="31" y="106"/>
                </a:cxn>
                <a:cxn ang="0">
                  <a:pos x="0" y="79"/>
                </a:cxn>
                <a:cxn ang="0">
                  <a:pos x="15" y="79"/>
                </a:cxn>
                <a:cxn ang="0">
                  <a:pos x="31" y="92"/>
                </a:cxn>
                <a:cxn ang="0">
                  <a:pos x="47" y="79"/>
                </a:cxn>
                <a:cxn ang="0">
                  <a:pos x="31" y="66"/>
                </a:cxn>
                <a:cxn ang="0">
                  <a:pos x="0" y="35"/>
                </a:cxn>
                <a:cxn ang="0">
                  <a:pos x="31" y="4"/>
                </a:cxn>
                <a:cxn ang="0">
                  <a:pos x="45" y="8"/>
                </a:cxn>
                <a:cxn ang="0">
                  <a:pos x="51" y="0"/>
                </a:cxn>
                <a:cxn ang="0">
                  <a:pos x="15" y="35"/>
                </a:cxn>
                <a:cxn ang="0">
                  <a:pos x="31" y="53"/>
                </a:cxn>
                <a:cxn ang="0">
                  <a:pos x="47" y="35"/>
                </a:cxn>
                <a:cxn ang="0">
                  <a:pos x="31" y="18"/>
                </a:cxn>
                <a:cxn ang="0">
                  <a:pos x="15" y="35"/>
                </a:cxn>
              </a:cxnLst>
              <a:rect l="0" t="0" r="r" b="b"/>
              <a:pathLst>
                <a:path w="62" h="106">
                  <a:moveTo>
                    <a:pt x="51" y="0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60" y="22"/>
                    <a:pt x="62" y="29"/>
                    <a:pt x="62" y="35"/>
                  </a:cubicBezTo>
                  <a:cubicBezTo>
                    <a:pt x="62" y="43"/>
                    <a:pt x="59" y="54"/>
                    <a:pt x="49" y="58"/>
                  </a:cubicBezTo>
                  <a:cubicBezTo>
                    <a:pt x="59" y="64"/>
                    <a:pt x="62" y="71"/>
                    <a:pt x="62" y="79"/>
                  </a:cubicBezTo>
                  <a:cubicBezTo>
                    <a:pt x="62" y="96"/>
                    <a:pt x="49" y="106"/>
                    <a:pt x="31" y="106"/>
                  </a:cubicBezTo>
                  <a:cubicBezTo>
                    <a:pt x="13" y="106"/>
                    <a:pt x="0" y="95"/>
                    <a:pt x="0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87"/>
                    <a:pt x="22" y="92"/>
                    <a:pt x="31" y="92"/>
                  </a:cubicBezTo>
                  <a:cubicBezTo>
                    <a:pt x="40" y="92"/>
                    <a:pt x="47" y="87"/>
                    <a:pt x="47" y="79"/>
                  </a:cubicBezTo>
                  <a:cubicBezTo>
                    <a:pt x="47" y="70"/>
                    <a:pt x="39" y="66"/>
                    <a:pt x="31" y="66"/>
                  </a:cubicBezTo>
                  <a:cubicBezTo>
                    <a:pt x="12" y="66"/>
                    <a:pt x="0" y="55"/>
                    <a:pt x="0" y="35"/>
                  </a:cubicBezTo>
                  <a:cubicBezTo>
                    <a:pt x="0" y="16"/>
                    <a:pt x="14" y="4"/>
                    <a:pt x="31" y="4"/>
                  </a:cubicBezTo>
                  <a:cubicBezTo>
                    <a:pt x="36" y="4"/>
                    <a:pt x="41" y="5"/>
                    <a:pt x="45" y="8"/>
                  </a:cubicBezTo>
                  <a:lnTo>
                    <a:pt x="51" y="0"/>
                  </a:lnTo>
                  <a:close/>
                  <a:moveTo>
                    <a:pt x="15" y="35"/>
                  </a:moveTo>
                  <a:cubicBezTo>
                    <a:pt x="15" y="46"/>
                    <a:pt x="22" y="53"/>
                    <a:pt x="31" y="53"/>
                  </a:cubicBezTo>
                  <a:cubicBezTo>
                    <a:pt x="40" y="53"/>
                    <a:pt x="47" y="46"/>
                    <a:pt x="47" y="35"/>
                  </a:cubicBezTo>
                  <a:cubicBezTo>
                    <a:pt x="47" y="25"/>
                    <a:pt x="40" y="18"/>
                    <a:pt x="31" y="18"/>
                  </a:cubicBezTo>
                  <a:cubicBezTo>
                    <a:pt x="22" y="18"/>
                    <a:pt x="15" y="25"/>
                    <a:pt x="15" y="35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6961188" y="2692400"/>
              <a:ext cx="247650" cy="330200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69" y="208"/>
                </a:cxn>
                <a:cxn ang="0">
                  <a:pos x="31" y="208"/>
                </a:cxn>
                <a:cxn ang="0">
                  <a:pos x="57" y="144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62" y="63"/>
                </a:cxn>
                <a:cxn ang="0">
                  <a:pos x="76" y="104"/>
                </a:cxn>
                <a:cxn ang="0">
                  <a:pos x="93" y="63"/>
                </a:cxn>
                <a:cxn ang="0">
                  <a:pos x="119" y="0"/>
                </a:cxn>
                <a:cxn ang="0">
                  <a:pos x="156" y="0"/>
                </a:cxn>
              </a:cxnLst>
              <a:rect l="0" t="0" r="r" b="b"/>
              <a:pathLst>
                <a:path w="156" h="208">
                  <a:moveTo>
                    <a:pt x="156" y="0"/>
                  </a:moveTo>
                  <a:lnTo>
                    <a:pt x="69" y="208"/>
                  </a:lnTo>
                  <a:lnTo>
                    <a:pt x="31" y="208"/>
                  </a:lnTo>
                  <a:lnTo>
                    <a:pt x="57" y="144"/>
                  </a:lnTo>
                  <a:lnTo>
                    <a:pt x="0" y="0"/>
                  </a:lnTo>
                  <a:lnTo>
                    <a:pt x="41" y="0"/>
                  </a:lnTo>
                  <a:lnTo>
                    <a:pt x="62" y="63"/>
                  </a:lnTo>
                  <a:lnTo>
                    <a:pt x="76" y="104"/>
                  </a:lnTo>
                  <a:lnTo>
                    <a:pt x="93" y="63"/>
                  </a:lnTo>
                  <a:lnTo>
                    <a:pt x="119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4251325" y="1743075"/>
              <a:ext cx="782637" cy="779463"/>
            </a:xfrm>
            <a:custGeom>
              <a:avLst/>
              <a:gdLst/>
              <a:ahLst/>
              <a:cxnLst>
                <a:cxn ang="0">
                  <a:pos x="172" y="11"/>
                </a:cxn>
                <a:cxn ang="0">
                  <a:pos x="122" y="0"/>
                </a:cxn>
                <a:cxn ang="0">
                  <a:pos x="121" y="0"/>
                </a:cxn>
                <a:cxn ang="0">
                  <a:pos x="120" y="0"/>
                </a:cxn>
                <a:cxn ang="0">
                  <a:pos x="118" y="0"/>
                </a:cxn>
                <a:cxn ang="0">
                  <a:pos x="117" y="0"/>
                </a:cxn>
                <a:cxn ang="0">
                  <a:pos x="116" y="0"/>
                </a:cxn>
                <a:cxn ang="0">
                  <a:pos x="115" y="0"/>
                </a:cxn>
                <a:cxn ang="0">
                  <a:pos x="114" y="0"/>
                </a:cxn>
                <a:cxn ang="0">
                  <a:pos x="114" y="0"/>
                </a:cxn>
                <a:cxn ang="0">
                  <a:pos x="113" y="0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9" y="0"/>
                </a:cxn>
                <a:cxn ang="0">
                  <a:pos x="108" y="0"/>
                </a:cxn>
                <a:cxn ang="0">
                  <a:pos x="107" y="0"/>
                </a:cxn>
                <a:cxn ang="0">
                  <a:pos x="30" y="30"/>
                </a:cxn>
                <a:cxn ang="0">
                  <a:pos x="0" y="103"/>
                </a:cxn>
                <a:cxn ang="0">
                  <a:pos x="25" y="173"/>
                </a:cxn>
                <a:cxn ang="0">
                  <a:pos x="107" y="208"/>
                </a:cxn>
                <a:cxn ang="0">
                  <a:pos x="108" y="208"/>
                </a:cxn>
                <a:cxn ang="0">
                  <a:pos x="109" y="208"/>
                </a:cxn>
                <a:cxn ang="0">
                  <a:pos x="110" y="208"/>
                </a:cxn>
                <a:cxn ang="0">
                  <a:pos x="112" y="208"/>
                </a:cxn>
                <a:cxn ang="0">
                  <a:pos x="113" y="208"/>
                </a:cxn>
                <a:cxn ang="0">
                  <a:pos x="114" y="208"/>
                </a:cxn>
                <a:cxn ang="0">
                  <a:pos x="115" y="208"/>
                </a:cxn>
                <a:cxn ang="0">
                  <a:pos x="115" y="208"/>
                </a:cxn>
                <a:cxn ang="0">
                  <a:pos x="116" y="208"/>
                </a:cxn>
                <a:cxn ang="0">
                  <a:pos x="117" y="208"/>
                </a:cxn>
                <a:cxn ang="0">
                  <a:pos x="119" y="208"/>
                </a:cxn>
                <a:cxn ang="0">
                  <a:pos x="120" y="208"/>
                </a:cxn>
                <a:cxn ang="0">
                  <a:pos x="121" y="208"/>
                </a:cxn>
                <a:cxn ang="0">
                  <a:pos x="122" y="208"/>
                </a:cxn>
                <a:cxn ang="0">
                  <a:pos x="172" y="197"/>
                </a:cxn>
                <a:cxn ang="0">
                  <a:pos x="209" y="168"/>
                </a:cxn>
                <a:cxn ang="0">
                  <a:pos x="193" y="157"/>
                </a:cxn>
                <a:cxn ang="0">
                  <a:pos x="193" y="157"/>
                </a:cxn>
                <a:cxn ang="0">
                  <a:pos x="188" y="153"/>
                </a:cxn>
                <a:cxn ang="0">
                  <a:pos x="187" y="154"/>
                </a:cxn>
                <a:cxn ang="0">
                  <a:pos x="186" y="153"/>
                </a:cxn>
                <a:cxn ang="0">
                  <a:pos x="185" y="154"/>
                </a:cxn>
                <a:cxn ang="0">
                  <a:pos x="184" y="153"/>
                </a:cxn>
                <a:cxn ang="0">
                  <a:pos x="183" y="154"/>
                </a:cxn>
                <a:cxn ang="0">
                  <a:pos x="181" y="153"/>
                </a:cxn>
                <a:cxn ang="0">
                  <a:pos x="115" y="189"/>
                </a:cxn>
                <a:cxn ang="0">
                  <a:pos x="61" y="165"/>
                </a:cxn>
                <a:cxn ang="0">
                  <a:pos x="36" y="104"/>
                </a:cxn>
                <a:cxn ang="0">
                  <a:pos x="47" y="61"/>
                </a:cxn>
                <a:cxn ang="0">
                  <a:pos x="78" y="31"/>
                </a:cxn>
                <a:cxn ang="0">
                  <a:pos x="115" y="20"/>
                </a:cxn>
                <a:cxn ang="0">
                  <a:pos x="147" y="28"/>
                </a:cxn>
                <a:cxn ang="0">
                  <a:pos x="181" y="57"/>
                </a:cxn>
                <a:cxn ang="0">
                  <a:pos x="183" y="56"/>
                </a:cxn>
                <a:cxn ang="0">
                  <a:pos x="184" y="57"/>
                </a:cxn>
                <a:cxn ang="0">
                  <a:pos x="185" y="56"/>
                </a:cxn>
                <a:cxn ang="0">
                  <a:pos x="186" y="57"/>
                </a:cxn>
                <a:cxn ang="0">
                  <a:pos x="188" y="56"/>
                </a:cxn>
                <a:cxn ang="0">
                  <a:pos x="188" y="57"/>
                </a:cxn>
                <a:cxn ang="0">
                  <a:pos x="193" y="53"/>
                </a:cxn>
                <a:cxn ang="0">
                  <a:pos x="193" y="53"/>
                </a:cxn>
                <a:cxn ang="0">
                  <a:pos x="209" y="42"/>
                </a:cxn>
                <a:cxn ang="0">
                  <a:pos x="172" y="11"/>
                </a:cxn>
              </a:cxnLst>
              <a:rect l="0" t="0" r="r" b="b"/>
              <a:pathLst>
                <a:path w="209" h="208">
                  <a:moveTo>
                    <a:pt x="172" y="11"/>
                  </a:moveTo>
                  <a:cubicBezTo>
                    <a:pt x="157" y="4"/>
                    <a:pt x="140" y="0"/>
                    <a:pt x="122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19" y="0"/>
                    <a:pt x="119" y="0"/>
                    <a:pt x="118" y="0"/>
                  </a:cubicBezTo>
                  <a:cubicBezTo>
                    <a:pt x="118" y="0"/>
                    <a:pt x="117" y="0"/>
                    <a:pt x="117" y="0"/>
                  </a:cubicBezTo>
                  <a:cubicBezTo>
                    <a:pt x="117" y="0"/>
                    <a:pt x="116" y="0"/>
                    <a:pt x="11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4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2" y="0"/>
                    <a:pt x="112" y="0"/>
                    <a:pt x="111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6" y="0"/>
                    <a:pt x="51" y="10"/>
                    <a:pt x="30" y="30"/>
                  </a:cubicBezTo>
                  <a:cubicBezTo>
                    <a:pt x="10" y="49"/>
                    <a:pt x="0" y="74"/>
                    <a:pt x="0" y="103"/>
                  </a:cubicBezTo>
                  <a:cubicBezTo>
                    <a:pt x="0" y="130"/>
                    <a:pt x="8" y="154"/>
                    <a:pt x="25" y="173"/>
                  </a:cubicBezTo>
                  <a:cubicBezTo>
                    <a:pt x="45" y="196"/>
                    <a:pt x="72" y="208"/>
                    <a:pt x="107" y="208"/>
                  </a:cubicBezTo>
                  <a:cubicBezTo>
                    <a:pt x="107" y="208"/>
                    <a:pt x="108" y="208"/>
                    <a:pt x="108" y="208"/>
                  </a:cubicBezTo>
                  <a:cubicBezTo>
                    <a:pt x="108" y="208"/>
                    <a:pt x="109" y="208"/>
                    <a:pt x="109" y="208"/>
                  </a:cubicBezTo>
                  <a:cubicBezTo>
                    <a:pt x="110" y="208"/>
                    <a:pt x="110" y="208"/>
                    <a:pt x="110" y="208"/>
                  </a:cubicBezTo>
                  <a:cubicBezTo>
                    <a:pt x="111" y="208"/>
                    <a:pt x="111" y="208"/>
                    <a:pt x="112" y="208"/>
                  </a:cubicBezTo>
                  <a:cubicBezTo>
                    <a:pt x="112" y="208"/>
                    <a:pt x="112" y="208"/>
                    <a:pt x="113" y="208"/>
                  </a:cubicBezTo>
                  <a:cubicBezTo>
                    <a:pt x="113" y="208"/>
                    <a:pt x="114" y="208"/>
                    <a:pt x="114" y="208"/>
                  </a:cubicBezTo>
                  <a:cubicBezTo>
                    <a:pt x="114" y="208"/>
                    <a:pt x="114" y="208"/>
                    <a:pt x="115" y="208"/>
                  </a:cubicBezTo>
                  <a:cubicBezTo>
                    <a:pt x="115" y="208"/>
                    <a:pt x="115" y="208"/>
                    <a:pt x="115" y="208"/>
                  </a:cubicBezTo>
                  <a:cubicBezTo>
                    <a:pt x="115" y="208"/>
                    <a:pt x="116" y="208"/>
                    <a:pt x="116" y="208"/>
                  </a:cubicBezTo>
                  <a:cubicBezTo>
                    <a:pt x="117" y="208"/>
                    <a:pt x="117" y="208"/>
                    <a:pt x="117" y="208"/>
                  </a:cubicBezTo>
                  <a:cubicBezTo>
                    <a:pt x="118" y="208"/>
                    <a:pt x="118" y="208"/>
                    <a:pt x="119" y="208"/>
                  </a:cubicBezTo>
                  <a:cubicBezTo>
                    <a:pt x="119" y="208"/>
                    <a:pt x="119" y="208"/>
                    <a:pt x="120" y="208"/>
                  </a:cubicBezTo>
                  <a:cubicBezTo>
                    <a:pt x="120" y="208"/>
                    <a:pt x="121" y="208"/>
                    <a:pt x="121" y="208"/>
                  </a:cubicBezTo>
                  <a:cubicBezTo>
                    <a:pt x="121" y="208"/>
                    <a:pt x="122" y="208"/>
                    <a:pt x="122" y="208"/>
                  </a:cubicBezTo>
                  <a:cubicBezTo>
                    <a:pt x="140" y="208"/>
                    <a:pt x="157" y="204"/>
                    <a:pt x="172" y="197"/>
                  </a:cubicBezTo>
                  <a:cubicBezTo>
                    <a:pt x="186" y="191"/>
                    <a:pt x="199" y="181"/>
                    <a:pt x="209" y="168"/>
                  </a:cubicBezTo>
                  <a:cubicBezTo>
                    <a:pt x="193" y="157"/>
                    <a:pt x="193" y="157"/>
                    <a:pt x="193" y="157"/>
                  </a:cubicBezTo>
                  <a:cubicBezTo>
                    <a:pt x="193" y="157"/>
                    <a:pt x="193" y="157"/>
                    <a:pt x="193" y="157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8" y="153"/>
                    <a:pt x="188" y="154"/>
                    <a:pt x="187" y="154"/>
                  </a:cubicBezTo>
                  <a:cubicBezTo>
                    <a:pt x="186" y="153"/>
                    <a:pt x="186" y="153"/>
                    <a:pt x="186" y="153"/>
                  </a:cubicBezTo>
                  <a:cubicBezTo>
                    <a:pt x="186" y="153"/>
                    <a:pt x="185" y="154"/>
                    <a:pt x="185" y="154"/>
                  </a:cubicBezTo>
                  <a:cubicBezTo>
                    <a:pt x="184" y="153"/>
                    <a:pt x="184" y="153"/>
                    <a:pt x="184" y="153"/>
                  </a:cubicBezTo>
                  <a:cubicBezTo>
                    <a:pt x="183" y="153"/>
                    <a:pt x="183" y="154"/>
                    <a:pt x="183" y="154"/>
                  </a:cubicBezTo>
                  <a:cubicBezTo>
                    <a:pt x="181" y="153"/>
                    <a:pt x="181" y="153"/>
                    <a:pt x="181" y="153"/>
                  </a:cubicBezTo>
                  <a:cubicBezTo>
                    <a:pt x="164" y="173"/>
                    <a:pt x="140" y="187"/>
                    <a:pt x="115" y="189"/>
                  </a:cubicBezTo>
                  <a:cubicBezTo>
                    <a:pt x="94" y="187"/>
                    <a:pt x="75" y="179"/>
                    <a:pt x="61" y="165"/>
                  </a:cubicBezTo>
                  <a:cubicBezTo>
                    <a:pt x="44" y="149"/>
                    <a:pt x="36" y="129"/>
                    <a:pt x="36" y="104"/>
                  </a:cubicBezTo>
                  <a:cubicBezTo>
                    <a:pt x="36" y="89"/>
                    <a:pt x="40" y="74"/>
                    <a:pt x="47" y="61"/>
                  </a:cubicBezTo>
                  <a:cubicBezTo>
                    <a:pt x="54" y="49"/>
                    <a:pt x="65" y="38"/>
                    <a:pt x="78" y="31"/>
                  </a:cubicBezTo>
                  <a:cubicBezTo>
                    <a:pt x="90" y="24"/>
                    <a:pt x="102" y="21"/>
                    <a:pt x="115" y="20"/>
                  </a:cubicBezTo>
                  <a:cubicBezTo>
                    <a:pt x="126" y="21"/>
                    <a:pt x="137" y="23"/>
                    <a:pt x="147" y="28"/>
                  </a:cubicBezTo>
                  <a:cubicBezTo>
                    <a:pt x="159" y="34"/>
                    <a:pt x="173" y="46"/>
                    <a:pt x="181" y="57"/>
                  </a:cubicBezTo>
                  <a:cubicBezTo>
                    <a:pt x="183" y="56"/>
                    <a:pt x="183" y="56"/>
                    <a:pt x="183" y="56"/>
                  </a:cubicBezTo>
                  <a:cubicBezTo>
                    <a:pt x="183" y="56"/>
                    <a:pt x="183" y="57"/>
                    <a:pt x="184" y="57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6" y="57"/>
                    <a:pt x="186" y="57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8" y="56"/>
                    <a:pt x="188" y="57"/>
                    <a:pt x="188" y="57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199" y="28"/>
                    <a:pt x="187" y="18"/>
                    <a:pt x="172" y="11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4973638" y="1941513"/>
              <a:ext cx="4762" cy="47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0"/>
            <p:cNvSpPr>
              <a:spLocks noEditPoints="1"/>
            </p:cNvSpPr>
            <p:nvPr/>
          </p:nvSpPr>
          <p:spPr bwMode="auto">
            <a:xfrm>
              <a:off x="5911850" y="1762125"/>
              <a:ext cx="503237" cy="742950"/>
            </a:xfrm>
            <a:custGeom>
              <a:avLst/>
              <a:gdLst/>
              <a:ahLst/>
              <a:cxnLst>
                <a:cxn ang="0">
                  <a:pos x="117" y="102"/>
                </a:cxn>
                <a:cxn ang="0">
                  <a:pos x="93" y="90"/>
                </a:cxn>
                <a:cxn ang="0">
                  <a:pos x="112" y="72"/>
                </a:cxn>
                <a:cxn ang="0">
                  <a:pos x="118" y="48"/>
                </a:cxn>
                <a:cxn ang="0">
                  <a:pos x="111" y="23"/>
                </a:cxn>
                <a:cxn ang="0">
                  <a:pos x="91" y="6"/>
                </a:cxn>
                <a:cxn ang="0">
                  <a:pos x="55" y="0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98"/>
                </a:cxn>
                <a:cxn ang="0">
                  <a:pos x="3" y="198"/>
                </a:cxn>
                <a:cxn ang="0">
                  <a:pos x="5" y="198"/>
                </a:cxn>
                <a:cxn ang="0">
                  <a:pos x="8" y="198"/>
                </a:cxn>
                <a:cxn ang="0">
                  <a:pos x="8" y="198"/>
                </a:cxn>
                <a:cxn ang="0">
                  <a:pos x="11" y="198"/>
                </a:cxn>
                <a:cxn ang="0">
                  <a:pos x="13" y="198"/>
                </a:cxn>
                <a:cxn ang="0">
                  <a:pos x="16" y="198"/>
                </a:cxn>
                <a:cxn ang="0">
                  <a:pos x="55" y="198"/>
                </a:cxn>
                <a:cxn ang="0">
                  <a:pos x="57" y="198"/>
                </a:cxn>
                <a:cxn ang="0">
                  <a:pos x="60" y="198"/>
                </a:cxn>
                <a:cxn ang="0">
                  <a:pos x="62" y="198"/>
                </a:cxn>
                <a:cxn ang="0">
                  <a:pos x="63" y="198"/>
                </a:cxn>
                <a:cxn ang="0">
                  <a:pos x="65" y="198"/>
                </a:cxn>
                <a:cxn ang="0">
                  <a:pos x="68" y="198"/>
                </a:cxn>
                <a:cxn ang="0">
                  <a:pos x="70" y="198"/>
                </a:cxn>
                <a:cxn ang="0">
                  <a:pos x="117" y="181"/>
                </a:cxn>
                <a:cxn ang="0">
                  <a:pos x="134" y="141"/>
                </a:cxn>
                <a:cxn ang="0">
                  <a:pos x="130" y="119"/>
                </a:cxn>
                <a:cxn ang="0">
                  <a:pos x="117" y="102"/>
                </a:cxn>
                <a:cxn ang="0">
                  <a:pos x="43" y="19"/>
                </a:cxn>
                <a:cxn ang="0">
                  <a:pos x="73" y="27"/>
                </a:cxn>
                <a:cxn ang="0">
                  <a:pos x="82" y="48"/>
                </a:cxn>
                <a:cxn ang="0">
                  <a:pos x="77" y="67"/>
                </a:cxn>
                <a:cxn ang="0">
                  <a:pos x="61" y="79"/>
                </a:cxn>
                <a:cxn ang="0">
                  <a:pos x="35" y="83"/>
                </a:cxn>
                <a:cxn ang="0">
                  <a:pos x="35" y="19"/>
                </a:cxn>
                <a:cxn ang="0">
                  <a:pos x="43" y="19"/>
                </a:cxn>
                <a:cxn ang="0">
                  <a:pos x="35" y="178"/>
                </a:cxn>
                <a:cxn ang="0">
                  <a:pos x="35" y="103"/>
                </a:cxn>
                <a:cxn ang="0">
                  <a:pos x="66" y="105"/>
                </a:cxn>
                <a:cxn ang="0">
                  <a:pos x="90" y="118"/>
                </a:cxn>
                <a:cxn ang="0">
                  <a:pos x="98" y="141"/>
                </a:cxn>
                <a:cxn ang="0">
                  <a:pos x="92" y="161"/>
                </a:cxn>
                <a:cxn ang="0">
                  <a:pos x="76" y="174"/>
                </a:cxn>
                <a:cxn ang="0">
                  <a:pos x="44" y="178"/>
                </a:cxn>
                <a:cxn ang="0">
                  <a:pos x="35" y="178"/>
                </a:cxn>
              </a:cxnLst>
              <a:rect l="0" t="0" r="r" b="b"/>
              <a:pathLst>
                <a:path w="134" h="198">
                  <a:moveTo>
                    <a:pt x="117" y="102"/>
                  </a:moveTo>
                  <a:cubicBezTo>
                    <a:pt x="111" y="98"/>
                    <a:pt x="103" y="93"/>
                    <a:pt x="93" y="90"/>
                  </a:cubicBezTo>
                  <a:cubicBezTo>
                    <a:pt x="101" y="85"/>
                    <a:pt x="107" y="80"/>
                    <a:pt x="112" y="72"/>
                  </a:cubicBezTo>
                  <a:cubicBezTo>
                    <a:pt x="116" y="65"/>
                    <a:pt x="118" y="57"/>
                    <a:pt x="118" y="48"/>
                  </a:cubicBezTo>
                  <a:cubicBezTo>
                    <a:pt x="118" y="39"/>
                    <a:pt x="116" y="30"/>
                    <a:pt x="111" y="23"/>
                  </a:cubicBezTo>
                  <a:cubicBezTo>
                    <a:pt x="106" y="15"/>
                    <a:pt x="99" y="9"/>
                    <a:pt x="91" y="6"/>
                  </a:cubicBezTo>
                  <a:cubicBezTo>
                    <a:pt x="82" y="2"/>
                    <a:pt x="70" y="0"/>
                    <a:pt x="5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" y="198"/>
                    <a:pt x="3" y="198"/>
                    <a:pt x="3" y="19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11" y="198"/>
                    <a:pt x="11" y="198"/>
                    <a:pt x="11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16" y="198"/>
                    <a:pt x="16" y="198"/>
                    <a:pt x="16" y="198"/>
                  </a:cubicBezTo>
                  <a:cubicBezTo>
                    <a:pt x="55" y="198"/>
                    <a:pt x="55" y="198"/>
                    <a:pt x="55" y="198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90" y="198"/>
                    <a:pt x="105" y="192"/>
                    <a:pt x="117" y="181"/>
                  </a:cubicBezTo>
                  <a:cubicBezTo>
                    <a:pt x="128" y="170"/>
                    <a:pt x="134" y="157"/>
                    <a:pt x="134" y="141"/>
                  </a:cubicBezTo>
                  <a:cubicBezTo>
                    <a:pt x="134" y="133"/>
                    <a:pt x="133" y="126"/>
                    <a:pt x="130" y="119"/>
                  </a:cubicBezTo>
                  <a:cubicBezTo>
                    <a:pt x="126" y="113"/>
                    <a:pt x="122" y="107"/>
                    <a:pt x="117" y="102"/>
                  </a:cubicBezTo>
                  <a:close/>
                  <a:moveTo>
                    <a:pt x="43" y="19"/>
                  </a:moveTo>
                  <a:cubicBezTo>
                    <a:pt x="56" y="19"/>
                    <a:pt x="67" y="22"/>
                    <a:pt x="73" y="27"/>
                  </a:cubicBezTo>
                  <a:cubicBezTo>
                    <a:pt x="79" y="32"/>
                    <a:pt x="82" y="39"/>
                    <a:pt x="82" y="48"/>
                  </a:cubicBezTo>
                  <a:cubicBezTo>
                    <a:pt x="82" y="55"/>
                    <a:pt x="81" y="61"/>
                    <a:pt x="77" y="67"/>
                  </a:cubicBezTo>
                  <a:cubicBezTo>
                    <a:pt x="73" y="72"/>
                    <a:pt x="68" y="76"/>
                    <a:pt x="61" y="79"/>
                  </a:cubicBezTo>
                  <a:cubicBezTo>
                    <a:pt x="56" y="81"/>
                    <a:pt x="47" y="82"/>
                    <a:pt x="35" y="83"/>
                  </a:cubicBezTo>
                  <a:cubicBezTo>
                    <a:pt x="35" y="19"/>
                    <a:pt x="35" y="19"/>
                    <a:pt x="35" y="19"/>
                  </a:cubicBezTo>
                  <a:lnTo>
                    <a:pt x="43" y="19"/>
                  </a:lnTo>
                  <a:close/>
                  <a:moveTo>
                    <a:pt x="35" y="178"/>
                  </a:moveTo>
                  <a:cubicBezTo>
                    <a:pt x="35" y="103"/>
                    <a:pt x="35" y="103"/>
                    <a:pt x="35" y="103"/>
                  </a:cubicBezTo>
                  <a:cubicBezTo>
                    <a:pt x="50" y="103"/>
                    <a:pt x="60" y="104"/>
                    <a:pt x="66" y="105"/>
                  </a:cubicBezTo>
                  <a:cubicBezTo>
                    <a:pt x="76" y="107"/>
                    <a:pt x="84" y="112"/>
                    <a:pt x="90" y="118"/>
                  </a:cubicBezTo>
                  <a:cubicBezTo>
                    <a:pt x="96" y="125"/>
                    <a:pt x="98" y="133"/>
                    <a:pt x="98" y="141"/>
                  </a:cubicBezTo>
                  <a:cubicBezTo>
                    <a:pt x="98" y="148"/>
                    <a:pt x="96" y="155"/>
                    <a:pt x="92" y="161"/>
                  </a:cubicBezTo>
                  <a:cubicBezTo>
                    <a:pt x="88" y="167"/>
                    <a:pt x="83" y="171"/>
                    <a:pt x="76" y="174"/>
                  </a:cubicBezTo>
                  <a:cubicBezTo>
                    <a:pt x="69" y="177"/>
                    <a:pt x="59" y="178"/>
                    <a:pt x="44" y="178"/>
                  </a:cubicBezTo>
                  <a:lnTo>
                    <a:pt x="35" y="178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1"/>
            <p:cNvSpPr>
              <a:spLocks noEditPoints="1"/>
            </p:cNvSpPr>
            <p:nvPr/>
          </p:nvSpPr>
          <p:spPr bwMode="auto">
            <a:xfrm>
              <a:off x="6437313" y="1762125"/>
              <a:ext cx="771525" cy="742950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64" y="0"/>
                </a:cxn>
                <a:cxn ang="0">
                  <a:pos x="257" y="0"/>
                </a:cxn>
                <a:cxn ang="0">
                  <a:pos x="257" y="0"/>
                </a:cxn>
                <a:cxn ang="0">
                  <a:pos x="252" y="0"/>
                </a:cxn>
                <a:cxn ang="0">
                  <a:pos x="252" y="0"/>
                </a:cxn>
                <a:cxn ang="0">
                  <a:pos x="250" y="0"/>
                </a:cxn>
                <a:cxn ang="0">
                  <a:pos x="250" y="0"/>
                </a:cxn>
                <a:cxn ang="0">
                  <a:pos x="245" y="0"/>
                </a:cxn>
                <a:cxn ang="0">
                  <a:pos x="245" y="0"/>
                </a:cxn>
                <a:cxn ang="0">
                  <a:pos x="241" y="0"/>
                </a:cxn>
                <a:cxn ang="0">
                  <a:pos x="241" y="0"/>
                </a:cxn>
                <a:cxn ang="0">
                  <a:pos x="238" y="0"/>
                </a:cxn>
                <a:cxn ang="0">
                  <a:pos x="238" y="0"/>
                </a:cxn>
                <a:cxn ang="0">
                  <a:pos x="234" y="0"/>
                </a:cxn>
                <a:cxn ang="0">
                  <a:pos x="234" y="0"/>
                </a:cxn>
                <a:cxn ang="0">
                  <a:pos x="226" y="0"/>
                </a:cxn>
                <a:cxn ang="0">
                  <a:pos x="222" y="0"/>
                </a:cxn>
                <a:cxn ang="0">
                  <a:pos x="0" y="468"/>
                </a:cxn>
                <a:cxn ang="0">
                  <a:pos x="7" y="468"/>
                </a:cxn>
                <a:cxn ang="0">
                  <a:pos x="12" y="468"/>
                </a:cxn>
                <a:cxn ang="0">
                  <a:pos x="19" y="468"/>
                </a:cxn>
                <a:cxn ang="0">
                  <a:pos x="21" y="468"/>
                </a:cxn>
                <a:cxn ang="0">
                  <a:pos x="26" y="468"/>
                </a:cxn>
                <a:cxn ang="0">
                  <a:pos x="30" y="468"/>
                </a:cxn>
                <a:cxn ang="0">
                  <a:pos x="38" y="468"/>
                </a:cxn>
                <a:cxn ang="0">
                  <a:pos x="54" y="468"/>
                </a:cxn>
                <a:cxn ang="0">
                  <a:pos x="59" y="468"/>
                </a:cxn>
                <a:cxn ang="0">
                  <a:pos x="64" y="468"/>
                </a:cxn>
                <a:cxn ang="0">
                  <a:pos x="71" y="468"/>
                </a:cxn>
                <a:cxn ang="0">
                  <a:pos x="73" y="468"/>
                </a:cxn>
                <a:cxn ang="0">
                  <a:pos x="78" y="468"/>
                </a:cxn>
                <a:cxn ang="0">
                  <a:pos x="82" y="468"/>
                </a:cxn>
                <a:cxn ang="0">
                  <a:pos x="89" y="468"/>
                </a:cxn>
                <a:cxn ang="0">
                  <a:pos x="163" y="314"/>
                </a:cxn>
                <a:cxn ang="0">
                  <a:pos x="328" y="314"/>
                </a:cxn>
                <a:cxn ang="0">
                  <a:pos x="401" y="468"/>
                </a:cxn>
                <a:cxn ang="0">
                  <a:pos x="406" y="468"/>
                </a:cxn>
                <a:cxn ang="0">
                  <a:pos x="413" y="468"/>
                </a:cxn>
                <a:cxn ang="0">
                  <a:pos x="418" y="468"/>
                </a:cxn>
                <a:cxn ang="0">
                  <a:pos x="420" y="468"/>
                </a:cxn>
                <a:cxn ang="0">
                  <a:pos x="425" y="468"/>
                </a:cxn>
                <a:cxn ang="0">
                  <a:pos x="432" y="468"/>
                </a:cxn>
                <a:cxn ang="0">
                  <a:pos x="437" y="468"/>
                </a:cxn>
                <a:cxn ang="0">
                  <a:pos x="451" y="468"/>
                </a:cxn>
                <a:cxn ang="0">
                  <a:pos x="456" y="468"/>
                </a:cxn>
                <a:cxn ang="0">
                  <a:pos x="463" y="468"/>
                </a:cxn>
                <a:cxn ang="0">
                  <a:pos x="467" y="468"/>
                </a:cxn>
                <a:cxn ang="0">
                  <a:pos x="470" y="468"/>
                </a:cxn>
                <a:cxn ang="0">
                  <a:pos x="477" y="468"/>
                </a:cxn>
                <a:cxn ang="0">
                  <a:pos x="482" y="468"/>
                </a:cxn>
                <a:cxn ang="0">
                  <a:pos x="486" y="468"/>
                </a:cxn>
                <a:cxn ang="0">
                  <a:pos x="269" y="0"/>
                </a:cxn>
                <a:cxn ang="0">
                  <a:pos x="184" y="269"/>
                </a:cxn>
                <a:cxn ang="0">
                  <a:pos x="245" y="137"/>
                </a:cxn>
                <a:cxn ang="0">
                  <a:pos x="307" y="269"/>
                </a:cxn>
                <a:cxn ang="0">
                  <a:pos x="184" y="269"/>
                </a:cxn>
              </a:cxnLst>
              <a:rect l="0" t="0" r="r" b="b"/>
              <a:pathLst>
                <a:path w="486" h="468">
                  <a:moveTo>
                    <a:pt x="269" y="0"/>
                  </a:moveTo>
                  <a:lnTo>
                    <a:pt x="264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26" y="0"/>
                  </a:lnTo>
                  <a:lnTo>
                    <a:pt x="222" y="0"/>
                  </a:lnTo>
                  <a:lnTo>
                    <a:pt x="0" y="468"/>
                  </a:lnTo>
                  <a:lnTo>
                    <a:pt x="7" y="468"/>
                  </a:lnTo>
                  <a:lnTo>
                    <a:pt x="12" y="468"/>
                  </a:lnTo>
                  <a:lnTo>
                    <a:pt x="19" y="468"/>
                  </a:lnTo>
                  <a:lnTo>
                    <a:pt x="21" y="468"/>
                  </a:lnTo>
                  <a:lnTo>
                    <a:pt x="26" y="468"/>
                  </a:lnTo>
                  <a:lnTo>
                    <a:pt x="30" y="468"/>
                  </a:lnTo>
                  <a:lnTo>
                    <a:pt x="38" y="468"/>
                  </a:lnTo>
                  <a:lnTo>
                    <a:pt x="54" y="468"/>
                  </a:lnTo>
                  <a:lnTo>
                    <a:pt x="59" y="468"/>
                  </a:lnTo>
                  <a:lnTo>
                    <a:pt x="64" y="468"/>
                  </a:lnTo>
                  <a:lnTo>
                    <a:pt x="71" y="468"/>
                  </a:lnTo>
                  <a:lnTo>
                    <a:pt x="73" y="468"/>
                  </a:lnTo>
                  <a:lnTo>
                    <a:pt x="78" y="468"/>
                  </a:lnTo>
                  <a:lnTo>
                    <a:pt x="82" y="468"/>
                  </a:lnTo>
                  <a:lnTo>
                    <a:pt x="89" y="468"/>
                  </a:lnTo>
                  <a:lnTo>
                    <a:pt x="163" y="314"/>
                  </a:lnTo>
                  <a:lnTo>
                    <a:pt x="328" y="314"/>
                  </a:lnTo>
                  <a:lnTo>
                    <a:pt x="401" y="468"/>
                  </a:lnTo>
                  <a:lnTo>
                    <a:pt x="406" y="468"/>
                  </a:lnTo>
                  <a:lnTo>
                    <a:pt x="413" y="468"/>
                  </a:lnTo>
                  <a:lnTo>
                    <a:pt x="418" y="468"/>
                  </a:lnTo>
                  <a:lnTo>
                    <a:pt x="420" y="468"/>
                  </a:lnTo>
                  <a:lnTo>
                    <a:pt x="425" y="468"/>
                  </a:lnTo>
                  <a:lnTo>
                    <a:pt x="432" y="468"/>
                  </a:lnTo>
                  <a:lnTo>
                    <a:pt x="437" y="468"/>
                  </a:lnTo>
                  <a:lnTo>
                    <a:pt x="451" y="468"/>
                  </a:lnTo>
                  <a:lnTo>
                    <a:pt x="456" y="468"/>
                  </a:lnTo>
                  <a:lnTo>
                    <a:pt x="463" y="468"/>
                  </a:lnTo>
                  <a:lnTo>
                    <a:pt x="467" y="468"/>
                  </a:lnTo>
                  <a:lnTo>
                    <a:pt x="470" y="468"/>
                  </a:lnTo>
                  <a:lnTo>
                    <a:pt x="477" y="468"/>
                  </a:lnTo>
                  <a:lnTo>
                    <a:pt x="482" y="468"/>
                  </a:lnTo>
                  <a:lnTo>
                    <a:pt x="486" y="468"/>
                  </a:lnTo>
                  <a:lnTo>
                    <a:pt x="269" y="0"/>
                  </a:lnTo>
                  <a:close/>
                  <a:moveTo>
                    <a:pt x="184" y="269"/>
                  </a:moveTo>
                  <a:lnTo>
                    <a:pt x="245" y="137"/>
                  </a:lnTo>
                  <a:lnTo>
                    <a:pt x="307" y="269"/>
                  </a:lnTo>
                  <a:lnTo>
                    <a:pt x="184" y="269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5124450" y="1762125"/>
              <a:ext cx="484187" cy="742950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279" y="0"/>
                </a:cxn>
                <a:cxn ang="0">
                  <a:pos x="267" y="0"/>
                </a:cxn>
                <a:cxn ang="0">
                  <a:pos x="31" y="0"/>
                </a:cxn>
                <a:cxn ang="0">
                  <a:pos x="19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468"/>
                </a:cxn>
                <a:cxn ang="0">
                  <a:pos x="16" y="468"/>
                </a:cxn>
                <a:cxn ang="0">
                  <a:pos x="26" y="468"/>
                </a:cxn>
                <a:cxn ang="0">
                  <a:pos x="35" y="468"/>
                </a:cxn>
                <a:cxn ang="0">
                  <a:pos x="272" y="468"/>
                </a:cxn>
                <a:cxn ang="0">
                  <a:pos x="283" y="468"/>
                </a:cxn>
                <a:cxn ang="0">
                  <a:pos x="290" y="468"/>
                </a:cxn>
                <a:cxn ang="0">
                  <a:pos x="302" y="468"/>
                </a:cxn>
                <a:cxn ang="0">
                  <a:pos x="295" y="420"/>
                </a:cxn>
                <a:cxn ang="0">
                  <a:pos x="286" y="420"/>
                </a:cxn>
                <a:cxn ang="0">
                  <a:pos x="276" y="420"/>
                </a:cxn>
                <a:cxn ang="0">
                  <a:pos x="267" y="420"/>
                </a:cxn>
                <a:cxn ang="0">
                  <a:pos x="83" y="238"/>
                </a:cxn>
                <a:cxn ang="0">
                  <a:pos x="272" y="238"/>
                </a:cxn>
                <a:cxn ang="0">
                  <a:pos x="283" y="238"/>
                </a:cxn>
                <a:cxn ang="0">
                  <a:pos x="290" y="238"/>
                </a:cxn>
                <a:cxn ang="0">
                  <a:pos x="302" y="238"/>
                </a:cxn>
                <a:cxn ang="0">
                  <a:pos x="295" y="191"/>
                </a:cxn>
                <a:cxn ang="0">
                  <a:pos x="286" y="191"/>
                </a:cxn>
                <a:cxn ang="0">
                  <a:pos x="276" y="191"/>
                </a:cxn>
                <a:cxn ang="0">
                  <a:pos x="267" y="191"/>
                </a:cxn>
                <a:cxn ang="0">
                  <a:pos x="83" y="45"/>
                </a:cxn>
                <a:cxn ang="0">
                  <a:pos x="274" y="45"/>
                </a:cxn>
                <a:cxn ang="0">
                  <a:pos x="286" y="45"/>
                </a:cxn>
                <a:cxn ang="0">
                  <a:pos x="293" y="45"/>
                </a:cxn>
                <a:cxn ang="0">
                  <a:pos x="305" y="45"/>
                </a:cxn>
                <a:cxn ang="0">
                  <a:pos x="298" y="0"/>
                </a:cxn>
              </a:cxnLst>
              <a:rect l="0" t="0" r="r" b="b"/>
              <a:pathLst>
                <a:path w="305" h="468">
                  <a:moveTo>
                    <a:pt x="293" y="0"/>
                  </a:moveTo>
                  <a:lnTo>
                    <a:pt x="286" y="0"/>
                  </a:lnTo>
                  <a:lnTo>
                    <a:pt x="286" y="0"/>
                  </a:lnTo>
                  <a:lnTo>
                    <a:pt x="279" y="0"/>
                  </a:lnTo>
                  <a:lnTo>
                    <a:pt x="274" y="0"/>
                  </a:lnTo>
                  <a:lnTo>
                    <a:pt x="267" y="0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468"/>
                  </a:lnTo>
                  <a:lnTo>
                    <a:pt x="5" y="468"/>
                  </a:lnTo>
                  <a:lnTo>
                    <a:pt x="12" y="468"/>
                  </a:lnTo>
                  <a:lnTo>
                    <a:pt x="16" y="468"/>
                  </a:lnTo>
                  <a:lnTo>
                    <a:pt x="19" y="468"/>
                  </a:lnTo>
                  <a:lnTo>
                    <a:pt x="26" y="468"/>
                  </a:lnTo>
                  <a:lnTo>
                    <a:pt x="31" y="468"/>
                  </a:lnTo>
                  <a:lnTo>
                    <a:pt x="35" y="468"/>
                  </a:lnTo>
                  <a:lnTo>
                    <a:pt x="267" y="468"/>
                  </a:lnTo>
                  <a:lnTo>
                    <a:pt x="272" y="468"/>
                  </a:lnTo>
                  <a:lnTo>
                    <a:pt x="276" y="468"/>
                  </a:lnTo>
                  <a:lnTo>
                    <a:pt x="283" y="468"/>
                  </a:lnTo>
                  <a:lnTo>
                    <a:pt x="286" y="468"/>
                  </a:lnTo>
                  <a:lnTo>
                    <a:pt x="290" y="468"/>
                  </a:lnTo>
                  <a:lnTo>
                    <a:pt x="295" y="468"/>
                  </a:lnTo>
                  <a:lnTo>
                    <a:pt x="302" y="468"/>
                  </a:lnTo>
                  <a:lnTo>
                    <a:pt x="302" y="420"/>
                  </a:lnTo>
                  <a:lnTo>
                    <a:pt x="295" y="420"/>
                  </a:lnTo>
                  <a:lnTo>
                    <a:pt x="290" y="420"/>
                  </a:lnTo>
                  <a:lnTo>
                    <a:pt x="286" y="420"/>
                  </a:lnTo>
                  <a:lnTo>
                    <a:pt x="283" y="420"/>
                  </a:lnTo>
                  <a:lnTo>
                    <a:pt x="276" y="420"/>
                  </a:lnTo>
                  <a:lnTo>
                    <a:pt x="272" y="420"/>
                  </a:lnTo>
                  <a:lnTo>
                    <a:pt x="267" y="420"/>
                  </a:lnTo>
                  <a:lnTo>
                    <a:pt x="83" y="420"/>
                  </a:lnTo>
                  <a:lnTo>
                    <a:pt x="83" y="238"/>
                  </a:lnTo>
                  <a:lnTo>
                    <a:pt x="267" y="238"/>
                  </a:lnTo>
                  <a:lnTo>
                    <a:pt x="272" y="238"/>
                  </a:lnTo>
                  <a:lnTo>
                    <a:pt x="276" y="238"/>
                  </a:lnTo>
                  <a:lnTo>
                    <a:pt x="283" y="238"/>
                  </a:lnTo>
                  <a:lnTo>
                    <a:pt x="286" y="238"/>
                  </a:lnTo>
                  <a:lnTo>
                    <a:pt x="290" y="238"/>
                  </a:lnTo>
                  <a:lnTo>
                    <a:pt x="295" y="238"/>
                  </a:lnTo>
                  <a:lnTo>
                    <a:pt x="302" y="238"/>
                  </a:lnTo>
                  <a:lnTo>
                    <a:pt x="302" y="191"/>
                  </a:lnTo>
                  <a:lnTo>
                    <a:pt x="295" y="191"/>
                  </a:lnTo>
                  <a:lnTo>
                    <a:pt x="290" y="191"/>
                  </a:lnTo>
                  <a:lnTo>
                    <a:pt x="286" y="191"/>
                  </a:lnTo>
                  <a:lnTo>
                    <a:pt x="283" y="191"/>
                  </a:lnTo>
                  <a:lnTo>
                    <a:pt x="276" y="191"/>
                  </a:lnTo>
                  <a:lnTo>
                    <a:pt x="272" y="191"/>
                  </a:lnTo>
                  <a:lnTo>
                    <a:pt x="267" y="191"/>
                  </a:lnTo>
                  <a:lnTo>
                    <a:pt x="83" y="191"/>
                  </a:lnTo>
                  <a:lnTo>
                    <a:pt x="83" y="45"/>
                  </a:lnTo>
                  <a:lnTo>
                    <a:pt x="267" y="45"/>
                  </a:lnTo>
                  <a:lnTo>
                    <a:pt x="274" y="45"/>
                  </a:lnTo>
                  <a:lnTo>
                    <a:pt x="279" y="45"/>
                  </a:lnTo>
                  <a:lnTo>
                    <a:pt x="286" y="45"/>
                  </a:lnTo>
                  <a:lnTo>
                    <a:pt x="286" y="45"/>
                  </a:lnTo>
                  <a:lnTo>
                    <a:pt x="293" y="45"/>
                  </a:lnTo>
                  <a:lnTo>
                    <a:pt x="298" y="45"/>
                  </a:lnTo>
                  <a:lnTo>
                    <a:pt x="305" y="45"/>
                  </a:lnTo>
                  <a:lnTo>
                    <a:pt x="305" y="0"/>
                  </a:lnTo>
                  <a:lnTo>
                    <a:pt x="298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5667375" y="1762125"/>
              <a:ext cx="131762" cy="742950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57" y="0"/>
                </a:cxn>
                <a:cxn ang="0">
                  <a:pos x="52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31" y="0"/>
                </a:cxn>
                <a:cxn ang="0">
                  <a:pos x="24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468"/>
                </a:cxn>
                <a:cxn ang="0">
                  <a:pos x="5" y="468"/>
                </a:cxn>
                <a:cxn ang="0">
                  <a:pos x="12" y="468"/>
                </a:cxn>
                <a:cxn ang="0">
                  <a:pos x="17" y="468"/>
                </a:cxn>
                <a:cxn ang="0">
                  <a:pos x="19" y="468"/>
                </a:cxn>
                <a:cxn ang="0">
                  <a:pos x="24" y="468"/>
                </a:cxn>
                <a:cxn ang="0">
                  <a:pos x="31" y="468"/>
                </a:cxn>
                <a:cxn ang="0">
                  <a:pos x="36" y="468"/>
                </a:cxn>
                <a:cxn ang="0">
                  <a:pos x="48" y="468"/>
                </a:cxn>
                <a:cxn ang="0">
                  <a:pos x="52" y="468"/>
                </a:cxn>
                <a:cxn ang="0">
                  <a:pos x="57" y="468"/>
                </a:cxn>
                <a:cxn ang="0">
                  <a:pos x="64" y="468"/>
                </a:cxn>
                <a:cxn ang="0">
                  <a:pos x="67" y="468"/>
                </a:cxn>
                <a:cxn ang="0">
                  <a:pos x="71" y="468"/>
                </a:cxn>
                <a:cxn ang="0">
                  <a:pos x="76" y="468"/>
                </a:cxn>
                <a:cxn ang="0">
                  <a:pos x="83" y="468"/>
                </a:cxn>
                <a:cxn ang="0">
                  <a:pos x="83" y="0"/>
                </a:cxn>
                <a:cxn ang="0">
                  <a:pos x="76" y="0"/>
                </a:cxn>
                <a:cxn ang="0">
                  <a:pos x="71" y="0"/>
                </a:cxn>
              </a:cxnLst>
              <a:rect l="0" t="0" r="r" b="b"/>
              <a:pathLst>
                <a:path w="83" h="468">
                  <a:moveTo>
                    <a:pt x="71" y="0"/>
                  </a:moveTo>
                  <a:lnTo>
                    <a:pt x="67" y="0"/>
                  </a:lnTo>
                  <a:lnTo>
                    <a:pt x="64" y="0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468"/>
                  </a:lnTo>
                  <a:lnTo>
                    <a:pt x="5" y="468"/>
                  </a:lnTo>
                  <a:lnTo>
                    <a:pt x="12" y="468"/>
                  </a:lnTo>
                  <a:lnTo>
                    <a:pt x="17" y="468"/>
                  </a:lnTo>
                  <a:lnTo>
                    <a:pt x="19" y="468"/>
                  </a:lnTo>
                  <a:lnTo>
                    <a:pt x="24" y="468"/>
                  </a:lnTo>
                  <a:lnTo>
                    <a:pt x="31" y="468"/>
                  </a:lnTo>
                  <a:lnTo>
                    <a:pt x="36" y="468"/>
                  </a:lnTo>
                  <a:lnTo>
                    <a:pt x="48" y="468"/>
                  </a:lnTo>
                  <a:lnTo>
                    <a:pt x="52" y="468"/>
                  </a:lnTo>
                  <a:lnTo>
                    <a:pt x="57" y="468"/>
                  </a:lnTo>
                  <a:lnTo>
                    <a:pt x="64" y="468"/>
                  </a:lnTo>
                  <a:lnTo>
                    <a:pt x="67" y="468"/>
                  </a:lnTo>
                  <a:lnTo>
                    <a:pt x="71" y="468"/>
                  </a:lnTo>
                  <a:lnTo>
                    <a:pt x="76" y="468"/>
                  </a:lnTo>
                  <a:lnTo>
                    <a:pt x="83" y="468"/>
                  </a:lnTo>
                  <a:lnTo>
                    <a:pt x="83" y="0"/>
                  </a:lnTo>
                  <a:lnTo>
                    <a:pt x="76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88464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no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87623" y="3511827"/>
            <a:ext cx="4591843" cy="766640"/>
          </a:xfrm>
        </p:spPr>
        <p:txBody>
          <a:bodyPr>
            <a:noAutofit/>
          </a:bodyPr>
          <a:lstStyle>
            <a:lvl1pPr marL="0" indent="0">
              <a:buNone/>
              <a:defRPr sz="2400" b="1" baseline="0">
                <a:solidFill>
                  <a:srgbClr val="061D54"/>
                </a:solidFill>
                <a:latin typeface="Century Gothic"/>
                <a:cs typeface="Century Gothic"/>
              </a:defRPr>
            </a:lvl1pPr>
            <a:lvl2pPr marL="457200" indent="0">
              <a:buNone/>
              <a:defRPr sz="1600">
                <a:solidFill>
                  <a:srgbClr val="D9D9D9"/>
                </a:solidFill>
              </a:defRPr>
            </a:lvl2pPr>
            <a:lvl3pPr marL="914400" indent="0">
              <a:buNone/>
              <a:defRPr sz="1600">
                <a:solidFill>
                  <a:srgbClr val="D9D9D9"/>
                </a:solidFill>
              </a:defRPr>
            </a:lvl3pPr>
            <a:lvl4pPr marL="1371600" indent="0">
              <a:buNone/>
              <a:defRPr sz="1600">
                <a:solidFill>
                  <a:srgbClr val="D9D9D9"/>
                </a:solidFill>
              </a:defRPr>
            </a:lvl4pPr>
            <a:lvl5pPr marL="1828800" indent="0">
              <a:buNone/>
              <a:defRPr sz="1600">
                <a:solidFill>
                  <a:srgbClr val="D9D9D9"/>
                </a:solidFill>
              </a:defRPr>
            </a:lvl5pPr>
          </a:lstStyle>
          <a:p>
            <a:pPr lvl="0"/>
            <a:r>
              <a:rPr lang="en-US" dirty="0"/>
              <a:t>EDIT SLIDE TITLE HERE</a:t>
            </a:r>
          </a:p>
        </p:txBody>
      </p:sp>
      <p:sp>
        <p:nvSpPr>
          <p:cNvPr id="4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487623" y="4422856"/>
            <a:ext cx="4591843" cy="57124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>
                <a:solidFill>
                  <a:srgbClr val="061D54"/>
                </a:solidFill>
                <a:latin typeface="Century Gothic"/>
                <a:cs typeface="Century Gothic"/>
              </a:defRPr>
            </a:lvl1pPr>
            <a:lvl2pPr marL="457200" indent="0">
              <a:buFontTx/>
              <a:buNone/>
              <a:defRPr sz="1200">
                <a:solidFill>
                  <a:srgbClr val="D9D9D9"/>
                </a:solidFill>
              </a:defRPr>
            </a:lvl2pPr>
            <a:lvl3pPr marL="914400" indent="0">
              <a:buFontTx/>
              <a:buNone/>
              <a:defRPr sz="1200">
                <a:solidFill>
                  <a:srgbClr val="D9D9D9"/>
                </a:solidFill>
              </a:defRPr>
            </a:lvl3pPr>
            <a:lvl4pPr marL="1371600" indent="0">
              <a:buFontTx/>
              <a:buNone/>
              <a:defRPr sz="1200">
                <a:solidFill>
                  <a:srgbClr val="D9D9D9"/>
                </a:solidFill>
              </a:defRPr>
            </a:lvl4pPr>
            <a:lvl5pPr marL="1828800" indent="0">
              <a:buFontTx/>
              <a:buNone/>
              <a:defRPr sz="1200">
                <a:solidFill>
                  <a:srgbClr val="D9D9D9"/>
                </a:solidFill>
              </a:defRPr>
            </a:lvl5pPr>
          </a:lstStyle>
          <a:p>
            <a:pPr lvl="0"/>
            <a:r>
              <a:rPr lang="en-US" dirty="0"/>
              <a:t>NAME</a:t>
            </a:r>
          </a:p>
          <a:p>
            <a:pPr lvl="0"/>
            <a:r>
              <a:rPr lang="en-US" dirty="0"/>
              <a:t>MM/DD/YYYY</a:t>
            </a:r>
          </a:p>
        </p:txBody>
      </p:sp>
      <p:grpSp>
        <p:nvGrpSpPr>
          <p:cNvPr id="5" name="Group 4"/>
          <p:cNvGrpSpPr>
            <a:grpSpLocks noChangeAspect="1"/>
          </p:cNvGrpSpPr>
          <p:nvPr userDrawn="1"/>
        </p:nvGrpSpPr>
        <p:grpSpPr>
          <a:xfrm>
            <a:off x="547261" y="491819"/>
            <a:ext cx="3082533" cy="1322959"/>
            <a:chOff x="1509713" y="1046163"/>
            <a:chExt cx="5699125" cy="2362200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509713" y="1363663"/>
              <a:ext cx="1368425" cy="1158875"/>
            </a:xfrm>
            <a:custGeom>
              <a:avLst/>
              <a:gdLst/>
              <a:ahLst/>
              <a:cxnLst>
                <a:cxn ang="0">
                  <a:pos x="352" y="0"/>
                </a:cxn>
                <a:cxn ang="0">
                  <a:pos x="125" y="299"/>
                </a:cxn>
                <a:cxn ang="0">
                  <a:pos x="25" y="171"/>
                </a:cxn>
                <a:cxn ang="0">
                  <a:pos x="74" y="148"/>
                </a:cxn>
                <a:cxn ang="0">
                  <a:pos x="187" y="142"/>
                </a:cxn>
                <a:cxn ang="0">
                  <a:pos x="352" y="0"/>
                </a:cxn>
              </a:cxnLst>
              <a:rect l="0" t="0" r="r" b="b"/>
              <a:pathLst>
                <a:path w="365" h="309">
                  <a:moveTo>
                    <a:pt x="352" y="0"/>
                  </a:moveTo>
                  <a:cubicBezTo>
                    <a:pt x="365" y="144"/>
                    <a:pt x="261" y="278"/>
                    <a:pt x="125" y="299"/>
                  </a:cubicBezTo>
                  <a:cubicBezTo>
                    <a:pt x="58" y="309"/>
                    <a:pt x="0" y="236"/>
                    <a:pt x="25" y="171"/>
                  </a:cubicBezTo>
                  <a:cubicBezTo>
                    <a:pt x="34" y="147"/>
                    <a:pt x="54" y="149"/>
                    <a:pt x="74" y="148"/>
                  </a:cubicBezTo>
                  <a:cubicBezTo>
                    <a:pt x="112" y="147"/>
                    <a:pt x="150" y="148"/>
                    <a:pt x="187" y="142"/>
                  </a:cubicBezTo>
                  <a:cubicBezTo>
                    <a:pt x="275" y="127"/>
                    <a:pt x="318" y="88"/>
                    <a:pt x="352" y="0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127250" y="2463800"/>
              <a:ext cx="1541462" cy="9445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56" y="1"/>
                </a:cxn>
                <a:cxn ang="0">
                  <a:pos x="368" y="96"/>
                </a:cxn>
                <a:cxn ang="0">
                  <a:pos x="319" y="246"/>
                </a:cxn>
                <a:cxn ang="0">
                  <a:pos x="271" y="227"/>
                </a:cxn>
                <a:cxn ang="0">
                  <a:pos x="245" y="180"/>
                </a:cxn>
                <a:cxn ang="0">
                  <a:pos x="0" y="51"/>
                </a:cxn>
              </a:cxnLst>
              <a:rect l="0" t="0" r="r" b="b"/>
              <a:pathLst>
                <a:path w="411" h="252">
                  <a:moveTo>
                    <a:pt x="0" y="51"/>
                  </a:moveTo>
                  <a:cubicBezTo>
                    <a:pt x="52" y="14"/>
                    <a:pt x="103" y="1"/>
                    <a:pt x="156" y="1"/>
                  </a:cubicBezTo>
                  <a:cubicBezTo>
                    <a:pt x="240" y="0"/>
                    <a:pt x="313" y="29"/>
                    <a:pt x="368" y="96"/>
                  </a:cubicBezTo>
                  <a:cubicBezTo>
                    <a:pt x="411" y="149"/>
                    <a:pt x="385" y="228"/>
                    <a:pt x="319" y="246"/>
                  </a:cubicBezTo>
                  <a:cubicBezTo>
                    <a:pt x="299" y="252"/>
                    <a:pt x="281" y="249"/>
                    <a:pt x="271" y="227"/>
                  </a:cubicBezTo>
                  <a:cubicBezTo>
                    <a:pt x="264" y="211"/>
                    <a:pt x="254" y="195"/>
                    <a:pt x="245" y="180"/>
                  </a:cubicBezTo>
                  <a:cubicBezTo>
                    <a:pt x="190" y="94"/>
                    <a:pt x="124" y="27"/>
                    <a:pt x="0" y="51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867025" y="1046163"/>
              <a:ext cx="836612" cy="1566863"/>
            </a:xfrm>
            <a:custGeom>
              <a:avLst/>
              <a:gdLst/>
              <a:ahLst/>
              <a:cxnLst>
                <a:cxn ang="0">
                  <a:pos x="191" y="418"/>
                </a:cxn>
                <a:cxn ang="0">
                  <a:pos x="50" y="78"/>
                </a:cxn>
                <a:cxn ang="0">
                  <a:pos x="210" y="53"/>
                </a:cxn>
                <a:cxn ang="0">
                  <a:pos x="211" y="96"/>
                </a:cxn>
                <a:cxn ang="0">
                  <a:pos x="162" y="189"/>
                </a:cxn>
                <a:cxn ang="0">
                  <a:pos x="191" y="418"/>
                </a:cxn>
              </a:cxnLst>
              <a:rect l="0" t="0" r="r" b="b"/>
              <a:pathLst>
                <a:path w="223" h="418">
                  <a:moveTo>
                    <a:pt x="191" y="418"/>
                  </a:moveTo>
                  <a:cubicBezTo>
                    <a:pt x="61" y="356"/>
                    <a:pt x="0" y="205"/>
                    <a:pt x="50" y="78"/>
                  </a:cubicBezTo>
                  <a:cubicBezTo>
                    <a:pt x="75" y="15"/>
                    <a:pt x="166" y="0"/>
                    <a:pt x="210" y="53"/>
                  </a:cubicBezTo>
                  <a:cubicBezTo>
                    <a:pt x="223" y="67"/>
                    <a:pt x="220" y="81"/>
                    <a:pt x="211" y="96"/>
                  </a:cubicBezTo>
                  <a:cubicBezTo>
                    <a:pt x="194" y="127"/>
                    <a:pt x="176" y="157"/>
                    <a:pt x="162" y="189"/>
                  </a:cubicBezTo>
                  <a:cubicBezTo>
                    <a:pt x="127" y="270"/>
                    <a:pt x="127" y="348"/>
                    <a:pt x="191" y="418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2060575" y="2587625"/>
              <a:ext cx="903287" cy="628650"/>
            </a:xfrm>
            <a:custGeom>
              <a:avLst/>
              <a:gdLst/>
              <a:ahLst/>
              <a:cxnLst>
                <a:cxn ang="0">
                  <a:pos x="241" y="160"/>
                </a:cxn>
                <a:cxn ang="0">
                  <a:pos x="0" y="56"/>
                </a:cxn>
                <a:cxn ang="0">
                  <a:pos x="241" y="160"/>
                </a:cxn>
              </a:cxnLst>
              <a:rect l="0" t="0" r="r" b="b"/>
              <a:pathLst>
                <a:path w="241" h="168">
                  <a:moveTo>
                    <a:pt x="241" y="160"/>
                  </a:moveTo>
                  <a:cubicBezTo>
                    <a:pt x="140" y="168"/>
                    <a:pt x="62" y="133"/>
                    <a:pt x="0" y="56"/>
                  </a:cubicBezTo>
                  <a:cubicBezTo>
                    <a:pt x="68" y="0"/>
                    <a:pt x="193" y="53"/>
                    <a:pt x="241" y="160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384550" y="1641475"/>
              <a:ext cx="509587" cy="971550"/>
            </a:xfrm>
            <a:custGeom>
              <a:avLst/>
              <a:gdLst/>
              <a:ahLst/>
              <a:cxnLst>
                <a:cxn ang="0">
                  <a:pos x="94" y="259"/>
                </a:cxn>
                <a:cxn ang="0">
                  <a:pos x="64" y="0"/>
                </a:cxn>
                <a:cxn ang="0">
                  <a:pos x="94" y="259"/>
                </a:cxn>
              </a:cxnLst>
              <a:rect l="0" t="0" r="r" b="b"/>
              <a:pathLst>
                <a:path w="136" h="259">
                  <a:moveTo>
                    <a:pt x="94" y="259"/>
                  </a:moveTo>
                  <a:cubicBezTo>
                    <a:pt x="12" y="208"/>
                    <a:pt x="0" y="101"/>
                    <a:pt x="64" y="0"/>
                  </a:cubicBezTo>
                  <a:cubicBezTo>
                    <a:pt x="122" y="57"/>
                    <a:pt x="136" y="182"/>
                    <a:pt x="94" y="259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966913" y="1255713"/>
              <a:ext cx="795337" cy="596900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206" y="0"/>
                </a:cxn>
                <a:cxn ang="0">
                  <a:pos x="0" y="154"/>
                </a:cxn>
              </a:cxnLst>
              <a:rect l="0" t="0" r="r" b="b"/>
              <a:pathLst>
                <a:path w="212" h="159">
                  <a:moveTo>
                    <a:pt x="0" y="154"/>
                  </a:moveTo>
                  <a:cubicBezTo>
                    <a:pt x="24" y="74"/>
                    <a:pt x="119" y="3"/>
                    <a:pt x="206" y="0"/>
                  </a:cubicBezTo>
                  <a:cubicBezTo>
                    <a:pt x="212" y="89"/>
                    <a:pt x="120" y="159"/>
                    <a:pt x="0" y="154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5686425" y="2593975"/>
              <a:ext cx="244475" cy="330200"/>
            </a:xfrm>
            <a:custGeom>
              <a:avLst/>
              <a:gdLst/>
              <a:ahLst/>
              <a:cxnLst>
                <a:cxn ang="0">
                  <a:pos x="65" y="88"/>
                </a:cxn>
                <a:cxn ang="0">
                  <a:pos x="0" y="88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6"/>
                </a:cxn>
                <a:cxn ang="0">
                  <a:pos x="16" y="16"/>
                </a:cxn>
                <a:cxn ang="0">
                  <a:pos x="16" y="36"/>
                </a:cxn>
                <a:cxn ang="0">
                  <a:pos x="63" y="36"/>
                </a:cxn>
                <a:cxn ang="0">
                  <a:pos x="63" y="52"/>
                </a:cxn>
                <a:cxn ang="0">
                  <a:pos x="16" y="52"/>
                </a:cxn>
                <a:cxn ang="0">
                  <a:pos x="16" y="72"/>
                </a:cxn>
                <a:cxn ang="0">
                  <a:pos x="65" y="72"/>
                </a:cxn>
                <a:cxn ang="0">
                  <a:pos x="65" y="88"/>
                </a:cxn>
              </a:cxnLst>
              <a:rect l="0" t="0" r="r" b="b"/>
              <a:pathLst>
                <a:path w="65" h="88">
                  <a:moveTo>
                    <a:pt x="65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59"/>
                    <a:pt x="0" y="29"/>
                    <a:pt x="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65" y="72"/>
                    <a:pt x="65" y="72"/>
                    <a:pt x="65" y="72"/>
                  </a:cubicBezTo>
                  <a:lnTo>
                    <a:pt x="65" y="88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972175" y="2687638"/>
              <a:ext cx="225425" cy="236538"/>
            </a:xfrm>
            <a:custGeom>
              <a:avLst/>
              <a:gdLst/>
              <a:ahLst/>
              <a:cxnLst>
                <a:cxn ang="0">
                  <a:pos x="45" y="63"/>
                </a:cxn>
                <a:cxn ang="0">
                  <a:pos x="45" y="31"/>
                </a:cxn>
                <a:cxn ang="0">
                  <a:pos x="31" y="14"/>
                </a:cxn>
                <a:cxn ang="0">
                  <a:pos x="15" y="31"/>
                </a:cxn>
                <a:cxn ang="0">
                  <a:pos x="15" y="63"/>
                </a:cxn>
                <a:cxn ang="0">
                  <a:pos x="0" y="63"/>
                </a:cxn>
                <a:cxn ang="0">
                  <a:pos x="0" y="1"/>
                </a:cxn>
                <a:cxn ang="0">
                  <a:pos x="14" y="1"/>
                </a:cxn>
                <a:cxn ang="0">
                  <a:pos x="15" y="9"/>
                </a:cxn>
                <a:cxn ang="0">
                  <a:pos x="35" y="0"/>
                </a:cxn>
                <a:cxn ang="0">
                  <a:pos x="60" y="30"/>
                </a:cxn>
                <a:cxn ang="0">
                  <a:pos x="60" y="63"/>
                </a:cxn>
                <a:cxn ang="0">
                  <a:pos x="45" y="63"/>
                </a:cxn>
              </a:cxnLst>
              <a:rect l="0" t="0" r="r" b="b"/>
              <a:pathLst>
                <a:path w="60" h="63">
                  <a:moveTo>
                    <a:pt x="45" y="63"/>
                  </a:moveTo>
                  <a:cubicBezTo>
                    <a:pt x="45" y="31"/>
                    <a:pt x="45" y="31"/>
                    <a:pt x="45" y="31"/>
                  </a:cubicBezTo>
                  <a:cubicBezTo>
                    <a:pt x="45" y="21"/>
                    <a:pt x="40" y="14"/>
                    <a:pt x="31" y="14"/>
                  </a:cubicBezTo>
                  <a:cubicBezTo>
                    <a:pt x="21" y="14"/>
                    <a:pt x="15" y="22"/>
                    <a:pt x="15" y="3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1" y="3"/>
                    <a:pt x="27" y="0"/>
                    <a:pt x="35" y="0"/>
                  </a:cubicBezTo>
                  <a:cubicBezTo>
                    <a:pt x="49" y="0"/>
                    <a:pt x="60" y="11"/>
                    <a:pt x="60" y="30"/>
                  </a:cubicBezTo>
                  <a:cubicBezTo>
                    <a:pt x="60" y="63"/>
                    <a:pt x="60" y="63"/>
                    <a:pt x="60" y="63"/>
                  </a:cubicBezTo>
                  <a:lnTo>
                    <a:pt x="45" y="63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6238875" y="2684463"/>
              <a:ext cx="242887" cy="244475"/>
            </a:xfrm>
            <a:custGeom>
              <a:avLst/>
              <a:gdLst/>
              <a:ahLst/>
              <a:cxnLst>
                <a:cxn ang="0">
                  <a:pos x="15" y="38"/>
                </a:cxn>
                <a:cxn ang="0">
                  <a:pos x="34" y="52"/>
                </a:cxn>
                <a:cxn ang="0">
                  <a:pos x="50" y="46"/>
                </a:cxn>
                <a:cxn ang="0">
                  <a:pos x="59" y="55"/>
                </a:cxn>
                <a:cxn ang="0">
                  <a:pos x="33" y="65"/>
                </a:cxn>
                <a:cxn ang="0">
                  <a:pos x="0" y="33"/>
                </a:cxn>
                <a:cxn ang="0">
                  <a:pos x="32" y="0"/>
                </a:cxn>
                <a:cxn ang="0">
                  <a:pos x="63" y="38"/>
                </a:cxn>
                <a:cxn ang="0">
                  <a:pos x="15" y="38"/>
                </a:cxn>
                <a:cxn ang="0">
                  <a:pos x="48" y="26"/>
                </a:cxn>
                <a:cxn ang="0">
                  <a:pos x="33" y="14"/>
                </a:cxn>
                <a:cxn ang="0">
                  <a:pos x="16" y="26"/>
                </a:cxn>
                <a:cxn ang="0">
                  <a:pos x="48" y="26"/>
                </a:cxn>
              </a:cxnLst>
              <a:rect l="0" t="0" r="r" b="b"/>
              <a:pathLst>
                <a:path w="65" h="65">
                  <a:moveTo>
                    <a:pt x="15" y="38"/>
                  </a:moveTo>
                  <a:cubicBezTo>
                    <a:pt x="16" y="46"/>
                    <a:pt x="23" y="52"/>
                    <a:pt x="34" y="52"/>
                  </a:cubicBezTo>
                  <a:cubicBezTo>
                    <a:pt x="39" y="52"/>
                    <a:pt x="46" y="49"/>
                    <a:pt x="50" y="46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3" y="62"/>
                    <a:pt x="43" y="65"/>
                    <a:pt x="33" y="65"/>
                  </a:cubicBezTo>
                  <a:cubicBezTo>
                    <a:pt x="12" y="65"/>
                    <a:pt x="0" y="52"/>
                    <a:pt x="0" y="33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3"/>
                    <a:pt x="63" y="38"/>
                  </a:cubicBezTo>
                  <a:lnTo>
                    <a:pt x="15" y="38"/>
                  </a:lnTo>
                  <a:close/>
                  <a:moveTo>
                    <a:pt x="48" y="26"/>
                  </a:moveTo>
                  <a:cubicBezTo>
                    <a:pt x="47" y="18"/>
                    <a:pt x="41" y="14"/>
                    <a:pt x="33" y="14"/>
                  </a:cubicBezTo>
                  <a:cubicBezTo>
                    <a:pt x="24" y="14"/>
                    <a:pt x="18" y="18"/>
                    <a:pt x="16" y="26"/>
                  </a:cubicBezTo>
                  <a:lnTo>
                    <a:pt x="48" y="26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6519863" y="2684463"/>
              <a:ext cx="179387" cy="239713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5" y="9"/>
                </a:cxn>
                <a:cxn ang="0">
                  <a:pos x="32" y="0"/>
                </a:cxn>
                <a:cxn ang="0">
                  <a:pos x="48" y="6"/>
                </a:cxn>
                <a:cxn ang="0">
                  <a:pos x="41" y="20"/>
                </a:cxn>
                <a:cxn ang="0">
                  <a:pos x="30" y="16"/>
                </a:cxn>
                <a:cxn ang="0">
                  <a:pos x="15" y="31"/>
                </a:cxn>
                <a:cxn ang="0">
                  <a:pos x="15" y="64"/>
                </a:cxn>
                <a:cxn ang="0">
                  <a:pos x="0" y="64"/>
                </a:cxn>
                <a:cxn ang="0">
                  <a:pos x="0" y="2"/>
                </a:cxn>
                <a:cxn ang="0">
                  <a:pos x="14" y="2"/>
                </a:cxn>
              </a:cxnLst>
              <a:rect l="0" t="0" r="r" b="b"/>
              <a:pathLst>
                <a:path w="48" h="64">
                  <a:moveTo>
                    <a:pt x="14" y="2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9" y="2"/>
                    <a:pt x="26" y="0"/>
                    <a:pt x="32" y="0"/>
                  </a:cubicBezTo>
                  <a:cubicBezTo>
                    <a:pt x="38" y="0"/>
                    <a:pt x="44" y="3"/>
                    <a:pt x="48" y="6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8" y="17"/>
                    <a:pt x="35" y="16"/>
                    <a:pt x="30" y="16"/>
                  </a:cubicBezTo>
                  <a:cubicBezTo>
                    <a:pt x="22" y="16"/>
                    <a:pt x="15" y="20"/>
                    <a:pt x="15" y="31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707188" y="2670175"/>
              <a:ext cx="231775" cy="39687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8"/>
                </a:cxn>
                <a:cxn ang="0">
                  <a:pos x="56" y="17"/>
                </a:cxn>
                <a:cxn ang="0">
                  <a:pos x="62" y="35"/>
                </a:cxn>
                <a:cxn ang="0">
                  <a:pos x="49" y="58"/>
                </a:cxn>
                <a:cxn ang="0">
                  <a:pos x="62" y="79"/>
                </a:cxn>
                <a:cxn ang="0">
                  <a:pos x="31" y="106"/>
                </a:cxn>
                <a:cxn ang="0">
                  <a:pos x="0" y="79"/>
                </a:cxn>
                <a:cxn ang="0">
                  <a:pos x="15" y="79"/>
                </a:cxn>
                <a:cxn ang="0">
                  <a:pos x="31" y="92"/>
                </a:cxn>
                <a:cxn ang="0">
                  <a:pos x="47" y="79"/>
                </a:cxn>
                <a:cxn ang="0">
                  <a:pos x="31" y="66"/>
                </a:cxn>
                <a:cxn ang="0">
                  <a:pos x="0" y="35"/>
                </a:cxn>
                <a:cxn ang="0">
                  <a:pos x="31" y="4"/>
                </a:cxn>
                <a:cxn ang="0">
                  <a:pos x="45" y="8"/>
                </a:cxn>
                <a:cxn ang="0">
                  <a:pos x="51" y="0"/>
                </a:cxn>
                <a:cxn ang="0">
                  <a:pos x="15" y="35"/>
                </a:cxn>
                <a:cxn ang="0">
                  <a:pos x="31" y="53"/>
                </a:cxn>
                <a:cxn ang="0">
                  <a:pos x="47" y="35"/>
                </a:cxn>
                <a:cxn ang="0">
                  <a:pos x="31" y="18"/>
                </a:cxn>
                <a:cxn ang="0">
                  <a:pos x="15" y="35"/>
                </a:cxn>
              </a:cxnLst>
              <a:rect l="0" t="0" r="r" b="b"/>
              <a:pathLst>
                <a:path w="62" h="106">
                  <a:moveTo>
                    <a:pt x="51" y="0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60" y="22"/>
                    <a:pt x="62" y="29"/>
                    <a:pt x="62" y="35"/>
                  </a:cubicBezTo>
                  <a:cubicBezTo>
                    <a:pt x="62" y="43"/>
                    <a:pt x="59" y="54"/>
                    <a:pt x="49" y="58"/>
                  </a:cubicBezTo>
                  <a:cubicBezTo>
                    <a:pt x="59" y="64"/>
                    <a:pt x="62" y="71"/>
                    <a:pt x="62" y="79"/>
                  </a:cubicBezTo>
                  <a:cubicBezTo>
                    <a:pt x="62" y="96"/>
                    <a:pt x="49" y="106"/>
                    <a:pt x="31" y="106"/>
                  </a:cubicBezTo>
                  <a:cubicBezTo>
                    <a:pt x="13" y="106"/>
                    <a:pt x="0" y="95"/>
                    <a:pt x="0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87"/>
                    <a:pt x="22" y="92"/>
                    <a:pt x="31" y="92"/>
                  </a:cubicBezTo>
                  <a:cubicBezTo>
                    <a:pt x="40" y="92"/>
                    <a:pt x="47" y="87"/>
                    <a:pt x="47" y="79"/>
                  </a:cubicBezTo>
                  <a:cubicBezTo>
                    <a:pt x="47" y="70"/>
                    <a:pt x="39" y="66"/>
                    <a:pt x="31" y="66"/>
                  </a:cubicBezTo>
                  <a:cubicBezTo>
                    <a:pt x="12" y="66"/>
                    <a:pt x="0" y="55"/>
                    <a:pt x="0" y="35"/>
                  </a:cubicBezTo>
                  <a:cubicBezTo>
                    <a:pt x="0" y="16"/>
                    <a:pt x="14" y="4"/>
                    <a:pt x="31" y="4"/>
                  </a:cubicBezTo>
                  <a:cubicBezTo>
                    <a:pt x="36" y="4"/>
                    <a:pt x="41" y="5"/>
                    <a:pt x="45" y="8"/>
                  </a:cubicBezTo>
                  <a:lnTo>
                    <a:pt x="51" y="0"/>
                  </a:lnTo>
                  <a:close/>
                  <a:moveTo>
                    <a:pt x="15" y="35"/>
                  </a:moveTo>
                  <a:cubicBezTo>
                    <a:pt x="15" y="46"/>
                    <a:pt x="22" y="53"/>
                    <a:pt x="31" y="53"/>
                  </a:cubicBezTo>
                  <a:cubicBezTo>
                    <a:pt x="40" y="53"/>
                    <a:pt x="47" y="46"/>
                    <a:pt x="47" y="35"/>
                  </a:cubicBezTo>
                  <a:cubicBezTo>
                    <a:pt x="47" y="25"/>
                    <a:pt x="40" y="18"/>
                    <a:pt x="31" y="18"/>
                  </a:cubicBezTo>
                  <a:cubicBezTo>
                    <a:pt x="22" y="18"/>
                    <a:pt x="15" y="25"/>
                    <a:pt x="15" y="35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961188" y="2692400"/>
              <a:ext cx="247650" cy="330200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69" y="208"/>
                </a:cxn>
                <a:cxn ang="0">
                  <a:pos x="31" y="208"/>
                </a:cxn>
                <a:cxn ang="0">
                  <a:pos x="57" y="144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62" y="63"/>
                </a:cxn>
                <a:cxn ang="0">
                  <a:pos x="76" y="104"/>
                </a:cxn>
                <a:cxn ang="0">
                  <a:pos x="93" y="63"/>
                </a:cxn>
                <a:cxn ang="0">
                  <a:pos x="119" y="0"/>
                </a:cxn>
                <a:cxn ang="0">
                  <a:pos x="156" y="0"/>
                </a:cxn>
              </a:cxnLst>
              <a:rect l="0" t="0" r="r" b="b"/>
              <a:pathLst>
                <a:path w="156" h="208">
                  <a:moveTo>
                    <a:pt x="156" y="0"/>
                  </a:moveTo>
                  <a:lnTo>
                    <a:pt x="69" y="208"/>
                  </a:lnTo>
                  <a:lnTo>
                    <a:pt x="31" y="208"/>
                  </a:lnTo>
                  <a:lnTo>
                    <a:pt x="57" y="144"/>
                  </a:lnTo>
                  <a:lnTo>
                    <a:pt x="0" y="0"/>
                  </a:lnTo>
                  <a:lnTo>
                    <a:pt x="41" y="0"/>
                  </a:lnTo>
                  <a:lnTo>
                    <a:pt x="62" y="63"/>
                  </a:lnTo>
                  <a:lnTo>
                    <a:pt x="76" y="104"/>
                  </a:lnTo>
                  <a:lnTo>
                    <a:pt x="93" y="63"/>
                  </a:lnTo>
                  <a:lnTo>
                    <a:pt x="119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251325" y="1743075"/>
              <a:ext cx="782637" cy="779463"/>
            </a:xfrm>
            <a:custGeom>
              <a:avLst/>
              <a:gdLst/>
              <a:ahLst/>
              <a:cxnLst>
                <a:cxn ang="0">
                  <a:pos x="172" y="11"/>
                </a:cxn>
                <a:cxn ang="0">
                  <a:pos x="122" y="0"/>
                </a:cxn>
                <a:cxn ang="0">
                  <a:pos x="121" y="0"/>
                </a:cxn>
                <a:cxn ang="0">
                  <a:pos x="120" y="0"/>
                </a:cxn>
                <a:cxn ang="0">
                  <a:pos x="118" y="0"/>
                </a:cxn>
                <a:cxn ang="0">
                  <a:pos x="117" y="0"/>
                </a:cxn>
                <a:cxn ang="0">
                  <a:pos x="116" y="0"/>
                </a:cxn>
                <a:cxn ang="0">
                  <a:pos x="115" y="0"/>
                </a:cxn>
                <a:cxn ang="0">
                  <a:pos x="114" y="0"/>
                </a:cxn>
                <a:cxn ang="0">
                  <a:pos x="114" y="0"/>
                </a:cxn>
                <a:cxn ang="0">
                  <a:pos x="113" y="0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9" y="0"/>
                </a:cxn>
                <a:cxn ang="0">
                  <a:pos x="108" y="0"/>
                </a:cxn>
                <a:cxn ang="0">
                  <a:pos x="107" y="0"/>
                </a:cxn>
                <a:cxn ang="0">
                  <a:pos x="30" y="30"/>
                </a:cxn>
                <a:cxn ang="0">
                  <a:pos x="0" y="103"/>
                </a:cxn>
                <a:cxn ang="0">
                  <a:pos x="25" y="173"/>
                </a:cxn>
                <a:cxn ang="0">
                  <a:pos x="107" y="208"/>
                </a:cxn>
                <a:cxn ang="0">
                  <a:pos x="108" y="208"/>
                </a:cxn>
                <a:cxn ang="0">
                  <a:pos x="109" y="208"/>
                </a:cxn>
                <a:cxn ang="0">
                  <a:pos x="110" y="208"/>
                </a:cxn>
                <a:cxn ang="0">
                  <a:pos x="112" y="208"/>
                </a:cxn>
                <a:cxn ang="0">
                  <a:pos x="113" y="208"/>
                </a:cxn>
                <a:cxn ang="0">
                  <a:pos x="114" y="208"/>
                </a:cxn>
                <a:cxn ang="0">
                  <a:pos x="115" y="208"/>
                </a:cxn>
                <a:cxn ang="0">
                  <a:pos x="115" y="208"/>
                </a:cxn>
                <a:cxn ang="0">
                  <a:pos x="116" y="208"/>
                </a:cxn>
                <a:cxn ang="0">
                  <a:pos x="117" y="208"/>
                </a:cxn>
                <a:cxn ang="0">
                  <a:pos x="119" y="208"/>
                </a:cxn>
                <a:cxn ang="0">
                  <a:pos x="120" y="208"/>
                </a:cxn>
                <a:cxn ang="0">
                  <a:pos x="121" y="208"/>
                </a:cxn>
                <a:cxn ang="0">
                  <a:pos x="122" y="208"/>
                </a:cxn>
                <a:cxn ang="0">
                  <a:pos x="172" y="197"/>
                </a:cxn>
                <a:cxn ang="0">
                  <a:pos x="209" y="168"/>
                </a:cxn>
                <a:cxn ang="0">
                  <a:pos x="193" y="157"/>
                </a:cxn>
                <a:cxn ang="0">
                  <a:pos x="193" y="157"/>
                </a:cxn>
                <a:cxn ang="0">
                  <a:pos x="188" y="153"/>
                </a:cxn>
                <a:cxn ang="0">
                  <a:pos x="187" y="154"/>
                </a:cxn>
                <a:cxn ang="0">
                  <a:pos x="186" y="153"/>
                </a:cxn>
                <a:cxn ang="0">
                  <a:pos x="185" y="154"/>
                </a:cxn>
                <a:cxn ang="0">
                  <a:pos x="184" y="153"/>
                </a:cxn>
                <a:cxn ang="0">
                  <a:pos x="183" y="154"/>
                </a:cxn>
                <a:cxn ang="0">
                  <a:pos x="181" y="153"/>
                </a:cxn>
                <a:cxn ang="0">
                  <a:pos x="115" y="189"/>
                </a:cxn>
                <a:cxn ang="0">
                  <a:pos x="61" y="165"/>
                </a:cxn>
                <a:cxn ang="0">
                  <a:pos x="36" y="104"/>
                </a:cxn>
                <a:cxn ang="0">
                  <a:pos x="47" y="61"/>
                </a:cxn>
                <a:cxn ang="0">
                  <a:pos x="78" y="31"/>
                </a:cxn>
                <a:cxn ang="0">
                  <a:pos x="115" y="20"/>
                </a:cxn>
                <a:cxn ang="0">
                  <a:pos x="147" y="28"/>
                </a:cxn>
                <a:cxn ang="0">
                  <a:pos x="181" y="57"/>
                </a:cxn>
                <a:cxn ang="0">
                  <a:pos x="183" y="56"/>
                </a:cxn>
                <a:cxn ang="0">
                  <a:pos x="184" y="57"/>
                </a:cxn>
                <a:cxn ang="0">
                  <a:pos x="185" y="56"/>
                </a:cxn>
                <a:cxn ang="0">
                  <a:pos x="186" y="57"/>
                </a:cxn>
                <a:cxn ang="0">
                  <a:pos x="188" y="56"/>
                </a:cxn>
                <a:cxn ang="0">
                  <a:pos x="188" y="57"/>
                </a:cxn>
                <a:cxn ang="0">
                  <a:pos x="193" y="53"/>
                </a:cxn>
                <a:cxn ang="0">
                  <a:pos x="193" y="53"/>
                </a:cxn>
                <a:cxn ang="0">
                  <a:pos x="209" y="42"/>
                </a:cxn>
                <a:cxn ang="0">
                  <a:pos x="172" y="11"/>
                </a:cxn>
              </a:cxnLst>
              <a:rect l="0" t="0" r="r" b="b"/>
              <a:pathLst>
                <a:path w="209" h="208">
                  <a:moveTo>
                    <a:pt x="172" y="11"/>
                  </a:moveTo>
                  <a:cubicBezTo>
                    <a:pt x="157" y="4"/>
                    <a:pt x="140" y="0"/>
                    <a:pt x="122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19" y="0"/>
                    <a:pt x="119" y="0"/>
                    <a:pt x="118" y="0"/>
                  </a:cubicBezTo>
                  <a:cubicBezTo>
                    <a:pt x="118" y="0"/>
                    <a:pt x="117" y="0"/>
                    <a:pt x="117" y="0"/>
                  </a:cubicBezTo>
                  <a:cubicBezTo>
                    <a:pt x="117" y="0"/>
                    <a:pt x="116" y="0"/>
                    <a:pt x="11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4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2" y="0"/>
                    <a:pt x="112" y="0"/>
                    <a:pt x="111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6" y="0"/>
                    <a:pt x="51" y="10"/>
                    <a:pt x="30" y="30"/>
                  </a:cubicBezTo>
                  <a:cubicBezTo>
                    <a:pt x="10" y="49"/>
                    <a:pt x="0" y="74"/>
                    <a:pt x="0" y="103"/>
                  </a:cubicBezTo>
                  <a:cubicBezTo>
                    <a:pt x="0" y="130"/>
                    <a:pt x="8" y="154"/>
                    <a:pt x="25" y="173"/>
                  </a:cubicBezTo>
                  <a:cubicBezTo>
                    <a:pt x="45" y="196"/>
                    <a:pt x="72" y="208"/>
                    <a:pt x="107" y="208"/>
                  </a:cubicBezTo>
                  <a:cubicBezTo>
                    <a:pt x="107" y="208"/>
                    <a:pt x="108" y="208"/>
                    <a:pt x="108" y="208"/>
                  </a:cubicBezTo>
                  <a:cubicBezTo>
                    <a:pt x="108" y="208"/>
                    <a:pt x="109" y="208"/>
                    <a:pt x="109" y="208"/>
                  </a:cubicBezTo>
                  <a:cubicBezTo>
                    <a:pt x="110" y="208"/>
                    <a:pt x="110" y="208"/>
                    <a:pt x="110" y="208"/>
                  </a:cubicBezTo>
                  <a:cubicBezTo>
                    <a:pt x="111" y="208"/>
                    <a:pt x="111" y="208"/>
                    <a:pt x="112" y="208"/>
                  </a:cubicBezTo>
                  <a:cubicBezTo>
                    <a:pt x="112" y="208"/>
                    <a:pt x="112" y="208"/>
                    <a:pt x="113" y="208"/>
                  </a:cubicBezTo>
                  <a:cubicBezTo>
                    <a:pt x="113" y="208"/>
                    <a:pt x="114" y="208"/>
                    <a:pt x="114" y="208"/>
                  </a:cubicBezTo>
                  <a:cubicBezTo>
                    <a:pt x="114" y="208"/>
                    <a:pt x="114" y="208"/>
                    <a:pt x="115" y="208"/>
                  </a:cubicBezTo>
                  <a:cubicBezTo>
                    <a:pt x="115" y="208"/>
                    <a:pt x="115" y="208"/>
                    <a:pt x="115" y="208"/>
                  </a:cubicBezTo>
                  <a:cubicBezTo>
                    <a:pt x="115" y="208"/>
                    <a:pt x="116" y="208"/>
                    <a:pt x="116" y="208"/>
                  </a:cubicBezTo>
                  <a:cubicBezTo>
                    <a:pt x="117" y="208"/>
                    <a:pt x="117" y="208"/>
                    <a:pt x="117" y="208"/>
                  </a:cubicBezTo>
                  <a:cubicBezTo>
                    <a:pt x="118" y="208"/>
                    <a:pt x="118" y="208"/>
                    <a:pt x="119" y="208"/>
                  </a:cubicBezTo>
                  <a:cubicBezTo>
                    <a:pt x="119" y="208"/>
                    <a:pt x="119" y="208"/>
                    <a:pt x="120" y="208"/>
                  </a:cubicBezTo>
                  <a:cubicBezTo>
                    <a:pt x="120" y="208"/>
                    <a:pt x="121" y="208"/>
                    <a:pt x="121" y="208"/>
                  </a:cubicBezTo>
                  <a:cubicBezTo>
                    <a:pt x="121" y="208"/>
                    <a:pt x="122" y="208"/>
                    <a:pt x="122" y="208"/>
                  </a:cubicBezTo>
                  <a:cubicBezTo>
                    <a:pt x="140" y="208"/>
                    <a:pt x="157" y="204"/>
                    <a:pt x="172" y="197"/>
                  </a:cubicBezTo>
                  <a:cubicBezTo>
                    <a:pt x="186" y="191"/>
                    <a:pt x="199" y="181"/>
                    <a:pt x="209" y="168"/>
                  </a:cubicBezTo>
                  <a:cubicBezTo>
                    <a:pt x="193" y="157"/>
                    <a:pt x="193" y="157"/>
                    <a:pt x="193" y="157"/>
                  </a:cubicBezTo>
                  <a:cubicBezTo>
                    <a:pt x="193" y="157"/>
                    <a:pt x="193" y="157"/>
                    <a:pt x="193" y="157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8" y="153"/>
                    <a:pt x="188" y="154"/>
                    <a:pt x="187" y="154"/>
                  </a:cubicBezTo>
                  <a:cubicBezTo>
                    <a:pt x="186" y="153"/>
                    <a:pt x="186" y="153"/>
                    <a:pt x="186" y="153"/>
                  </a:cubicBezTo>
                  <a:cubicBezTo>
                    <a:pt x="186" y="153"/>
                    <a:pt x="185" y="154"/>
                    <a:pt x="185" y="154"/>
                  </a:cubicBezTo>
                  <a:cubicBezTo>
                    <a:pt x="184" y="153"/>
                    <a:pt x="184" y="153"/>
                    <a:pt x="184" y="153"/>
                  </a:cubicBezTo>
                  <a:cubicBezTo>
                    <a:pt x="183" y="153"/>
                    <a:pt x="183" y="154"/>
                    <a:pt x="183" y="154"/>
                  </a:cubicBezTo>
                  <a:cubicBezTo>
                    <a:pt x="181" y="153"/>
                    <a:pt x="181" y="153"/>
                    <a:pt x="181" y="153"/>
                  </a:cubicBezTo>
                  <a:cubicBezTo>
                    <a:pt x="164" y="173"/>
                    <a:pt x="140" y="187"/>
                    <a:pt x="115" y="189"/>
                  </a:cubicBezTo>
                  <a:cubicBezTo>
                    <a:pt x="94" y="187"/>
                    <a:pt x="75" y="179"/>
                    <a:pt x="61" y="165"/>
                  </a:cubicBezTo>
                  <a:cubicBezTo>
                    <a:pt x="44" y="149"/>
                    <a:pt x="36" y="129"/>
                    <a:pt x="36" y="104"/>
                  </a:cubicBezTo>
                  <a:cubicBezTo>
                    <a:pt x="36" y="89"/>
                    <a:pt x="40" y="74"/>
                    <a:pt x="47" y="61"/>
                  </a:cubicBezTo>
                  <a:cubicBezTo>
                    <a:pt x="54" y="49"/>
                    <a:pt x="65" y="38"/>
                    <a:pt x="78" y="31"/>
                  </a:cubicBezTo>
                  <a:cubicBezTo>
                    <a:pt x="90" y="24"/>
                    <a:pt x="102" y="21"/>
                    <a:pt x="115" y="20"/>
                  </a:cubicBezTo>
                  <a:cubicBezTo>
                    <a:pt x="126" y="21"/>
                    <a:pt x="137" y="23"/>
                    <a:pt x="147" y="28"/>
                  </a:cubicBezTo>
                  <a:cubicBezTo>
                    <a:pt x="159" y="34"/>
                    <a:pt x="173" y="46"/>
                    <a:pt x="181" y="57"/>
                  </a:cubicBezTo>
                  <a:cubicBezTo>
                    <a:pt x="183" y="56"/>
                    <a:pt x="183" y="56"/>
                    <a:pt x="183" y="56"/>
                  </a:cubicBezTo>
                  <a:cubicBezTo>
                    <a:pt x="183" y="56"/>
                    <a:pt x="183" y="57"/>
                    <a:pt x="184" y="57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6" y="57"/>
                    <a:pt x="186" y="57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8" y="56"/>
                    <a:pt x="188" y="57"/>
                    <a:pt x="188" y="57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199" y="28"/>
                    <a:pt x="187" y="18"/>
                    <a:pt x="172" y="11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4973638" y="1941513"/>
              <a:ext cx="4762" cy="47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5911850" y="1762125"/>
              <a:ext cx="503237" cy="742950"/>
            </a:xfrm>
            <a:custGeom>
              <a:avLst/>
              <a:gdLst/>
              <a:ahLst/>
              <a:cxnLst>
                <a:cxn ang="0">
                  <a:pos x="117" y="102"/>
                </a:cxn>
                <a:cxn ang="0">
                  <a:pos x="93" y="90"/>
                </a:cxn>
                <a:cxn ang="0">
                  <a:pos x="112" y="72"/>
                </a:cxn>
                <a:cxn ang="0">
                  <a:pos x="118" y="48"/>
                </a:cxn>
                <a:cxn ang="0">
                  <a:pos x="111" y="23"/>
                </a:cxn>
                <a:cxn ang="0">
                  <a:pos x="91" y="6"/>
                </a:cxn>
                <a:cxn ang="0">
                  <a:pos x="55" y="0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98"/>
                </a:cxn>
                <a:cxn ang="0">
                  <a:pos x="3" y="198"/>
                </a:cxn>
                <a:cxn ang="0">
                  <a:pos x="5" y="198"/>
                </a:cxn>
                <a:cxn ang="0">
                  <a:pos x="8" y="198"/>
                </a:cxn>
                <a:cxn ang="0">
                  <a:pos x="8" y="198"/>
                </a:cxn>
                <a:cxn ang="0">
                  <a:pos x="11" y="198"/>
                </a:cxn>
                <a:cxn ang="0">
                  <a:pos x="13" y="198"/>
                </a:cxn>
                <a:cxn ang="0">
                  <a:pos x="16" y="198"/>
                </a:cxn>
                <a:cxn ang="0">
                  <a:pos x="55" y="198"/>
                </a:cxn>
                <a:cxn ang="0">
                  <a:pos x="57" y="198"/>
                </a:cxn>
                <a:cxn ang="0">
                  <a:pos x="60" y="198"/>
                </a:cxn>
                <a:cxn ang="0">
                  <a:pos x="62" y="198"/>
                </a:cxn>
                <a:cxn ang="0">
                  <a:pos x="63" y="198"/>
                </a:cxn>
                <a:cxn ang="0">
                  <a:pos x="65" y="198"/>
                </a:cxn>
                <a:cxn ang="0">
                  <a:pos x="68" y="198"/>
                </a:cxn>
                <a:cxn ang="0">
                  <a:pos x="70" y="198"/>
                </a:cxn>
                <a:cxn ang="0">
                  <a:pos x="117" y="181"/>
                </a:cxn>
                <a:cxn ang="0">
                  <a:pos x="134" y="141"/>
                </a:cxn>
                <a:cxn ang="0">
                  <a:pos x="130" y="119"/>
                </a:cxn>
                <a:cxn ang="0">
                  <a:pos x="117" y="102"/>
                </a:cxn>
                <a:cxn ang="0">
                  <a:pos x="43" y="19"/>
                </a:cxn>
                <a:cxn ang="0">
                  <a:pos x="73" y="27"/>
                </a:cxn>
                <a:cxn ang="0">
                  <a:pos x="82" y="48"/>
                </a:cxn>
                <a:cxn ang="0">
                  <a:pos x="77" y="67"/>
                </a:cxn>
                <a:cxn ang="0">
                  <a:pos x="61" y="79"/>
                </a:cxn>
                <a:cxn ang="0">
                  <a:pos x="35" y="83"/>
                </a:cxn>
                <a:cxn ang="0">
                  <a:pos x="35" y="19"/>
                </a:cxn>
                <a:cxn ang="0">
                  <a:pos x="43" y="19"/>
                </a:cxn>
                <a:cxn ang="0">
                  <a:pos x="35" y="178"/>
                </a:cxn>
                <a:cxn ang="0">
                  <a:pos x="35" y="103"/>
                </a:cxn>
                <a:cxn ang="0">
                  <a:pos x="66" y="105"/>
                </a:cxn>
                <a:cxn ang="0">
                  <a:pos x="90" y="118"/>
                </a:cxn>
                <a:cxn ang="0">
                  <a:pos x="98" y="141"/>
                </a:cxn>
                <a:cxn ang="0">
                  <a:pos x="92" y="161"/>
                </a:cxn>
                <a:cxn ang="0">
                  <a:pos x="76" y="174"/>
                </a:cxn>
                <a:cxn ang="0">
                  <a:pos x="44" y="178"/>
                </a:cxn>
                <a:cxn ang="0">
                  <a:pos x="35" y="178"/>
                </a:cxn>
              </a:cxnLst>
              <a:rect l="0" t="0" r="r" b="b"/>
              <a:pathLst>
                <a:path w="134" h="198">
                  <a:moveTo>
                    <a:pt x="117" y="102"/>
                  </a:moveTo>
                  <a:cubicBezTo>
                    <a:pt x="111" y="98"/>
                    <a:pt x="103" y="93"/>
                    <a:pt x="93" y="90"/>
                  </a:cubicBezTo>
                  <a:cubicBezTo>
                    <a:pt x="101" y="85"/>
                    <a:pt x="107" y="80"/>
                    <a:pt x="112" y="72"/>
                  </a:cubicBezTo>
                  <a:cubicBezTo>
                    <a:pt x="116" y="65"/>
                    <a:pt x="118" y="57"/>
                    <a:pt x="118" y="48"/>
                  </a:cubicBezTo>
                  <a:cubicBezTo>
                    <a:pt x="118" y="39"/>
                    <a:pt x="116" y="30"/>
                    <a:pt x="111" y="23"/>
                  </a:cubicBezTo>
                  <a:cubicBezTo>
                    <a:pt x="106" y="15"/>
                    <a:pt x="99" y="9"/>
                    <a:pt x="91" y="6"/>
                  </a:cubicBezTo>
                  <a:cubicBezTo>
                    <a:pt x="82" y="2"/>
                    <a:pt x="70" y="0"/>
                    <a:pt x="5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" y="198"/>
                    <a:pt x="3" y="198"/>
                    <a:pt x="3" y="19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11" y="198"/>
                    <a:pt x="11" y="198"/>
                    <a:pt x="11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16" y="198"/>
                    <a:pt x="16" y="198"/>
                    <a:pt x="16" y="198"/>
                  </a:cubicBezTo>
                  <a:cubicBezTo>
                    <a:pt x="55" y="198"/>
                    <a:pt x="55" y="198"/>
                    <a:pt x="55" y="198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90" y="198"/>
                    <a:pt x="105" y="192"/>
                    <a:pt x="117" y="181"/>
                  </a:cubicBezTo>
                  <a:cubicBezTo>
                    <a:pt x="128" y="170"/>
                    <a:pt x="134" y="157"/>
                    <a:pt x="134" y="141"/>
                  </a:cubicBezTo>
                  <a:cubicBezTo>
                    <a:pt x="134" y="133"/>
                    <a:pt x="133" y="126"/>
                    <a:pt x="130" y="119"/>
                  </a:cubicBezTo>
                  <a:cubicBezTo>
                    <a:pt x="126" y="113"/>
                    <a:pt x="122" y="107"/>
                    <a:pt x="117" y="102"/>
                  </a:cubicBezTo>
                  <a:close/>
                  <a:moveTo>
                    <a:pt x="43" y="19"/>
                  </a:moveTo>
                  <a:cubicBezTo>
                    <a:pt x="56" y="19"/>
                    <a:pt x="67" y="22"/>
                    <a:pt x="73" y="27"/>
                  </a:cubicBezTo>
                  <a:cubicBezTo>
                    <a:pt x="79" y="32"/>
                    <a:pt x="82" y="39"/>
                    <a:pt x="82" y="48"/>
                  </a:cubicBezTo>
                  <a:cubicBezTo>
                    <a:pt x="82" y="55"/>
                    <a:pt x="81" y="61"/>
                    <a:pt x="77" y="67"/>
                  </a:cubicBezTo>
                  <a:cubicBezTo>
                    <a:pt x="73" y="72"/>
                    <a:pt x="68" y="76"/>
                    <a:pt x="61" y="79"/>
                  </a:cubicBezTo>
                  <a:cubicBezTo>
                    <a:pt x="56" y="81"/>
                    <a:pt x="47" y="82"/>
                    <a:pt x="35" y="83"/>
                  </a:cubicBezTo>
                  <a:cubicBezTo>
                    <a:pt x="35" y="19"/>
                    <a:pt x="35" y="19"/>
                    <a:pt x="35" y="19"/>
                  </a:cubicBezTo>
                  <a:lnTo>
                    <a:pt x="43" y="19"/>
                  </a:lnTo>
                  <a:close/>
                  <a:moveTo>
                    <a:pt x="35" y="178"/>
                  </a:moveTo>
                  <a:cubicBezTo>
                    <a:pt x="35" y="103"/>
                    <a:pt x="35" y="103"/>
                    <a:pt x="35" y="103"/>
                  </a:cubicBezTo>
                  <a:cubicBezTo>
                    <a:pt x="50" y="103"/>
                    <a:pt x="60" y="104"/>
                    <a:pt x="66" y="105"/>
                  </a:cubicBezTo>
                  <a:cubicBezTo>
                    <a:pt x="76" y="107"/>
                    <a:pt x="84" y="112"/>
                    <a:pt x="90" y="118"/>
                  </a:cubicBezTo>
                  <a:cubicBezTo>
                    <a:pt x="96" y="125"/>
                    <a:pt x="98" y="133"/>
                    <a:pt x="98" y="141"/>
                  </a:cubicBezTo>
                  <a:cubicBezTo>
                    <a:pt x="98" y="148"/>
                    <a:pt x="96" y="155"/>
                    <a:pt x="92" y="161"/>
                  </a:cubicBezTo>
                  <a:cubicBezTo>
                    <a:pt x="88" y="167"/>
                    <a:pt x="83" y="171"/>
                    <a:pt x="76" y="174"/>
                  </a:cubicBezTo>
                  <a:cubicBezTo>
                    <a:pt x="69" y="177"/>
                    <a:pt x="59" y="178"/>
                    <a:pt x="44" y="178"/>
                  </a:cubicBezTo>
                  <a:lnTo>
                    <a:pt x="35" y="178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6437313" y="1762125"/>
              <a:ext cx="771525" cy="742950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64" y="0"/>
                </a:cxn>
                <a:cxn ang="0">
                  <a:pos x="257" y="0"/>
                </a:cxn>
                <a:cxn ang="0">
                  <a:pos x="257" y="0"/>
                </a:cxn>
                <a:cxn ang="0">
                  <a:pos x="252" y="0"/>
                </a:cxn>
                <a:cxn ang="0">
                  <a:pos x="252" y="0"/>
                </a:cxn>
                <a:cxn ang="0">
                  <a:pos x="250" y="0"/>
                </a:cxn>
                <a:cxn ang="0">
                  <a:pos x="250" y="0"/>
                </a:cxn>
                <a:cxn ang="0">
                  <a:pos x="245" y="0"/>
                </a:cxn>
                <a:cxn ang="0">
                  <a:pos x="245" y="0"/>
                </a:cxn>
                <a:cxn ang="0">
                  <a:pos x="241" y="0"/>
                </a:cxn>
                <a:cxn ang="0">
                  <a:pos x="241" y="0"/>
                </a:cxn>
                <a:cxn ang="0">
                  <a:pos x="238" y="0"/>
                </a:cxn>
                <a:cxn ang="0">
                  <a:pos x="238" y="0"/>
                </a:cxn>
                <a:cxn ang="0">
                  <a:pos x="234" y="0"/>
                </a:cxn>
                <a:cxn ang="0">
                  <a:pos x="234" y="0"/>
                </a:cxn>
                <a:cxn ang="0">
                  <a:pos x="226" y="0"/>
                </a:cxn>
                <a:cxn ang="0">
                  <a:pos x="222" y="0"/>
                </a:cxn>
                <a:cxn ang="0">
                  <a:pos x="0" y="468"/>
                </a:cxn>
                <a:cxn ang="0">
                  <a:pos x="7" y="468"/>
                </a:cxn>
                <a:cxn ang="0">
                  <a:pos x="12" y="468"/>
                </a:cxn>
                <a:cxn ang="0">
                  <a:pos x="19" y="468"/>
                </a:cxn>
                <a:cxn ang="0">
                  <a:pos x="21" y="468"/>
                </a:cxn>
                <a:cxn ang="0">
                  <a:pos x="26" y="468"/>
                </a:cxn>
                <a:cxn ang="0">
                  <a:pos x="30" y="468"/>
                </a:cxn>
                <a:cxn ang="0">
                  <a:pos x="38" y="468"/>
                </a:cxn>
                <a:cxn ang="0">
                  <a:pos x="54" y="468"/>
                </a:cxn>
                <a:cxn ang="0">
                  <a:pos x="59" y="468"/>
                </a:cxn>
                <a:cxn ang="0">
                  <a:pos x="64" y="468"/>
                </a:cxn>
                <a:cxn ang="0">
                  <a:pos x="71" y="468"/>
                </a:cxn>
                <a:cxn ang="0">
                  <a:pos x="73" y="468"/>
                </a:cxn>
                <a:cxn ang="0">
                  <a:pos x="78" y="468"/>
                </a:cxn>
                <a:cxn ang="0">
                  <a:pos x="82" y="468"/>
                </a:cxn>
                <a:cxn ang="0">
                  <a:pos x="89" y="468"/>
                </a:cxn>
                <a:cxn ang="0">
                  <a:pos x="163" y="314"/>
                </a:cxn>
                <a:cxn ang="0">
                  <a:pos x="328" y="314"/>
                </a:cxn>
                <a:cxn ang="0">
                  <a:pos x="401" y="468"/>
                </a:cxn>
                <a:cxn ang="0">
                  <a:pos x="406" y="468"/>
                </a:cxn>
                <a:cxn ang="0">
                  <a:pos x="413" y="468"/>
                </a:cxn>
                <a:cxn ang="0">
                  <a:pos x="418" y="468"/>
                </a:cxn>
                <a:cxn ang="0">
                  <a:pos x="420" y="468"/>
                </a:cxn>
                <a:cxn ang="0">
                  <a:pos x="425" y="468"/>
                </a:cxn>
                <a:cxn ang="0">
                  <a:pos x="432" y="468"/>
                </a:cxn>
                <a:cxn ang="0">
                  <a:pos x="437" y="468"/>
                </a:cxn>
                <a:cxn ang="0">
                  <a:pos x="451" y="468"/>
                </a:cxn>
                <a:cxn ang="0">
                  <a:pos x="456" y="468"/>
                </a:cxn>
                <a:cxn ang="0">
                  <a:pos x="463" y="468"/>
                </a:cxn>
                <a:cxn ang="0">
                  <a:pos x="467" y="468"/>
                </a:cxn>
                <a:cxn ang="0">
                  <a:pos x="470" y="468"/>
                </a:cxn>
                <a:cxn ang="0">
                  <a:pos x="477" y="468"/>
                </a:cxn>
                <a:cxn ang="0">
                  <a:pos x="482" y="468"/>
                </a:cxn>
                <a:cxn ang="0">
                  <a:pos x="486" y="468"/>
                </a:cxn>
                <a:cxn ang="0">
                  <a:pos x="269" y="0"/>
                </a:cxn>
                <a:cxn ang="0">
                  <a:pos x="184" y="269"/>
                </a:cxn>
                <a:cxn ang="0">
                  <a:pos x="245" y="137"/>
                </a:cxn>
                <a:cxn ang="0">
                  <a:pos x="307" y="269"/>
                </a:cxn>
                <a:cxn ang="0">
                  <a:pos x="184" y="269"/>
                </a:cxn>
              </a:cxnLst>
              <a:rect l="0" t="0" r="r" b="b"/>
              <a:pathLst>
                <a:path w="486" h="468">
                  <a:moveTo>
                    <a:pt x="269" y="0"/>
                  </a:moveTo>
                  <a:lnTo>
                    <a:pt x="264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26" y="0"/>
                  </a:lnTo>
                  <a:lnTo>
                    <a:pt x="222" y="0"/>
                  </a:lnTo>
                  <a:lnTo>
                    <a:pt x="0" y="468"/>
                  </a:lnTo>
                  <a:lnTo>
                    <a:pt x="7" y="468"/>
                  </a:lnTo>
                  <a:lnTo>
                    <a:pt x="12" y="468"/>
                  </a:lnTo>
                  <a:lnTo>
                    <a:pt x="19" y="468"/>
                  </a:lnTo>
                  <a:lnTo>
                    <a:pt x="21" y="468"/>
                  </a:lnTo>
                  <a:lnTo>
                    <a:pt x="26" y="468"/>
                  </a:lnTo>
                  <a:lnTo>
                    <a:pt x="30" y="468"/>
                  </a:lnTo>
                  <a:lnTo>
                    <a:pt x="38" y="468"/>
                  </a:lnTo>
                  <a:lnTo>
                    <a:pt x="54" y="468"/>
                  </a:lnTo>
                  <a:lnTo>
                    <a:pt x="59" y="468"/>
                  </a:lnTo>
                  <a:lnTo>
                    <a:pt x="64" y="468"/>
                  </a:lnTo>
                  <a:lnTo>
                    <a:pt x="71" y="468"/>
                  </a:lnTo>
                  <a:lnTo>
                    <a:pt x="73" y="468"/>
                  </a:lnTo>
                  <a:lnTo>
                    <a:pt x="78" y="468"/>
                  </a:lnTo>
                  <a:lnTo>
                    <a:pt x="82" y="468"/>
                  </a:lnTo>
                  <a:lnTo>
                    <a:pt x="89" y="468"/>
                  </a:lnTo>
                  <a:lnTo>
                    <a:pt x="163" y="314"/>
                  </a:lnTo>
                  <a:lnTo>
                    <a:pt x="328" y="314"/>
                  </a:lnTo>
                  <a:lnTo>
                    <a:pt x="401" y="468"/>
                  </a:lnTo>
                  <a:lnTo>
                    <a:pt x="406" y="468"/>
                  </a:lnTo>
                  <a:lnTo>
                    <a:pt x="413" y="468"/>
                  </a:lnTo>
                  <a:lnTo>
                    <a:pt x="418" y="468"/>
                  </a:lnTo>
                  <a:lnTo>
                    <a:pt x="420" y="468"/>
                  </a:lnTo>
                  <a:lnTo>
                    <a:pt x="425" y="468"/>
                  </a:lnTo>
                  <a:lnTo>
                    <a:pt x="432" y="468"/>
                  </a:lnTo>
                  <a:lnTo>
                    <a:pt x="437" y="468"/>
                  </a:lnTo>
                  <a:lnTo>
                    <a:pt x="451" y="468"/>
                  </a:lnTo>
                  <a:lnTo>
                    <a:pt x="456" y="468"/>
                  </a:lnTo>
                  <a:lnTo>
                    <a:pt x="463" y="468"/>
                  </a:lnTo>
                  <a:lnTo>
                    <a:pt x="467" y="468"/>
                  </a:lnTo>
                  <a:lnTo>
                    <a:pt x="470" y="468"/>
                  </a:lnTo>
                  <a:lnTo>
                    <a:pt x="477" y="468"/>
                  </a:lnTo>
                  <a:lnTo>
                    <a:pt x="482" y="468"/>
                  </a:lnTo>
                  <a:lnTo>
                    <a:pt x="486" y="468"/>
                  </a:lnTo>
                  <a:lnTo>
                    <a:pt x="269" y="0"/>
                  </a:lnTo>
                  <a:close/>
                  <a:moveTo>
                    <a:pt x="184" y="269"/>
                  </a:moveTo>
                  <a:lnTo>
                    <a:pt x="245" y="137"/>
                  </a:lnTo>
                  <a:lnTo>
                    <a:pt x="307" y="269"/>
                  </a:lnTo>
                  <a:lnTo>
                    <a:pt x="184" y="269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124450" y="1762125"/>
              <a:ext cx="484187" cy="742950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279" y="0"/>
                </a:cxn>
                <a:cxn ang="0">
                  <a:pos x="267" y="0"/>
                </a:cxn>
                <a:cxn ang="0">
                  <a:pos x="31" y="0"/>
                </a:cxn>
                <a:cxn ang="0">
                  <a:pos x="19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468"/>
                </a:cxn>
                <a:cxn ang="0">
                  <a:pos x="16" y="468"/>
                </a:cxn>
                <a:cxn ang="0">
                  <a:pos x="26" y="468"/>
                </a:cxn>
                <a:cxn ang="0">
                  <a:pos x="35" y="468"/>
                </a:cxn>
                <a:cxn ang="0">
                  <a:pos x="272" y="468"/>
                </a:cxn>
                <a:cxn ang="0">
                  <a:pos x="283" y="468"/>
                </a:cxn>
                <a:cxn ang="0">
                  <a:pos x="290" y="468"/>
                </a:cxn>
                <a:cxn ang="0">
                  <a:pos x="302" y="468"/>
                </a:cxn>
                <a:cxn ang="0">
                  <a:pos x="295" y="420"/>
                </a:cxn>
                <a:cxn ang="0">
                  <a:pos x="286" y="420"/>
                </a:cxn>
                <a:cxn ang="0">
                  <a:pos x="276" y="420"/>
                </a:cxn>
                <a:cxn ang="0">
                  <a:pos x="267" y="420"/>
                </a:cxn>
                <a:cxn ang="0">
                  <a:pos x="83" y="238"/>
                </a:cxn>
                <a:cxn ang="0">
                  <a:pos x="272" y="238"/>
                </a:cxn>
                <a:cxn ang="0">
                  <a:pos x="283" y="238"/>
                </a:cxn>
                <a:cxn ang="0">
                  <a:pos x="290" y="238"/>
                </a:cxn>
                <a:cxn ang="0">
                  <a:pos x="302" y="238"/>
                </a:cxn>
                <a:cxn ang="0">
                  <a:pos x="295" y="191"/>
                </a:cxn>
                <a:cxn ang="0">
                  <a:pos x="286" y="191"/>
                </a:cxn>
                <a:cxn ang="0">
                  <a:pos x="276" y="191"/>
                </a:cxn>
                <a:cxn ang="0">
                  <a:pos x="267" y="191"/>
                </a:cxn>
                <a:cxn ang="0">
                  <a:pos x="83" y="45"/>
                </a:cxn>
                <a:cxn ang="0">
                  <a:pos x="274" y="45"/>
                </a:cxn>
                <a:cxn ang="0">
                  <a:pos x="286" y="45"/>
                </a:cxn>
                <a:cxn ang="0">
                  <a:pos x="293" y="45"/>
                </a:cxn>
                <a:cxn ang="0">
                  <a:pos x="305" y="45"/>
                </a:cxn>
                <a:cxn ang="0">
                  <a:pos x="298" y="0"/>
                </a:cxn>
              </a:cxnLst>
              <a:rect l="0" t="0" r="r" b="b"/>
              <a:pathLst>
                <a:path w="305" h="468">
                  <a:moveTo>
                    <a:pt x="293" y="0"/>
                  </a:moveTo>
                  <a:lnTo>
                    <a:pt x="286" y="0"/>
                  </a:lnTo>
                  <a:lnTo>
                    <a:pt x="286" y="0"/>
                  </a:lnTo>
                  <a:lnTo>
                    <a:pt x="279" y="0"/>
                  </a:lnTo>
                  <a:lnTo>
                    <a:pt x="274" y="0"/>
                  </a:lnTo>
                  <a:lnTo>
                    <a:pt x="267" y="0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468"/>
                  </a:lnTo>
                  <a:lnTo>
                    <a:pt x="5" y="468"/>
                  </a:lnTo>
                  <a:lnTo>
                    <a:pt x="12" y="468"/>
                  </a:lnTo>
                  <a:lnTo>
                    <a:pt x="16" y="468"/>
                  </a:lnTo>
                  <a:lnTo>
                    <a:pt x="19" y="468"/>
                  </a:lnTo>
                  <a:lnTo>
                    <a:pt x="26" y="468"/>
                  </a:lnTo>
                  <a:lnTo>
                    <a:pt x="31" y="468"/>
                  </a:lnTo>
                  <a:lnTo>
                    <a:pt x="35" y="468"/>
                  </a:lnTo>
                  <a:lnTo>
                    <a:pt x="267" y="468"/>
                  </a:lnTo>
                  <a:lnTo>
                    <a:pt x="272" y="468"/>
                  </a:lnTo>
                  <a:lnTo>
                    <a:pt x="276" y="468"/>
                  </a:lnTo>
                  <a:lnTo>
                    <a:pt x="283" y="468"/>
                  </a:lnTo>
                  <a:lnTo>
                    <a:pt x="286" y="468"/>
                  </a:lnTo>
                  <a:lnTo>
                    <a:pt x="290" y="468"/>
                  </a:lnTo>
                  <a:lnTo>
                    <a:pt x="295" y="468"/>
                  </a:lnTo>
                  <a:lnTo>
                    <a:pt x="302" y="468"/>
                  </a:lnTo>
                  <a:lnTo>
                    <a:pt x="302" y="420"/>
                  </a:lnTo>
                  <a:lnTo>
                    <a:pt x="295" y="420"/>
                  </a:lnTo>
                  <a:lnTo>
                    <a:pt x="290" y="420"/>
                  </a:lnTo>
                  <a:lnTo>
                    <a:pt x="286" y="420"/>
                  </a:lnTo>
                  <a:lnTo>
                    <a:pt x="283" y="420"/>
                  </a:lnTo>
                  <a:lnTo>
                    <a:pt x="276" y="420"/>
                  </a:lnTo>
                  <a:lnTo>
                    <a:pt x="272" y="420"/>
                  </a:lnTo>
                  <a:lnTo>
                    <a:pt x="267" y="420"/>
                  </a:lnTo>
                  <a:lnTo>
                    <a:pt x="83" y="420"/>
                  </a:lnTo>
                  <a:lnTo>
                    <a:pt x="83" y="238"/>
                  </a:lnTo>
                  <a:lnTo>
                    <a:pt x="267" y="238"/>
                  </a:lnTo>
                  <a:lnTo>
                    <a:pt x="272" y="238"/>
                  </a:lnTo>
                  <a:lnTo>
                    <a:pt x="276" y="238"/>
                  </a:lnTo>
                  <a:lnTo>
                    <a:pt x="283" y="238"/>
                  </a:lnTo>
                  <a:lnTo>
                    <a:pt x="286" y="238"/>
                  </a:lnTo>
                  <a:lnTo>
                    <a:pt x="290" y="238"/>
                  </a:lnTo>
                  <a:lnTo>
                    <a:pt x="295" y="238"/>
                  </a:lnTo>
                  <a:lnTo>
                    <a:pt x="302" y="238"/>
                  </a:lnTo>
                  <a:lnTo>
                    <a:pt x="302" y="191"/>
                  </a:lnTo>
                  <a:lnTo>
                    <a:pt x="295" y="191"/>
                  </a:lnTo>
                  <a:lnTo>
                    <a:pt x="290" y="191"/>
                  </a:lnTo>
                  <a:lnTo>
                    <a:pt x="286" y="191"/>
                  </a:lnTo>
                  <a:lnTo>
                    <a:pt x="283" y="191"/>
                  </a:lnTo>
                  <a:lnTo>
                    <a:pt x="276" y="191"/>
                  </a:lnTo>
                  <a:lnTo>
                    <a:pt x="272" y="191"/>
                  </a:lnTo>
                  <a:lnTo>
                    <a:pt x="267" y="191"/>
                  </a:lnTo>
                  <a:lnTo>
                    <a:pt x="83" y="191"/>
                  </a:lnTo>
                  <a:lnTo>
                    <a:pt x="83" y="45"/>
                  </a:lnTo>
                  <a:lnTo>
                    <a:pt x="267" y="45"/>
                  </a:lnTo>
                  <a:lnTo>
                    <a:pt x="274" y="45"/>
                  </a:lnTo>
                  <a:lnTo>
                    <a:pt x="279" y="45"/>
                  </a:lnTo>
                  <a:lnTo>
                    <a:pt x="286" y="45"/>
                  </a:lnTo>
                  <a:lnTo>
                    <a:pt x="286" y="45"/>
                  </a:lnTo>
                  <a:lnTo>
                    <a:pt x="293" y="45"/>
                  </a:lnTo>
                  <a:lnTo>
                    <a:pt x="298" y="45"/>
                  </a:lnTo>
                  <a:lnTo>
                    <a:pt x="305" y="45"/>
                  </a:lnTo>
                  <a:lnTo>
                    <a:pt x="305" y="0"/>
                  </a:lnTo>
                  <a:lnTo>
                    <a:pt x="298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67375" y="1762125"/>
              <a:ext cx="131762" cy="742950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57" y="0"/>
                </a:cxn>
                <a:cxn ang="0">
                  <a:pos x="52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31" y="0"/>
                </a:cxn>
                <a:cxn ang="0">
                  <a:pos x="24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468"/>
                </a:cxn>
                <a:cxn ang="0">
                  <a:pos x="5" y="468"/>
                </a:cxn>
                <a:cxn ang="0">
                  <a:pos x="12" y="468"/>
                </a:cxn>
                <a:cxn ang="0">
                  <a:pos x="17" y="468"/>
                </a:cxn>
                <a:cxn ang="0">
                  <a:pos x="19" y="468"/>
                </a:cxn>
                <a:cxn ang="0">
                  <a:pos x="24" y="468"/>
                </a:cxn>
                <a:cxn ang="0">
                  <a:pos x="31" y="468"/>
                </a:cxn>
                <a:cxn ang="0">
                  <a:pos x="36" y="468"/>
                </a:cxn>
                <a:cxn ang="0">
                  <a:pos x="48" y="468"/>
                </a:cxn>
                <a:cxn ang="0">
                  <a:pos x="52" y="468"/>
                </a:cxn>
                <a:cxn ang="0">
                  <a:pos x="57" y="468"/>
                </a:cxn>
                <a:cxn ang="0">
                  <a:pos x="64" y="468"/>
                </a:cxn>
                <a:cxn ang="0">
                  <a:pos x="67" y="468"/>
                </a:cxn>
                <a:cxn ang="0">
                  <a:pos x="71" y="468"/>
                </a:cxn>
                <a:cxn ang="0">
                  <a:pos x="76" y="468"/>
                </a:cxn>
                <a:cxn ang="0">
                  <a:pos x="83" y="468"/>
                </a:cxn>
                <a:cxn ang="0">
                  <a:pos x="83" y="0"/>
                </a:cxn>
                <a:cxn ang="0">
                  <a:pos x="76" y="0"/>
                </a:cxn>
                <a:cxn ang="0">
                  <a:pos x="71" y="0"/>
                </a:cxn>
              </a:cxnLst>
              <a:rect l="0" t="0" r="r" b="b"/>
              <a:pathLst>
                <a:path w="83" h="468">
                  <a:moveTo>
                    <a:pt x="71" y="0"/>
                  </a:moveTo>
                  <a:lnTo>
                    <a:pt x="67" y="0"/>
                  </a:lnTo>
                  <a:lnTo>
                    <a:pt x="64" y="0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468"/>
                  </a:lnTo>
                  <a:lnTo>
                    <a:pt x="5" y="468"/>
                  </a:lnTo>
                  <a:lnTo>
                    <a:pt x="12" y="468"/>
                  </a:lnTo>
                  <a:lnTo>
                    <a:pt x="17" y="468"/>
                  </a:lnTo>
                  <a:lnTo>
                    <a:pt x="19" y="468"/>
                  </a:lnTo>
                  <a:lnTo>
                    <a:pt x="24" y="468"/>
                  </a:lnTo>
                  <a:lnTo>
                    <a:pt x="31" y="468"/>
                  </a:lnTo>
                  <a:lnTo>
                    <a:pt x="36" y="468"/>
                  </a:lnTo>
                  <a:lnTo>
                    <a:pt x="48" y="468"/>
                  </a:lnTo>
                  <a:lnTo>
                    <a:pt x="52" y="468"/>
                  </a:lnTo>
                  <a:lnTo>
                    <a:pt x="57" y="468"/>
                  </a:lnTo>
                  <a:lnTo>
                    <a:pt x="64" y="468"/>
                  </a:lnTo>
                  <a:lnTo>
                    <a:pt x="67" y="468"/>
                  </a:lnTo>
                  <a:lnTo>
                    <a:pt x="71" y="468"/>
                  </a:lnTo>
                  <a:lnTo>
                    <a:pt x="76" y="468"/>
                  </a:lnTo>
                  <a:lnTo>
                    <a:pt x="83" y="468"/>
                  </a:lnTo>
                  <a:lnTo>
                    <a:pt x="83" y="0"/>
                  </a:lnTo>
                  <a:lnTo>
                    <a:pt x="76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7267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5023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itle Placeholder 3"/>
          <p:cNvSpPr>
            <a:spLocks noGrp="1"/>
          </p:cNvSpPr>
          <p:nvPr>
            <p:ph type="title"/>
          </p:nvPr>
        </p:nvSpPr>
        <p:spPr>
          <a:xfrm>
            <a:off x="412133" y="275769"/>
            <a:ext cx="8229600" cy="355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2750" y="821739"/>
            <a:ext cx="8229600" cy="35750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506291" y="4685020"/>
            <a:ext cx="8012354" cy="268474"/>
            <a:chOff x="190183" y="4723976"/>
            <a:chExt cx="8012354" cy="268474"/>
          </a:xfrm>
        </p:grpSpPr>
        <p:sp>
          <p:nvSpPr>
            <p:cNvPr id="8" name="Rectangle: Rounded Corners 1">
              <a:extLst>
                <a:ext uri="{FF2B5EF4-FFF2-40B4-BE49-F238E27FC236}">
                  <a16:creationId xmlns:a16="http://schemas.microsoft.com/office/drawing/2014/main" id="{49A0D36C-70A3-4214-8EB0-737D70F16535}"/>
                </a:ext>
              </a:extLst>
            </p:cNvPr>
            <p:cNvSpPr/>
            <p:nvPr userDrawn="1"/>
          </p:nvSpPr>
          <p:spPr>
            <a:xfrm>
              <a:off x="951345" y="4745874"/>
              <a:ext cx="7251192" cy="174811"/>
            </a:xfrm>
            <a:prstGeom prst="roundRect">
              <a:avLst>
                <a:gd name="adj" fmla="val 50000"/>
              </a:avLst>
            </a:prstGeom>
            <a:pattFill prst="dkDnDiag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" name="Group 10"/>
            <p:cNvGrpSpPr/>
            <p:nvPr userDrawn="1"/>
          </p:nvGrpSpPr>
          <p:grpSpPr>
            <a:xfrm>
              <a:off x="190183" y="4723976"/>
              <a:ext cx="599721" cy="268474"/>
              <a:chOff x="4341812" y="4583112"/>
              <a:chExt cx="2957513" cy="1323975"/>
            </a:xfrm>
          </p:grpSpPr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5776912" y="5434012"/>
                <a:ext cx="244475" cy="330200"/>
              </a:xfrm>
              <a:custGeom>
                <a:avLst/>
                <a:gdLst/>
                <a:ahLst/>
                <a:cxnLst>
                  <a:cxn ang="0">
                    <a:pos x="65" y="88"/>
                  </a:cxn>
                  <a:cxn ang="0">
                    <a:pos x="0" y="88"/>
                  </a:cxn>
                  <a:cxn ang="0">
                    <a:pos x="0" y="0"/>
                  </a:cxn>
                  <a:cxn ang="0">
                    <a:pos x="65" y="0"/>
                  </a:cxn>
                  <a:cxn ang="0">
                    <a:pos x="65" y="16"/>
                  </a:cxn>
                  <a:cxn ang="0">
                    <a:pos x="16" y="16"/>
                  </a:cxn>
                  <a:cxn ang="0">
                    <a:pos x="16" y="36"/>
                  </a:cxn>
                  <a:cxn ang="0">
                    <a:pos x="63" y="36"/>
                  </a:cxn>
                  <a:cxn ang="0">
                    <a:pos x="63" y="52"/>
                  </a:cxn>
                  <a:cxn ang="0">
                    <a:pos x="16" y="52"/>
                  </a:cxn>
                  <a:cxn ang="0">
                    <a:pos x="16" y="72"/>
                  </a:cxn>
                  <a:cxn ang="0">
                    <a:pos x="65" y="72"/>
                  </a:cxn>
                  <a:cxn ang="0">
                    <a:pos x="65" y="88"/>
                  </a:cxn>
                </a:cxnLst>
                <a:rect l="0" t="0" r="r" b="b"/>
                <a:pathLst>
                  <a:path w="65" h="88">
                    <a:moveTo>
                      <a:pt x="65" y="88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0" y="59"/>
                      <a:pt x="0" y="29"/>
                      <a:pt x="0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65" y="72"/>
                      <a:pt x="65" y="72"/>
                      <a:pt x="65" y="72"/>
                    </a:cubicBezTo>
                    <a:lnTo>
                      <a:pt x="65" y="88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6062662" y="5527675"/>
                <a:ext cx="225425" cy="236538"/>
              </a:xfrm>
              <a:custGeom>
                <a:avLst/>
                <a:gdLst/>
                <a:ahLst/>
                <a:cxnLst>
                  <a:cxn ang="0">
                    <a:pos x="45" y="63"/>
                  </a:cxn>
                  <a:cxn ang="0">
                    <a:pos x="45" y="31"/>
                  </a:cxn>
                  <a:cxn ang="0">
                    <a:pos x="31" y="14"/>
                  </a:cxn>
                  <a:cxn ang="0">
                    <a:pos x="15" y="31"/>
                  </a:cxn>
                  <a:cxn ang="0">
                    <a:pos x="15" y="63"/>
                  </a:cxn>
                  <a:cxn ang="0">
                    <a:pos x="0" y="63"/>
                  </a:cxn>
                  <a:cxn ang="0">
                    <a:pos x="0" y="1"/>
                  </a:cxn>
                  <a:cxn ang="0">
                    <a:pos x="14" y="1"/>
                  </a:cxn>
                  <a:cxn ang="0">
                    <a:pos x="15" y="9"/>
                  </a:cxn>
                  <a:cxn ang="0">
                    <a:pos x="35" y="0"/>
                  </a:cxn>
                  <a:cxn ang="0">
                    <a:pos x="60" y="30"/>
                  </a:cxn>
                  <a:cxn ang="0">
                    <a:pos x="60" y="63"/>
                  </a:cxn>
                  <a:cxn ang="0">
                    <a:pos x="45" y="63"/>
                  </a:cxn>
                </a:cxnLst>
                <a:rect l="0" t="0" r="r" b="b"/>
                <a:pathLst>
                  <a:path w="60" h="63">
                    <a:moveTo>
                      <a:pt x="45" y="63"/>
                    </a:move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1"/>
                      <a:pt x="40" y="14"/>
                      <a:pt x="31" y="14"/>
                    </a:cubicBezTo>
                    <a:cubicBezTo>
                      <a:pt x="21" y="14"/>
                      <a:pt x="15" y="22"/>
                      <a:pt x="15" y="31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1" y="3"/>
                      <a:pt x="27" y="0"/>
                      <a:pt x="35" y="0"/>
                    </a:cubicBezTo>
                    <a:cubicBezTo>
                      <a:pt x="49" y="0"/>
                      <a:pt x="60" y="11"/>
                      <a:pt x="60" y="30"/>
                    </a:cubicBezTo>
                    <a:cubicBezTo>
                      <a:pt x="60" y="63"/>
                      <a:pt x="60" y="63"/>
                      <a:pt x="60" y="63"/>
                    </a:cubicBezTo>
                    <a:lnTo>
                      <a:pt x="45" y="63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4"/>
              <p:cNvSpPr>
                <a:spLocks noEditPoints="1"/>
              </p:cNvSpPr>
              <p:nvPr/>
            </p:nvSpPr>
            <p:spPr bwMode="auto">
              <a:xfrm>
                <a:off x="6329362" y="5524500"/>
                <a:ext cx="242887" cy="244475"/>
              </a:xfrm>
              <a:custGeom>
                <a:avLst/>
                <a:gdLst/>
                <a:ahLst/>
                <a:cxnLst>
                  <a:cxn ang="0">
                    <a:pos x="15" y="38"/>
                  </a:cxn>
                  <a:cxn ang="0">
                    <a:pos x="34" y="52"/>
                  </a:cxn>
                  <a:cxn ang="0">
                    <a:pos x="50" y="46"/>
                  </a:cxn>
                  <a:cxn ang="0">
                    <a:pos x="59" y="55"/>
                  </a:cxn>
                  <a:cxn ang="0">
                    <a:pos x="33" y="65"/>
                  </a:cxn>
                  <a:cxn ang="0">
                    <a:pos x="0" y="33"/>
                  </a:cxn>
                  <a:cxn ang="0">
                    <a:pos x="32" y="0"/>
                  </a:cxn>
                  <a:cxn ang="0">
                    <a:pos x="63" y="38"/>
                  </a:cxn>
                  <a:cxn ang="0">
                    <a:pos x="15" y="38"/>
                  </a:cxn>
                  <a:cxn ang="0">
                    <a:pos x="48" y="26"/>
                  </a:cxn>
                  <a:cxn ang="0">
                    <a:pos x="33" y="14"/>
                  </a:cxn>
                  <a:cxn ang="0">
                    <a:pos x="16" y="26"/>
                  </a:cxn>
                  <a:cxn ang="0">
                    <a:pos x="48" y="26"/>
                  </a:cxn>
                </a:cxnLst>
                <a:rect l="0" t="0" r="r" b="b"/>
                <a:pathLst>
                  <a:path w="65" h="65">
                    <a:moveTo>
                      <a:pt x="15" y="38"/>
                    </a:moveTo>
                    <a:cubicBezTo>
                      <a:pt x="16" y="46"/>
                      <a:pt x="23" y="52"/>
                      <a:pt x="34" y="52"/>
                    </a:cubicBezTo>
                    <a:cubicBezTo>
                      <a:pt x="39" y="52"/>
                      <a:pt x="46" y="49"/>
                      <a:pt x="50" y="46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3" y="62"/>
                      <a:pt x="43" y="65"/>
                      <a:pt x="33" y="65"/>
                    </a:cubicBezTo>
                    <a:cubicBezTo>
                      <a:pt x="12" y="65"/>
                      <a:pt x="0" y="52"/>
                      <a:pt x="0" y="33"/>
                    </a:cubicBezTo>
                    <a:cubicBezTo>
                      <a:pt x="0" y="14"/>
                      <a:pt x="12" y="0"/>
                      <a:pt x="32" y="0"/>
                    </a:cubicBezTo>
                    <a:cubicBezTo>
                      <a:pt x="53" y="0"/>
                      <a:pt x="65" y="13"/>
                      <a:pt x="63" y="38"/>
                    </a:cubicBezTo>
                    <a:lnTo>
                      <a:pt x="15" y="38"/>
                    </a:lnTo>
                    <a:close/>
                    <a:moveTo>
                      <a:pt x="48" y="26"/>
                    </a:moveTo>
                    <a:cubicBezTo>
                      <a:pt x="47" y="18"/>
                      <a:pt x="41" y="14"/>
                      <a:pt x="33" y="14"/>
                    </a:cubicBezTo>
                    <a:cubicBezTo>
                      <a:pt x="24" y="14"/>
                      <a:pt x="18" y="18"/>
                      <a:pt x="16" y="26"/>
                    </a:cubicBezTo>
                    <a:lnTo>
                      <a:pt x="48" y="26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6610350" y="5524500"/>
                <a:ext cx="179387" cy="239713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5" y="9"/>
                  </a:cxn>
                  <a:cxn ang="0">
                    <a:pos x="32" y="0"/>
                  </a:cxn>
                  <a:cxn ang="0">
                    <a:pos x="48" y="6"/>
                  </a:cxn>
                  <a:cxn ang="0">
                    <a:pos x="41" y="20"/>
                  </a:cxn>
                  <a:cxn ang="0">
                    <a:pos x="30" y="16"/>
                  </a:cxn>
                  <a:cxn ang="0">
                    <a:pos x="15" y="31"/>
                  </a:cxn>
                  <a:cxn ang="0">
                    <a:pos x="15" y="64"/>
                  </a:cxn>
                  <a:cxn ang="0">
                    <a:pos x="0" y="64"/>
                  </a:cxn>
                  <a:cxn ang="0">
                    <a:pos x="0" y="2"/>
                  </a:cxn>
                  <a:cxn ang="0">
                    <a:pos x="14" y="2"/>
                  </a:cxn>
                </a:cxnLst>
                <a:rect l="0" t="0" r="r" b="b"/>
                <a:pathLst>
                  <a:path w="48" h="64">
                    <a:moveTo>
                      <a:pt x="14" y="2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9" y="2"/>
                      <a:pt x="26" y="0"/>
                      <a:pt x="32" y="0"/>
                    </a:cubicBezTo>
                    <a:cubicBezTo>
                      <a:pt x="38" y="0"/>
                      <a:pt x="44" y="3"/>
                      <a:pt x="48" y="6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38" y="17"/>
                      <a:pt x="35" y="16"/>
                      <a:pt x="30" y="16"/>
                    </a:cubicBezTo>
                    <a:cubicBezTo>
                      <a:pt x="22" y="16"/>
                      <a:pt x="15" y="20"/>
                      <a:pt x="15" y="31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6"/>
              <p:cNvSpPr>
                <a:spLocks noEditPoints="1"/>
              </p:cNvSpPr>
              <p:nvPr/>
            </p:nvSpPr>
            <p:spPr bwMode="auto">
              <a:xfrm>
                <a:off x="6797675" y="5510212"/>
                <a:ext cx="231775" cy="396875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62" y="8"/>
                  </a:cxn>
                  <a:cxn ang="0">
                    <a:pos x="56" y="17"/>
                  </a:cxn>
                  <a:cxn ang="0">
                    <a:pos x="62" y="35"/>
                  </a:cxn>
                  <a:cxn ang="0">
                    <a:pos x="49" y="58"/>
                  </a:cxn>
                  <a:cxn ang="0">
                    <a:pos x="62" y="79"/>
                  </a:cxn>
                  <a:cxn ang="0">
                    <a:pos x="31" y="106"/>
                  </a:cxn>
                  <a:cxn ang="0">
                    <a:pos x="0" y="79"/>
                  </a:cxn>
                  <a:cxn ang="0">
                    <a:pos x="15" y="79"/>
                  </a:cxn>
                  <a:cxn ang="0">
                    <a:pos x="31" y="92"/>
                  </a:cxn>
                  <a:cxn ang="0">
                    <a:pos x="47" y="79"/>
                  </a:cxn>
                  <a:cxn ang="0">
                    <a:pos x="31" y="66"/>
                  </a:cxn>
                  <a:cxn ang="0">
                    <a:pos x="0" y="35"/>
                  </a:cxn>
                  <a:cxn ang="0">
                    <a:pos x="31" y="4"/>
                  </a:cxn>
                  <a:cxn ang="0">
                    <a:pos x="45" y="8"/>
                  </a:cxn>
                  <a:cxn ang="0">
                    <a:pos x="51" y="0"/>
                  </a:cxn>
                  <a:cxn ang="0">
                    <a:pos x="15" y="35"/>
                  </a:cxn>
                  <a:cxn ang="0">
                    <a:pos x="31" y="53"/>
                  </a:cxn>
                  <a:cxn ang="0">
                    <a:pos x="47" y="35"/>
                  </a:cxn>
                  <a:cxn ang="0">
                    <a:pos x="31" y="18"/>
                  </a:cxn>
                  <a:cxn ang="0">
                    <a:pos x="15" y="35"/>
                  </a:cxn>
                </a:cxnLst>
                <a:rect l="0" t="0" r="r" b="b"/>
                <a:pathLst>
                  <a:path w="62" h="106">
                    <a:moveTo>
                      <a:pt x="51" y="0"/>
                    </a:moveTo>
                    <a:cubicBezTo>
                      <a:pt x="62" y="8"/>
                      <a:pt x="62" y="8"/>
                      <a:pt x="62" y="8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60" y="22"/>
                      <a:pt x="62" y="29"/>
                      <a:pt x="62" y="35"/>
                    </a:cubicBezTo>
                    <a:cubicBezTo>
                      <a:pt x="62" y="43"/>
                      <a:pt x="59" y="54"/>
                      <a:pt x="49" y="58"/>
                    </a:cubicBezTo>
                    <a:cubicBezTo>
                      <a:pt x="59" y="64"/>
                      <a:pt x="62" y="71"/>
                      <a:pt x="62" y="79"/>
                    </a:cubicBezTo>
                    <a:cubicBezTo>
                      <a:pt x="62" y="96"/>
                      <a:pt x="49" y="106"/>
                      <a:pt x="31" y="106"/>
                    </a:cubicBezTo>
                    <a:cubicBezTo>
                      <a:pt x="13" y="106"/>
                      <a:pt x="0" y="95"/>
                      <a:pt x="0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87"/>
                      <a:pt x="22" y="92"/>
                      <a:pt x="31" y="92"/>
                    </a:cubicBezTo>
                    <a:cubicBezTo>
                      <a:pt x="40" y="92"/>
                      <a:pt x="47" y="87"/>
                      <a:pt x="47" y="79"/>
                    </a:cubicBezTo>
                    <a:cubicBezTo>
                      <a:pt x="47" y="70"/>
                      <a:pt x="39" y="66"/>
                      <a:pt x="31" y="66"/>
                    </a:cubicBezTo>
                    <a:cubicBezTo>
                      <a:pt x="12" y="66"/>
                      <a:pt x="0" y="55"/>
                      <a:pt x="0" y="35"/>
                    </a:cubicBezTo>
                    <a:cubicBezTo>
                      <a:pt x="0" y="16"/>
                      <a:pt x="14" y="4"/>
                      <a:pt x="31" y="4"/>
                    </a:cubicBezTo>
                    <a:cubicBezTo>
                      <a:pt x="36" y="4"/>
                      <a:pt x="41" y="5"/>
                      <a:pt x="45" y="8"/>
                    </a:cubicBezTo>
                    <a:lnTo>
                      <a:pt x="51" y="0"/>
                    </a:lnTo>
                    <a:close/>
                    <a:moveTo>
                      <a:pt x="15" y="35"/>
                    </a:moveTo>
                    <a:cubicBezTo>
                      <a:pt x="15" y="46"/>
                      <a:pt x="22" y="53"/>
                      <a:pt x="31" y="53"/>
                    </a:cubicBezTo>
                    <a:cubicBezTo>
                      <a:pt x="40" y="53"/>
                      <a:pt x="47" y="46"/>
                      <a:pt x="47" y="35"/>
                    </a:cubicBezTo>
                    <a:cubicBezTo>
                      <a:pt x="47" y="25"/>
                      <a:pt x="40" y="18"/>
                      <a:pt x="31" y="18"/>
                    </a:cubicBezTo>
                    <a:cubicBezTo>
                      <a:pt x="22" y="18"/>
                      <a:pt x="15" y="25"/>
                      <a:pt x="15" y="35"/>
                    </a:cubicBez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7051675" y="5532437"/>
                <a:ext cx="247650" cy="330200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9" y="208"/>
                  </a:cxn>
                  <a:cxn ang="0">
                    <a:pos x="31" y="208"/>
                  </a:cxn>
                  <a:cxn ang="0">
                    <a:pos x="57" y="144"/>
                  </a:cxn>
                  <a:cxn ang="0">
                    <a:pos x="0" y="0"/>
                  </a:cxn>
                  <a:cxn ang="0">
                    <a:pos x="41" y="0"/>
                  </a:cxn>
                  <a:cxn ang="0">
                    <a:pos x="62" y="63"/>
                  </a:cxn>
                  <a:cxn ang="0">
                    <a:pos x="76" y="104"/>
                  </a:cxn>
                  <a:cxn ang="0">
                    <a:pos x="93" y="63"/>
                  </a:cxn>
                  <a:cxn ang="0">
                    <a:pos x="119" y="0"/>
                  </a:cxn>
                  <a:cxn ang="0">
                    <a:pos x="156" y="0"/>
                  </a:cxn>
                </a:cxnLst>
                <a:rect l="0" t="0" r="r" b="b"/>
                <a:pathLst>
                  <a:path w="156" h="208">
                    <a:moveTo>
                      <a:pt x="156" y="0"/>
                    </a:moveTo>
                    <a:lnTo>
                      <a:pt x="69" y="208"/>
                    </a:lnTo>
                    <a:lnTo>
                      <a:pt x="31" y="208"/>
                    </a:lnTo>
                    <a:lnTo>
                      <a:pt x="57" y="144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62" y="63"/>
                    </a:lnTo>
                    <a:lnTo>
                      <a:pt x="76" y="104"/>
                    </a:lnTo>
                    <a:lnTo>
                      <a:pt x="93" y="63"/>
                    </a:lnTo>
                    <a:lnTo>
                      <a:pt x="119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4341812" y="4583112"/>
                <a:ext cx="782637" cy="779463"/>
              </a:xfrm>
              <a:custGeom>
                <a:avLst/>
                <a:gdLst/>
                <a:ahLst/>
                <a:cxnLst>
                  <a:cxn ang="0">
                    <a:pos x="172" y="11"/>
                  </a:cxn>
                  <a:cxn ang="0">
                    <a:pos x="122" y="0"/>
                  </a:cxn>
                  <a:cxn ang="0">
                    <a:pos x="121" y="0"/>
                  </a:cxn>
                  <a:cxn ang="0">
                    <a:pos x="120" y="0"/>
                  </a:cxn>
                  <a:cxn ang="0">
                    <a:pos x="118" y="0"/>
                  </a:cxn>
                  <a:cxn ang="0">
                    <a:pos x="117" y="0"/>
                  </a:cxn>
                  <a:cxn ang="0">
                    <a:pos x="116" y="0"/>
                  </a:cxn>
                  <a:cxn ang="0">
                    <a:pos x="115" y="0"/>
                  </a:cxn>
                  <a:cxn ang="0">
                    <a:pos x="114" y="0"/>
                  </a:cxn>
                  <a:cxn ang="0">
                    <a:pos x="114" y="0"/>
                  </a:cxn>
                  <a:cxn ang="0">
                    <a:pos x="113" y="0"/>
                  </a:cxn>
                  <a:cxn ang="0">
                    <a:pos x="111" y="0"/>
                  </a:cxn>
                  <a:cxn ang="0">
                    <a:pos x="110" y="0"/>
                  </a:cxn>
                  <a:cxn ang="0">
                    <a:pos x="109" y="0"/>
                  </a:cxn>
                  <a:cxn ang="0">
                    <a:pos x="108" y="0"/>
                  </a:cxn>
                  <a:cxn ang="0">
                    <a:pos x="107" y="0"/>
                  </a:cxn>
                  <a:cxn ang="0">
                    <a:pos x="30" y="30"/>
                  </a:cxn>
                  <a:cxn ang="0">
                    <a:pos x="0" y="103"/>
                  </a:cxn>
                  <a:cxn ang="0">
                    <a:pos x="25" y="173"/>
                  </a:cxn>
                  <a:cxn ang="0">
                    <a:pos x="107" y="208"/>
                  </a:cxn>
                  <a:cxn ang="0">
                    <a:pos x="108" y="208"/>
                  </a:cxn>
                  <a:cxn ang="0">
                    <a:pos x="109" y="208"/>
                  </a:cxn>
                  <a:cxn ang="0">
                    <a:pos x="110" y="208"/>
                  </a:cxn>
                  <a:cxn ang="0">
                    <a:pos x="112" y="208"/>
                  </a:cxn>
                  <a:cxn ang="0">
                    <a:pos x="113" y="208"/>
                  </a:cxn>
                  <a:cxn ang="0">
                    <a:pos x="114" y="208"/>
                  </a:cxn>
                  <a:cxn ang="0">
                    <a:pos x="115" y="208"/>
                  </a:cxn>
                  <a:cxn ang="0">
                    <a:pos x="115" y="208"/>
                  </a:cxn>
                  <a:cxn ang="0">
                    <a:pos x="116" y="208"/>
                  </a:cxn>
                  <a:cxn ang="0">
                    <a:pos x="117" y="208"/>
                  </a:cxn>
                  <a:cxn ang="0">
                    <a:pos x="119" y="208"/>
                  </a:cxn>
                  <a:cxn ang="0">
                    <a:pos x="120" y="208"/>
                  </a:cxn>
                  <a:cxn ang="0">
                    <a:pos x="121" y="208"/>
                  </a:cxn>
                  <a:cxn ang="0">
                    <a:pos x="122" y="208"/>
                  </a:cxn>
                  <a:cxn ang="0">
                    <a:pos x="172" y="197"/>
                  </a:cxn>
                  <a:cxn ang="0">
                    <a:pos x="209" y="168"/>
                  </a:cxn>
                  <a:cxn ang="0">
                    <a:pos x="193" y="157"/>
                  </a:cxn>
                  <a:cxn ang="0">
                    <a:pos x="193" y="157"/>
                  </a:cxn>
                  <a:cxn ang="0">
                    <a:pos x="188" y="153"/>
                  </a:cxn>
                  <a:cxn ang="0">
                    <a:pos x="187" y="154"/>
                  </a:cxn>
                  <a:cxn ang="0">
                    <a:pos x="186" y="153"/>
                  </a:cxn>
                  <a:cxn ang="0">
                    <a:pos x="185" y="154"/>
                  </a:cxn>
                  <a:cxn ang="0">
                    <a:pos x="184" y="153"/>
                  </a:cxn>
                  <a:cxn ang="0">
                    <a:pos x="183" y="154"/>
                  </a:cxn>
                  <a:cxn ang="0">
                    <a:pos x="181" y="153"/>
                  </a:cxn>
                  <a:cxn ang="0">
                    <a:pos x="115" y="189"/>
                  </a:cxn>
                  <a:cxn ang="0">
                    <a:pos x="61" y="165"/>
                  </a:cxn>
                  <a:cxn ang="0">
                    <a:pos x="36" y="104"/>
                  </a:cxn>
                  <a:cxn ang="0">
                    <a:pos x="47" y="61"/>
                  </a:cxn>
                  <a:cxn ang="0">
                    <a:pos x="78" y="31"/>
                  </a:cxn>
                  <a:cxn ang="0">
                    <a:pos x="115" y="20"/>
                  </a:cxn>
                  <a:cxn ang="0">
                    <a:pos x="147" y="28"/>
                  </a:cxn>
                  <a:cxn ang="0">
                    <a:pos x="181" y="57"/>
                  </a:cxn>
                  <a:cxn ang="0">
                    <a:pos x="183" y="56"/>
                  </a:cxn>
                  <a:cxn ang="0">
                    <a:pos x="184" y="57"/>
                  </a:cxn>
                  <a:cxn ang="0">
                    <a:pos x="185" y="56"/>
                  </a:cxn>
                  <a:cxn ang="0">
                    <a:pos x="186" y="57"/>
                  </a:cxn>
                  <a:cxn ang="0">
                    <a:pos x="188" y="56"/>
                  </a:cxn>
                  <a:cxn ang="0">
                    <a:pos x="188" y="57"/>
                  </a:cxn>
                  <a:cxn ang="0">
                    <a:pos x="193" y="53"/>
                  </a:cxn>
                  <a:cxn ang="0">
                    <a:pos x="193" y="53"/>
                  </a:cxn>
                  <a:cxn ang="0">
                    <a:pos x="209" y="42"/>
                  </a:cxn>
                  <a:cxn ang="0">
                    <a:pos x="172" y="11"/>
                  </a:cxn>
                </a:cxnLst>
                <a:rect l="0" t="0" r="r" b="b"/>
                <a:pathLst>
                  <a:path w="209" h="208">
                    <a:moveTo>
                      <a:pt x="172" y="11"/>
                    </a:moveTo>
                    <a:cubicBezTo>
                      <a:pt x="157" y="4"/>
                      <a:pt x="140" y="0"/>
                      <a:pt x="122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19" y="0"/>
                      <a:pt x="119" y="0"/>
                      <a:pt x="118" y="0"/>
                    </a:cubicBezTo>
                    <a:cubicBezTo>
                      <a:pt x="118" y="0"/>
                      <a:pt x="117" y="0"/>
                      <a:pt x="117" y="0"/>
                    </a:cubicBezTo>
                    <a:cubicBezTo>
                      <a:pt x="117" y="0"/>
                      <a:pt x="116" y="0"/>
                      <a:pt x="116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0"/>
                      <a:pt x="114" y="0"/>
                      <a:pt x="11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2" y="0"/>
                      <a:pt x="112" y="0"/>
                      <a:pt x="111" y="0"/>
                    </a:cubicBezTo>
                    <a:cubicBezTo>
                      <a:pt x="111" y="0"/>
                      <a:pt x="111" y="0"/>
                      <a:pt x="110" y="0"/>
                    </a:cubicBezTo>
                    <a:cubicBezTo>
                      <a:pt x="110" y="0"/>
                      <a:pt x="109" y="0"/>
                      <a:pt x="109" y="0"/>
                    </a:cubicBezTo>
                    <a:cubicBezTo>
                      <a:pt x="109" y="0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76" y="0"/>
                      <a:pt x="51" y="10"/>
                      <a:pt x="30" y="30"/>
                    </a:cubicBezTo>
                    <a:cubicBezTo>
                      <a:pt x="10" y="49"/>
                      <a:pt x="0" y="74"/>
                      <a:pt x="0" y="103"/>
                    </a:cubicBezTo>
                    <a:cubicBezTo>
                      <a:pt x="0" y="130"/>
                      <a:pt x="8" y="154"/>
                      <a:pt x="25" y="173"/>
                    </a:cubicBezTo>
                    <a:cubicBezTo>
                      <a:pt x="45" y="196"/>
                      <a:pt x="72" y="208"/>
                      <a:pt x="107" y="208"/>
                    </a:cubicBezTo>
                    <a:cubicBezTo>
                      <a:pt x="107" y="208"/>
                      <a:pt x="108" y="208"/>
                      <a:pt x="108" y="208"/>
                    </a:cubicBezTo>
                    <a:cubicBezTo>
                      <a:pt x="108" y="208"/>
                      <a:pt x="109" y="208"/>
                      <a:pt x="109" y="208"/>
                    </a:cubicBezTo>
                    <a:cubicBezTo>
                      <a:pt x="110" y="208"/>
                      <a:pt x="110" y="208"/>
                      <a:pt x="110" y="208"/>
                    </a:cubicBezTo>
                    <a:cubicBezTo>
                      <a:pt x="111" y="208"/>
                      <a:pt x="111" y="208"/>
                      <a:pt x="112" y="208"/>
                    </a:cubicBezTo>
                    <a:cubicBezTo>
                      <a:pt x="112" y="208"/>
                      <a:pt x="112" y="208"/>
                      <a:pt x="113" y="208"/>
                    </a:cubicBezTo>
                    <a:cubicBezTo>
                      <a:pt x="113" y="208"/>
                      <a:pt x="114" y="208"/>
                      <a:pt x="114" y="208"/>
                    </a:cubicBezTo>
                    <a:cubicBezTo>
                      <a:pt x="114" y="208"/>
                      <a:pt x="114" y="208"/>
                      <a:pt x="115" y="208"/>
                    </a:cubicBezTo>
                    <a:cubicBezTo>
                      <a:pt x="115" y="208"/>
                      <a:pt x="115" y="208"/>
                      <a:pt x="115" y="208"/>
                    </a:cubicBezTo>
                    <a:cubicBezTo>
                      <a:pt x="115" y="208"/>
                      <a:pt x="116" y="208"/>
                      <a:pt x="116" y="208"/>
                    </a:cubicBezTo>
                    <a:cubicBezTo>
                      <a:pt x="117" y="208"/>
                      <a:pt x="117" y="208"/>
                      <a:pt x="117" y="208"/>
                    </a:cubicBezTo>
                    <a:cubicBezTo>
                      <a:pt x="118" y="208"/>
                      <a:pt x="118" y="208"/>
                      <a:pt x="119" y="208"/>
                    </a:cubicBezTo>
                    <a:cubicBezTo>
                      <a:pt x="119" y="208"/>
                      <a:pt x="119" y="208"/>
                      <a:pt x="120" y="208"/>
                    </a:cubicBezTo>
                    <a:cubicBezTo>
                      <a:pt x="120" y="208"/>
                      <a:pt x="121" y="208"/>
                      <a:pt x="121" y="208"/>
                    </a:cubicBezTo>
                    <a:cubicBezTo>
                      <a:pt x="121" y="208"/>
                      <a:pt x="122" y="208"/>
                      <a:pt x="122" y="208"/>
                    </a:cubicBezTo>
                    <a:cubicBezTo>
                      <a:pt x="140" y="208"/>
                      <a:pt x="157" y="204"/>
                      <a:pt x="172" y="197"/>
                    </a:cubicBezTo>
                    <a:cubicBezTo>
                      <a:pt x="186" y="191"/>
                      <a:pt x="199" y="181"/>
                      <a:pt x="209" y="168"/>
                    </a:cubicBezTo>
                    <a:cubicBezTo>
                      <a:pt x="193" y="157"/>
                      <a:pt x="193" y="157"/>
                      <a:pt x="193" y="157"/>
                    </a:cubicBezTo>
                    <a:cubicBezTo>
                      <a:pt x="193" y="157"/>
                      <a:pt x="193" y="157"/>
                      <a:pt x="193" y="157"/>
                    </a:cubicBezTo>
                    <a:cubicBezTo>
                      <a:pt x="188" y="153"/>
                      <a:pt x="188" y="153"/>
                      <a:pt x="188" y="153"/>
                    </a:cubicBezTo>
                    <a:cubicBezTo>
                      <a:pt x="188" y="153"/>
                      <a:pt x="188" y="154"/>
                      <a:pt x="187" y="154"/>
                    </a:cubicBezTo>
                    <a:cubicBezTo>
                      <a:pt x="186" y="153"/>
                      <a:pt x="186" y="153"/>
                      <a:pt x="186" y="153"/>
                    </a:cubicBezTo>
                    <a:cubicBezTo>
                      <a:pt x="186" y="153"/>
                      <a:pt x="185" y="154"/>
                      <a:pt x="185" y="154"/>
                    </a:cubicBezTo>
                    <a:cubicBezTo>
                      <a:pt x="184" y="153"/>
                      <a:pt x="184" y="153"/>
                      <a:pt x="184" y="153"/>
                    </a:cubicBezTo>
                    <a:cubicBezTo>
                      <a:pt x="183" y="153"/>
                      <a:pt x="183" y="154"/>
                      <a:pt x="183" y="154"/>
                    </a:cubicBezTo>
                    <a:cubicBezTo>
                      <a:pt x="181" y="153"/>
                      <a:pt x="181" y="153"/>
                      <a:pt x="181" y="153"/>
                    </a:cubicBezTo>
                    <a:cubicBezTo>
                      <a:pt x="164" y="173"/>
                      <a:pt x="140" y="187"/>
                      <a:pt x="115" y="189"/>
                    </a:cubicBezTo>
                    <a:cubicBezTo>
                      <a:pt x="94" y="187"/>
                      <a:pt x="75" y="179"/>
                      <a:pt x="61" y="165"/>
                    </a:cubicBezTo>
                    <a:cubicBezTo>
                      <a:pt x="44" y="149"/>
                      <a:pt x="36" y="129"/>
                      <a:pt x="36" y="104"/>
                    </a:cubicBezTo>
                    <a:cubicBezTo>
                      <a:pt x="36" y="89"/>
                      <a:pt x="40" y="74"/>
                      <a:pt x="47" y="61"/>
                    </a:cubicBezTo>
                    <a:cubicBezTo>
                      <a:pt x="54" y="49"/>
                      <a:pt x="65" y="38"/>
                      <a:pt x="78" y="31"/>
                    </a:cubicBezTo>
                    <a:cubicBezTo>
                      <a:pt x="90" y="24"/>
                      <a:pt x="102" y="21"/>
                      <a:pt x="115" y="20"/>
                    </a:cubicBezTo>
                    <a:cubicBezTo>
                      <a:pt x="126" y="21"/>
                      <a:pt x="137" y="23"/>
                      <a:pt x="147" y="28"/>
                    </a:cubicBezTo>
                    <a:cubicBezTo>
                      <a:pt x="159" y="34"/>
                      <a:pt x="173" y="46"/>
                      <a:pt x="181" y="57"/>
                    </a:cubicBezTo>
                    <a:cubicBezTo>
                      <a:pt x="183" y="56"/>
                      <a:pt x="183" y="56"/>
                      <a:pt x="183" y="56"/>
                    </a:cubicBezTo>
                    <a:cubicBezTo>
                      <a:pt x="183" y="56"/>
                      <a:pt x="183" y="57"/>
                      <a:pt x="184" y="57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6"/>
                      <a:pt x="186" y="57"/>
                      <a:pt x="186" y="57"/>
                    </a:cubicBezTo>
                    <a:cubicBezTo>
                      <a:pt x="188" y="56"/>
                      <a:pt x="188" y="56"/>
                      <a:pt x="188" y="56"/>
                    </a:cubicBezTo>
                    <a:cubicBezTo>
                      <a:pt x="188" y="56"/>
                      <a:pt x="188" y="57"/>
                      <a:pt x="188" y="57"/>
                    </a:cubicBezTo>
                    <a:cubicBezTo>
                      <a:pt x="193" y="53"/>
                      <a:pt x="193" y="53"/>
                      <a:pt x="193" y="53"/>
                    </a:cubicBezTo>
                    <a:cubicBezTo>
                      <a:pt x="193" y="53"/>
                      <a:pt x="193" y="53"/>
                      <a:pt x="193" y="53"/>
                    </a:cubicBezTo>
                    <a:cubicBezTo>
                      <a:pt x="209" y="42"/>
                      <a:pt x="209" y="42"/>
                      <a:pt x="209" y="42"/>
                    </a:cubicBezTo>
                    <a:cubicBezTo>
                      <a:pt x="199" y="28"/>
                      <a:pt x="187" y="18"/>
                      <a:pt x="172" y="11"/>
                    </a:cubicBez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5064125" y="4781550"/>
                <a:ext cx="4762" cy="47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6002337" y="4602162"/>
                <a:ext cx="503237" cy="742950"/>
              </a:xfrm>
              <a:custGeom>
                <a:avLst/>
                <a:gdLst/>
                <a:ahLst/>
                <a:cxnLst>
                  <a:cxn ang="0">
                    <a:pos x="117" y="102"/>
                  </a:cxn>
                  <a:cxn ang="0">
                    <a:pos x="93" y="90"/>
                  </a:cxn>
                  <a:cxn ang="0">
                    <a:pos x="112" y="72"/>
                  </a:cxn>
                  <a:cxn ang="0">
                    <a:pos x="118" y="48"/>
                  </a:cxn>
                  <a:cxn ang="0">
                    <a:pos x="111" y="23"/>
                  </a:cxn>
                  <a:cxn ang="0">
                    <a:pos x="91" y="6"/>
                  </a:cxn>
                  <a:cxn ang="0">
                    <a:pos x="55" y="0"/>
                  </a:cxn>
                  <a:cxn ang="0">
                    <a:pos x="52" y="0"/>
                  </a:cxn>
                  <a:cxn ang="0">
                    <a:pos x="50" y="0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39" y="0"/>
                  </a:cxn>
                  <a:cxn ang="0">
                    <a:pos x="16" y="0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198"/>
                  </a:cxn>
                  <a:cxn ang="0">
                    <a:pos x="3" y="198"/>
                  </a:cxn>
                  <a:cxn ang="0">
                    <a:pos x="5" y="198"/>
                  </a:cxn>
                  <a:cxn ang="0">
                    <a:pos x="8" y="198"/>
                  </a:cxn>
                  <a:cxn ang="0">
                    <a:pos x="8" y="198"/>
                  </a:cxn>
                  <a:cxn ang="0">
                    <a:pos x="11" y="198"/>
                  </a:cxn>
                  <a:cxn ang="0">
                    <a:pos x="13" y="198"/>
                  </a:cxn>
                  <a:cxn ang="0">
                    <a:pos x="16" y="198"/>
                  </a:cxn>
                  <a:cxn ang="0">
                    <a:pos x="55" y="198"/>
                  </a:cxn>
                  <a:cxn ang="0">
                    <a:pos x="57" y="198"/>
                  </a:cxn>
                  <a:cxn ang="0">
                    <a:pos x="60" y="198"/>
                  </a:cxn>
                  <a:cxn ang="0">
                    <a:pos x="62" y="198"/>
                  </a:cxn>
                  <a:cxn ang="0">
                    <a:pos x="63" y="198"/>
                  </a:cxn>
                  <a:cxn ang="0">
                    <a:pos x="65" y="198"/>
                  </a:cxn>
                  <a:cxn ang="0">
                    <a:pos x="68" y="198"/>
                  </a:cxn>
                  <a:cxn ang="0">
                    <a:pos x="70" y="198"/>
                  </a:cxn>
                  <a:cxn ang="0">
                    <a:pos x="117" y="181"/>
                  </a:cxn>
                  <a:cxn ang="0">
                    <a:pos x="134" y="141"/>
                  </a:cxn>
                  <a:cxn ang="0">
                    <a:pos x="130" y="119"/>
                  </a:cxn>
                  <a:cxn ang="0">
                    <a:pos x="117" y="102"/>
                  </a:cxn>
                  <a:cxn ang="0">
                    <a:pos x="43" y="19"/>
                  </a:cxn>
                  <a:cxn ang="0">
                    <a:pos x="73" y="27"/>
                  </a:cxn>
                  <a:cxn ang="0">
                    <a:pos x="82" y="48"/>
                  </a:cxn>
                  <a:cxn ang="0">
                    <a:pos x="77" y="67"/>
                  </a:cxn>
                  <a:cxn ang="0">
                    <a:pos x="61" y="79"/>
                  </a:cxn>
                  <a:cxn ang="0">
                    <a:pos x="35" y="83"/>
                  </a:cxn>
                  <a:cxn ang="0">
                    <a:pos x="35" y="19"/>
                  </a:cxn>
                  <a:cxn ang="0">
                    <a:pos x="43" y="19"/>
                  </a:cxn>
                  <a:cxn ang="0">
                    <a:pos x="35" y="178"/>
                  </a:cxn>
                  <a:cxn ang="0">
                    <a:pos x="35" y="103"/>
                  </a:cxn>
                  <a:cxn ang="0">
                    <a:pos x="66" y="105"/>
                  </a:cxn>
                  <a:cxn ang="0">
                    <a:pos x="90" y="118"/>
                  </a:cxn>
                  <a:cxn ang="0">
                    <a:pos x="98" y="141"/>
                  </a:cxn>
                  <a:cxn ang="0">
                    <a:pos x="92" y="161"/>
                  </a:cxn>
                  <a:cxn ang="0">
                    <a:pos x="76" y="174"/>
                  </a:cxn>
                  <a:cxn ang="0">
                    <a:pos x="44" y="178"/>
                  </a:cxn>
                  <a:cxn ang="0">
                    <a:pos x="35" y="178"/>
                  </a:cxn>
                </a:cxnLst>
                <a:rect l="0" t="0" r="r" b="b"/>
                <a:pathLst>
                  <a:path w="134" h="198">
                    <a:moveTo>
                      <a:pt x="117" y="102"/>
                    </a:moveTo>
                    <a:cubicBezTo>
                      <a:pt x="111" y="98"/>
                      <a:pt x="103" y="93"/>
                      <a:pt x="93" y="90"/>
                    </a:cubicBezTo>
                    <a:cubicBezTo>
                      <a:pt x="101" y="85"/>
                      <a:pt x="107" y="80"/>
                      <a:pt x="112" y="72"/>
                    </a:cubicBezTo>
                    <a:cubicBezTo>
                      <a:pt x="116" y="65"/>
                      <a:pt x="118" y="57"/>
                      <a:pt x="118" y="48"/>
                    </a:cubicBezTo>
                    <a:cubicBezTo>
                      <a:pt x="118" y="39"/>
                      <a:pt x="116" y="30"/>
                      <a:pt x="111" y="23"/>
                    </a:cubicBezTo>
                    <a:cubicBezTo>
                      <a:pt x="106" y="15"/>
                      <a:pt x="99" y="9"/>
                      <a:pt x="91" y="6"/>
                    </a:cubicBezTo>
                    <a:cubicBezTo>
                      <a:pt x="82" y="2"/>
                      <a:pt x="70" y="0"/>
                      <a:pt x="55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3" y="198"/>
                      <a:pt x="3" y="198"/>
                      <a:pt x="3" y="198"/>
                    </a:cubicBezTo>
                    <a:cubicBezTo>
                      <a:pt x="5" y="198"/>
                      <a:pt x="5" y="198"/>
                      <a:pt x="5" y="198"/>
                    </a:cubicBezTo>
                    <a:cubicBezTo>
                      <a:pt x="8" y="198"/>
                      <a:pt x="8" y="198"/>
                      <a:pt x="8" y="198"/>
                    </a:cubicBezTo>
                    <a:cubicBezTo>
                      <a:pt x="8" y="198"/>
                      <a:pt x="8" y="198"/>
                      <a:pt x="8" y="198"/>
                    </a:cubicBezTo>
                    <a:cubicBezTo>
                      <a:pt x="11" y="198"/>
                      <a:pt x="11" y="198"/>
                      <a:pt x="11" y="198"/>
                    </a:cubicBezTo>
                    <a:cubicBezTo>
                      <a:pt x="13" y="198"/>
                      <a:pt x="13" y="198"/>
                      <a:pt x="13" y="198"/>
                    </a:cubicBezTo>
                    <a:cubicBezTo>
                      <a:pt x="16" y="198"/>
                      <a:pt x="16" y="198"/>
                      <a:pt x="16" y="198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7" y="198"/>
                      <a:pt x="57" y="198"/>
                      <a:pt x="57" y="198"/>
                    </a:cubicBezTo>
                    <a:cubicBezTo>
                      <a:pt x="60" y="198"/>
                      <a:pt x="60" y="198"/>
                      <a:pt x="60" y="198"/>
                    </a:cubicBezTo>
                    <a:cubicBezTo>
                      <a:pt x="62" y="198"/>
                      <a:pt x="62" y="198"/>
                      <a:pt x="62" y="198"/>
                    </a:cubicBezTo>
                    <a:cubicBezTo>
                      <a:pt x="63" y="198"/>
                      <a:pt x="63" y="198"/>
                      <a:pt x="63" y="198"/>
                    </a:cubicBezTo>
                    <a:cubicBezTo>
                      <a:pt x="65" y="198"/>
                      <a:pt x="65" y="198"/>
                      <a:pt x="65" y="198"/>
                    </a:cubicBezTo>
                    <a:cubicBezTo>
                      <a:pt x="68" y="198"/>
                      <a:pt x="68" y="198"/>
                      <a:pt x="68" y="198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90" y="198"/>
                      <a:pt x="105" y="192"/>
                      <a:pt x="117" y="181"/>
                    </a:cubicBezTo>
                    <a:cubicBezTo>
                      <a:pt x="128" y="170"/>
                      <a:pt x="134" y="157"/>
                      <a:pt x="134" y="141"/>
                    </a:cubicBezTo>
                    <a:cubicBezTo>
                      <a:pt x="134" y="133"/>
                      <a:pt x="133" y="126"/>
                      <a:pt x="130" y="119"/>
                    </a:cubicBezTo>
                    <a:cubicBezTo>
                      <a:pt x="126" y="113"/>
                      <a:pt x="122" y="107"/>
                      <a:pt x="117" y="102"/>
                    </a:cubicBezTo>
                    <a:close/>
                    <a:moveTo>
                      <a:pt x="43" y="19"/>
                    </a:moveTo>
                    <a:cubicBezTo>
                      <a:pt x="56" y="19"/>
                      <a:pt x="67" y="22"/>
                      <a:pt x="73" y="27"/>
                    </a:cubicBezTo>
                    <a:cubicBezTo>
                      <a:pt x="79" y="32"/>
                      <a:pt x="82" y="39"/>
                      <a:pt x="82" y="48"/>
                    </a:cubicBezTo>
                    <a:cubicBezTo>
                      <a:pt x="82" y="55"/>
                      <a:pt x="81" y="61"/>
                      <a:pt x="77" y="67"/>
                    </a:cubicBezTo>
                    <a:cubicBezTo>
                      <a:pt x="73" y="72"/>
                      <a:pt x="68" y="76"/>
                      <a:pt x="61" y="79"/>
                    </a:cubicBezTo>
                    <a:cubicBezTo>
                      <a:pt x="56" y="81"/>
                      <a:pt x="47" y="82"/>
                      <a:pt x="35" y="83"/>
                    </a:cubicBezTo>
                    <a:cubicBezTo>
                      <a:pt x="35" y="19"/>
                      <a:pt x="35" y="19"/>
                      <a:pt x="35" y="19"/>
                    </a:cubicBezTo>
                    <a:lnTo>
                      <a:pt x="43" y="19"/>
                    </a:lnTo>
                    <a:close/>
                    <a:moveTo>
                      <a:pt x="35" y="178"/>
                    </a:moveTo>
                    <a:cubicBezTo>
                      <a:pt x="35" y="103"/>
                      <a:pt x="35" y="103"/>
                      <a:pt x="35" y="103"/>
                    </a:cubicBezTo>
                    <a:cubicBezTo>
                      <a:pt x="50" y="103"/>
                      <a:pt x="60" y="104"/>
                      <a:pt x="66" y="105"/>
                    </a:cubicBezTo>
                    <a:cubicBezTo>
                      <a:pt x="76" y="107"/>
                      <a:pt x="84" y="112"/>
                      <a:pt x="90" y="118"/>
                    </a:cubicBezTo>
                    <a:cubicBezTo>
                      <a:pt x="96" y="125"/>
                      <a:pt x="98" y="133"/>
                      <a:pt x="98" y="141"/>
                    </a:cubicBezTo>
                    <a:cubicBezTo>
                      <a:pt x="98" y="148"/>
                      <a:pt x="96" y="155"/>
                      <a:pt x="92" y="161"/>
                    </a:cubicBezTo>
                    <a:cubicBezTo>
                      <a:pt x="88" y="167"/>
                      <a:pt x="83" y="171"/>
                      <a:pt x="76" y="174"/>
                    </a:cubicBezTo>
                    <a:cubicBezTo>
                      <a:pt x="69" y="177"/>
                      <a:pt x="59" y="178"/>
                      <a:pt x="44" y="178"/>
                    </a:cubicBezTo>
                    <a:lnTo>
                      <a:pt x="35" y="178"/>
                    </a:ln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>
                <a:off x="6527800" y="4602162"/>
                <a:ext cx="771525" cy="742950"/>
              </a:xfrm>
              <a:custGeom>
                <a:avLst/>
                <a:gdLst/>
                <a:ahLst/>
                <a:cxnLst>
                  <a:cxn ang="0">
                    <a:pos x="269" y="0"/>
                  </a:cxn>
                  <a:cxn ang="0">
                    <a:pos x="264" y="0"/>
                  </a:cxn>
                  <a:cxn ang="0">
                    <a:pos x="257" y="0"/>
                  </a:cxn>
                  <a:cxn ang="0">
                    <a:pos x="257" y="0"/>
                  </a:cxn>
                  <a:cxn ang="0">
                    <a:pos x="252" y="0"/>
                  </a:cxn>
                  <a:cxn ang="0">
                    <a:pos x="252" y="0"/>
                  </a:cxn>
                  <a:cxn ang="0">
                    <a:pos x="250" y="0"/>
                  </a:cxn>
                  <a:cxn ang="0">
                    <a:pos x="250" y="0"/>
                  </a:cxn>
                  <a:cxn ang="0">
                    <a:pos x="245" y="0"/>
                  </a:cxn>
                  <a:cxn ang="0">
                    <a:pos x="245" y="0"/>
                  </a:cxn>
                  <a:cxn ang="0">
                    <a:pos x="241" y="0"/>
                  </a:cxn>
                  <a:cxn ang="0">
                    <a:pos x="241" y="0"/>
                  </a:cxn>
                  <a:cxn ang="0">
                    <a:pos x="238" y="0"/>
                  </a:cxn>
                  <a:cxn ang="0">
                    <a:pos x="238" y="0"/>
                  </a:cxn>
                  <a:cxn ang="0">
                    <a:pos x="234" y="0"/>
                  </a:cxn>
                  <a:cxn ang="0">
                    <a:pos x="234" y="0"/>
                  </a:cxn>
                  <a:cxn ang="0">
                    <a:pos x="226" y="0"/>
                  </a:cxn>
                  <a:cxn ang="0">
                    <a:pos x="222" y="0"/>
                  </a:cxn>
                  <a:cxn ang="0">
                    <a:pos x="0" y="468"/>
                  </a:cxn>
                  <a:cxn ang="0">
                    <a:pos x="7" y="468"/>
                  </a:cxn>
                  <a:cxn ang="0">
                    <a:pos x="12" y="468"/>
                  </a:cxn>
                  <a:cxn ang="0">
                    <a:pos x="19" y="468"/>
                  </a:cxn>
                  <a:cxn ang="0">
                    <a:pos x="21" y="468"/>
                  </a:cxn>
                  <a:cxn ang="0">
                    <a:pos x="26" y="468"/>
                  </a:cxn>
                  <a:cxn ang="0">
                    <a:pos x="30" y="468"/>
                  </a:cxn>
                  <a:cxn ang="0">
                    <a:pos x="38" y="468"/>
                  </a:cxn>
                  <a:cxn ang="0">
                    <a:pos x="54" y="468"/>
                  </a:cxn>
                  <a:cxn ang="0">
                    <a:pos x="59" y="468"/>
                  </a:cxn>
                  <a:cxn ang="0">
                    <a:pos x="64" y="468"/>
                  </a:cxn>
                  <a:cxn ang="0">
                    <a:pos x="71" y="468"/>
                  </a:cxn>
                  <a:cxn ang="0">
                    <a:pos x="73" y="468"/>
                  </a:cxn>
                  <a:cxn ang="0">
                    <a:pos x="78" y="468"/>
                  </a:cxn>
                  <a:cxn ang="0">
                    <a:pos x="82" y="468"/>
                  </a:cxn>
                  <a:cxn ang="0">
                    <a:pos x="89" y="468"/>
                  </a:cxn>
                  <a:cxn ang="0">
                    <a:pos x="163" y="314"/>
                  </a:cxn>
                  <a:cxn ang="0">
                    <a:pos x="328" y="314"/>
                  </a:cxn>
                  <a:cxn ang="0">
                    <a:pos x="401" y="468"/>
                  </a:cxn>
                  <a:cxn ang="0">
                    <a:pos x="406" y="468"/>
                  </a:cxn>
                  <a:cxn ang="0">
                    <a:pos x="413" y="468"/>
                  </a:cxn>
                  <a:cxn ang="0">
                    <a:pos x="418" y="468"/>
                  </a:cxn>
                  <a:cxn ang="0">
                    <a:pos x="420" y="468"/>
                  </a:cxn>
                  <a:cxn ang="0">
                    <a:pos x="425" y="468"/>
                  </a:cxn>
                  <a:cxn ang="0">
                    <a:pos x="432" y="468"/>
                  </a:cxn>
                  <a:cxn ang="0">
                    <a:pos x="437" y="468"/>
                  </a:cxn>
                  <a:cxn ang="0">
                    <a:pos x="451" y="468"/>
                  </a:cxn>
                  <a:cxn ang="0">
                    <a:pos x="456" y="468"/>
                  </a:cxn>
                  <a:cxn ang="0">
                    <a:pos x="463" y="468"/>
                  </a:cxn>
                  <a:cxn ang="0">
                    <a:pos x="467" y="468"/>
                  </a:cxn>
                  <a:cxn ang="0">
                    <a:pos x="470" y="468"/>
                  </a:cxn>
                  <a:cxn ang="0">
                    <a:pos x="477" y="468"/>
                  </a:cxn>
                  <a:cxn ang="0">
                    <a:pos x="482" y="468"/>
                  </a:cxn>
                  <a:cxn ang="0">
                    <a:pos x="486" y="468"/>
                  </a:cxn>
                  <a:cxn ang="0">
                    <a:pos x="269" y="0"/>
                  </a:cxn>
                  <a:cxn ang="0">
                    <a:pos x="184" y="269"/>
                  </a:cxn>
                  <a:cxn ang="0">
                    <a:pos x="245" y="137"/>
                  </a:cxn>
                  <a:cxn ang="0">
                    <a:pos x="307" y="269"/>
                  </a:cxn>
                  <a:cxn ang="0">
                    <a:pos x="184" y="269"/>
                  </a:cxn>
                </a:cxnLst>
                <a:rect l="0" t="0" r="r" b="b"/>
                <a:pathLst>
                  <a:path w="486" h="468">
                    <a:moveTo>
                      <a:pt x="269" y="0"/>
                    </a:moveTo>
                    <a:lnTo>
                      <a:pt x="264" y="0"/>
                    </a:lnTo>
                    <a:lnTo>
                      <a:pt x="257" y="0"/>
                    </a:lnTo>
                    <a:lnTo>
                      <a:pt x="257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38" y="0"/>
                    </a:lnTo>
                    <a:lnTo>
                      <a:pt x="238" y="0"/>
                    </a:lnTo>
                    <a:lnTo>
                      <a:pt x="234" y="0"/>
                    </a:lnTo>
                    <a:lnTo>
                      <a:pt x="234" y="0"/>
                    </a:lnTo>
                    <a:lnTo>
                      <a:pt x="226" y="0"/>
                    </a:lnTo>
                    <a:lnTo>
                      <a:pt x="222" y="0"/>
                    </a:lnTo>
                    <a:lnTo>
                      <a:pt x="0" y="468"/>
                    </a:lnTo>
                    <a:lnTo>
                      <a:pt x="7" y="468"/>
                    </a:lnTo>
                    <a:lnTo>
                      <a:pt x="12" y="468"/>
                    </a:lnTo>
                    <a:lnTo>
                      <a:pt x="19" y="468"/>
                    </a:lnTo>
                    <a:lnTo>
                      <a:pt x="21" y="468"/>
                    </a:lnTo>
                    <a:lnTo>
                      <a:pt x="26" y="468"/>
                    </a:lnTo>
                    <a:lnTo>
                      <a:pt x="30" y="468"/>
                    </a:lnTo>
                    <a:lnTo>
                      <a:pt x="38" y="468"/>
                    </a:lnTo>
                    <a:lnTo>
                      <a:pt x="54" y="468"/>
                    </a:lnTo>
                    <a:lnTo>
                      <a:pt x="59" y="468"/>
                    </a:lnTo>
                    <a:lnTo>
                      <a:pt x="64" y="468"/>
                    </a:lnTo>
                    <a:lnTo>
                      <a:pt x="71" y="468"/>
                    </a:lnTo>
                    <a:lnTo>
                      <a:pt x="73" y="468"/>
                    </a:lnTo>
                    <a:lnTo>
                      <a:pt x="78" y="468"/>
                    </a:lnTo>
                    <a:lnTo>
                      <a:pt x="82" y="468"/>
                    </a:lnTo>
                    <a:lnTo>
                      <a:pt x="89" y="468"/>
                    </a:lnTo>
                    <a:lnTo>
                      <a:pt x="163" y="314"/>
                    </a:lnTo>
                    <a:lnTo>
                      <a:pt x="328" y="314"/>
                    </a:lnTo>
                    <a:lnTo>
                      <a:pt x="401" y="468"/>
                    </a:lnTo>
                    <a:lnTo>
                      <a:pt x="406" y="468"/>
                    </a:lnTo>
                    <a:lnTo>
                      <a:pt x="413" y="468"/>
                    </a:lnTo>
                    <a:lnTo>
                      <a:pt x="418" y="468"/>
                    </a:lnTo>
                    <a:lnTo>
                      <a:pt x="420" y="468"/>
                    </a:lnTo>
                    <a:lnTo>
                      <a:pt x="425" y="468"/>
                    </a:lnTo>
                    <a:lnTo>
                      <a:pt x="432" y="468"/>
                    </a:lnTo>
                    <a:lnTo>
                      <a:pt x="437" y="468"/>
                    </a:lnTo>
                    <a:lnTo>
                      <a:pt x="451" y="468"/>
                    </a:lnTo>
                    <a:lnTo>
                      <a:pt x="456" y="468"/>
                    </a:lnTo>
                    <a:lnTo>
                      <a:pt x="463" y="468"/>
                    </a:lnTo>
                    <a:lnTo>
                      <a:pt x="467" y="468"/>
                    </a:lnTo>
                    <a:lnTo>
                      <a:pt x="470" y="468"/>
                    </a:lnTo>
                    <a:lnTo>
                      <a:pt x="477" y="468"/>
                    </a:lnTo>
                    <a:lnTo>
                      <a:pt x="482" y="468"/>
                    </a:lnTo>
                    <a:lnTo>
                      <a:pt x="486" y="468"/>
                    </a:lnTo>
                    <a:lnTo>
                      <a:pt x="269" y="0"/>
                    </a:lnTo>
                    <a:close/>
                    <a:moveTo>
                      <a:pt x="184" y="269"/>
                    </a:moveTo>
                    <a:lnTo>
                      <a:pt x="245" y="137"/>
                    </a:lnTo>
                    <a:lnTo>
                      <a:pt x="307" y="269"/>
                    </a:lnTo>
                    <a:lnTo>
                      <a:pt x="184" y="269"/>
                    </a:ln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5214937" y="4602162"/>
                <a:ext cx="484187" cy="742950"/>
              </a:xfrm>
              <a:custGeom>
                <a:avLst/>
                <a:gdLst/>
                <a:ahLst/>
                <a:cxnLst>
                  <a:cxn ang="0">
                    <a:pos x="286" y="0"/>
                  </a:cxn>
                  <a:cxn ang="0">
                    <a:pos x="279" y="0"/>
                  </a:cxn>
                  <a:cxn ang="0">
                    <a:pos x="267" y="0"/>
                  </a:cxn>
                  <a:cxn ang="0">
                    <a:pos x="31" y="0"/>
                  </a:cxn>
                  <a:cxn ang="0">
                    <a:pos x="19" y="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5" y="468"/>
                  </a:cxn>
                  <a:cxn ang="0">
                    <a:pos x="16" y="468"/>
                  </a:cxn>
                  <a:cxn ang="0">
                    <a:pos x="26" y="468"/>
                  </a:cxn>
                  <a:cxn ang="0">
                    <a:pos x="35" y="468"/>
                  </a:cxn>
                  <a:cxn ang="0">
                    <a:pos x="272" y="468"/>
                  </a:cxn>
                  <a:cxn ang="0">
                    <a:pos x="283" y="468"/>
                  </a:cxn>
                  <a:cxn ang="0">
                    <a:pos x="290" y="468"/>
                  </a:cxn>
                  <a:cxn ang="0">
                    <a:pos x="302" y="468"/>
                  </a:cxn>
                  <a:cxn ang="0">
                    <a:pos x="295" y="420"/>
                  </a:cxn>
                  <a:cxn ang="0">
                    <a:pos x="286" y="420"/>
                  </a:cxn>
                  <a:cxn ang="0">
                    <a:pos x="276" y="420"/>
                  </a:cxn>
                  <a:cxn ang="0">
                    <a:pos x="267" y="420"/>
                  </a:cxn>
                  <a:cxn ang="0">
                    <a:pos x="83" y="238"/>
                  </a:cxn>
                  <a:cxn ang="0">
                    <a:pos x="272" y="238"/>
                  </a:cxn>
                  <a:cxn ang="0">
                    <a:pos x="283" y="238"/>
                  </a:cxn>
                  <a:cxn ang="0">
                    <a:pos x="290" y="238"/>
                  </a:cxn>
                  <a:cxn ang="0">
                    <a:pos x="302" y="238"/>
                  </a:cxn>
                  <a:cxn ang="0">
                    <a:pos x="295" y="191"/>
                  </a:cxn>
                  <a:cxn ang="0">
                    <a:pos x="286" y="191"/>
                  </a:cxn>
                  <a:cxn ang="0">
                    <a:pos x="276" y="191"/>
                  </a:cxn>
                  <a:cxn ang="0">
                    <a:pos x="267" y="191"/>
                  </a:cxn>
                  <a:cxn ang="0">
                    <a:pos x="83" y="45"/>
                  </a:cxn>
                  <a:cxn ang="0">
                    <a:pos x="274" y="45"/>
                  </a:cxn>
                  <a:cxn ang="0">
                    <a:pos x="286" y="45"/>
                  </a:cxn>
                  <a:cxn ang="0">
                    <a:pos x="293" y="45"/>
                  </a:cxn>
                  <a:cxn ang="0">
                    <a:pos x="305" y="45"/>
                  </a:cxn>
                  <a:cxn ang="0">
                    <a:pos x="298" y="0"/>
                  </a:cxn>
                </a:cxnLst>
                <a:rect l="0" t="0" r="r" b="b"/>
                <a:pathLst>
                  <a:path w="305" h="468">
                    <a:moveTo>
                      <a:pt x="293" y="0"/>
                    </a:moveTo>
                    <a:lnTo>
                      <a:pt x="286" y="0"/>
                    </a:lnTo>
                    <a:lnTo>
                      <a:pt x="286" y="0"/>
                    </a:lnTo>
                    <a:lnTo>
                      <a:pt x="279" y="0"/>
                    </a:lnTo>
                    <a:lnTo>
                      <a:pt x="274" y="0"/>
                    </a:lnTo>
                    <a:lnTo>
                      <a:pt x="267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468"/>
                    </a:lnTo>
                    <a:lnTo>
                      <a:pt x="5" y="468"/>
                    </a:lnTo>
                    <a:lnTo>
                      <a:pt x="12" y="468"/>
                    </a:lnTo>
                    <a:lnTo>
                      <a:pt x="16" y="468"/>
                    </a:lnTo>
                    <a:lnTo>
                      <a:pt x="19" y="468"/>
                    </a:lnTo>
                    <a:lnTo>
                      <a:pt x="26" y="468"/>
                    </a:lnTo>
                    <a:lnTo>
                      <a:pt x="31" y="468"/>
                    </a:lnTo>
                    <a:lnTo>
                      <a:pt x="35" y="468"/>
                    </a:lnTo>
                    <a:lnTo>
                      <a:pt x="267" y="468"/>
                    </a:lnTo>
                    <a:lnTo>
                      <a:pt x="272" y="468"/>
                    </a:lnTo>
                    <a:lnTo>
                      <a:pt x="276" y="468"/>
                    </a:lnTo>
                    <a:lnTo>
                      <a:pt x="283" y="468"/>
                    </a:lnTo>
                    <a:lnTo>
                      <a:pt x="286" y="468"/>
                    </a:lnTo>
                    <a:lnTo>
                      <a:pt x="290" y="468"/>
                    </a:lnTo>
                    <a:lnTo>
                      <a:pt x="295" y="468"/>
                    </a:lnTo>
                    <a:lnTo>
                      <a:pt x="302" y="468"/>
                    </a:lnTo>
                    <a:lnTo>
                      <a:pt x="302" y="420"/>
                    </a:lnTo>
                    <a:lnTo>
                      <a:pt x="295" y="420"/>
                    </a:lnTo>
                    <a:lnTo>
                      <a:pt x="290" y="420"/>
                    </a:lnTo>
                    <a:lnTo>
                      <a:pt x="286" y="420"/>
                    </a:lnTo>
                    <a:lnTo>
                      <a:pt x="283" y="420"/>
                    </a:lnTo>
                    <a:lnTo>
                      <a:pt x="276" y="420"/>
                    </a:lnTo>
                    <a:lnTo>
                      <a:pt x="272" y="420"/>
                    </a:lnTo>
                    <a:lnTo>
                      <a:pt x="267" y="420"/>
                    </a:lnTo>
                    <a:lnTo>
                      <a:pt x="83" y="420"/>
                    </a:lnTo>
                    <a:lnTo>
                      <a:pt x="83" y="238"/>
                    </a:lnTo>
                    <a:lnTo>
                      <a:pt x="267" y="238"/>
                    </a:lnTo>
                    <a:lnTo>
                      <a:pt x="272" y="238"/>
                    </a:lnTo>
                    <a:lnTo>
                      <a:pt x="276" y="238"/>
                    </a:lnTo>
                    <a:lnTo>
                      <a:pt x="283" y="238"/>
                    </a:lnTo>
                    <a:lnTo>
                      <a:pt x="286" y="238"/>
                    </a:lnTo>
                    <a:lnTo>
                      <a:pt x="290" y="238"/>
                    </a:lnTo>
                    <a:lnTo>
                      <a:pt x="295" y="238"/>
                    </a:lnTo>
                    <a:lnTo>
                      <a:pt x="302" y="238"/>
                    </a:lnTo>
                    <a:lnTo>
                      <a:pt x="302" y="191"/>
                    </a:lnTo>
                    <a:lnTo>
                      <a:pt x="295" y="191"/>
                    </a:lnTo>
                    <a:lnTo>
                      <a:pt x="290" y="191"/>
                    </a:lnTo>
                    <a:lnTo>
                      <a:pt x="286" y="191"/>
                    </a:lnTo>
                    <a:lnTo>
                      <a:pt x="283" y="191"/>
                    </a:lnTo>
                    <a:lnTo>
                      <a:pt x="276" y="191"/>
                    </a:lnTo>
                    <a:lnTo>
                      <a:pt x="272" y="191"/>
                    </a:lnTo>
                    <a:lnTo>
                      <a:pt x="267" y="191"/>
                    </a:lnTo>
                    <a:lnTo>
                      <a:pt x="83" y="191"/>
                    </a:lnTo>
                    <a:lnTo>
                      <a:pt x="83" y="45"/>
                    </a:lnTo>
                    <a:lnTo>
                      <a:pt x="267" y="45"/>
                    </a:lnTo>
                    <a:lnTo>
                      <a:pt x="274" y="45"/>
                    </a:lnTo>
                    <a:lnTo>
                      <a:pt x="279" y="45"/>
                    </a:lnTo>
                    <a:lnTo>
                      <a:pt x="286" y="45"/>
                    </a:lnTo>
                    <a:lnTo>
                      <a:pt x="286" y="45"/>
                    </a:lnTo>
                    <a:lnTo>
                      <a:pt x="293" y="45"/>
                    </a:lnTo>
                    <a:lnTo>
                      <a:pt x="298" y="45"/>
                    </a:lnTo>
                    <a:lnTo>
                      <a:pt x="305" y="45"/>
                    </a:lnTo>
                    <a:lnTo>
                      <a:pt x="305" y="0"/>
                    </a:lnTo>
                    <a:lnTo>
                      <a:pt x="298" y="0"/>
                    </a:lnTo>
                    <a:lnTo>
                      <a:pt x="293" y="0"/>
                    </a:ln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5757862" y="4602162"/>
                <a:ext cx="131762" cy="742950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67" y="0"/>
                  </a:cxn>
                  <a:cxn ang="0">
                    <a:pos x="64" y="0"/>
                  </a:cxn>
                  <a:cxn ang="0">
                    <a:pos x="57" y="0"/>
                  </a:cxn>
                  <a:cxn ang="0">
                    <a:pos x="52" y="0"/>
                  </a:cxn>
                  <a:cxn ang="0">
                    <a:pos x="48" y="0"/>
                  </a:cxn>
                  <a:cxn ang="0">
                    <a:pos x="36" y="0"/>
                  </a:cxn>
                  <a:cxn ang="0">
                    <a:pos x="31" y="0"/>
                  </a:cxn>
                  <a:cxn ang="0">
                    <a:pos x="24" y="0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2" y="0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0" y="468"/>
                  </a:cxn>
                  <a:cxn ang="0">
                    <a:pos x="5" y="468"/>
                  </a:cxn>
                  <a:cxn ang="0">
                    <a:pos x="12" y="468"/>
                  </a:cxn>
                  <a:cxn ang="0">
                    <a:pos x="17" y="468"/>
                  </a:cxn>
                  <a:cxn ang="0">
                    <a:pos x="19" y="468"/>
                  </a:cxn>
                  <a:cxn ang="0">
                    <a:pos x="24" y="468"/>
                  </a:cxn>
                  <a:cxn ang="0">
                    <a:pos x="31" y="468"/>
                  </a:cxn>
                  <a:cxn ang="0">
                    <a:pos x="36" y="468"/>
                  </a:cxn>
                  <a:cxn ang="0">
                    <a:pos x="48" y="468"/>
                  </a:cxn>
                  <a:cxn ang="0">
                    <a:pos x="52" y="468"/>
                  </a:cxn>
                  <a:cxn ang="0">
                    <a:pos x="57" y="468"/>
                  </a:cxn>
                  <a:cxn ang="0">
                    <a:pos x="64" y="468"/>
                  </a:cxn>
                  <a:cxn ang="0">
                    <a:pos x="67" y="468"/>
                  </a:cxn>
                  <a:cxn ang="0">
                    <a:pos x="71" y="468"/>
                  </a:cxn>
                  <a:cxn ang="0">
                    <a:pos x="76" y="468"/>
                  </a:cxn>
                  <a:cxn ang="0">
                    <a:pos x="83" y="468"/>
                  </a:cxn>
                  <a:cxn ang="0">
                    <a:pos x="83" y="0"/>
                  </a:cxn>
                  <a:cxn ang="0">
                    <a:pos x="76" y="0"/>
                  </a:cxn>
                  <a:cxn ang="0">
                    <a:pos x="71" y="0"/>
                  </a:cxn>
                </a:cxnLst>
                <a:rect l="0" t="0" r="r" b="b"/>
                <a:pathLst>
                  <a:path w="83" h="468">
                    <a:moveTo>
                      <a:pt x="71" y="0"/>
                    </a:moveTo>
                    <a:lnTo>
                      <a:pt x="67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36" y="0"/>
                    </a:lnTo>
                    <a:lnTo>
                      <a:pt x="31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2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468"/>
                    </a:lnTo>
                    <a:lnTo>
                      <a:pt x="5" y="468"/>
                    </a:lnTo>
                    <a:lnTo>
                      <a:pt x="12" y="468"/>
                    </a:lnTo>
                    <a:lnTo>
                      <a:pt x="17" y="468"/>
                    </a:lnTo>
                    <a:lnTo>
                      <a:pt x="19" y="468"/>
                    </a:lnTo>
                    <a:lnTo>
                      <a:pt x="24" y="468"/>
                    </a:lnTo>
                    <a:lnTo>
                      <a:pt x="31" y="468"/>
                    </a:lnTo>
                    <a:lnTo>
                      <a:pt x="36" y="468"/>
                    </a:lnTo>
                    <a:lnTo>
                      <a:pt x="48" y="468"/>
                    </a:lnTo>
                    <a:lnTo>
                      <a:pt x="52" y="468"/>
                    </a:lnTo>
                    <a:lnTo>
                      <a:pt x="57" y="468"/>
                    </a:lnTo>
                    <a:lnTo>
                      <a:pt x="64" y="468"/>
                    </a:lnTo>
                    <a:lnTo>
                      <a:pt x="67" y="468"/>
                    </a:lnTo>
                    <a:lnTo>
                      <a:pt x="71" y="468"/>
                    </a:lnTo>
                    <a:lnTo>
                      <a:pt x="76" y="468"/>
                    </a:lnTo>
                    <a:lnTo>
                      <a:pt x="83" y="468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7832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806" y="254427"/>
            <a:ext cx="8229600" cy="35568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15181" y="781280"/>
            <a:ext cx="3976687" cy="364013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1"/>
          </p:nvPr>
        </p:nvSpPr>
        <p:spPr>
          <a:xfrm>
            <a:off x="4657421" y="781280"/>
            <a:ext cx="3976687" cy="36401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50229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498" y="265098"/>
            <a:ext cx="8229600" cy="35568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20"/>
          </p:nvPr>
        </p:nvSpPr>
        <p:spPr>
          <a:xfrm>
            <a:off x="457200" y="1202519"/>
            <a:ext cx="3886200" cy="1307826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21"/>
          </p:nvPr>
        </p:nvSpPr>
        <p:spPr>
          <a:xfrm>
            <a:off x="457200" y="3145158"/>
            <a:ext cx="3886200" cy="1304716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4"/>
          <p:cNvSpPr>
            <a:spLocks noGrp="1"/>
          </p:cNvSpPr>
          <p:nvPr>
            <p:ph sz="quarter" idx="22"/>
          </p:nvPr>
        </p:nvSpPr>
        <p:spPr>
          <a:xfrm>
            <a:off x="4800600" y="3145158"/>
            <a:ext cx="3886200" cy="1304716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23"/>
          </p:nvPr>
        </p:nvSpPr>
        <p:spPr>
          <a:xfrm>
            <a:off x="4800600" y="1202519"/>
            <a:ext cx="3886200" cy="1307826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Rounded Rectangle 21"/>
          <p:cNvSpPr/>
          <p:nvPr userDrawn="1"/>
        </p:nvSpPr>
        <p:spPr>
          <a:xfrm>
            <a:off x="459573" y="796703"/>
            <a:ext cx="3896873" cy="342011"/>
          </a:xfrm>
          <a:prstGeom prst="roundRect">
            <a:avLst>
              <a:gd name="adj" fmla="val 13075"/>
            </a:avLst>
          </a:prstGeom>
          <a:solidFill>
            <a:srgbClr val="061D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8"/>
          </p:nvPr>
        </p:nvSpPr>
        <p:spPr>
          <a:xfrm>
            <a:off x="459573" y="818046"/>
            <a:ext cx="3896873" cy="302383"/>
          </a:xfrm>
          <a:noFill/>
        </p:spPr>
        <p:txBody>
          <a:bodyPr lIns="91440" tIns="91440" rIns="91440" bIns="91440" anchor="ctr"/>
          <a:lstStyle>
            <a:lvl1pPr marL="0" indent="0" algn="ctr">
              <a:buNone/>
              <a:defRPr sz="1200">
                <a:solidFill>
                  <a:srgbClr val="FFFFFF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Rounded Rectangle 23"/>
          <p:cNvSpPr/>
          <p:nvPr userDrawn="1"/>
        </p:nvSpPr>
        <p:spPr>
          <a:xfrm>
            <a:off x="4789927" y="804094"/>
            <a:ext cx="3909920" cy="348100"/>
          </a:xfrm>
          <a:prstGeom prst="roundRect">
            <a:avLst>
              <a:gd name="adj" fmla="val 13075"/>
            </a:avLst>
          </a:prstGeom>
          <a:solidFill>
            <a:srgbClr val="061D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29"/>
          </p:nvPr>
        </p:nvSpPr>
        <p:spPr>
          <a:xfrm>
            <a:off x="4789927" y="825438"/>
            <a:ext cx="3909920" cy="302383"/>
          </a:xfrm>
          <a:noFill/>
        </p:spPr>
        <p:txBody>
          <a:bodyPr lIns="91440" tIns="91440" rIns="91440" bIns="91440" anchor="ctr"/>
          <a:lstStyle>
            <a:lvl1pPr marL="0" indent="0" algn="ctr">
              <a:buNone/>
              <a:defRPr sz="1200">
                <a:solidFill>
                  <a:srgbClr val="FFFFFF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Rounded Rectangle 25"/>
          <p:cNvSpPr/>
          <p:nvPr userDrawn="1"/>
        </p:nvSpPr>
        <p:spPr>
          <a:xfrm>
            <a:off x="459573" y="2746734"/>
            <a:ext cx="3896873" cy="348100"/>
          </a:xfrm>
          <a:prstGeom prst="roundRect">
            <a:avLst>
              <a:gd name="adj" fmla="val 13075"/>
            </a:avLst>
          </a:prstGeom>
          <a:solidFill>
            <a:srgbClr val="061D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 Placeholder 9"/>
          <p:cNvSpPr>
            <a:spLocks noGrp="1"/>
          </p:cNvSpPr>
          <p:nvPr>
            <p:ph type="body" sz="quarter" idx="30"/>
          </p:nvPr>
        </p:nvSpPr>
        <p:spPr>
          <a:xfrm>
            <a:off x="459573" y="2768078"/>
            <a:ext cx="3896873" cy="302383"/>
          </a:xfrm>
          <a:noFill/>
        </p:spPr>
        <p:txBody>
          <a:bodyPr lIns="91440" tIns="91440" rIns="91440" bIns="91440" anchor="ctr"/>
          <a:lstStyle>
            <a:lvl1pPr marL="0" indent="0" algn="ctr">
              <a:buNone/>
              <a:defRPr sz="1200">
                <a:solidFill>
                  <a:srgbClr val="FFFFFF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Rounded Rectangle 27"/>
          <p:cNvSpPr/>
          <p:nvPr userDrawn="1"/>
        </p:nvSpPr>
        <p:spPr>
          <a:xfrm>
            <a:off x="4789927" y="2743455"/>
            <a:ext cx="3909920" cy="348100"/>
          </a:xfrm>
          <a:prstGeom prst="roundRect">
            <a:avLst>
              <a:gd name="adj" fmla="val 13075"/>
            </a:avLst>
          </a:prstGeom>
          <a:solidFill>
            <a:srgbClr val="061D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9"/>
          <p:cNvSpPr>
            <a:spLocks noGrp="1"/>
          </p:cNvSpPr>
          <p:nvPr>
            <p:ph type="body" sz="quarter" idx="31"/>
          </p:nvPr>
        </p:nvSpPr>
        <p:spPr>
          <a:xfrm>
            <a:off x="4789927" y="2775470"/>
            <a:ext cx="3909920" cy="302383"/>
          </a:xfrm>
          <a:noFill/>
        </p:spPr>
        <p:txBody>
          <a:bodyPr lIns="91440" tIns="91440" rIns="91440" bIns="91440" anchor="ctr"/>
          <a:lstStyle>
            <a:lvl1pPr marL="0" indent="0" algn="ctr">
              <a:buNone/>
              <a:defRPr sz="1200">
                <a:solidFill>
                  <a:srgbClr val="FFFFFF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184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box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457200" y="3546415"/>
            <a:ext cx="1371600" cy="891492"/>
          </a:xfrm>
          <a:prstGeom prst="roundRect">
            <a:avLst>
              <a:gd name="adj" fmla="val 13075"/>
            </a:avLst>
          </a:prstGeom>
          <a:solidFill>
            <a:srgbClr val="061D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Placeholder 3"/>
          <p:cNvSpPr>
            <a:spLocks noGrp="1"/>
          </p:cNvSpPr>
          <p:nvPr>
            <p:ph type="title"/>
          </p:nvPr>
        </p:nvSpPr>
        <p:spPr>
          <a:xfrm>
            <a:off x="457200" y="286440"/>
            <a:ext cx="8229600" cy="355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7200" y="797268"/>
            <a:ext cx="8229600" cy="40499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7" name="Straight Connector 6"/>
          <p:cNvCxnSpPr/>
          <p:nvPr userDrawn="1"/>
        </p:nvCxnSpPr>
        <p:spPr bwMode="auto">
          <a:xfrm flipV="1">
            <a:off x="457200" y="2311879"/>
            <a:ext cx="8229600" cy="127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9D9D9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Connector 7"/>
          <p:cNvCxnSpPr/>
          <p:nvPr userDrawn="1"/>
        </p:nvCxnSpPr>
        <p:spPr bwMode="auto">
          <a:xfrm flipV="1">
            <a:off x="457200" y="3420613"/>
            <a:ext cx="8229600" cy="127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9D9D9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 Placeholder 16"/>
          <p:cNvSpPr>
            <a:spLocks noGrp="1"/>
          </p:cNvSpPr>
          <p:nvPr>
            <p:ph type="body" sz="quarter" idx="15"/>
          </p:nvPr>
        </p:nvSpPr>
        <p:spPr>
          <a:xfrm>
            <a:off x="2011680" y="1328947"/>
            <a:ext cx="6675120" cy="891492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243065"/>
                </a:solidFill>
              </a:defRPr>
            </a:lvl1pPr>
            <a:lvl2pPr marL="457200" indent="0">
              <a:buNone/>
              <a:defRPr sz="1200">
                <a:solidFill>
                  <a:srgbClr val="243065"/>
                </a:solidFill>
              </a:defRPr>
            </a:lvl2pPr>
            <a:lvl3pPr marL="914400" indent="0">
              <a:buNone/>
              <a:defRPr sz="1200">
                <a:solidFill>
                  <a:srgbClr val="243065"/>
                </a:solidFill>
              </a:defRPr>
            </a:lvl3pPr>
            <a:lvl4pPr marL="1371600" indent="0">
              <a:buNone/>
              <a:defRPr sz="1200">
                <a:solidFill>
                  <a:srgbClr val="243065"/>
                </a:solidFill>
              </a:defRPr>
            </a:lvl4pPr>
            <a:lvl5pPr marL="1828800" indent="0">
              <a:buNone/>
              <a:defRPr sz="1200">
                <a:solidFill>
                  <a:srgbClr val="24306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16"/>
          <p:cNvSpPr>
            <a:spLocks noGrp="1"/>
          </p:cNvSpPr>
          <p:nvPr>
            <p:ph type="body" sz="quarter" idx="16"/>
          </p:nvPr>
        </p:nvSpPr>
        <p:spPr>
          <a:xfrm>
            <a:off x="2011680" y="2437681"/>
            <a:ext cx="6675120" cy="891492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243065"/>
                </a:solidFill>
              </a:defRPr>
            </a:lvl1pPr>
            <a:lvl2pPr marL="457200" indent="0">
              <a:buNone/>
              <a:defRPr sz="1200">
                <a:solidFill>
                  <a:srgbClr val="243065"/>
                </a:solidFill>
              </a:defRPr>
            </a:lvl2pPr>
            <a:lvl3pPr marL="914400" indent="0">
              <a:buNone/>
              <a:defRPr sz="1200">
                <a:solidFill>
                  <a:srgbClr val="243065"/>
                </a:solidFill>
              </a:defRPr>
            </a:lvl3pPr>
            <a:lvl4pPr marL="1371600" indent="0">
              <a:buNone/>
              <a:defRPr sz="1200">
                <a:solidFill>
                  <a:srgbClr val="243065"/>
                </a:solidFill>
              </a:defRPr>
            </a:lvl4pPr>
            <a:lvl5pPr marL="1828800" indent="0">
              <a:buNone/>
              <a:defRPr sz="1200">
                <a:solidFill>
                  <a:srgbClr val="24306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7"/>
          </p:nvPr>
        </p:nvSpPr>
        <p:spPr>
          <a:xfrm>
            <a:off x="2011680" y="3546415"/>
            <a:ext cx="6675120" cy="891492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243065"/>
                </a:solidFill>
              </a:defRPr>
            </a:lvl1pPr>
            <a:lvl2pPr marL="457200" indent="0">
              <a:buNone/>
              <a:defRPr sz="1200">
                <a:solidFill>
                  <a:srgbClr val="243065"/>
                </a:solidFill>
              </a:defRPr>
            </a:lvl2pPr>
            <a:lvl3pPr marL="914400" indent="0">
              <a:buNone/>
              <a:defRPr sz="1200">
                <a:solidFill>
                  <a:srgbClr val="243065"/>
                </a:solidFill>
              </a:defRPr>
            </a:lvl3pPr>
            <a:lvl4pPr marL="1371600" indent="0">
              <a:buNone/>
              <a:defRPr sz="1200">
                <a:solidFill>
                  <a:srgbClr val="243065"/>
                </a:solidFill>
              </a:defRPr>
            </a:lvl4pPr>
            <a:lvl5pPr marL="1828800" indent="0">
              <a:buNone/>
              <a:defRPr sz="1200">
                <a:solidFill>
                  <a:srgbClr val="24306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57200" y="3546415"/>
            <a:ext cx="1371600" cy="891492"/>
          </a:xfrm>
          <a:noFill/>
        </p:spPr>
        <p:txBody>
          <a:bodyPr lIns="91440" tIns="91440" rIns="91440" bIns="91440" anchor="ctr"/>
          <a:lstStyle>
            <a:lvl1pPr marL="0" indent="0" algn="ctr">
              <a:buNone/>
              <a:defRPr sz="1200">
                <a:solidFill>
                  <a:srgbClr val="FFFFFF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Rounded Rectangle 20"/>
          <p:cNvSpPr/>
          <p:nvPr userDrawn="1"/>
        </p:nvSpPr>
        <p:spPr>
          <a:xfrm>
            <a:off x="457200" y="2437681"/>
            <a:ext cx="1371600" cy="891492"/>
          </a:xfrm>
          <a:prstGeom prst="roundRect">
            <a:avLst>
              <a:gd name="adj" fmla="val 13075"/>
            </a:avLst>
          </a:prstGeom>
          <a:solidFill>
            <a:srgbClr val="061D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457200" y="2437681"/>
            <a:ext cx="1371600" cy="891492"/>
          </a:xfrm>
          <a:noFill/>
        </p:spPr>
        <p:txBody>
          <a:bodyPr lIns="91440" tIns="91440" rIns="91440" bIns="91440" anchor="ctr"/>
          <a:lstStyle>
            <a:lvl1pPr marL="0" indent="0" algn="ctr">
              <a:buNone/>
              <a:defRPr sz="1200">
                <a:solidFill>
                  <a:srgbClr val="FFFFFF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Rounded Rectangle 22"/>
          <p:cNvSpPr/>
          <p:nvPr userDrawn="1"/>
        </p:nvSpPr>
        <p:spPr>
          <a:xfrm>
            <a:off x="457200" y="1328947"/>
            <a:ext cx="1371600" cy="891492"/>
          </a:xfrm>
          <a:prstGeom prst="roundRect">
            <a:avLst>
              <a:gd name="adj" fmla="val 13075"/>
            </a:avLst>
          </a:prstGeom>
          <a:solidFill>
            <a:srgbClr val="061D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457200" y="1328947"/>
            <a:ext cx="1371600" cy="891492"/>
          </a:xfrm>
          <a:noFill/>
        </p:spPr>
        <p:txBody>
          <a:bodyPr lIns="91440" tIns="91440" rIns="91440" bIns="91440" anchor="ctr"/>
          <a:lstStyle>
            <a:lvl1pPr marL="0" indent="0" algn="ctr">
              <a:buNone/>
              <a:defRPr sz="1200">
                <a:solidFill>
                  <a:srgbClr val="FFFFFF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3762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ick bottom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3315181"/>
            <a:ext cx="9144000" cy="1839269"/>
          </a:xfrm>
          <a:prstGeom prst="rect">
            <a:avLst/>
          </a:prstGeom>
          <a:gradFill flip="none" rotWithShape="1">
            <a:gsLst>
              <a:gs pos="15000">
                <a:srgbClr val="061D54"/>
              </a:gs>
              <a:gs pos="100000">
                <a:srgbClr val="00B80E"/>
              </a:gs>
            </a:gsLst>
            <a:lin ang="17400000" scaled="0"/>
            <a:tileRect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3613150"/>
            <a:ext cx="8229600" cy="887413"/>
          </a:xfr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200"/>
            </a:lvl3pPr>
            <a:lvl4pPr marL="1371600" indent="0" algn="ctr">
              <a:buNone/>
              <a:defRPr sz="1200"/>
            </a:lvl4pPr>
            <a:lvl5pPr marL="1828800" indent="0" algn="ctr">
              <a:buNone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Placeholder 3"/>
          <p:cNvSpPr>
            <a:spLocks noGrp="1"/>
          </p:cNvSpPr>
          <p:nvPr>
            <p:ph type="title"/>
          </p:nvPr>
        </p:nvSpPr>
        <p:spPr>
          <a:xfrm>
            <a:off x="412133" y="275769"/>
            <a:ext cx="8229600" cy="355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12750" y="821739"/>
            <a:ext cx="8229600" cy="237961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7"/>
          <p:cNvSpPr txBox="1">
            <a:spLocks/>
          </p:cNvSpPr>
          <p:nvPr userDrawn="1"/>
        </p:nvSpPr>
        <p:spPr>
          <a:xfrm>
            <a:off x="6965649" y="480918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Raleway"/>
                <a:ea typeface="+mn-ea"/>
                <a:cs typeface="Raleway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fld id="{D60D1EDE-7116-2443-9BDD-368CE5B37660}" type="slidenum">
              <a:rPr lang="en-US" sz="1050" kern="0" smtClean="0">
                <a:solidFill>
                  <a:srgbClr val="FFFFFF"/>
                </a:solidFill>
                <a:latin typeface="Century Gothic"/>
                <a:cs typeface="Century Gothic"/>
              </a:rPr>
              <a:pPr defTabSz="914400"/>
              <a:t>‹#›</a:t>
            </a:fld>
            <a:endParaRPr lang="en-US" sz="1050" kern="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71347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option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 flipH="1" flipV="1">
            <a:off x="1522" y="1941133"/>
            <a:ext cx="9154308" cy="3210074"/>
            <a:chOff x="0" y="402270"/>
            <a:chExt cx="12192000" cy="4279570"/>
          </a:xfrm>
        </p:grpSpPr>
        <p:sp>
          <p:nvSpPr>
            <p:cNvPr id="14" name="Freeform: Shape 28">
              <a:extLst>
                <a:ext uri="{FF2B5EF4-FFF2-40B4-BE49-F238E27FC236}">
                  <a16:creationId xmlns:a16="http://schemas.microsoft.com/office/drawing/2014/main" id="{994F71F9-9AA6-4620-8811-41C48333759A}"/>
                </a:ext>
              </a:extLst>
            </p:cNvPr>
            <p:cNvSpPr/>
            <p:nvPr userDrawn="1"/>
          </p:nvSpPr>
          <p:spPr>
            <a:xfrm>
              <a:off x="0" y="1407887"/>
              <a:ext cx="12192000" cy="3273953"/>
            </a:xfrm>
            <a:custGeom>
              <a:avLst/>
              <a:gdLst>
                <a:gd name="connsiteX0" fmla="*/ 0 w 12192000"/>
                <a:gd name="connsiteY0" fmla="*/ 0 h 4825989"/>
                <a:gd name="connsiteX1" fmla="*/ 12192000 w 12192000"/>
                <a:gd name="connsiteY1" fmla="*/ 0 h 4825989"/>
                <a:gd name="connsiteX2" fmla="*/ 12192000 w 12192000"/>
                <a:gd name="connsiteY2" fmla="*/ 3158691 h 4825989"/>
                <a:gd name="connsiteX3" fmla="*/ 12042459 w 12192000"/>
                <a:gd name="connsiteY3" fmla="*/ 3092110 h 4825989"/>
                <a:gd name="connsiteX4" fmla="*/ 10475130 w 12192000"/>
                <a:gd name="connsiteY4" fmla="*/ 2801257 h 4825989"/>
                <a:gd name="connsiteX5" fmla="*/ 7334805 w 12192000"/>
                <a:gd name="connsiteY5" fmla="*/ 4494474 h 4825989"/>
                <a:gd name="connsiteX6" fmla="*/ 7325175 w 12192000"/>
                <a:gd name="connsiteY6" fmla="*/ 4521921 h 4825989"/>
                <a:gd name="connsiteX7" fmla="*/ 7286866 w 12192000"/>
                <a:gd name="connsiteY7" fmla="*/ 4512089 h 4825989"/>
                <a:gd name="connsiteX8" fmla="*/ 6945321 w 12192000"/>
                <a:gd name="connsiteY8" fmla="*/ 4439294 h 4825989"/>
                <a:gd name="connsiteX9" fmla="*/ 6797659 w 12192000"/>
                <a:gd name="connsiteY9" fmla="*/ 4412460 h 4825989"/>
                <a:gd name="connsiteX10" fmla="*/ 6437227 w 12192000"/>
                <a:gd name="connsiteY10" fmla="*/ 4288199 h 4825989"/>
                <a:gd name="connsiteX11" fmla="*/ 3814536 w 12192000"/>
                <a:gd name="connsiteY11" fmla="*/ 3918856 h 4825989"/>
                <a:gd name="connsiteX12" fmla="*/ 194859 w 12192000"/>
                <a:gd name="connsiteY12" fmla="*/ 4705852 h 4825989"/>
                <a:gd name="connsiteX13" fmla="*/ 0 w 12192000"/>
                <a:gd name="connsiteY13" fmla="*/ 4825989 h 482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4825989">
                  <a:moveTo>
                    <a:pt x="0" y="0"/>
                  </a:moveTo>
                  <a:lnTo>
                    <a:pt x="12192000" y="0"/>
                  </a:lnTo>
                  <a:lnTo>
                    <a:pt x="12192000" y="3158691"/>
                  </a:lnTo>
                  <a:lnTo>
                    <a:pt x="12042459" y="3092110"/>
                  </a:lnTo>
                  <a:cubicBezTo>
                    <a:pt x="11576550" y="2906620"/>
                    <a:pt x="11042629" y="2801257"/>
                    <a:pt x="10475130" y="2801257"/>
                  </a:cubicBezTo>
                  <a:cubicBezTo>
                    <a:pt x="8999632" y="2801257"/>
                    <a:pt x="7751123" y="3513510"/>
                    <a:pt x="7334805" y="4494474"/>
                  </a:cubicBezTo>
                  <a:lnTo>
                    <a:pt x="7325175" y="4521921"/>
                  </a:lnTo>
                  <a:lnTo>
                    <a:pt x="7286866" y="4512089"/>
                  </a:lnTo>
                  <a:cubicBezTo>
                    <a:pt x="7175016" y="4486420"/>
                    <a:pt x="7061124" y="4462136"/>
                    <a:pt x="6945321" y="4439294"/>
                  </a:cubicBezTo>
                  <a:lnTo>
                    <a:pt x="6797659" y="4412460"/>
                  </a:lnTo>
                  <a:lnTo>
                    <a:pt x="6437227" y="4288199"/>
                  </a:lnTo>
                  <a:cubicBezTo>
                    <a:pt x="5688565" y="4055015"/>
                    <a:pt x="4786040" y="3918856"/>
                    <a:pt x="3814536" y="3918856"/>
                  </a:cubicBezTo>
                  <a:cubicBezTo>
                    <a:pt x="2357280" y="3918856"/>
                    <a:pt x="1055228" y="4225214"/>
                    <a:pt x="194859" y="4705852"/>
                  </a:cubicBezTo>
                  <a:lnTo>
                    <a:pt x="0" y="482598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31">
              <a:extLst>
                <a:ext uri="{FF2B5EF4-FFF2-40B4-BE49-F238E27FC236}">
                  <a16:creationId xmlns:a16="http://schemas.microsoft.com/office/drawing/2014/main" id="{B9899237-5B15-4226-9590-062F46E2E7D5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0" y="402270"/>
              <a:ext cx="12192000" cy="4275269"/>
            </a:xfrm>
            <a:custGeom>
              <a:avLst/>
              <a:gdLst>
                <a:gd name="connsiteX0" fmla="*/ 12192000 w 12192000"/>
                <a:gd name="connsiteY0" fmla="*/ 0 h 4677539"/>
                <a:gd name="connsiteX1" fmla="*/ 0 w 12192000"/>
                <a:gd name="connsiteY1" fmla="*/ 0 h 4677539"/>
                <a:gd name="connsiteX2" fmla="*/ 0 w 12192000"/>
                <a:gd name="connsiteY2" fmla="*/ 1407886 h 4677539"/>
                <a:gd name="connsiteX3" fmla="*/ 0 w 12192000"/>
                <a:gd name="connsiteY3" fmla="*/ 2326996 h 4677539"/>
                <a:gd name="connsiteX4" fmla="*/ 0 w 12192000"/>
                <a:gd name="connsiteY4" fmla="*/ 4312090 h 4677539"/>
                <a:gd name="connsiteX5" fmla="*/ 169333 w 12192000"/>
                <a:gd name="connsiteY5" fmla="*/ 4359836 h 4677539"/>
                <a:gd name="connsiteX6" fmla="*/ 339196 w 12192000"/>
                <a:gd name="connsiteY6" fmla="*/ 4403632 h 4677539"/>
                <a:gd name="connsiteX7" fmla="*/ 509588 w 12192000"/>
                <a:gd name="connsiteY7" fmla="*/ 4444198 h 4677539"/>
                <a:gd name="connsiteX8" fmla="*/ 681038 w 12192000"/>
                <a:gd name="connsiteY8" fmla="*/ 4481173 h 4677539"/>
                <a:gd name="connsiteX9" fmla="*/ 853546 w 12192000"/>
                <a:gd name="connsiteY9" fmla="*/ 4515277 h 4677539"/>
                <a:gd name="connsiteX10" fmla="*/ 1026583 w 12192000"/>
                <a:gd name="connsiteY10" fmla="*/ 4545432 h 4677539"/>
                <a:gd name="connsiteX11" fmla="*/ 1200679 w 12192000"/>
                <a:gd name="connsiteY11" fmla="*/ 4573074 h 4677539"/>
                <a:gd name="connsiteX12" fmla="*/ 1375304 w 12192000"/>
                <a:gd name="connsiteY12" fmla="*/ 4596767 h 4677539"/>
                <a:gd name="connsiteX13" fmla="*/ 1549929 w 12192000"/>
                <a:gd name="connsiteY13" fmla="*/ 4617588 h 4677539"/>
                <a:gd name="connsiteX14" fmla="*/ 1726142 w 12192000"/>
                <a:gd name="connsiteY14" fmla="*/ 4635179 h 4677539"/>
                <a:gd name="connsiteX15" fmla="*/ 1902883 w 12192000"/>
                <a:gd name="connsiteY15" fmla="*/ 4649538 h 4677539"/>
                <a:gd name="connsiteX16" fmla="*/ 2080154 w 12192000"/>
                <a:gd name="connsiteY16" fmla="*/ 4661026 h 4677539"/>
                <a:gd name="connsiteX17" fmla="*/ 2258483 w 12192000"/>
                <a:gd name="connsiteY17" fmla="*/ 4669641 h 4677539"/>
                <a:gd name="connsiteX18" fmla="*/ 2436812 w 12192000"/>
                <a:gd name="connsiteY18" fmla="*/ 4675026 h 4677539"/>
                <a:gd name="connsiteX19" fmla="*/ 2616729 w 12192000"/>
                <a:gd name="connsiteY19" fmla="*/ 4677539 h 4677539"/>
                <a:gd name="connsiteX20" fmla="*/ 2796646 w 12192000"/>
                <a:gd name="connsiteY20" fmla="*/ 4676821 h 4677539"/>
                <a:gd name="connsiteX21" fmla="*/ 2977092 w 12192000"/>
                <a:gd name="connsiteY21" fmla="*/ 4673590 h 4677539"/>
                <a:gd name="connsiteX22" fmla="*/ 3158596 w 12192000"/>
                <a:gd name="connsiteY22" fmla="*/ 4666770 h 4677539"/>
                <a:gd name="connsiteX23" fmla="*/ 3340629 w 12192000"/>
                <a:gd name="connsiteY23" fmla="*/ 4657795 h 4677539"/>
                <a:gd name="connsiteX24" fmla="*/ 3523721 w 12192000"/>
                <a:gd name="connsiteY24" fmla="*/ 4645948 h 4677539"/>
                <a:gd name="connsiteX25" fmla="*/ 3707342 w 12192000"/>
                <a:gd name="connsiteY25" fmla="*/ 4631230 h 4677539"/>
                <a:gd name="connsiteX26" fmla="*/ 3890963 w 12192000"/>
                <a:gd name="connsiteY26" fmla="*/ 4613639 h 4677539"/>
                <a:gd name="connsiteX27" fmla="*/ 4075113 w 12192000"/>
                <a:gd name="connsiteY27" fmla="*/ 4593536 h 4677539"/>
                <a:gd name="connsiteX28" fmla="*/ 4260321 w 12192000"/>
                <a:gd name="connsiteY28" fmla="*/ 4570561 h 4677539"/>
                <a:gd name="connsiteX29" fmla="*/ 4446059 w 12192000"/>
                <a:gd name="connsiteY29" fmla="*/ 4544714 h 4677539"/>
                <a:gd name="connsiteX30" fmla="*/ 4632854 w 12192000"/>
                <a:gd name="connsiteY30" fmla="*/ 4516713 h 4677539"/>
                <a:gd name="connsiteX31" fmla="*/ 4819650 w 12192000"/>
                <a:gd name="connsiteY31" fmla="*/ 4485840 h 4677539"/>
                <a:gd name="connsiteX32" fmla="*/ 5006975 w 12192000"/>
                <a:gd name="connsiteY32" fmla="*/ 4452813 h 4677539"/>
                <a:gd name="connsiteX33" fmla="*/ 5195359 w 12192000"/>
                <a:gd name="connsiteY33" fmla="*/ 4417274 h 4677539"/>
                <a:gd name="connsiteX34" fmla="*/ 5384271 w 12192000"/>
                <a:gd name="connsiteY34" fmla="*/ 4378862 h 4677539"/>
                <a:gd name="connsiteX35" fmla="*/ 5573184 w 12192000"/>
                <a:gd name="connsiteY35" fmla="*/ 4338296 h 4677539"/>
                <a:gd name="connsiteX36" fmla="*/ 5763154 w 12192000"/>
                <a:gd name="connsiteY36" fmla="*/ 4295218 h 4677539"/>
                <a:gd name="connsiteX37" fmla="*/ 5962650 w 12192000"/>
                <a:gd name="connsiteY37" fmla="*/ 4252140 h 4677539"/>
                <a:gd name="connsiteX38" fmla="*/ 6161617 w 12192000"/>
                <a:gd name="connsiteY38" fmla="*/ 4211215 h 4677539"/>
                <a:gd name="connsiteX39" fmla="*/ 6361113 w 12192000"/>
                <a:gd name="connsiteY39" fmla="*/ 4172086 h 4677539"/>
                <a:gd name="connsiteX40" fmla="*/ 6560609 w 12192000"/>
                <a:gd name="connsiteY40" fmla="*/ 4135469 h 4677539"/>
                <a:gd name="connsiteX41" fmla="*/ 6760634 w 12192000"/>
                <a:gd name="connsiteY41" fmla="*/ 4101006 h 4677539"/>
                <a:gd name="connsiteX42" fmla="*/ 6960129 w 12192000"/>
                <a:gd name="connsiteY42" fmla="*/ 4068338 h 4677539"/>
                <a:gd name="connsiteX43" fmla="*/ 7160684 w 12192000"/>
                <a:gd name="connsiteY43" fmla="*/ 4038901 h 4677539"/>
                <a:gd name="connsiteX44" fmla="*/ 7360179 w 12192000"/>
                <a:gd name="connsiteY44" fmla="*/ 4011618 h 4677539"/>
                <a:gd name="connsiteX45" fmla="*/ 7560734 w 12192000"/>
                <a:gd name="connsiteY45" fmla="*/ 3986848 h 4677539"/>
                <a:gd name="connsiteX46" fmla="*/ 7760229 w 12192000"/>
                <a:gd name="connsiteY46" fmla="*/ 3964591 h 4677539"/>
                <a:gd name="connsiteX47" fmla="*/ 7960784 w 12192000"/>
                <a:gd name="connsiteY47" fmla="*/ 3944847 h 4677539"/>
                <a:gd name="connsiteX48" fmla="*/ 8160809 w 12192000"/>
                <a:gd name="connsiteY48" fmla="*/ 3928692 h 4677539"/>
                <a:gd name="connsiteX49" fmla="*/ 8361362 w 12192000"/>
                <a:gd name="connsiteY49" fmla="*/ 3914692 h 4677539"/>
                <a:gd name="connsiteX50" fmla="*/ 8561917 w 12192000"/>
                <a:gd name="connsiteY50" fmla="*/ 3903563 h 4677539"/>
                <a:gd name="connsiteX51" fmla="*/ 8762471 w 12192000"/>
                <a:gd name="connsiteY51" fmla="*/ 3895307 h 4677539"/>
                <a:gd name="connsiteX52" fmla="*/ 8963554 w 12192000"/>
                <a:gd name="connsiteY52" fmla="*/ 3890640 h 4677539"/>
                <a:gd name="connsiteX53" fmla="*/ 9163579 w 12192000"/>
                <a:gd name="connsiteY53" fmla="*/ 3888486 h 4677539"/>
                <a:gd name="connsiteX54" fmla="*/ 9365192 w 12192000"/>
                <a:gd name="connsiteY54" fmla="*/ 3889922 h 4677539"/>
                <a:gd name="connsiteX55" fmla="*/ 9566275 w 12192000"/>
                <a:gd name="connsiteY55" fmla="*/ 3894589 h 4677539"/>
                <a:gd name="connsiteX56" fmla="*/ 9767358 w 12192000"/>
                <a:gd name="connsiteY56" fmla="*/ 3902486 h 4677539"/>
                <a:gd name="connsiteX57" fmla="*/ 9968442 w 12192000"/>
                <a:gd name="connsiteY57" fmla="*/ 3913615 h 4677539"/>
                <a:gd name="connsiteX58" fmla="*/ 10170583 w 12192000"/>
                <a:gd name="connsiteY58" fmla="*/ 3928333 h 4677539"/>
                <a:gd name="connsiteX59" fmla="*/ 10371667 w 12192000"/>
                <a:gd name="connsiteY59" fmla="*/ 3946283 h 4677539"/>
                <a:gd name="connsiteX60" fmla="*/ 10573279 w 12192000"/>
                <a:gd name="connsiteY60" fmla="*/ 3967822 h 4677539"/>
                <a:gd name="connsiteX61" fmla="*/ 10775421 w 12192000"/>
                <a:gd name="connsiteY61" fmla="*/ 3993310 h 4677539"/>
                <a:gd name="connsiteX62" fmla="*/ 10977562 w 12192000"/>
                <a:gd name="connsiteY62" fmla="*/ 4022388 h 4677539"/>
                <a:gd name="connsiteX63" fmla="*/ 11179175 w 12192000"/>
                <a:gd name="connsiteY63" fmla="*/ 4055415 h 4677539"/>
                <a:gd name="connsiteX64" fmla="*/ 11381317 w 12192000"/>
                <a:gd name="connsiteY64" fmla="*/ 4092390 h 4677539"/>
                <a:gd name="connsiteX65" fmla="*/ 11583988 w 12192000"/>
                <a:gd name="connsiteY65" fmla="*/ 4132956 h 4677539"/>
                <a:gd name="connsiteX66" fmla="*/ 11786658 w 12192000"/>
                <a:gd name="connsiteY66" fmla="*/ 4177470 h 4677539"/>
                <a:gd name="connsiteX67" fmla="*/ 11989329 w 12192000"/>
                <a:gd name="connsiteY67" fmla="*/ 4226293 h 4677539"/>
                <a:gd name="connsiteX68" fmla="*/ 12192000 w 12192000"/>
                <a:gd name="connsiteY68" fmla="*/ 4279782 h 4677539"/>
                <a:gd name="connsiteX69" fmla="*/ 12192000 w 12192000"/>
                <a:gd name="connsiteY69" fmla="*/ 2326996 h 4677539"/>
                <a:gd name="connsiteX70" fmla="*/ 12192000 w 12192000"/>
                <a:gd name="connsiteY70" fmla="*/ 1407886 h 4677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2192000" h="4677539">
                  <a:moveTo>
                    <a:pt x="12192000" y="0"/>
                  </a:moveTo>
                  <a:lnTo>
                    <a:pt x="0" y="0"/>
                  </a:lnTo>
                  <a:lnTo>
                    <a:pt x="0" y="1407886"/>
                  </a:lnTo>
                  <a:lnTo>
                    <a:pt x="0" y="2326996"/>
                  </a:lnTo>
                  <a:lnTo>
                    <a:pt x="0" y="4312090"/>
                  </a:lnTo>
                  <a:lnTo>
                    <a:pt x="169333" y="4359836"/>
                  </a:lnTo>
                  <a:lnTo>
                    <a:pt x="339196" y="4403632"/>
                  </a:lnTo>
                  <a:lnTo>
                    <a:pt x="509588" y="4444198"/>
                  </a:lnTo>
                  <a:lnTo>
                    <a:pt x="681038" y="4481173"/>
                  </a:lnTo>
                  <a:lnTo>
                    <a:pt x="853546" y="4515277"/>
                  </a:lnTo>
                  <a:lnTo>
                    <a:pt x="1026583" y="4545432"/>
                  </a:lnTo>
                  <a:lnTo>
                    <a:pt x="1200679" y="4573074"/>
                  </a:lnTo>
                  <a:lnTo>
                    <a:pt x="1375304" y="4596767"/>
                  </a:lnTo>
                  <a:lnTo>
                    <a:pt x="1549929" y="4617588"/>
                  </a:lnTo>
                  <a:lnTo>
                    <a:pt x="1726142" y="4635179"/>
                  </a:lnTo>
                  <a:lnTo>
                    <a:pt x="1902883" y="4649538"/>
                  </a:lnTo>
                  <a:lnTo>
                    <a:pt x="2080154" y="4661026"/>
                  </a:lnTo>
                  <a:lnTo>
                    <a:pt x="2258483" y="4669641"/>
                  </a:lnTo>
                  <a:lnTo>
                    <a:pt x="2436812" y="4675026"/>
                  </a:lnTo>
                  <a:lnTo>
                    <a:pt x="2616729" y="4677539"/>
                  </a:lnTo>
                  <a:lnTo>
                    <a:pt x="2796646" y="4676821"/>
                  </a:lnTo>
                  <a:lnTo>
                    <a:pt x="2977092" y="4673590"/>
                  </a:lnTo>
                  <a:lnTo>
                    <a:pt x="3158596" y="4666770"/>
                  </a:lnTo>
                  <a:lnTo>
                    <a:pt x="3340629" y="4657795"/>
                  </a:lnTo>
                  <a:lnTo>
                    <a:pt x="3523721" y="4645948"/>
                  </a:lnTo>
                  <a:lnTo>
                    <a:pt x="3707342" y="4631230"/>
                  </a:lnTo>
                  <a:lnTo>
                    <a:pt x="3890963" y="4613639"/>
                  </a:lnTo>
                  <a:lnTo>
                    <a:pt x="4075113" y="4593536"/>
                  </a:lnTo>
                  <a:lnTo>
                    <a:pt x="4260321" y="4570561"/>
                  </a:lnTo>
                  <a:lnTo>
                    <a:pt x="4446059" y="4544714"/>
                  </a:lnTo>
                  <a:lnTo>
                    <a:pt x="4632854" y="4516713"/>
                  </a:lnTo>
                  <a:lnTo>
                    <a:pt x="4819650" y="4485840"/>
                  </a:lnTo>
                  <a:lnTo>
                    <a:pt x="5006975" y="4452813"/>
                  </a:lnTo>
                  <a:lnTo>
                    <a:pt x="5195359" y="4417274"/>
                  </a:lnTo>
                  <a:lnTo>
                    <a:pt x="5384271" y="4378862"/>
                  </a:lnTo>
                  <a:lnTo>
                    <a:pt x="5573184" y="4338296"/>
                  </a:lnTo>
                  <a:lnTo>
                    <a:pt x="5763154" y="4295218"/>
                  </a:lnTo>
                  <a:lnTo>
                    <a:pt x="5962650" y="4252140"/>
                  </a:lnTo>
                  <a:lnTo>
                    <a:pt x="6161617" y="4211215"/>
                  </a:lnTo>
                  <a:lnTo>
                    <a:pt x="6361113" y="4172086"/>
                  </a:lnTo>
                  <a:lnTo>
                    <a:pt x="6560609" y="4135469"/>
                  </a:lnTo>
                  <a:lnTo>
                    <a:pt x="6760634" y="4101006"/>
                  </a:lnTo>
                  <a:lnTo>
                    <a:pt x="6960129" y="4068338"/>
                  </a:lnTo>
                  <a:lnTo>
                    <a:pt x="7160684" y="4038901"/>
                  </a:lnTo>
                  <a:lnTo>
                    <a:pt x="7360179" y="4011618"/>
                  </a:lnTo>
                  <a:lnTo>
                    <a:pt x="7560734" y="3986848"/>
                  </a:lnTo>
                  <a:lnTo>
                    <a:pt x="7760229" y="3964591"/>
                  </a:lnTo>
                  <a:lnTo>
                    <a:pt x="7960784" y="3944847"/>
                  </a:lnTo>
                  <a:lnTo>
                    <a:pt x="8160809" y="3928692"/>
                  </a:lnTo>
                  <a:lnTo>
                    <a:pt x="8361362" y="3914692"/>
                  </a:lnTo>
                  <a:lnTo>
                    <a:pt x="8561917" y="3903563"/>
                  </a:lnTo>
                  <a:lnTo>
                    <a:pt x="8762471" y="3895307"/>
                  </a:lnTo>
                  <a:lnTo>
                    <a:pt x="8963554" y="3890640"/>
                  </a:lnTo>
                  <a:lnTo>
                    <a:pt x="9163579" y="3888486"/>
                  </a:lnTo>
                  <a:lnTo>
                    <a:pt x="9365192" y="3889922"/>
                  </a:lnTo>
                  <a:lnTo>
                    <a:pt x="9566275" y="3894589"/>
                  </a:lnTo>
                  <a:lnTo>
                    <a:pt x="9767358" y="3902486"/>
                  </a:lnTo>
                  <a:lnTo>
                    <a:pt x="9968442" y="3913615"/>
                  </a:lnTo>
                  <a:lnTo>
                    <a:pt x="10170583" y="3928333"/>
                  </a:lnTo>
                  <a:lnTo>
                    <a:pt x="10371667" y="3946283"/>
                  </a:lnTo>
                  <a:lnTo>
                    <a:pt x="10573279" y="3967822"/>
                  </a:lnTo>
                  <a:lnTo>
                    <a:pt x="10775421" y="3993310"/>
                  </a:lnTo>
                  <a:lnTo>
                    <a:pt x="10977562" y="4022388"/>
                  </a:lnTo>
                  <a:lnTo>
                    <a:pt x="11179175" y="4055415"/>
                  </a:lnTo>
                  <a:lnTo>
                    <a:pt x="11381317" y="4092390"/>
                  </a:lnTo>
                  <a:lnTo>
                    <a:pt x="11583988" y="4132956"/>
                  </a:lnTo>
                  <a:lnTo>
                    <a:pt x="11786658" y="4177470"/>
                  </a:lnTo>
                  <a:lnTo>
                    <a:pt x="11989329" y="4226293"/>
                  </a:lnTo>
                  <a:lnTo>
                    <a:pt x="12192000" y="4279782"/>
                  </a:lnTo>
                  <a:lnTo>
                    <a:pt x="12192000" y="2326996"/>
                  </a:lnTo>
                  <a:lnTo>
                    <a:pt x="12192000" y="1407886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061D54"/>
                </a:gs>
                <a:gs pos="100000">
                  <a:srgbClr val="00B80E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87623" y="3511827"/>
            <a:ext cx="3674805" cy="766640"/>
          </a:xfrm>
        </p:spPr>
        <p:txBody>
          <a:bodyPr>
            <a:noAutofit/>
          </a:bodyPr>
          <a:lstStyle>
            <a:lvl1pPr marL="0" indent="0">
              <a:buNone/>
              <a:defRPr sz="2000" b="1" baseline="0">
                <a:solidFill>
                  <a:schemeClr val="tx1"/>
                </a:solidFill>
                <a:latin typeface="Century Gothic"/>
                <a:cs typeface="Century Gothic"/>
              </a:defRPr>
            </a:lvl1pPr>
            <a:lvl2pPr marL="457200" indent="0">
              <a:buNone/>
              <a:defRPr sz="1600">
                <a:solidFill>
                  <a:srgbClr val="D9D9D9"/>
                </a:solidFill>
              </a:defRPr>
            </a:lvl2pPr>
            <a:lvl3pPr marL="914400" indent="0">
              <a:buNone/>
              <a:defRPr sz="1600">
                <a:solidFill>
                  <a:srgbClr val="D9D9D9"/>
                </a:solidFill>
              </a:defRPr>
            </a:lvl3pPr>
            <a:lvl4pPr marL="1371600" indent="0">
              <a:buNone/>
              <a:defRPr sz="1600">
                <a:solidFill>
                  <a:srgbClr val="D9D9D9"/>
                </a:solidFill>
              </a:defRPr>
            </a:lvl4pPr>
            <a:lvl5pPr marL="1828800" indent="0">
              <a:buNone/>
              <a:defRPr sz="1600">
                <a:solidFill>
                  <a:srgbClr val="D9D9D9"/>
                </a:solidFill>
              </a:defRPr>
            </a:lvl5pPr>
          </a:lstStyle>
          <a:p>
            <a:pPr lvl="0"/>
            <a:r>
              <a:rPr lang="en-US" dirty="0"/>
              <a:t>EDIT SLIDE TITLE HERE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487623" y="4422856"/>
            <a:ext cx="3674805" cy="57124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>
                <a:solidFill>
                  <a:schemeClr val="tx1"/>
                </a:solidFill>
                <a:latin typeface="Century Gothic"/>
                <a:cs typeface="Century Gothic"/>
              </a:defRPr>
            </a:lvl1pPr>
            <a:lvl2pPr marL="457200" indent="0">
              <a:buFontTx/>
              <a:buNone/>
              <a:defRPr sz="1200">
                <a:solidFill>
                  <a:srgbClr val="D9D9D9"/>
                </a:solidFill>
              </a:defRPr>
            </a:lvl2pPr>
            <a:lvl3pPr marL="914400" indent="0">
              <a:buFontTx/>
              <a:buNone/>
              <a:defRPr sz="1200">
                <a:solidFill>
                  <a:srgbClr val="D9D9D9"/>
                </a:solidFill>
              </a:defRPr>
            </a:lvl3pPr>
            <a:lvl4pPr marL="1371600" indent="0">
              <a:buFontTx/>
              <a:buNone/>
              <a:defRPr sz="1200">
                <a:solidFill>
                  <a:srgbClr val="D9D9D9"/>
                </a:solidFill>
              </a:defRPr>
            </a:lvl4pPr>
            <a:lvl5pPr marL="1828800" indent="0">
              <a:buFontTx/>
              <a:buNone/>
              <a:defRPr sz="1200">
                <a:solidFill>
                  <a:srgbClr val="D9D9D9"/>
                </a:solidFill>
              </a:defRPr>
            </a:lvl5pPr>
          </a:lstStyle>
          <a:p>
            <a:pPr lvl="0"/>
            <a:r>
              <a:rPr lang="en-US" dirty="0"/>
              <a:t>NAME</a:t>
            </a:r>
          </a:p>
          <a:p>
            <a:pPr lvl="0"/>
            <a:r>
              <a:rPr lang="en-US" dirty="0"/>
              <a:t>MM/DD/YYYY</a:t>
            </a:r>
          </a:p>
        </p:txBody>
      </p: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5111565" y="511065"/>
            <a:ext cx="3082533" cy="1322959"/>
            <a:chOff x="1509713" y="1046163"/>
            <a:chExt cx="5699125" cy="2362200"/>
          </a:xfrm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509713" y="1363663"/>
              <a:ext cx="1368425" cy="1158875"/>
            </a:xfrm>
            <a:custGeom>
              <a:avLst/>
              <a:gdLst/>
              <a:ahLst/>
              <a:cxnLst>
                <a:cxn ang="0">
                  <a:pos x="352" y="0"/>
                </a:cxn>
                <a:cxn ang="0">
                  <a:pos x="125" y="299"/>
                </a:cxn>
                <a:cxn ang="0">
                  <a:pos x="25" y="171"/>
                </a:cxn>
                <a:cxn ang="0">
                  <a:pos x="74" y="148"/>
                </a:cxn>
                <a:cxn ang="0">
                  <a:pos x="187" y="142"/>
                </a:cxn>
                <a:cxn ang="0">
                  <a:pos x="352" y="0"/>
                </a:cxn>
              </a:cxnLst>
              <a:rect l="0" t="0" r="r" b="b"/>
              <a:pathLst>
                <a:path w="365" h="309">
                  <a:moveTo>
                    <a:pt x="352" y="0"/>
                  </a:moveTo>
                  <a:cubicBezTo>
                    <a:pt x="365" y="144"/>
                    <a:pt x="261" y="278"/>
                    <a:pt x="125" y="299"/>
                  </a:cubicBezTo>
                  <a:cubicBezTo>
                    <a:pt x="58" y="309"/>
                    <a:pt x="0" y="236"/>
                    <a:pt x="25" y="171"/>
                  </a:cubicBezTo>
                  <a:cubicBezTo>
                    <a:pt x="34" y="147"/>
                    <a:pt x="54" y="149"/>
                    <a:pt x="74" y="148"/>
                  </a:cubicBezTo>
                  <a:cubicBezTo>
                    <a:pt x="112" y="147"/>
                    <a:pt x="150" y="148"/>
                    <a:pt x="187" y="142"/>
                  </a:cubicBezTo>
                  <a:cubicBezTo>
                    <a:pt x="275" y="127"/>
                    <a:pt x="318" y="88"/>
                    <a:pt x="352" y="0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127250" y="2463800"/>
              <a:ext cx="1541462" cy="9445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56" y="1"/>
                </a:cxn>
                <a:cxn ang="0">
                  <a:pos x="368" y="96"/>
                </a:cxn>
                <a:cxn ang="0">
                  <a:pos x="319" y="246"/>
                </a:cxn>
                <a:cxn ang="0">
                  <a:pos x="271" y="227"/>
                </a:cxn>
                <a:cxn ang="0">
                  <a:pos x="245" y="180"/>
                </a:cxn>
                <a:cxn ang="0">
                  <a:pos x="0" y="51"/>
                </a:cxn>
              </a:cxnLst>
              <a:rect l="0" t="0" r="r" b="b"/>
              <a:pathLst>
                <a:path w="411" h="252">
                  <a:moveTo>
                    <a:pt x="0" y="51"/>
                  </a:moveTo>
                  <a:cubicBezTo>
                    <a:pt x="52" y="14"/>
                    <a:pt x="103" y="1"/>
                    <a:pt x="156" y="1"/>
                  </a:cubicBezTo>
                  <a:cubicBezTo>
                    <a:pt x="240" y="0"/>
                    <a:pt x="313" y="29"/>
                    <a:pt x="368" y="96"/>
                  </a:cubicBezTo>
                  <a:cubicBezTo>
                    <a:pt x="411" y="149"/>
                    <a:pt x="385" y="228"/>
                    <a:pt x="319" y="246"/>
                  </a:cubicBezTo>
                  <a:cubicBezTo>
                    <a:pt x="299" y="252"/>
                    <a:pt x="281" y="249"/>
                    <a:pt x="271" y="227"/>
                  </a:cubicBezTo>
                  <a:cubicBezTo>
                    <a:pt x="264" y="211"/>
                    <a:pt x="254" y="195"/>
                    <a:pt x="245" y="180"/>
                  </a:cubicBezTo>
                  <a:cubicBezTo>
                    <a:pt x="190" y="94"/>
                    <a:pt x="124" y="27"/>
                    <a:pt x="0" y="51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2867025" y="1046163"/>
              <a:ext cx="836612" cy="1566863"/>
            </a:xfrm>
            <a:custGeom>
              <a:avLst/>
              <a:gdLst/>
              <a:ahLst/>
              <a:cxnLst>
                <a:cxn ang="0">
                  <a:pos x="191" y="418"/>
                </a:cxn>
                <a:cxn ang="0">
                  <a:pos x="50" y="78"/>
                </a:cxn>
                <a:cxn ang="0">
                  <a:pos x="210" y="53"/>
                </a:cxn>
                <a:cxn ang="0">
                  <a:pos x="211" y="96"/>
                </a:cxn>
                <a:cxn ang="0">
                  <a:pos x="162" y="189"/>
                </a:cxn>
                <a:cxn ang="0">
                  <a:pos x="191" y="418"/>
                </a:cxn>
              </a:cxnLst>
              <a:rect l="0" t="0" r="r" b="b"/>
              <a:pathLst>
                <a:path w="223" h="418">
                  <a:moveTo>
                    <a:pt x="191" y="418"/>
                  </a:moveTo>
                  <a:cubicBezTo>
                    <a:pt x="61" y="356"/>
                    <a:pt x="0" y="205"/>
                    <a:pt x="50" y="78"/>
                  </a:cubicBezTo>
                  <a:cubicBezTo>
                    <a:pt x="75" y="15"/>
                    <a:pt x="166" y="0"/>
                    <a:pt x="210" y="53"/>
                  </a:cubicBezTo>
                  <a:cubicBezTo>
                    <a:pt x="223" y="67"/>
                    <a:pt x="220" y="81"/>
                    <a:pt x="211" y="96"/>
                  </a:cubicBezTo>
                  <a:cubicBezTo>
                    <a:pt x="194" y="127"/>
                    <a:pt x="176" y="157"/>
                    <a:pt x="162" y="189"/>
                  </a:cubicBezTo>
                  <a:cubicBezTo>
                    <a:pt x="127" y="270"/>
                    <a:pt x="127" y="348"/>
                    <a:pt x="191" y="418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2060575" y="2587625"/>
              <a:ext cx="903287" cy="628650"/>
            </a:xfrm>
            <a:custGeom>
              <a:avLst/>
              <a:gdLst/>
              <a:ahLst/>
              <a:cxnLst>
                <a:cxn ang="0">
                  <a:pos x="241" y="160"/>
                </a:cxn>
                <a:cxn ang="0">
                  <a:pos x="0" y="56"/>
                </a:cxn>
                <a:cxn ang="0">
                  <a:pos x="241" y="160"/>
                </a:cxn>
              </a:cxnLst>
              <a:rect l="0" t="0" r="r" b="b"/>
              <a:pathLst>
                <a:path w="241" h="168">
                  <a:moveTo>
                    <a:pt x="241" y="160"/>
                  </a:moveTo>
                  <a:cubicBezTo>
                    <a:pt x="140" y="168"/>
                    <a:pt x="62" y="133"/>
                    <a:pt x="0" y="56"/>
                  </a:cubicBezTo>
                  <a:cubicBezTo>
                    <a:pt x="68" y="0"/>
                    <a:pt x="193" y="53"/>
                    <a:pt x="241" y="160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3384550" y="1641475"/>
              <a:ext cx="509587" cy="971550"/>
            </a:xfrm>
            <a:custGeom>
              <a:avLst/>
              <a:gdLst/>
              <a:ahLst/>
              <a:cxnLst>
                <a:cxn ang="0">
                  <a:pos x="94" y="259"/>
                </a:cxn>
                <a:cxn ang="0">
                  <a:pos x="64" y="0"/>
                </a:cxn>
                <a:cxn ang="0">
                  <a:pos x="94" y="259"/>
                </a:cxn>
              </a:cxnLst>
              <a:rect l="0" t="0" r="r" b="b"/>
              <a:pathLst>
                <a:path w="136" h="259">
                  <a:moveTo>
                    <a:pt x="94" y="259"/>
                  </a:moveTo>
                  <a:cubicBezTo>
                    <a:pt x="12" y="208"/>
                    <a:pt x="0" y="101"/>
                    <a:pt x="64" y="0"/>
                  </a:cubicBezTo>
                  <a:cubicBezTo>
                    <a:pt x="122" y="57"/>
                    <a:pt x="136" y="182"/>
                    <a:pt x="94" y="259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1966913" y="1255713"/>
              <a:ext cx="795337" cy="596900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206" y="0"/>
                </a:cxn>
                <a:cxn ang="0">
                  <a:pos x="0" y="154"/>
                </a:cxn>
              </a:cxnLst>
              <a:rect l="0" t="0" r="r" b="b"/>
              <a:pathLst>
                <a:path w="212" h="159">
                  <a:moveTo>
                    <a:pt x="0" y="154"/>
                  </a:moveTo>
                  <a:cubicBezTo>
                    <a:pt x="24" y="74"/>
                    <a:pt x="119" y="3"/>
                    <a:pt x="206" y="0"/>
                  </a:cubicBezTo>
                  <a:cubicBezTo>
                    <a:pt x="212" y="89"/>
                    <a:pt x="120" y="159"/>
                    <a:pt x="0" y="154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5686425" y="2593975"/>
              <a:ext cx="244475" cy="330200"/>
            </a:xfrm>
            <a:custGeom>
              <a:avLst/>
              <a:gdLst/>
              <a:ahLst/>
              <a:cxnLst>
                <a:cxn ang="0">
                  <a:pos x="65" y="88"/>
                </a:cxn>
                <a:cxn ang="0">
                  <a:pos x="0" y="88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6"/>
                </a:cxn>
                <a:cxn ang="0">
                  <a:pos x="16" y="16"/>
                </a:cxn>
                <a:cxn ang="0">
                  <a:pos x="16" y="36"/>
                </a:cxn>
                <a:cxn ang="0">
                  <a:pos x="63" y="36"/>
                </a:cxn>
                <a:cxn ang="0">
                  <a:pos x="63" y="52"/>
                </a:cxn>
                <a:cxn ang="0">
                  <a:pos x="16" y="52"/>
                </a:cxn>
                <a:cxn ang="0">
                  <a:pos x="16" y="72"/>
                </a:cxn>
                <a:cxn ang="0">
                  <a:pos x="65" y="72"/>
                </a:cxn>
                <a:cxn ang="0">
                  <a:pos x="65" y="88"/>
                </a:cxn>
              </a:cxnLst>
              <a:rect l="0" t="0" r="r" b="b"/>
              <a:pathLst>
                <a:path w="65" h="88">
                  <a:moveTo>
                    <a:pt x="65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59"/>
                    <a:pt x="0" y="29"/>
                    <a:pt x="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65" y="72"/>
                    <a:pt x="65" y="72"/>
                    <a:pt x="65" y="72"/>
                  </a:cubicBezTo>
                  <a:lnTo>
                    <a:pt x="65" y="88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5972175" y="2687638"/>
              <a:ext cx="225425" cy="236538"/>
            </a:xfrm>
            <a:custGeom>
              <a:avLst/>
              <a:gdLst/>
              <a:ahLst/>
              <a:cxnLst>
                <a:cxn ang="0">
                  <a:pos x="45" y="63"/>
                </a:cxn>
                <a:cxn ang="0">
                  <a:pos x="45" y="31"/>
                </a:cxn>
                <a:cxn ang="0">
                  <a:pos x="31" y="14"/>
                </a:cxn>
                <a:cxn ang="0">
                  <a:pos x="15" y="31"/>
                </a:cxn>
                <a:cxn ang="0">
                  <a:pos x="15" y="63"/>
                </a:cxn>
                <a:cxn ang="0">
                  <a:pos x="0" y="63"/>
                </a:cxn>
                <a:cxn ang="0">
                  <a:pos x="0" y="1"/>
                </a:cxn>
                <a:cxn ang="0">
                  <a:pos x="14" y="1"/>
                </a:cxn>
                <a:cxn ang="0">
                  <a:pos x="15" y="9"/>
                </a:cxn>
                <a:cxn ang="0">
                  <a:pos x="35" y="0"/>
                </a:cxn>
                <a:cxn ang="0">
                  <a:pos x="60" y="30"/>
                </a:cxn>
                <a:cxn ang="0">
                  <a:pos x="60" y="63"/>
                </a:cxn>
                <a:cxn ang="0">
                  <a:pos x="45" y="63"/>
                </a:cxn>
              </a:cxnLst>
              <a:rect l="0" t="0" r="r" b="b"/>
              <a:pathLst>
                <a:path w="60" h="63">
                  <a:moveTo>
                    <a:pt x="45" y="63"/>
                  </a:moveTo>
                  <a:cubicBezTo>
                    <a:pt x="45" y="31"/>
                    <a:pt x="45" y="31"/>
                    <a:pt x="45" y="31"/>
                  </a:cubicBezTo>
                  <a:cubicBezTo>
                    <a:pt x="45" y="21"/>
                    <a:pt x="40" y="14"/>
                    <a:pt x="31" y="14"/>
                  </a:cubicBezTo>
                  <a:cubicBezTo>
                    <a:pt x="21" y="14"/>
                    <a:pt x="15" y="22"/>
                    <a:pt x="15" y="3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1" y="3"/>
                    <a:pt x="27" y="0"/>
                    <a:pt x="35" y="0"/>
                  </a:cubicBezTo>
                  <a:cubicBezTo>
                    <a:pt x="49" y="0"/>
                    <a:pt x="60" y="11"/>
                    <a:pt x="60" y="30"/>
                  </a:cubicBezTo>
                  <a:cubicBezTo>
                    <a:pt x="60" y="63"/>
                    <a:pt x="60" y="63"/>
                    <a:pt x="60" y="63"/>
                  </a:cubicBezTo>
                  <a:lnTo>
                    <a:pt x="45" y="63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6238875" y="2684463"/>
              <a:ext cx="242887" cy="244475"/>
            </a:xfrm>
            <a:custGeom>
              <a:avLst/>
              <a:gdLst/>
              <a:ahLst/>
              <a:cxnLst>
                <a:cxn ang="0">
                  <a:pos x="15" y="38"/>
                </a:cxn>
                <a:cxn ang="0">
                  <a:pos x="34" y="52"/>
                </a:cxn>
                <a:cxn ang="0">
                  <a:pos x="50" y="46"/>
                </a:cxn>
                <a:cxn ang="0">
                  <a:pos x="59" y="55"/>
                </a:cxn>
                <a:cxn ang="0">
                  <a:pos x="33" y="65"/>
                </a:cxn>
                <a:cxn ang="0">
                  <a:pos x="0" y="33"/>
                </a:cxn>
                <a:cxn ang="0">
                  <a:pos x="32" y="0"/>
                </a:cxn>
                <a:cxn ang="0">
                  <a:pos x="63" y="38"/>
                </a:cxn>
                <a:cxn ang="0">
                  <a:pos x="15" y="38"/>
                </a:cxn>
                <a:cxn ang="0">
                  <a:pos x="48" y="26"/>
                </a:cxn>
                <a:cxn ang="0">
                  <a:pos x="33" y="14"/>
                </a:cxn>
                <a:cxn ang="0">
                  <a:pos x="16" y="26"/>
                </a:cxn>
                <a:cxn ang="0">
                  <a:pos x="48" y="26"/>
                </a:cxn>
              </a:cxnLst>
              <a:rect l="0" t="0" r="r" b="b"/>
              <a:pathLst>
                <a:path w="65" h="65">
                  <a:moveTo>
                    <a:pt x="15" y="38"/>
                  </a:moveTo>
                  <a:cubicBezTo>
                    <a:pt x="16" y="46"/>
                    <a:pt x="23" y="52"/>
                    <a:pt x="34" y="52"/>
                  </a:cubicBezTo>
                  <a:cubicBezTo>
                    <a:pt x="39" y="52"/>
                    <a:pt x="46" y="49"/>
                    <a:pt x="50" y="46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3" y="62"/>
                    <a:pt x="43" y="65"/>
                    <a:pt x="33" y="65"/>
                  </a:cubicBezTo>
                  <a:cubicBezTo>
                    <a:pt x="12" y="65"/>
                    <a:pt x="0" y="52"/>
                    <a:pt x="0" y="33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3"/>
                    <a:pt x="63" y="38"/>
                  </a:cubicBezTo>
                  <a:lnTo>
                    <a:pt x="15" y="38"/>
                  </a:lnTo>
                  <a:close/>
                  <a:moveTo>
                    <a:pt x="48" y="26"/>
                  </a:moveTo>
                  <a:cubicBezTo>
                    <a:pt x="47" y="18"/>
                    <a:pt x="41" y="14"/>
                    <a:pt x="33" y="14"/>
                  </a:cubicBezTo>
                  <a:cubicBezTo>
                    <a:pt x="24" y="14"/>
                    <a:pt x="18" y="18"/>
                    <a:pt x="16" y="26"/>
                  </a:cubicBezTo>
                  <a:lnTo>
                    <a:pt x="48" y="26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6519863" y="2684463"/>
              <a:ext cx="179387" cy="239713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5" y="9"/>
                </a:cxn>
                <a:cxn ang="0">
                  <a:pos x="32" y="0"/>
                </a:cxn>
                <a:cxn ang="0">
                  <a:pos x="48" y="6"/>
                </a:cxn>
                <a:cxn ang="0">
                  <a:pos x="41" y="20"/>
                </a:cxn>
                <a:cxn ang="0">
                  <a:pos x="30" y="16"/>
                </a:cxn>
                <a:cxn ang="0">
                  <a:pos x="15" y="31"/>
                </a:cxn>
                <a:cxn ang="0">
                  <a:pos x="15" y="64"/>
                </a:cxn>
                <a:cxn ang="0">
                  <a:pos x="0" y="64"/>
                </a:cxn>
                <a:cxn ang="0">
                  <a:pos x="0" y="2"/>
                </a:cxn>
                <a:cxn ang="0">
                  <a:pos x="14" y="2"/>
                </a:cxn>
              </a:cxnLst>
              <a:rect l="0" t="0" r="r" b="b"/>
              <a:pathLst>
                <a:path w="48" h="64">
                  <a:moveTo>
                    <a:pt x="14" y="2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9" y="2"/>
                    <a:pt x="26" y="0"/>
                    <a:pt x="32" y="0"/>
                  </a:cubicBezTo>
                  <a:cubicBezTo>
                    <a:pt x="38" y="0"/>
                    <a:pt x="44" y="3"/>
                    <a:pt x="48" y="6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8" y="17"/>
                    <a:pt x="35" y="16"/>
                    <a:pt x="30" y="16"/>
                  </a:cubicBezTo>
                  <a:cubicBezTo>
                    <a:pt x="22" y="16"/>
                    <a:pt x="15" y="20"/>
                    <a:pt x="15" y="31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6"/>
            <p:cNvSpPr>
              <a:spLocks noEditPoints="1"/>
            </p:cNvSpPr>
            <p:nvPr/>
          </p:nvSpPr>
          <p:spPr bwMode="auto">
            <a:xfrm>
              <a:off x="6707188" y="2670175"/>
              <a:ext cx="231775" cy="39687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8"/>
                </a:cxn>
                <a:cxn ang="0">
                  <a:pos x="56" y="17"/>
                </a:cxn>
                <a:cxn ang="0">
                  <a:pos x="62" y="35"/>
                </a:cxn>
                <a:cxn ang="0">
                  <a:pos x="49" y="58"/>
                </a:cxn>
                <a:cxn ang="0">
                  <a:pos x="62" y="79"/>
                </a:cxn>
                <a:cxn ang="0">
                  <a:pos x="31" y="106"/>
                </a:cxn>
                <a:cxn ang="0">
                  <a:pos x="0" y="79"/>
                </a:cxn>
                <a:cxn ang="0">
                  <a:pos x="15" y="79"/>
                </a:cxn>
                <a:cxn ang="0">
                  <a:pos x="31" y="92"/>
                </a:cxn>
                <a:cxn ang="0">
                  <a:pos x="47" y="79"/>
                </a:cxn>
                <a:cxn ang="0">
                  <a:pos x="31" y="66"/>
                </a:cxn>
                <a:cxn ang="0">
                  <a:pos x="0" y="35"/>
                </a:cxn>
                <a:cxn ang="0">
                  <a:pos x="31" y="4"/>
                </a:cxn>
                <a:cxn ang="0">
                  <a:pos x="45" y="8"/>
                </a:cxn>
                <a:cxn ang="0">
                  <a:pos x="51" y="0"/>
                </a:cxn>
                <a:cxn ang="0">
                  <a:pos x="15" y="35"/>
                </a:cxn>
                <a:cxn ang="0">
                  <a:pos x="31" y="53"/>
                </a:cxn>
                <a:cxn ang="0">
                  <a:pos x="47" y="35"/>
                </a:cxn>
                <a:cxn ang="0">
                  <a:pos x="31" y="18"/>
                </a:cxn>
                <a:cxn ang="0">
                  <a:pos x="15" y="35"/>
                </a:cxn>
              </a:cxnLst>
              <a:rect l="0" t="0" r="r" b="b"/>
              <a:pathLst>
                <a:path w="62" h="106">
                  <a:moveTo>
                    <a:pt x="51" y="0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60" y="22"/>
                    <a:pt x="62" y="29"/>
                    <a:pt x="62" y="35"/>
                  </a:cubicBezTo>
                  <a:cubicBezTo>
                    <a:pt x="62" y="43"/>
                    <a:pt x="59" y="54"/>
                    <a:pt x="49" y="58"/>
                  </a:cubicBezTo>
                  <a:cubicBezTo>
                    <a:pt x="59" y="64"/>
                    <a:pt x="62" y="71"/>
                    <a:pt x="62" y="79"/>
                  </a:cubicBezTo>
                  <a:cubicBezTo>
                    <a:pt x="62" y="96"/>
                    <a:pt x="49" y="106"/>
                    <a:pt x="31" y="106"/>
                  </a:cubicBezTo>
                  <a:cubicBezTo>
                    <a:pt x="13" y="106"/>
                    <a:pt x="0" y="95"/>
                    <a:pt x="0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87"/>
                    <a:pt x="22" y="92"/>
                    <a:pt x="31" y="92"/>
                  </a:cubicBezTo>
                  <a:cubicBezTo>
                    <a:pt x="40" y="92"/>
                    <a:pt x="47" y="87"/>
                    <a:pt x="47" y="79"/>
                  </a:cubicBezTo>
                  <a:cubicBezTo>
                    <a:pt x="47" y="70"/>
                    <a:pt x="39" y="66"/>
                    <a:pt x="31" y="66"/>
                  </a:cubicBezTo>
                  <a:cubicBezTo>
                    <a:pt x="12" y="66"/>
                    <a:pt x="0" y="55"/>
                    <a:pt x="0" y="35"/>
                  </a:cubicBezTo>
                  <a:cubicBezTo>
                    <a:pt x="0" y="16"/>
                    <a:pt x="14" y="4"/>
                    <a:pt x="31" y="4"/>
                  </a:cubicBezTo>
                  <a:cubicBezTo>
                    <a:pt x="36" y="4"/>
                    <a:pt x="41" y="5"/>
                    <a:pt x="45" y="8"/>
                  </a:cubicBezTo>
                  <a:lnTo>
                    <a:pt x="51" y="0"/>
                  </a:lnTo>
                  <a:close/>
                  <a:moveTo>
                    <a:pt x="15" y="35"/>
                  </a:moveTo>
                  <a:cubicBezTo>
                    <a:pt x="15" y="46"/>
                    <a:pt x="22" y="53"/>
                    <a:pt x="31" y="53"/>
                  </a:cubicBezTo>
                  <a:cubicBezTo>
                    <a:pt x="40" y="53"/>
                    <a:pt x="47" y="46"/>
                    <a:pt x="47" y="35"/>
                  </a:cubicBezTo>
                  <a:cubicBezTo>
                    <a:pt x="47" y="25"/>
                    <a:pt x="40" y="18"/>
                    <a:pt x="31" y="18"/>
                  </a:cubicBezTo>
                  <a:cubicBezTo>
                    <a:pt x="22" y="18"/>
                    <a:pt x="15" y="25"/>
                    <a:pt x="15" y="35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961188" y="2692400"/>
              <a:ext cx="247650" cy="330200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69" y="208"/>
                </a:cxn>
                <a:cxn ang="0">
                  <a:pos x="31" y="208"/>
                </a:cxn>
                <a:cxn ang="0">
                  <a:pos x="57" y="144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62" y="63"/>
                </a:cxn>
                <a:cxn ang="0">
                  <a:pos x="76" y="104"/>
                </a:cxn>
                <a:cxn ang="0">
                  <a:pos x="93" y="63"/>
                </a:cxn>
                <a:cxn ang="0">
                  <a:pos x="119" y="0"/>
                </a:cxn>
                <a:cxn ang="0">
                  <a:pos x="156" y="0"/>
                </a:cxn>
              </a:cxnLst>
              <a:rect l="0" t="0" r="r" b="b"/>
              <a:pathLst>
                <a:path w="156" h="208">
                  <a:moveTo>
                    <a:pt x="156" y="0"/>
                  </a:moveTo>
                  <a:lnTo>
                    <a:pt x="69" y="208"/>
                  </a:lnTo>
                  <a:lnTo>
                    <a:pt x="31" y="208"/>
                  </a:lnTo>
                  <a:lnTo>
                    <a:pt x="57" y="144"/>
                  </a:lnTo>
                  <a:lnTo>
                    <a:pt x="0" y="0"/>
                  </a:lnTo>
                  <a:lnTo>
                    <a:pt x="41" y="0"/>
                  </a:lnTo>
                  <a:lnTo>
                    <a:pt x="62" y="63"/>
                  </a:lnTo>
                  <a:lnTo>
                    <a:pt x="76" y="104"/>
                  </a:lnTo>
                  <a:lnTo>
                    <a:pt x="93" y="63"/>
                  </a:lnTo>
                  <a:lnTo>
                    <a:pt x="119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4251325" y="1743075"/>
              <a:ext cx="782637" cy="779463"/>
            </a:xfrm>
            <a:custGeom>
              <a:avLst/>
              <a:gdLst/>
              <a:ahLst/>
              <a:cxnLst>
                <a:cxn ang="0">
                  <a:pos x="172" y="11"/>
                </a:cxn>
                <a:cxn ang="0">
                  <a:pos x="122" y="0"/>
                </a:cxn>
                <a:cxn ang="0">
                  <a:pos x="121" y="0"/>
                </a:cxn>
                <a:cxn ang="0">
                  <a:pos x="120" y="0"/>
                </a:cxn>
                <a:cxn ang="0">
                  <a:pos x="118" y="0"/>
                </a:cxn>
                <a:cxn ang="0">
                  <a:pos x="117" y="0"/>
                </a:cxn>
                <a:cxn ang="0">
                  <a:pos x="116" y="0"/>
                </a:cxn>
                <a:cxn ang="0">
                  <a:pos x="115" y="0"/>
                </a:cxn>
                <a:cxn ang="0">
                  <a:pos x="114" y="0"/>
                </a:cxn>
                <a:cxn ang="0">
                  <a:pos x="114" y="0"/>
                </a:cxn>
                <a:cxn ang="0">
                  <a:pos x="113" y="0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9" y="0"/>
                </a:cxn>
                <a:cxn ang="0">
                  <a:pos x="108" y="0"/>
                </a:cxn>
                <a:cxn ang="0">
                  <a:pos x="107" y="0"/>
                </a:cxn>
                <a:cxn ang="0">
                  <a:pos x="30" y="30"/>
                </a:cxn>
                <a:cxn ang="0">
                  <a:pos x="0" y="103"/>
                </a:cxn>
                <a:cxn ang="0">
                  <a:pos x="25" y="173"/>
                </a:cxn>
                <a:cxn ang="0">
                  <a:pos x="107" y="208"/>
                </a:cxn>
                <a:cxn ang="0">
                  <a:pos x="108" y="208"/>
                </a:cxn>
                <a:cxn ang="0">
                  <a:pos x="109" y="208"/>
                </a:cxn>
                <a:cxn ang="0">
                  <a:pos x="110" y="208"/>
                </a:cxn>
                <a:cxn ang="0">
                  <a:pos x="112" y="208"/>
                </a:cxn>
                <a:cxn ang="0">
                  <a:pos x="113" y="208"/>
                </a:cxn>
                <a:cxn ang="0">
                  <a:pos x="114" y="208"/>
                </a:cxn>
                <a:cxn ang="0">
                  <a:pos x="115" y="208"/>
                </a:cxn>
                <a:cxn ang="0">
                  <a:pos x="115" y="208"/>
                </a:cxn>
                <a:cxn ang="0">
                  <a:pos x="116" y="208"/>
                </a:cxn>
                <a:cxn ang="0">
                  <a:pos x="117" y="208"/>
                </a:cxn>
                <a:cxn ang="0">
                  <a:pos x="119" y="208"/>
                </a:cxn>
                <a:cxn ang="0">
                  <a:pos x="120" y="208"/>
                </a:cxn>
                <a:cxn ang="0">
                  <a:pos x="121" y="208"/>
                </a:cxn>
                <a:cxn ang="0">
                  <a:pos x="122" y="208"/>
                </a:cxn>
                <a:cxn ang="0">
                  <a:pos x="172" y="197"/>
                </a:cxn>
                <a:cxn ang="0">
                  <a:pos x="209" y="168"/>
                </a:cxn>
                <a:cxn ang="0">
                  <a:pos x="193" y="157"/>
                </a:cxn>
                <a:cxn ang="0">
                  <a:pos x="193" y="157"/>
                </a:cxn>
                <a:cxn ang="0">
                  <a:pos x="188" y="153"/>
                </a:cxn>
                <a:cxn ang="0">
                  <a:pos x="187" y="154"/>
                </a:cxn>
                <a:cxn ang="0">
                  <a:pos x="186" y="153"/>
                </a:cxn>
                <a:cxn ang="0">
                  <a:pos x="185" y="154"/>
                </a:cxn>
                <a:cxn ang="0">
                  <a:pos x="184" y="153"/>
                </a:cxn>
                <a:cxn ang="0">
                  <a:pos x="183" y="154"/>
                </a:cxn>
                <a:cxn ang="0">
                  <a:pos x="181" y="153"/>
                </a:cxn>
                <a:cxn ang="0">
                  <a:pos x="115" y="189"/>
                </a:cxn>
                <a:cxn ang="0">
                  <a:pos x="61" y="165"/>
                </a:cxn>
                <a:cxn ang="0">
                  <a:pos x="36" y="104"/>
                </a:cxn>
                <a:cxn ang="0">
                  <a:pos x="47" y="61"/>
                </a:cxn>
                <a:cxn ang="0">
                  <a:pos x="78" y="31"/>
                </a:cxn>
                <a:cxn ang="0">
                  <a:pos x="115" y="20"/>
                </a:cxn>
                <a:cxn ang="0">
                  <a:pos x="147" y="28"/>
                </a:cxn>
                <a:cxn ang="0">
                  <a:pos x="181" y="57"/>
                </a:cxn>
                <a:cxn ang="0">
                  <a:pos x="183" y="56"/>
                </a:cxn>
                <a:cxn ang="0">
                  <a:pos x="184" y="57"/>
                </a:cxn>
                <a:cxn ang="0">
                  <a:pos x="185" y="56"/>
                </a:cxn>
                <a:cxn ang="0">
                  <a:pos x="186" y="57"/>
                </a:cxn>
                <a:cxn ang="0">
                  <a:pos x="188" y="56"/>
                </a:cxn>
                <a:cxn ang="0">
                  <a:pos x="188" y="57"/>
                </a:cxn>
                <a:cxn ang="0">
                  <a:pos x="193" y="53"/>
                </a:cxn>
                <a:cxn ang="0">
                  <a:pos x="193" y="53"/>
                </a:cxn>
                <a:cxn ang="0">
                  <a:pos x="209" y="42"/>
                </a:cxn>
                <a:cxn ang="0">
                  <a:pos x="172" y="11"/>
                </a:cxn>
              </a:cxnLst>
              <a:rect l="0" t="0" r="r" b="b"/>
              <a:pathLst>
                <a:path w="209" h="208">
                  <a:moveTo>
                    <a:pt x="172" y="11"/>
                  </a:moveTo>
                  <a:cubicBezTo>
                    <a:pt x="157" y="4"/>
                    <a:pt x="140" y="0"/>
                    <a:pt x="122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19" y="0"/>
                    <a:pt x="119" y="0"/>
                    <a:pt x="118" y="0"/>
                  </a:cubicBezTo>
                  <a:cubicBezTo>
                    <a:pt x="118" y="0"/>
                    <a:pt x="117" y="0"/>
                    <a:pt x="117" y="0"/>
                  </a:cubicBezTo>
                  <a:cubicBezTo>
                    <a:pt x="117" y="0"/>
                    <a:pt x="116" y="0"/>
                    <a:pt x="11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4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2" y="0"/>
                    <a:pt x="112" y="0"/>
                    <a:pt x="111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6" y="0"/>
                    <a:pt x="51" y="10"/>
                    <a:pt x="30" y="30"/>
                  </a:cubicBezTo>
                  <a:cubicBezTo>
                    <a:pt x="10" y="49"/>
                    <a:pt x="0" y="74"/>
                    <a:pt x="0" y="103"/>
                  </a:cubicBezTo>
                  <a:cubicBezTo>
                    <a:pt x="0" y="130"/>
                    <a:pt x="8" y="154"/>
                    <a:pt x="25" y="173"/>
                  </a:cubicBezTo>
                  <a:cubicBezTo>
                    <a:pt x="45" y="196"/>
                    <a:pt x="72" y="208"/>
                    <a:pt x="107" y="208"/>
                  </a:cubicBezTo>
                  <a:cubicBezTo>
                    <a:pt x="107" y="208"/>
                    <a:pt x="108" y="208"/>
                    <a:pt x="108" y="208"/>
                  </a:cubicBezTo>
                  <a:cubicBezTo>
                    <a:pt x="108" y="208"/>
                    <a:pt x="109" y="208"/>
                    <a:pt x="109" y="208"/>
                  </a:cubicBezTo>
                  <a:cubicBezTo>
                    <a:pt x="110" y="208"/>
                    <a:pt x="110" y="208"/>
                    <a:pt x="110" y="208"/>
                  </a:cubicBezTo>
                  <a:cubicBezTo>
                    <a:pt x="111" y="208"/>
                    <a:pt x="111" y="208"/>
                    <a:pt x="112" y="208"/>
                  </a:cubicBezTo>
                  <a:cubicBezTo>
                    <a:pt x="112" y="208"/>
                    <a:pt x="112" y="208"/>
                    <a:pt x="113" y="208"/>
                  </a:cubicBezTo>
                  <a:cubicBezTo>
                    <a:pt x="113" y="208"/>
                    <a:pt x="114" y="208"/>
                    <a:pt x="114" y="208"/>
                  </a:cubicBezTo>
                  <a:cubicBezTo>
                    <a:pt x="114" y="208"/>
                    <a:pt x="114" y="208"/>
                    <a:pt x="115" y="208"/>
                  </a:cubicBezTo>
                  <a:cubicBezTo>
                    <a:pt x="115" y="208"/>
                    <a:pt x="115" y="208"/>
                    <a:pt x="115" y="208"/>
                  </a:cubicBezTo>
                  <a:cubicBezTo>
                    <a:pt x="115" y="208"/>
                    <a:pt x="116" y="208"/>
                    <a:pt x="116" y="208"/>
                  </a:cubicBezTo>
                  <a:cubicBezTo>
                    <a:pt x="117" y="208"/>
                    <a:pt x="117" y="208"/>
                    <a:pt x="117" y="208"/>
                  </a:cubicBezTo>
                  <a:cubicBezTo>
                    <a:pt x="118" y="208"/>
                    <a:pt x="118" y="208"/>
                    <a:pt x="119" y="208"/>
                  </a:cubicBezTo>
                  <a:cubicBezTo>
                    <a:pt x="119" y="208"/>
                    <a:pt x="119" y="208"/>
                    <a:pt x="120" y="208"/>
                  </a:cubicBezTo>
                  <a:cubicBezTo>
                    <a:pt x="120" y="208"/>
                    <a:pt x="121" y="208"/>
                    <a:pt x="121" y="208"/>
                  </a:cubicBezTo>
                  <a:cubicBezTo>
                    <a:pt x="121" y="208"/>
                    <a:pt x="122" y="208"/>
                    <a:pt x="122" y="208"/>
                  </a:cubicBezTo>
                  <a:cubicBezTo>
                    <a:pt x="140" y="208"/>
                    <a:pt x="157" y="204"/>
                    <a:pt x="172" y="197"/>
                  </a:cubicBezTo>
                  <a:cubicBezTo>
                    <a:pt x="186" y="191"/>
                    <a:pt x="199" y="181"/>
                    <a:pt x="209" y="168"/>
                  </a:cubicBezTo>
                  <a:cubicBezTo>
                    <a:pt x="193" y="157"/>
                    <a:pt x="193" y="157"/>
                    <a:pt x="193" y="157"/>
                  </a:cubicBezTo>
                  <a:cubicBezTo>
                    <a:pt x="193" y="157"/>
                    <a:pt x="193" y="157"/>
                    <a:pt x="193" y="157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8" y="153"/>
                    <a:pt x="188" y="154"/>
                    <a:pt x="187" y="154"/>
                  </a:cubicBezTo>
                  <a:cubicBezTo>
                    <a:pt x="186" y="153"/>
                    <a:pt x="186" y="153"/>
                    <a:pt x="186" y="153"/>
                  </a:cubicBezTo>
                  <a:cubicBezTo>
                    <a:pt x="186" y="153"/>
                    <a:pt x="185" y="154"/>
                    <a:pt x="185" y="154"/>
                  </a:cubicBezTo>
                  <a:cubicBezTo>
                    <a:pt x="184" y="153"/>
                    <a:pt x="184" y="153"/>
                    <a:pt x="184" y="153"/>
                  </a:cubicBezTo>
                  <a:cubicBezTo>
                    <a:pt x="183" y="153"/>
                    <a:pt x="183" y="154"/>
                    <a:pt x="183" y="154"/>
                  </a:cubicBezTo>
                  <a:cubicBezTo>
                    <a:pt x="181" y="153"/>
                    <a:pt x="181" y="153"/>
                    <a:pt x="181" y="153"/>
                  </a:cubicBezTo>
                  <a:cubicBezTo>
                    <a:pt x="164" y="173"/>
                    <a:pt x="140" y="187"/>
                    <a:pt x="115" y="189"/>
                  </a:cubicBezTo>
                  <a:cubicBezTo>
                    <a:pt x="94" y="187"/>
                    <a:pt x="75" y="179"/>
                    <a:pt x="61" y="165"/>
                  </a:cubicBezTo>
                  <a:cubicBezTo>
                    <a:pt x="44" y="149"/>
                    <a:pt x="36" y="129"/>
                    <a:pt x="36" y="104"/>
                  </a:cubicBezTo>
                  <a:cubicBezTo>
                    <a:pt x="36" y="89"/>
                    <a:pt x="40" y="74"/>
                    <a:pt x="47" y="61"/>
                  </a:cubicBezTo>
                  <a:cubicBezTo>
                    <a:pt x="54" y="49"/>
                    <a:pt x="65" y="38"/>
                    <a:pt x="78" y="31"/>
                  </a:cubicBezTo>
                  <a:cubicBezTo>
                    <a:pt x="90" y="24"/>
                    <a:pt x="102" y="21"/>
                    <a:pt x="115" y="20"/>
                  </a:cubicBezTo>
                  <a:cubicBezTo>
                    <a:pt x="126" y="21"/>
                    <a:pt x="137" y="23"/>
                    <a:pt x="147" y="28"/>
                  </a:cubicBezTo>
                  <a:cubicBezTo>
                    <a:pt x="159" y="34"/>
                    <a:pt x="173" y="46"/>
                    <a:pt x="181" y="57"/>
                  </a:cubicBezTo>
                  <a:cubicBezTo>
                    <a:pt x="183" y="56"/>
                    <a:pt x="183" y="56"/>
                    <a:pt x="183" y="56"/>
                  </a:cubicBezTo>
                  <a:cubicBezTo>
                    <a:pt x="183" y="56"/>
                    <a:pt x="183" y="57"/>
                    <a:pt x="184" y="57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6" y="57"/>
                    <a:pt x="186" y="57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8" y="56"/>
                    <a:pt x="188" y="57"/>
                    <a:pt x="188" y="57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199" y="28"/>
                    <a:pt x="187" y="18"/>
                    <a:pt x="172" y="11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973638" y="1941513"/>
              <a:ext cx="4762" cy="47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0"/>
            <p:cNvSpPr>
              <a:spLocks noEditPoints="1"/>
            </p:cNvSpPr>
            <p:nvPr/>
          </p:nvSpPr>
          <p:spPr bwMode="auto">
            <a:xfrm>
              <a:off x="5911850" y="1762125"/>
              <a:ext cx="503237" cy="742950"/>
            </a:xfrm>
            <a:custGeom>
              <a:avLst/>
              <a:gdLst/>
              <a:ahLst/>
              <a:cxnLst>
                <a:cxn ang="0">
                  <a:pos x="117" y="102"/>
                </a:cxn>
                <a:cxn ang="0">
                  <a:pos x="93" y="90"/>
                </a:cxn>
                <a:cxn ang="0">
                  <a:pos x="112" y="72"/>
                </a:cxn>
                <a:cxn ang="0">
                  <a:pos x="118" y="48"/>
                </a:cxn>
                <a:cxn ang="0">
                  <a:pos x="111" y="23"/>
                </a:cxn>
                <a:cxn ang="0">
                  <a:pos x="91" y="6"/>
                </a:cxn>
                <a:cxn ang="0">
                  <a:pos x="55" y="0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98"/>
                </a:cxn>
                <a:cxn ang="0">
                  <a:pos x="3" y="198"/>
                </a:cxn>
                <a:cxn ang="0">
                  <a:pos x="5" y="198"/>
                </a:cxn>
                <a:cxn ang="0">
                  <a:pos x="8" y="198"/>
                </a:cxn>
                <a:cxn ang="0">
                  <a:pos x="8" y="198"/>
                </a:cxn>
                <a:cxn ang="0">
                  <a:pos x="11" y="198"/>
                </a:cxn>
                <a:cxn ang="0">
                  <a:pos x="13" y="198"/>
                </a:cxn>
                <a:cxn ang="0">
                  <a:pos x="16" y="198"/>
                </a:cxn>
                <a:cxn ang="0">
                  <a:pos x="55" y="198"/>
                </a:cxn>
                <a:cxn ang="0">
                  <a:pos x="57" y="198"/>
                </a:cxn>
                <a:cxn ang="0">
                  <a:pos x="60" y="198"/>
                </a:cxn>
                <a:cxn ang="0">
                  <a:pos x="62" y="198"/>
                </a:cxn>
                <a:cxn ang="0">
                  <a:pos x="63" y="198"/>
                </a:cxn>
                <a:cxn ang="0">
                  <a:pos x="65" y="198"/>
                </a:cxn>
                <a:cxn ang="0">
                  <a:pos x="68" y="198"/>
                </a:cxn>
                <a:cxn ang="0">
                  <a:pos x="70" y="198"/>
                </a:cxn>
                <a:cxn ang="0">
                  <a:pos x="117" y="181"/>
                </a:cxn>
                <a:cxn ang="0">
                  <a:pos x="134" y="141"/>
                </a:cxn>
                <a:cxn ang="0">
                  <a:pos x="130" y="119"/>
                </a:cxn>
                <a:cxn ang="0">
                  <a:pos x="117" y="102"/>
                </a:cxn>
                <a:cxn ang="0">
                  <a:pos x="43" y="19"/>
                </a:cxn>
                <a:cxn ang="0">
                  <a:pos x="73" y="27"/>
                </a:cxn>
                <a:cxn ang="0">
                  <a:pos x="82" y="48"/>
                </a:cxn>
                <a:cxn ang="0">
                  <a:pos x="77" y="67"/>
                </a:cxn>
                <a:cxn ang="0">
                  <a:pos x="61" y="79"/>
                </a:cxn>
                <a:cxn ang="0">
                  <a:pos x="35" y="83"/>
                </a:cxn>
                <a:cxn ang="0">
                  <a:pos x="35" y="19"/>
                </a:cxn>
                <a:cxn ang="0">
                  <a:pos x="43" y="19"/>
                </a:cxn>
                <a:cxn ang="0">
                  <a:pos x="35" y="178"/>
                </a:cxn>
                <a:cxn ang="0">
                  <a:pos x="35" y="103"/>
                </a:cxn>
                <a:cxn ang="0">
                  <a:pos x="66" y="105"/>
                </a:cxn>
                <a:cxn ang="0">
                  <a:pos x="90" y="118"/>
                </a:cxn>
                <a:cxn ang="0">
                  <a:pos x="98" y="141"/>
                </a:cxn>
                <a:cxn ang="0">
                  <a:pos x="92" y="161"/>
                </a:cxn>
                <a:cxn ang="0">
                  <a:pos x="76" y="174"/>
                </a:cxn>
                <a:cxn ang="0">
                  <a:pos x="44" y="178"/>
                </a:cxn>
                <a:cxn ang="0">
                  <a:pos x="35" y="178"/>
                </a:cxn>
              </a:cxnLst>
              <a:rect l="0" t="0" r="r" b="b"/>
              <a:pathLst>
                <a:path w="134" h="198">
                  <a:moveTo>
                    <a:pt x="117" y="102"/>
                  </a:moveTo>
                  <a:cubicBezTo>
                    <a:pt x="111" y="98"/>
                    <a:pt x="103" y="93"/>
                    <a:pt x="93" y="90"/>
                  </a:cubicBezTo>
                  <a:cubicBezTo>
                    <a:pt x="101" y="85"/>
                    <a:pt x="107" y="80"/>
                    <a:pt x="112" y="72"/>
                  </a:cubicBezTo>
                  <a:cubicBezTo>
                    <a:pt x="116" y="65"/>
                    <a:pt x="118" y="57"/>
                    <a:pt x="118" y="48"/>
                  </a:cubicBezTo>
                  <a:cubicBezTo>
                    <a:pt x="118" y="39"/>
                    <a:pt x="116" y="30"/>
                    <a:pt x="111" y="23"/>
                  </a:cubicBezTo>
                  <a:cubicBezTo>
                    <a:pt x="106" y="15"/>
                    <a:pt x="99" y="9"/>
                    <a:pt x="91" y="6"/>
                  </a:cubicBezTo>
                  <a:cubicBezTo>
                    <a:pt x="82" y="2"/>
                    <a:pt x="70" y="0"/>
                    <a:pt x="5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" y="198"/>
                    <a:pt x="3" y="198"/>
                    <a:pt x="3" y="19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11" y="198"/>
                    <a:pt x="11" y="198"/>
                    <a:pt x="11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16" y="198"/>
                    <a:pt x="16" y="198"/>
                    <a:pt x="16" y="198"/>
                  </a:cubicBezTo>
                  <a:cubicBezTo>
                    <a:pt x="55" y="198"/>
                    <a:pt x="55" y="198"/>
                    <a:pt x="55" y="198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90" y="198"/>
                    <a:pt x="105" y="192"/>
                    <a:pt x="117" y="181"/>
                  </a:cubicBezTo>
                  <a:cubicBezTo>
                    <a:pt x="128" y="170"/>
                    <a:pt x="134" y="157"/>
                    <a:pt x="134" y="141"/>
                  </a:cubicBezTo>
                  <a:cubicBezTo>
                    <a:pt x="134" y="133"/>
                    <a:pt x="133" y="126"/>
                    <a:pt x="130" y="119"/>
                  </a:cubicBezTo>
                  <a:cubicBezTo>
                    <a:pt x="126" y="113"/>
                    <a:pt x="122" y="107"/>
                    <a:pt x="117" y="102"/>
                  </a:cubicBezTo>
                  <a:close/>
                  <a:moveTo>
                    <a:pt x="43" y="19"/>
                  </a:moveTo>
                  <a:cubicBezTo>
                    <a:pt x="56" y="19"/>
                    <a:pt x="67" y="22"/>
                    <a:pt x="73" y="27"/>
                  </a:cubicBezTo>
                  <a:cubicBezTo>
                    <a:pt x="79" y="32"/>
                    <a:pt x="82" y="39"/>
                    <a:pt x="82" y="48"/>
                  </a:cubicBezTo>
                  <a:cubicBezTo>
                    <a:pt x="82" y="55"/>
                    <a:pt x="81" y="61"/>
                    <a:pt x="77" y="67"/>
                  </a:cubicBezTo>
                  <a:cubicBezTo>
                    <a:pt x="73" y="72"/>
                    <a:pt x="68" y="76"/>
                    <a:pt x="61" y="79"/>
                  </a:cubicBezTo>
                  <a:cubicBezTo>
                    <a:pt x="56" y="81"/>
                    <a:pt x="47" y="82"/>
                    <a:pt x="35" y="83"/>
                  </a:cubicBezTo>
                  <a:cubicBezTo>
                    <a:pt x="35" y="19"/>
                    <a:pt x="35" y="19"/>
                    <a:pt x="35" y="19"/>
                  </a:cubicBezTo>
                  <a:lnTo>
                    <a:pt x="43" y="19"/>
                  </a:lnTo>
                  <a:close/>
                  <a:moveTo>
                    <a:pt x="35" y="178"/>
                  </a:moveTo>
                  <a:cubicBezTo>
                    <a:pt x="35" y="103"/>
                    <a:pt x="35" y="103"/>
                    <a:pt x="35" y="103"/>
                  </a:cubicBezTo>
                  <a:cubicBezTo>
                    <a:pt x="50" y="103"/>
                    <a:pt x="60" y="104"/>
                    <a:pt x="66" y="105"/>
                  </a:cubicBezTo>
                  <a:cubicBezTo>
                    <a:pt x="76" y="107"/>
                    <a:pt x="84" y="112"/>
                    <a:pt x="90" y="118"/>
                  </a:cubicBezTo>
                  <a:cubicBezTo>
                    <a:pt x="96" y="125"/>
                    <a:pt x="98" y="133"/>
                    <a:pt x="98" y="141"/>
                  </a:cubicBezTo>
                  <a:cubicBezTo>
                    <a:pt x="98" y="148"/>
                    <a:pt x="96" y="155"/>
                    <a:pt x="92" y="161"/>
                  </a:cubicBezTo>
                  <a:cubicBezTo>
                    <a:pt x="88" y="167"/>
                    <a:pt x="83" y="171"/>
                    <a:pt x="76" y="174"/>
                  </a:cubicBezTo>
                  <a:cubicBezTo>
                    <a:pt x="69" y="177"/>
                    <a:pt x="59" y="178"/>
                    <a:pt x="44" y="178"/>
                  </a:cubicBezTo>
                  <a:lnTo>
                    <a:pt x="35" y="178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1"/>
            <p:cNvSpPr>
              <a:spLocks noEditPoints="1"/>
            </p:cNvSpPr>
            <p:nvPr/>
          </p:nvSpPr>
          <p:spPr bwMode="auto">
            <a:xfrm>
              <a:off x="6437313" y="1762125"/>
              <a:ext cx="771525" cy="742950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64" y="0"/>
                </a:cxn>
                <a:cxn ang="0">
                  <a:pos x="257" y="0"/>
                </a:cxn>
                <a:cxn ang="0">
                  <a:pos x="257" y="0"/>
                </a:cxn>
                <a:cxn ang="0">
                  <a:pos x="252" y="0"/>
                </a:cxn>
                <a:cxn ang="0">
                  <a:pos x="252" y="0"/>
                </a:cxn>
                <a:cxn ang="0">
                  <a:pos x="250" y="0"/>
                </a:cxn>
                <a:cxn ang="0">
                  <a:pos x="250" y="0"/>
                </a:cxn>
                <a:cxn ang="0">
                  <a:pos x="245" y="0"/>
                </a:cxn>
                <a:cxn ang="0">
                  <a:pos x="245" y="0"/>
                </a:cxn>
                <a:cxn ang="0">
                  <a:pos x="241" y="0"/>
                </a:cxn>
                <a:cxn ang="0">
                  <a:pos x="241" y="0"/>
                </a:cxn>
                <a:cxn ang="0">
                  <a:pos x="238" y="0"/>
                </a:cxn>
                <a:cxn ang="0">
                  <a:pos x="238" y="0"/>
                </a:cxn>
                <a:cxn ang="0">
                  <a:pos x="234" y="0"/>
                </a:cxn>
                <a:cxn ang="0">
                  <a:pos x="234" y="0"/>
                </a:cxn>
                <a:cxn ang="0">
                  <a:pos x="226" y="0"/>
                </a:cxn>
                <a:cxn ang="0">
                  <a:pos x="222" y="0"/>
                </a:cxn>
                <a:cxn ang="0">
                  <a:pos x="0" y="468"/>
                </a:cxn>
                <a:cxn ang="0">
                  <a:pos x="7" y="468"/>
                </a:cxn>
                <a:cxn ang="0">
                  <a:pos x="12" y="468"/>
                </a:cxn>
                <a:cxn ang="0">
                  <a:pos x="19" y="468"/>
                </a:cxn>
                <a:cxn ang="0">
                  <a:pos x="21" y="468"/>
                </a:cxn>
                <a:cxn ang="0">
                  <a:pos x="26" y="468"/>
                </a:cxn>
                <a:cxn ang="0">
                  <a:pos x="30" y="468"/>
                </a:cxn>
                <a:cxn ang="0">
                  <a:pos x="38" y="468"/>
                </a:cxn>
                <a:cxn ang="0">
                  <a:pos x="54" y="468"/>
                </a:cxn>
                <a:cxn ang="0">
                  <a:pos x="59" y="468"/>
                </a:cxn>
                <a:cxn ang="0">
                  <a:pos x="64" y="468"/>
                </a:cxn>
                <a:cxn ang="0">
                  <a:pos x="71" y="468"/>
                </a:cxn>
                <a:cxn ang="0">
                  <a:pos x="73" y="468"/>
                </a:cxn>
                <a:cxn ang="0">
                  <a:pos x="78" y="468"/>
                </a:cxn>
                <a:cxn ang="0">
                  <a:pos x="82" y="468"/>
                </a:cxn>
                <a:cxn ang="0">
                  <a:pos x="89" y="468"/>
                </a:cxn>
                <a:cxn ang="0">
                  <a:pos x="163" y="314"/>
                </a:cxn>
                <a:cxn ang="0">
                  <a:pos x="328" y="314"/>
                </a:cxn>
                <a:cxn ang="0">
                  <a:pos x="401" y="468"/>
                </a:cxn>
                <a:cxn ang="0">
                  <a:pos x="406" y="468"/>
                </a:cxn>
                <a:cxn ang="0">
                  <a:pos x="413" y="468"/>
                </a:cxn>
                <a:cxn ang="0">
                  <a:pos x="418" y="468"/>
                </a:cxn>
                <a:cxn ang="0">
                  <a:pos x="420" y="468"/>
                </a:cxn>
                <a:cxn ang="0">
                  <a:pos x="425" y="468"/>
                </a:cxn>
                <a:cxn ang="0">
                  <a:pos x="432" y="468"/>
                </a:cxn>
                <a:cxn ang="0">
                  <a:pos x="437" y="468"/>
                </a:cxn>
                <a:cxn ang="0">
                  <a:pos x="451" y="468"/>
                </a:cxn>
                <a:cxn ang="0">
                  <a:pos x="456" y="468"/>
                </a:cxn>
                <a:cxn ang="0">
                  <a:pos x="463" y="468"/>
                </a:cxn>
                <a:cxn ang="0">
                  <a:pos x="467" y="468"/>
                </a:cxn>
                <a:cxn ang="0">
                  <a:pos x="470" y="468"/>
                </a:cxn>
                <a:cxn ang="0">
                  <a:pos x="477" y="468"/>
                </a:cxn>
                <a:cxn ang="0">
                  <a:pos x="482" y="468"/>
                </a:cxn>
                <a:cxn ang="0">
                  <a:pos x="486" y="468"/>
                </a:cxn>
                <a:cxn ang="0">
                  <a:pos x="269" y="0"/>
                </a:cxn>
                <a:cxn ang="0">
                  <a:pos x="184" y="269"/>
                </a:cxn>
                <a:cxn ang="0">
                  <a:pos x="245" y="137"/>
                </a:cxn>
                <a:cxn ang="0">
                  <a:pos x="307" y="269"/>
                </a:cxn>
                <a:cxn ang="0">
                  <a:pos x="184" y="269"/>
                </a:cxn>
              </a:cxnLst>
              <a:rect l="0" t="0" r="r" b="b"/>
              <a:pathLst>
                <a:path w="486" h="468">
                  <a:moveTo>
                    <a:pt x="269" y="0"/>
                  </a:moveTo>
                  <a:lnTo>
                    <a:pt x="264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26" y="0"/>
                  </a:lnTo>
                  <a:lnTo>
                    <a:pt x="222" y="0"/>
                  </a:lnTo>
                  <a:lnTo>
                    <a:pt x="0" y="468"/>
                  </a:lnTo>
                  <a:lnTo>
                    <a:pt x="7" y="468"/>
                  </a:lnTo>
                  <a:lnTo>
                    <a:pt x="12" y="468"/>
                  </a:lnTo>
                  <a:lnTo>
                    <a:pt x="19" y="468"/>
                  </a:lnTo>
                  <a:lnTo>
                    <a:pt x="21" y="468"/>
                  </a:lnTo>
                  <a:lnTo>
                    <a:pt x="26" y="468"/>
                  </a:lnTo>
                  <a:lnTo>
                    <a:pt x="30" y="468"/>
                  </a:lnTo>
                  <a:lnTo>
                    <a:pt x="38" y="468"/>
                  </a:lnTo>
                  <a:lnTo>
                    <a:pt x="54" y="468"/>
                  </a:lnTo>
                  <a:lnTo>
                    <a:pt x="59" y="468"/>
                  </a:lnTo>
                  <a:lnTo>
                    <a:pt x="64" y="468"/>
                  </a:lnTo>
                  <a:lnTo>
                    <a:pt x="71" y="468"/>
                  </a:lnTo>
                  <a:lnTo>
                    <a:pt x="73" y="468"/>
                  </a:lnTo>
                  <a:lnTo>
                    <a:pt x="78" y="468"/>
                  </a:lnTo>
                  <a:lnTo>
                    <a:pt x="82" y="468"/>
                  </a:lnTo>
                  <a:lnTo>
                    <a:pt x="89" y="468"/>
                  </a:lnTo>
                  <a:lnTo>
                    <a:pt x="163" y="314"/>
                  </a:lnTo>
                  <a:lnTo>
                    <a:pt x="328" y="314"/>
                  </a:lnTo>
                  <a:lnTo>
                    <a:pt x="401" y="468"/>
                  </a:lnTo>
                  <a:lnTo>
                    <a:pt x="406" y="468"/>
                  </a:lnTo>
                  <a:lnTo>
                    <a:pt x="413" y="468"/>
                  </a:lnTo>
                  <a:lnTo>
                    <a:pt x="418" y="468"/>
                  </a:lnTo>
                  <a:lnTo>
                    <a:pt x="420" y="468"/>
                  </a:lnTo>
                  <a:lnTo>
                    <a:pt x="425" y="468"/>
                  </a:lnTo>
                  <a:lnTo>
                    <a:pt x="432" y="468"/>
                  </a:lnTo>
                  <a:lnTo>
                    <a:pt x="437" y="468"/>
                  </a:lnTo>
                  <a:lnTo>
                    <a:pt x="451" y="468"/>
                  </a:lnTo>
                  <a:lnTo>
                    <a:pt x="456" y="468"/>
                  </a:lnTo>
                  <a:lnTo>
                    <a:pt x="463" y="468"/>
                  </a:lnTo>
                  <a:lnTo>
                    <a:pt x="467" y="468"/>
                  </a:lnTo>
                  <a:lnTo>
                    <a:pt x="470" y="468"/>
                  </a:lnTo>
                  <a:lnTo>
                    <a:pt x="477" y="468"/>
                  </a:lnTo>
                  <a:lnTo>
                    <a:pt x="482" y="468"/>
                  </a:lnTo>
                  <a:lnTo>
                    <a:pt x="486" y="468"/>
                  </a:lnTo>
                  <a:lnTo>
                    <a:pt x="269" y="0"/>
                  </a:lnTo>
                  <a:close/>
                  <a:moveTo>
                    <a:pt x="184" y="269"/>
                  </a:moveTo>
                  <a:lnTo>
                    <a:pt x="245" y="137"/>
                  </a:lnTo>
                  <a:lnTo>
                    <a:pt x="307" y="269"/>
                  </a:lnTo>
                  <a:lnTo>
                    <a:pt x="184" y="269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5124450" y="1762125"/>
              <a:ext cx="484187" cy="742950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279" y="0"/>
                </a:cxn>
                <a:cxn ang="0">
                  <a:pos x="267" y="0"/>
                </a:cxn>
                <a:cxn ang="0">
                  <a:pos x="31" y="0"/>
                </a:cxn>
                <a:cxn ang="0">
                  <a:pos x="19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468"/>
                </a:cxn>
                <a:cxn ang="0">
                  <a:pos x="16" y="468"/>
                </a:cxn>
                <a:cxn ang="0">
                  <a:pos x="26" y="468"/>
                </a:cxn>
                <a:cxn ang="0">
                  <a:pos x="35" y="468"/>
                </a:cxn>
                <a:cxn ang="0">
                  <a:pos x="272" y="468"/>
                </a:cxn>
                <a:cxn ang="0">
                  <a:pos x="283" y="468"/>
                </a:cxn>
                <a:cxn ang="0">
                  <a:pos x="290" y="468"/>
                </a:cxn>
                <a:cxn ang="0">
                  <a:pos x="302" y="468"/>
                </a:cxn>
                <a:cxn ang="0">
                  <a:pos x="295" y="420"/>
                </a:cxn>
                <a:cxn ang="0">
                  <a:pos x="286" y="420"/>
                </a:cxn>
                <a:cxn ang="0">
                  <a:pos x="276" y="420"/>
                </a:cxn>
                <a:cxn ang="0">
                  <a:pos x="267" y="420"/>
                </a:cxn>
                <a:cxn ang="0">
                  <a:pos x="83" y="238"/>
                </a:cxn>
                <a:cxn ang="0">
                  <a:pos x="272" y="238"/>
                </a:cxn>
                <a:cxn ang="0">
                  <a:pos x="283" y="238"/>
                </a:cxn>
                <a:cxn ang="0">
                  <a:pos x="290" y="238"/>
                </a:cxn>
                <a:cxn ang="0">
                  <a:pos x="302" y="238"/>
                </a:cxn>
                <a:cxn ang="0">
                  <a:pos x="295" y="191"/>
                </a:cxn>
                <a:cxn ang="0">
                  <a:pos x="286" y="191"/>
                </a:cxn>
                <a:cxn ang="0">
                  <a:pos x="276" y="191"/>
                </a:cxn>
                <a:cxn ang="0">
                  <a:pos x="267" y="191"/>
                </a:cxn>
                <a:cxn ang="0">
                  <a:pos x="83" y="45"/>
                </a:cxn>
                <a:cxn ang="0">
                  <a:pos x="274" y="45"/>
                </a:cxn>
                <a:cxn ang="0">
                  <a:pos x="286" y="45"/>
                </a:cxn>
                <a:cxn ang="0">
                  <a:pos x="293" y="45"/>
                </a:cxn>
                <a:cxn ang="0">
                  <a:pos x="305" y="45"/>
                </a:cxn>
                <a:cxn ang="0">
                  <a:pos x="298" y="0"/>
                </a:cxn>
              </a:cxnLst>
              <a:rect l="0" t="0" r="r" b="b"/>
              <a:pathLst>
                <a:path w="305" h="468">
                  <a:moveTo>
                    <a:pt x="293" y="0"/>
                  </a:moveTo>
                  <a:lnTo>
                    <a:pt x="286" y="0"/>
                  </a:lnTo>
                  <a:lnTo>
                    <a:pt x="286" y="0"/>
                  </a:lnTo>
                  <a:lnTo>
                    <a:pt x="279" y="0"/>
                  </a:lnTo>
                  <a:lnTo>
                    <a:pt x="274" y="0"/>
                  </a:lnTo>
                  <a:lnTo>
                    <a:pt x="267" y="0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468"/>
                  </a:lnTo>
                  <a:lnTo>
                    <a:pt x="5" y="468"/>
                  </a:lnTo>
                  <a:lnTo>
                    <a:pt x="12" y="468"/>
                  </a:lnTo>
                  <a:lnTo>
                    <a:pt x="16" y="468"/>
                  </a:lnTo>
                  <a:lnTo>
                    <a:pt x="19" y="468"/>
                  </a:lnTo>
                  <a:lnTo>
                    <a:pt x="26" y="468"/>
                  </a:lnTo>
                  <a:lnTo>
                    <a:pt x="31" y="468"/>
                  </a:lnTo>
                  <a:lnTo>
                    <a:pt x="35" y="468"/>
                  </a:lnTo>
                  <a:lnTo>
                    <a:pt x="267" y="468"/>
                  </a:lnTo>
                  <a:lnTo>
                    <a:pt x="272" y="468"/>
                  </a:lnTo>
                  <a:lnTo>
                    <a:pt x="276" y="468"/>
                  </a:lnTo>
                  <a:lnTo>
                    <a:pt x="283" y="468"/>
                  </a:lnTo>
                  <a:lnTo>
                    <a:pt x="286" y="468"/>
                  </a:lnTo>
                  <a:lnTo>
                    <a:pt x="290" y="468"/>
                  </a:lnTo>
                  <a:lnTo>
                    <a:pt x="295" y="468"/>
                  </a:lnTo>
                  <a:lnTo>
                    <a:pt x="302" y="468"/>
                  </a:lnTo>
                  <a:lnTo>
                    <a:pt x="302" y="420"/>
                  </a:lnTo>
                  <a:lnTo>
                    <a:pt x="295" y="420"/>
                  </a:lnTo>
                  <a:lnTo>
                    <a:pt x="290" y="420"/>
                  </a:lnTo>
                  <a:lnTo>
                    <a:pt x="286" y="420"/>
                  </a:lnTo>
                  <a:lnTo>
                    <a:pt x="283" y="420"/>
                  </a:lnTo>
                  <a:lnTo>
                    <a:pt x="276" y="420"/>
                  </a:lnTo>
                  <a:lnTo>
                    <a:pt x="272" y="420"/>
                  </a:lnTo>
                  <a:lnTo>
                    <a:pt x="267" y="420"/>
                  </a:lnTo>
                  <a:lnTo>
                    <a:pt x="83" y="420"/>
                  </a:lnTo>
                  <a:lnTo>
                    <a:pt x="83" y="238"/>
                  </a:lnTo>
                  <a:lnTo>
                    <a:pt x="267" y="238"/>
                  </a:lnTo>
                  <a:lnTo>
                    <a:pt x="272" y="238"/>
                  </a:lnTo>
                  <a:lnTo>
                    <a:pt x="276" y="238"/>
                  </a:lnTo>
                  <a:lnTo>
                    <a:pt x="283" y="238"/>
                  </a:lnTo>
                  <a:lnTo>
                    <a:pt x="286" y="238"/>
                  </a:lnTo>
                  <a:lnTo>
                    <a:pt x="290" y="238"/>
                  </a:lnTo>
                  <a:lnTo>
                    <a:pt x="295" y="238"/>
                  </a:lnTo>
                  <a:lnTo>
                    <a:pt x="302" y="238"/>
                  </a:lnTo>
                  <a:lnTo>
                    <a:pt x="302" y="191"/>
                  </a:lnTo>
                  <a:lnTo>
                    <a:pt x="295" y="191"/>
                  </a:lnTo>
                  <a:lnTo>
                    <a:pt x="290" y="191"/>
                  </a:lnTo>
                  <a:lnTo>
                    <a:pt x="286" y="191"/>
                  </a:lnTo>
                  <a:lnTo>
                    <a:pt x="283" y="191"/>
                  </a:lnTo>
                  <a:lnTo>
                    <a:pt x="276" y="191"/>
                  </a:lnTo>
                  <a:lnTo>
                    <a:pt x="272" y="191"/>
                  </a:lnTo>
                  <a:lnTo>
                    <a:pt x="267" y="191"/>
                  </a:lnTo>
                  <a:lnTo>
                    <a:pt x="83" y="191"/>
                  </a:lnTo>
                  <a:lnTo>
                    <a:pt x="83" y="45"/>
                  </a:lnTo>
                  <a:lnTo>
                    <a:pt x="267" y="45"/>
                  </a:lnTo>
                  <a:lnTo>
                    <a:pt x="274" y="45"/>
                  </a:lnTo>
                  <a:lnTo>
                    <a:pt x="279" y="45"/>
                  </a:lnTo>
                  <a:lnTo>
                    <a:pt x="286" y="45"/>
                  </a:lnTo>
                  <a:lnTo>
                    <a:pt x="286" y="45"/>
                  </a:lnTo>
                  <a:lnTo>
                    <a:pt x="293" y="45"/>
                  </a:lnTo>
                  <a:lnTo>
                    <a:pt x="298" y="45"/>
                  </a:lnTo>
                  <a:lnTo>
                    <a:pt x="305" y="45"/>
                  </a:lnTo>
                  <a:lnTo>
                    <a:pt x="305" y="0"/>
                  </a:lnTo>
                  <a:lnTo>
                    <a:pt x="298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5667375" y="1762125"/>
              <a:ext cx="131762" cy="742950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57" y="0"/>
                </a:cxn>
                <a:cxn ang="0">
                  <a:pos x="52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31" y="0"/>
                </a:cxn>
                <a:cxn ang="0">
                  <a:pos x="24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468"/>
                </a:cxn>
                <a:cxn ang="0">
                  <a:pos x="5" y="468"/>
                </a:cxn>
                <a:cxn ang="0">
                  <a:pos x="12" y="468"/>
                </a:cxn>
                <a:cxn ang="0">
                  <a:pos x="17" y="468"/>
                </a:cxn>
                <a:cxn ang="0">
                  <a:pos x="19" y="468"/>
                </a:cxn>
                <a:cxn ang="0">
                  <a:pos x="24" y="468"/>
                </a:cxn>
                <a:cxn ang="0">
                  <a:pos x="31" y="468"/>
                </a:cxn>
                <a:cxn ang="0">
                  <a:pos x="36" y="468"/>
                </a:cxn>
                <a:cxn ang="0">
                  <a:pos x="48" y="468"/>
                </a:cxn>
                <a:cxn ang="0">
                  <a:pos x="52" y="468"/>
                </a:cxn>
                <a:cxn ang="0">
                  <a:pos x="57" y="468"/>
                </a:cxn>
                <a:cxn ang="0">
                  <a:pos x="64" y="468"/>
                </a:cxn>
                <a:cxn ang="0">
                  <a:pos x="67" y="468"/>
                </a:cxn>
                <a:cxn ang="0">
                  <a:pos x="71" y="468"/>
                </a:cxn>
                <a:cxn ang="0">
                  <a:pos x="76" y="468"/>
                </a:cxn>
                <a:cxn ang="0">
                  <a:pos x="83" y="468"/>
                </a:cxn>
                <a:cxn ang="0">
                  <a:pos x="83" y="0"/>
                </a:cxn>
                <a:cxn ang="0">
                  <a:pos x="76" y="0"/>
                </a:cxn>
                <a:cxn ang="0">
                  <a:pos x="71" y="0"/>
                </a:cxn>
              </a:cxnLst>
              <a:rect l="0" t="0" r="r" b="b"/>
              <a:pathLst>
                <a:path w="83" h="468">
                  <a:moveTo>
                    <a:pt x="71" y="0"/>
                  </a:moveTo>
                  <a:lnTo>
                    <a:pt x="67" y="0"/>
                  </a:lnTo>
                  <a:lnTo>
                    <a:pt x="64" y="0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468"/>
                  </a:lnTo>
                  <a:lnTo>
                    <a:pt x="5" y="468"/>
                  </a:lnTo>
                  <a:lnTo>
                    <a:pt x="12" y="468"/>
                  </a:lnTo>
                  <a:lnTo>
                    <a:pt x="17" y="468"/>
                  </a:lnTo>
                  <a:lnTo>
                    <a:pt x="19" y="468"/>
                  </a:lnTo>
                  <a:lnTo>
                    <a:pt x="24" y="468"/>
                  </a:lnTo>
                  <a:lnTo>
                    <a:pt x="31" y="468"/>
                  </a:lnTo>
                  <a:lnTo>
                    <a:pt x="36" y="468"/>
                  </a:lnTo>
                  <a:lnTo>
                    <a:pt x="48" y="468"/>
                  </a:lnTo>
                  <a:lnTo>
                    <a:pt x="52" y="468"/>
                  </a:lnTo>
                  <a:lnTo>
                    <a:pt x="57" y="468"/>
                  </a:lnTo>
                  <a:lnTo>
                    <a:pt x="64" y="468"/>
                  </a:lnTo>
                  <a:lnTo>
                    <a:pt x="67" y="468"/>
                  </a:lnTo>
                  <a:lnTo>
                    <a:pt x="71" y="468"/>
                  </a:lnTo>
                  <a:lnTo>
                    <a:pt x="76" y="468"/>
                  </a:lnTo>
                  <a:lnTo>
                    <a:pt x="83" y="468"/>
                  </a:lnTo>
                  <a:lnTo>
                    <a:pt x="83" y="0"/>
                  </a:lnTo>
                  <a:lnTo>
                    <a:pt x="76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01983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H="1">
            <a:off x="6680842" y="1"/>
            <a:ext cx="2463158" cy="5154450"/>
          </a:xfrm>
          <a:prstGeom prst="rect">
            <a:avLst/>
          </a:prstGeom>
          <a:gradFill flip="none" rotWithShape="1">
            <a:gsLst>
              <a:gs pos="11000">
                <a:srgbClr val="061D54"/>
              </a:gs>
              <a:gs pos="100000">
                <a:srgbClr val="00B80E"/>
              </a:gs>
            </a:gsLst>
            <a:lin ang="17400000" scaled="0"/>
            <a:tileRect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981702" y="2144904"/>
            <a:ext cx="1889125" cy="1501583"/>
          </a:xfrm>
        </p:spPr>
        <p:txBody>
          <a:bodyPr>
            <a:no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rgbClr val="D9D9D9"/>
                </a:solidFill>
              </a:defRPr>
            </a:lvl2pPr>
            <a:lvl3pPr marL="914400" indent="0">
              <a:buNone/>
              <a:defRPr sz="1600">
                <a:solidFill>
                  <a:srgbClr val="D9D9D9"/>
                </a:solidFill>
              </a:defRPr>
            </a:lvl3pPr>
            <a:lvl4pPr marL="1371600" indent="0">
              <a:buNone/>
              <a:defRPr sz="1600">
                <a:solidFill>
                  <a:srgbClr val="D9D9D9"/>
                </a:solidFill>
              </a:defRPr>
            </a:lvl4pPr>
            <a:lvl5pPr marL="1828800" indent="0">
              <a:buNone/>
              <a:defRPr sz="1600">
                <a:solidFill>
                  <a:srgbClr val="D9D9D9"/>
                </a:solidFill>
              </a:defRPr>
            </a:lvl5pPr>
          </a:lstStyle>
          <a:p>
            <a:pPr lvl="0"/>
            <a:r>
              <a:rPr lang="en-US" dirty="0"/>
              <a:t>EDIT SLIDE TITLE HERE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975663" y="3838569"/>
            <a:ext cx="1889125" cy="824730"/>
          </a:xfrm>
        </p:spPr>
        <p:txBody>
          <a:bodyPr>
            <a:noAutofit/>
          </a:bodyPr>
          <a:lstStyle>
            <a:lvl1pPr marL="0" indent="0">
              <a:buNone/>
              <a:defRPr sz="1400" baseline="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rgbClr val="D9D9D9"/>
                </a:solidFill>
              </a:defRPr>
            </a:lvl2pPr>
            <a:lvl3pPr marL="914400" indent="0">
              <a:buNone/>
              <a:defRPr sz="1600">
                <a:solidFill>
                  <a:srgbClr val="D9D9D9"/>
                </a:solidFill>
              </a:defRPr>
            </a:lvl3pPr>
            <a:lvl4pPr marL="1371600" indent="0">
              <a:buNone/>
              <a:defRPr sz="1600">
                <a:solidFill>
                  <a:srgbClr val="D9D9D9"/>
                </a:solidFill>
              </a:defRPr>
            </a:lvl4pPr>
            <a:lvl5pPr marL="1828800" indent="0">
              <a:buNone/>
              <a:defRPr sz="1600">
                <a:solidFill>
                  <a:srgbClr val="D9D9D9"/>
                </a:solidFill>
              </a:defRPr>
            </a:lvl5pPr>
          </a:lstStyle>
          <a:p>
            <a:pPr lvl="0"/>
            <a:r>
              <a:rPr lang="en-US" dirty="0"/>
              <a:t>EDIT SLIDE TITLE HERE</a:t>
            </a:r>
          </a:p>
        </p:txBody>
      </p:sp>
      <p:sp>
        <p:nvSpPr>
          <p:cNvPr id="15" name="Slide Number Placeholder 7"/>
          <p:cNvSpPr txBox="1">
            <a:spLocks/>
          </p:cNvSpPr>
          <p:nvPr userDrawn="1"/>
        </p:nvSpPr>
        <p:spPr>
          <a:xfrm>
            <a:off x="6965649" y="480918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Raleway"/>
                <a:ea typeface="+mn-ea"/>
                <a:cs typeface="Raleway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fld id="{D60D1EDE-7116-2443-9BDD-368CE5B37660}" type="slidenum">
              <a:rPr lang="en-US" sz="1050" kern="0" smtClean="0">
                <a:solidFill>
                  <a:srgbClr val="FFFFFF"/>
                </a:solidFill>
                <a:latin typeface="Century Gothic"/>
                <a:cs typeface="Century Gothic"/>
              </a:rPr>
              <a:pPr defTabSz="914400"/>
              <a:t>‹#›</a:t>
            </a:fld>
            <a:endParaRPr lang="en-US" sz="1050" kern="0" dirty="0">
              <a:solidFill>
                <a:srgbClr val="FFFFFF"/>
              </a:solidFill>
              <a:latin typeface="Century Gothic"/>
              <a:cs typeface="Century Gothic"/>
            </a:endParaRPr>
          </a:p>
        </p:txBody>
      </p:sp>
      <p:sp>
        <p:nvSpPr>
          <p:cNvPr id="17" name="Title Placeholder 3"/>
          <p:cNvSpPr>
            <a:spLocks noGrp="1"/>
          </p:cNvSpPr>
          <p:nvPr>
            <p:ph type="title"/>
          </p:nvPr>
        </p:nvSpPr>
        <p:spPr>
          <a:xfrm>
            <a:off x="369442" y="233085"/>
            <a:ext cx="5971926" cy="355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70059" y="725699"/>
            <a:ext cx="5971308" cy="393759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9" name="Group 8"/>
          <p:cNvGrpSpPr/>
          <p:nvPr userDrawn="1"/>
        </p:nvGrpSpPr>
        <p:grpSpPr>
          <a:xfrm>
            <a:off x="6986611" y="715114"/>
            <a:ext cx="1839656" cy="762509"/>
            <a:chOff x="1509713" y="1046163"/>
            <a:chExt cx="5699125" cy="2362200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509713" y="1363663"/>
              <a:ext cx="1368425" cy="1158875"/>
            </a:xfrm>
            <a:custGeom>
              <a:avLst/>
              <a:gdLst/>
              <a:ahLst/>
              <a:cxnLst>
                <a:cxn ang="0">
                  <a:pos x="352" y="0"/>
                </a:cxn>
                <a:cxn ang="0">
                  <a:pos x="125" y="299"/>
                </a:cxn>
                <a:cxn ang="0">
                  <a:pos x="25" y="171"/>
                </a:cxn>
                <a:cxn ang="0">
                  <a:pos x="74" y="148"/>
                </a:cxn>
                <a:cxn ang="0">
                  <a:pos x="187" y="142"/>
                </a:cxn>
                <a:cxn ang="0">
                  <a:pos x="352" y="0"/>
                </a:cxn>
              </a:cxnLst>
              <a:rect l="0" t="0" r="r" b="b"/>
              <a:pathLst>
                <a:path w="365" h="309">
                  <a:moveTo>
                    <a:pt x="352" y="0"/>
                  </a:moveTo>
                  <a:cubicBezTo>
                    <a:pt x="365" y="144"/>
                    <a:pt x="261" y="278"/>
                    <a:pt x="125" y="299"/>
                  </a:cubicBezTo>
                  <a:cubicBezTo>
                    <a:pt x="58" y="309"/>
                    <a:pt x="0" y="236"/>
                    <a:pt x="25" y="171"/>
                  </a:cubicBezTo>
                  <a:cubicBezTo>
                    <a:pt x="34" y="147"/>
                    <a:pt x="54" y="149"/>
                    <a:pt x="74" y="148"/>
                  </a:cubicBezTo>
                  <a:cubicBezTo>
                    <a:pt x="112" y="147"/>
                    <a:pt x="150" y="148"/>
                    <a:pt x="187" y="142"/>
                  </a:cubicBezTo>
                  <a:cubicBezTo>
                    <a:pt x="275" y="127"/>
                    <a:pt x="318" y="88"/>
                    <a:pt x="35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127250" y="2463800"/>
              <a:ext cx="1541462" cy="9445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56" y="1"/>
                </a:cxn>
                <a:cxn ang="0">
                  <a:pos x="368" y="96"/>
                </a:cxn>
                <a:cxn ang="0">
                  <a:pos x="319" y="246"/>
                </a:cxn>
                <a:cxn ang="0">
                  <a:pos x="271" y="227"/>
                </a:cxn>
                <a:cxn ang="0">
                  <a:pos x="245" y="180"/>
                </a:cxn>
                <a:cxn ang="0">
                  <a:pos x="0" y="51"/>
                </a:cxn>
              </a:cxnLst>
              <a:rect l="0" t="0" r="r" b="b"/>
              <a:pathLst>
                <a:path w="411" h="252">
                  <a:moveTo>
                    <a:pt x="0" y="51"/>
                  </a:moveTo>
                  <a:cubicBezTo>
                    <a:pt x="52" y="14"/>
                    <a:pt x="103" y="1"/>
                    <a:pt x="156" y="1"/>
                  </a:cubicBezTo>
                  <a:cubicBezTo>
                    <a:pt x="240" y="0"/>
                    <a:pt x="313" y="29"/>
                    <a:pt x="368" y="96"/>
                  </a:cubicBezTo>
                  <a:cubicBezTo>
                    <a:pt x="411" y="149"/>
                    <a:pt x="385" y="228"/>
                    <a:pt x="319" y="246"/>
                  </a:cubicBezTo>
                  <a:cubicBezTo>
                    <a:pt x="299" y="252"/>
                    <a:pt x="281" y="249"/>
                    <a:pt x="271" y="227"/>
                  </a:cubicBezTo>
                  <a:cubicBezTo>
                    <a:pt x="264" y="211"/>
                    <a:pt x="254" y="195"/>
                    <a:pt x="245" y="180"/>
                  </a:cubicBezTo>
                  <a:cubicBezTo>
                    <a:pt x="190" y="94"/>
                    <a:pt x="124" y="27"/>
                    <a:pt x="0" y="5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867025" y="1046163"/>
              <a:ext cx="836612" cy="1566863"/>
            </a:xfrm>
            <a:custGeom>
              <a:avLst/>
              <a:gdLst/>
              <a:ahLst/>
              <a:cxnLst>
                <a:cxn ang="0">
                  <a:pos x="191" y="418"/>
                </a:cxn>
                <a:cxn ang="0">
                  <a:pos x="50" y="78"/>
                </a:cxn>
                <a:cxn ang="0">
                  <a:pos x="210" y="53"/>
                </a:cxn>
                <a:cxn ang="0">
                  <a:pos x="211" y="96"/>
                </a:cxn>
                <a:cxn ang="0">
                  <a:pos x="162" y="189"/>
                </a:cxn>
                <a:cxn ang="0">
                  <a:pos x="191" y="418"/>
                </a:cxn>
              </a:cxnLst>
              <a:rect l="0" t="0" r="r" b="b"/>
              <a:pathLst>
                <a:path w="223" h="418">
                  <a:moveTo>
                    <a:pt x="191" y="418"/>
                  </a:moveTo>
                  <a:cubicBezTo>
                    <a:pt x="61" y="356"/>
                    <a:pt x="0" y="205"/>
                    <a:pt x="50" y="78"/>
                  </a:cubicBezTo>
                  <a:cubicBezTo>
                    <a:pt x="75" y="15"/>
                    <a:pt x="166" y="0"/>
                    <a:pt x="210" y="53"/>
                  </a:cubicBezTo>
                  <a:cubicBezTo>
                    <a:pt x="223" y="67"/>
                    <a:pt x="220" y="81"/>
                    <a:pt x="211" y="96"/>
                  </a:cubicBezTo>
                  <a:cubicBezTo>
                    <a:pt x="194" y="127"/>
                    <a:pt x="176" y="157"/>
                    <a:pt x="162" y="189"/>
                  </a:cubicBezTo>
                  <a:cubicBezTo>
                    <a:pt x="127" y="270"/>
                    <a:pt x="127" y="348"/>
                    <a:pt x="191" y="4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060575" y="2587625"/>
              <a:ext cx="903287" cy="628650"/>
            </a:xfrm>
            <a:custGeom>
              <a:avLst/>
              <a:gdLst/>
              <a:ahLst/>
              <a:cxnLst>
                <a:cxn ang="0">
                  <a:pos x="241" y="160"/>
                </a:cxn>
                <a:cxn ang="0">
                  <a:pos x="0" y="56"/>
                </a:cxn>
                <a:cxn ang="0">
                  <a:pos x="241" y="160"/>
                </a:cxn>
              </a:cxnLst>
              <a:rect l="0" t="0" r="r" b="b"/>
              <a:pathLst>
                <a:path w="241" h="168">
                  <a:moveTo>
                    <a:pt x="241" y="160"/>
                  </a:moveTo>
                  <a:cubicBezTo>
                    <a:pt x="140" y="168"/>
                    <a:pt x="62" y="133"/>
                    <a:pt x="0" y="56"/>
                  </a:cubicBezTo>
                  <a:cubicBezTo>
                    <a:pt x="68" y="0"/>
                    <a:pt x="193" y="53"/>
                    <a:pt x="241" y="160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3384550" y="1641475"/>
              <a:ext cx="509587" cy="971550"/>
            </a:xfrm>
            <a:custGeom>
              <a:avLst/>
              <a:gdLst/>
              <a:ahLst/>
              <a:cxnLst>
                <a:cxn ang="0">
                  <a:pos x="94" y="259"/>
                </a:cxn>
                <a:cxn ang="0">
                  <a:pos x="64" y="0"/>
                </a:cxn>
                <a:cxn ang="0">
                  <a:pos x="94" y="259"/>
                </a:cxn>
              </a:cxnLst>
              <a:rect l="0" t="0" r="r" b="b"/>
              <a:pathLst>
                <a:path w="136" h="259">
                  <a:moveTo>
                    <a:pt x="94" y="259"/>
                  </a:moveTo>
                  <a:cubicBezTo>
                    <a:pt x="12" y="208"/>
                    <a:pt x="0" y="101"/>
                    <a:pt x="64" y="0"/>
                  </a:cubicBezTo>
                  <a:cubicBezTo>
                    <a:pt x="122" y="57"/>
                    <a:pt x="136" y="182"/>
                    <a:pt x="94" y="259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1966913" y="1255713"/>
              <a:ext cx="795337" cy="596900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206" y="0"/>
                </a:cxn>
                <a:cxn ang="0">
                  <a:pos x="0" y="154"/>
                </a:cxn>
              </a:cxnLst>
              <a:rect l="0" t="0" r="r" b="b"/>
              <a:pathLst>
                <a:path w="212" h="159">
                  <a:moveTo>
                    <a:pt x="0" y="154"/>
                  </a:moveTo>
                  <a:cubicBezTo>
                    <a:pt x="24" y="74"/>
                    <a:pt x="119" y="3"/>
                    <a:pt x="206" y="0"/>
                  </a:cubicBezTo>
                  <a:cubicBezTo>
                    <a:pt x="212" y="89"/>
                    <a:pt x="120" y="159"/>
                    <a:pt x="0" y="154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686425" y="2593975"/>
              <a:ext cx="244475" cy="330200"/>
            </a:xfrm>
            <a:custGeom>
              <a:avLst/>
              <a:gdLst/>
              <a:ahLst/>
              <a:cxnLst>
                <a:cxn ang="0">
                  <a:pos x="65" y="88"/>
                </a:cxn>
                <a:cxn ang="0">
                  <a:pos x="0" y="88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6"/>
                </a:cxn>
                <a:cxn ang="0">
                  <a:pos x="16" y="16"/>
                </a:cxn>
                <a:cxn ang="0">
                  <a:pos x="16" y="36"/>
                </a:cxn>
                <a:cxn ang="0">
                  <a:pos x="63" y="36"/>
                </a:cxn>
                <a:cxn ang="0">
                  <a:pos x="63" y="52"/>
                </a:cxn>
                <a:cxn ang="0">
                  <a:pos x="16" y="52"/>
                </a:cxn>
                <a:cxn ang="0">
                  <a:pos x="16" y="72"/>
                </a:cxn>
                <a:cxn ang="0">
                  <a:pos x="65" y="72"/>
                </a:cxn>
                <a:cxn ang="0">
                  <a:pos x="65" y="88"/>
                </a:cxn>
              </a:cxnLst>
              <a:rect l="0" t="0" r="r" b="b"/>
              <a:pathLst>
                <a:path w="65" h="88">
                  <a:moveTo>
                    <a:pt x="65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59"/>
                    <a:pt x="0" y="29"/>
                    <a:pt x="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65" y="72"/>
                    <a:pt x="65" y="72"/>
                    <a:pt x="65" y="72"/>
                  </a:cubicBezTo>
                  <a:lnTo>
                    <a:pt x="65" y="88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5972175" y="2687638"/>
              <a:ext cx="225425" cy="236538"/>
            </a:xfrm>
            <a:custGeom>
              <a:avLst/>
              <a:gdLst/>
              <a:ahLst/>
              <a:cxnLst>
                <a:cxn ang="0">
                  <a:pos x="45" y="63"/>
                </a:cxn>
                <a:cxn ang="0">
                  <a:pos x="45" y="31"/>
                </a:cxn>
                <a:cxn ang="0">
                  <a:pos x="31" y="14"/>
                </a:cxn>
                <a:cxn ang="0">
                  <a:pos x="15" y="31"/>
                </a:cxn>
                <a:cxn ang="0">
                  <a:pos x="15" y="63"/>
                </a:cxn>
                <a:cxn ang="0">
                  <a:pos x="0" y="63"/>
                </a:cxn>
                <a:cxn ang="0">
                  <a:pos x="0" y="1"/>
                </a:cxn>
                <a:cxn ang="0">
                  <a:pos x="14" y="1"/>
                </a:cxn>
                <a:cxn ang="0">
                  <a:pos x="15" y="9"/>
                </a:cxn>
                <a:cxn ang="0">
                  <a:pos x="35" y="0"/>
                </a:cxn>
                <a:cxn ang="0">
                  <a:pos x="60" y="30"/>
                </a:cxn>
                <a:cxn ang="0">
                  <a:pos x="60" y="63"/>
                </a:cxn>
                <a:cxn ang="0">
                  <a:pos x="45" y="63"/>
                </a:cxn>
              </a:cxnLst>
              <a:rect l="0" t="0" r="r" b="b"/>
              <a:pathLst>
                <a:path w="60" h="63">
                  <a:moveTo>
                    <a:pt x="45" y="63"/>
                  </a:moveTo>
                  <a:cubicBezTo>
                    <a:pt x="45" y="31"/>
                    <a:pt x="45" y="31"/>
                    <a:pt x="45" y="31"/>
                  </a:cubicBezTo>
                  <a:cubicBezTo>
                    <a:pt x="45" y="21"/>
                    <a:pt x="40" y="14"/>
                    <a:pt x="31" y="14"/>
                  </a:cubicBezTo>
                  <a:cubicBezTo>
                    <a:pt x="21" y="14"/>
                    <a:pt x="15" y="22"/>
                    <a:pt x="15" y="3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1" y="3"/>
                    <a:pt x="27" y="0"/>
                    <a:pt x="35" y="0"/>
                  </a:cubicBezTo>
                  <a:cubicBezTo>
                    <a:pt x="49" y="0"/>
                    <a:pt x="60" y="11"/>
                    <a:pt x="60" y="30"/>
                  </a:cubicBezTo>
                  <a:cubicBezTo>
                    <a:pt x="60" y="63"/>
                    <a:pt x="60" y="63"/>
                    <a:pt x="60" y="63"/>
                  </a:cubicBezTo>
                  <a:lnTo>
                    <a:pt x="45" y="63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6238875" y="2684463"/>
              <a:ext cx="242887" cy="244475"/>
            </a:xfrm>
            <a:custGeom>
              <a:avLst/>
              <a:gdLst/>
              <a:ahLst/>
              <a:cxnLst>
                <a:cxn ang="0">
                  <a:pos x="15" y="38"/>
                </a:cxn>
                <a:cxn ang="0">
                  <a:pos x="34" y="52"/>
                </a:cxn>
                <a:cxn ang="0">
                  <a:pos x="50" y="46"/>
                </a:cxn>
                <a:cxn ang="0">
                  <a:pos x="59" y="55"/>
                </a:cxn>
                <a:cxn ang="0">
                  <a:pos x="33" y="65"/>
                </a:cxn>
                <a:cxn ang="0">
                  <a:pos x="0" y="33"/>
                </a:cxn>
                <a:cxn ang="0">
                  <a:pos x="32" y="0"/>
                </a:cxn>
                <a:cxn ang="0">
                  <a:pos x="63" y="38"/>
                </a:cxn>
                <a:cxn ang="0">
                  <a:pos x="15" y="38"/>
                </a:cxn>
                <a:cxn ang="0">
                  <a:pos x="48" y="26"/>
                </a:cxn>
                <a:cxn ang="0">
                  <a:pos x="33" y="14"/>
                </a:cxn>
                <a:cxn ang="0">
                  <a:pos x="16" y="26"/>
                </a:cxn>
                <a:cxn ang="0">
                  <a:pos x="48" y="26"/>
                </a:cxn>
              </a:cxnLst>
              <a:rect l="0" t="0" r="r" b="b"/>
              <a:pathLst>
                <a:path w="65" h="65">
                  <a:moveTo>
                    <a:pt x="15" y="38"/>
                  </a:moveTo>
                  <a:cubicBezTo>
                    <a:pt x="16" y="46"/>
                    <a:pt x="23" y="52"/>
                    <a:pt x="34" y="52"/>
                  </a:cubicBezTo>
                  <a:cubicBezTo>
                    <a:pt x="39" y="52"/>
                    <a:pt x="46" y="49"/>
                    <a:pt x="50" y="46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3" y="62"/>
                    <a:pt x="43" y="65"/>
                    <a:pt x="33" y="65"/>
                  </a:cubicBezTo>
                  <a:cubicBezTo>
                    <a:pt x="12" y="65"/>
                    <a:pt x="0" y="52"/>
                    <a:pt x="0" y="33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3"/>
                    <a:pt x="63" y="38"/>
                  </a:cubicBezTo>
                  <a:lnTo>
                    <a:pt x="15" y="38"/>
                  </a:lnTo>
                  <a:close/>
                  <a:moveTo>
                    <a:pt x="48" y="26"/>
                  </a:moveTo>
                  <a:cubicBezTo>
                    <a:pt x="47" y="18"/>
                    <a:pt x="41" y="14"/>
                    <a:pt x="33" y="14"/>
                  </a:cubicBezTo>
                  <a:cubicBezTo>
                    <a:pt x="24" y="14"/>
                    <a:pt x="18" y="18"/>
                    <a:pt x="16" y="26"/>
                  </a:cubicBezTo>
                  <a:lnTo>
                    <a:pt x="48" y="26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6519863" y="2684463"/>
              <a:ext cx="179387" cy="239713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5" y="9"/>
                </a:cxn>
                <a:cxn ang="0">
                  <a:pos x="32" y="0"/>
                </a:cxn>
                <a:cxn ang="0">
                  <a:pos x="48" y="6"/>
                </a:cxn>
                <a:cxn ang="0">
                  <a:pos x="41" y="20"/>
                </a:cxn>
                <a:cxn ang="0">
                  <a:pos x="30" y="16"/>
                </a:cxn>
                <a:cxn ang="0">
                  <a:pos x="15" y="31"/>
                </a:cxn>
                <a:cxn ang="0">
                  <a:pos x="15" y="64"/>
                </a:cxn>
                <a:cxn ang="0">
                  <a:pos x="0" y="64"/>
                </a:cxn>
                <a:cxn ang="0">
                  <a:pos x="0" y="2"/>
                </a:cxn>
                <a:cxn ang="0">
                  <a:pos x="14" y="2"/>
                </a:cxn>
              </a:cxnLst>
              <a:rect l="0" t="0" r="r" b="b"/>
              <a:pathLst>
                <a:path w="48" h="64">
                  <a:moveTo>
                    <a:pt x="14" y="2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9" y="2"/>
                    <a:pt x="26" y="0"/>
                    <a:pt x="32" y="0"/>
                  </a:cubicBezTo>
                  <a:cubicBezTo>
                    <a:pt x="38" y="0"/>
                    <a:pt x="44" y="3"/>
                    <a:pt x="48" y="6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8" y="17"/>
                    <a:pt x="35" y="16"/>
                    <a:pt x="30" y="16"/>
                  </a:cubicBezTo>
                  <a:cubicBezTo>
                    <a:pt x="22" y="16"/>
                    <a:pt x="15" y="20"/>
                    <a:pt x="15" y="31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6707188" y="2670175"/>
              <a:ext cx="231775" cy="39687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8"/>
                </a:cxn>
                <a:cxn ang="0">
                  <a:pos x="56" y="17"/>
                </a:cxn>
                <a:cxn ang="0">
                  <a:pos x="62" y="35"/>
                </a:cxn>
                <a:cxn ang="0">
                  <a:pos x="49" y="58"/>
                </a:cxn>
                <a:cxn ang="0">
                  <a:pos x="62" y="79"/>
                </a:cxn>
                <a:cxn ang="0">
                  <a:pos x="31" y="106"/>
                </a:cxn>
                <a:cxn ang="0">
                  <a:pos x="0" y="79"/>
                </a:cxn>
                <a:cxn ang="0">
                  <a:pos x="15" y="79"/>
                </a:cxn>
                <a:cxn ang="0">
                  <a:pos x="31" y="92"/>
                </a:cxn>
                <a:cxn ang="0">
                  <a:pos x="47" y="79"/>
                </a:cxn>
                <a:cxn ang="0">
                  <a:pos x="31" y="66"/>
                </a:cxn>
                <a:cxn ang="0">
                  <a:pos x="0" y="35"/>
                </a:cxn>
                <a:cxn ang="0">
                  <a:pos x="31" y="4"/>
                </a:cxn>
                <a:cxn ang="0">
                  <a:pos x="45" y="8"/>
                </a:cxn>
                <a:cxn ang="0">
                  <a:pos x="51" y="0"/>
                </a:cxn>
                <a:cxn ang="0">
                  <a:pos x="15" y="35"/>
                </a:cxn>
                <a:cxn ang="0">
                  <a:pos x="31" y="53"/>
                </a:cxn>
                <a:cxn ang="0">
                  <a:pos x="47" y="35"/>
                </a:cxn>
                <a:cxn ang="0">
                  <a:pos x="31" y="18"/>
                </a:cxn>
                <a:cxn ang="0">
                  <a:pos x="15" y="35"/>
                </a:cxn>
              </a:cxnLst>
              <a:rect l="0" t="0" r="r" b="b"/>
              <a:pathLst>
                <a:path w="62" h="106">
                  <a:moveTo>
                    <a:pt x="51" y="0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60" y="22"/>
                    <a:pt x="62" y="29"/>
                    <a:pt x="62" y="35"/>
                  </a:cubicBezTo>
                  <a:cubicBezTo>
                    <a:pt x="62" y="43"/>
                    <a:pt x="59" y="54"/>
                    <a:pt x="49" y="58"/>
                  </a:cubicBezTo>
                  <a:cubicBezTo>
                    <a:pt x="59" y="64"/>
                    <a:pt x="62" y="71"/>
                    <a:pt x="62" y="79"/>
                  </a:cubicBezTo>
                  <a:cubicBezTo>
                    <a:pt x="62" y="96"/>
                    <a:pt x="49" y="106"/>
                    <a:pt x="31" y="106"/>
                  </a:cubicBezTo>
                  <a:cubicBezTo>
                    <a:pt x="13" y="106"/>
                    <a:pt x="0" y="95"/>
                    <a:pt x="0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87"/>
                    <a:pt x="22" y="92"/>
                    <a:pt x="31" y="92"/>
                  </a:cubicBezTo>
                  <a:cubicBezTo>
                    <a:pt x="40" y="92"/>
                    <a:pt x="47" y="87"/>
                    <a:pt x="47" y="79"/>
                  </a:cubicBezTo>
                  <a:cubicBezTo>
                    <a:pt x="47" y="70"/>
                    <a:pt x="39" y="66"/>
                    <a:pt x="31" y="66"/>
                  </a:cubicBezTo>
                  <a:cubicBezTo>
                    <a:pt x="12" y="66"/>
                    <a:pt x="0" y="55"/>
                    <a:pt x="0" y="35"/>
                  </a:cubicBezTo>
                  <a:cubicBezTo>
                    <a:pt x="0" y="16"/>
                    <a:pt x="14" y="4"/>
                    <a:pt x="31" y="4"/>
                  </a:cubicBezTo>
                  <a:cubicBezTo>
                    <a:pt x="36" y="4"/>
                    <a:pt x="41" y="5"/>
                    <a:pt x="45" y="8"/>
                  </a:cubicBezTo>
                  <a:lnTo>
                    <a:pt x="51" y="0"/>
                  </a:lnTo>
                  <a:close/>
                  <a:moveTo>
                    <a:pt x="15" y="35"/>
                  </a:moveTo>
                  <a:cubicBezTo>
                    <a:pt x="15" y="46"/>
                    <a:pt x="22" y="53"/>
                    <a:pt x="31" y="53"/>
                  </a:cubicBezTo>
                  <a:cubicBezTo>
                    <a:pt x="40" y="53"/>
                    <a:pt x="47" y="46"/>
                    <a:pt x="47" y="35"/>
                  </a:cubicBezTo>
                  <a:cubicBezTo>
                    <a:pt x="47" y="25"/>
                    <a:pt x="40" y="18"/>
                    <a:pt x="31" y="18"/>
                  </a:cubicBezTo>
                  <a:cubicBezTo>
                    <a:pt x="22" y="18"/>
                    <a:pt x="15" y="25"/>
                    <a:pt x="15" y="35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6961188" y="2692400"/>
              <a:ext cx="247650" cy="330200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69" y="208"/>
                </a:cxn>
                <a:cxn ang="0">
                  <a:pos x="31" y="208"/>
                </a:cxn>
                <a:cxn ang="0">
                  <a:pos x="57" y="144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62" y="63"/>
                </a:cxn>
                <a:cxn ang="0">
                  <a:pos x="76" y="104"/>
                </a:cxn>
                <a:cxn ang="0">
                  <a:pos x="93" y="63"/>
                </a:cxn>
                <a:cxn ang="0">
                  <a:pos x="119" y="0"/>
                </a:cxn>
                <a:cxn ang="0">
                  <a:pos x="156" y="0"/>
                </a:cxn>
              </a:cxnLst>
              <a:rect l="0" t="0" r="r" b="b"/>
              <a:pathLst>
                <a:path w="156" h="208">
                  <a:moveTo>
                    <a:pt x="156" y="0"/>
                  </a:moveTo>
                  <a:lnTo>
                    <a:pt x="69" y="208"/>
                  </a:lnTo>
                  <a:lnTo>
                    <a:pt x="31" y="208"/>
                  </a:lnTo>
                  <a:lnTo>
                    <a:pt x="57" y="144"/>
                  </a:lnTo>
                  <a:lnTo>
                    <a:pt x="0" y="0"/>
                  </a:lnTo>
                  <a:lnTo>
                    <a:pt x="41" y="0"/>
                  </a:lnTo>
                  <a:lnTo>
                    <a:pt x="62" y="63"/>
                  </a:lnTo>
                  <a:lnTo>
                    <a:pt x="76" y="104"/>
                  </a:lnTo>
                  <a:lnTo>
                    <a:pt x="93" y="63"/>
                  </a:lnTo>
                  <a:lnTo>
                    <a:pt x="119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4251325" y="1743075"/>
              <a:ext cx="782637" cy="779463"/>
            </a:xfrm>
            <a:custGeom>
              <a:avLst/>
              <a:gdLst/>
              <a:ahLst/>
              <a:cxnLst>
                <a:cxn ang="0">
                  <a:pos x="172" y="11"/>
                </a:cxn>
                <a:cxn ang="0">
                  <a:pos x="122" y="0"/>
                </a:cxn>
                <a:cxn ang="0">
                  <a:pos x="121" y="0"/>
                </a:cxn>
                <a:cxn ang="0">
                  <a:pos x="120" y="0"/>
                </a:cxn>
                <a:cxn ang="0">
                  <a:pos x="118" y="0"/>
                </a:cxn>
                <a:cxn ang="0">
                  <a:pos x="117" y="0"/>
                </a:cxn>
                <a:cxn ang="0">
                  <a:pos x="116" y="0"/>
                </a:cxn>
                <a:cxn ang="0">
                  <a:pos x="115" y="0"/>
                </a:cxn>
                <a:cxn ang="0">
                  <a:pos x="114" y="0"/>
                </a:cxn>
                <a:cxn ang="0">
                  <a:pos x="114" y="0"/>
                </a:cxn>
                <a:cxn ang="0">
                  <a:pos x="113" y="0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9" y="0"/>
                </a:cxn>
                <a:cxn ang="0">
                  <a:pos x="108" y="0"/>
                </a:cxn>
                <a:cxn ang="0">
                  <a:pos x="107" y="0"/>
                </a:cxn>
                <a:cxn ang="0">
                  <a:pos x="30" y="30"/>
                </a:cxn>
                <a:cxn ang="0">
                  <a:pos x="0" y="103"/>
                </a:cxn>
                <a:cxn ang="0">
                  <a:pos x="25" y="173"/>
                </a:cxn>
                <a:cxn ang="0">
                  <a:pos x="107" y="208"/>
                </a:cxn>
                <a:cxn ang="0">
                  <a:pos x="108" y="208"/>
                </a:cxn>
                <a:cxn ang="0">
                  <a:pos x="109" y="208"/>
                </a:cxn>
                <a:cxn ang="0">
                  <a:pos x="110" y="208"/>
                </a:cxn>
                <a:cxn ang="0">
                  <a:pos x="112" y="208"/>
                </a:cxn>
                <a:cxn ang="0">
                  <a:pos x="113" y="208"/>
                </a:cxn>
                <a:cxn ang="0">
                  <a:pos x="114" y="208"/>
                </a:cxn>
                <a:cxn ang="0">
                  <a:pos x="115" y="208"/>
                </a:cxn>
                <a:cxn ang="0">
                  <a:pos x="115" y="208"/>
                </a:cxn>
                <a:cxn ang="0">
                  <a:pos x="116" y="208"/>
                </a:cxn>
                <a:cxn ang="0">
                  <a:pos x="117" y="208"/>
                </a:cxn>
                <a:cxn ang="0">
                  <a:pos x="119" y="208"/>
                </a:cxn>
                <a:cxn ang="0">
                  <a:pos x="120" y="208"/>
                </a:cxn>
                <a:cxn ang="0">
                  <a:pos x="121" y="208"/>
                </a:cxn>
                <a:cxn ang="0">
                  <a:pos x="122" y="208"/>
                </a:cxn>
                <a:cxn ang="0">
                  <a:pos x="172" y="197"/>
                </a:cxn>
                <a:cxn ang="0">
                  <a:pos x="209" y="168"/>
                </a:cxn>
                <a:cxn ang="0">
                  <a:pos x="193" y="157"/>
                </a:cxn>
                <a:cxn ang="0">
                  <a:pos x="193" y="157"/>
                </a:cxn>
                <a:cxn ang="0">
                  <a:pos x="188" y="153"/>
                </a:cxn>
                <a:cxn ang="0">
                  <a:pos x="187" y="154"/>
                </a:cxn>
                <a:cxn ang="0">
                  <a:pos x="186" y="153"/>
                </a:cxn>
                <a:cxn ang="0">
                  <a:pos x="185" y="154"/>
                </a:cxn>
                <a:cxn ang="0">
                  <a:pos x="184" y="153"/>
                </a:cxn>
                <a:cxn ang="0">
                  <a:pos x="183" y="154"/>
                </a:cxn>
                <a:cxn ang="0">
                  <a:pos x="181" y="153"/>
                </a:cxn>
                <a:cxn ang="0">
                  <a:pos x="115" y="189"/>
                </a:cxn>
                <a:cxn ang="0">
                  <a:pos x="61" y="165"/>
                </a:cxn>
                <a:cxn ang="0">
                  <a:pos x="36" y="104"/>
                </a:cxn>
                <a:cxn ang="0">
                  <a:pos x="47" y="61"/>
                </a:cxn>
                <a:cxn ang="0">
                  <a:pos x="78" y="31"/>
                </a:cxn>
                <a:cxn ang="0">
                  <a:pos x="115" y="20"/>
                </a:cxn>
                <a:cxn ang="0">
                  <a:pos x="147" y="28"/>
                </a:cxn>
                <a:cxn ang="0">
                  <a:pos x="181" y="57"/>
                </a:cxn>
                <a:cxn ang="0">
                  <a:pos x="183" y="56"/>
                </a:cxn>
                <a:cxn ang="0">
                  <a:pos x="184" y="57"/>
                </a:cxn>
                <a:cxn ang="0">
                  <a:pos x="185" y="56"/>
                </a:cxn>
                <a:cxn ang="0">
                  <a:pos x="186" y="57"/>
                </a:cxn>
                <a:cxn ang="0">
                  <a:pos x="188" y="56"/>
                </a:cxn>
                <a:cxn ang="0">
                  <a:pos x="188" y="57"/>
                </a:cxn>
                <a:cxn ang="0">
                  <a:pos x="193" y="53"/>
                </a:cxn>
                <a:cxn ang="0">
                  <a:pos x="193" y="53"/>
                </a:cxn>
                <a:cxn ang="0">
                  <a:pos x="209" y="42"/>
                </a:cxn>
                <a:cxn ang="0">
                  <a:pos x="172" y="11"/>
                </a:cxn>
              </a:cxnLst>
              <a:rect l="0" t="0" r="r" b="b"/>
              <a:pathLst>
                <a:path w="209" h="208">
                  <a:moveTo>
                    <a:pt x="172" y="11"/>
                  </a:moveTo>
                  <a:cubicBezTo>
                    <a:pt x="157" y="4"/>
                    <a:pt x="140" y="0"/>
                    <a:pt x="122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19" y="0"/>
                    <a:pt x="119" y="0"/>
                    <a:pt x="118" y="0"/>
                  </a:cubicBezTo>
                  <a:cubicBezTo>
                    <a:pt x="118" y="0"/>
                    <a:pt x="117" y="0"/>
                    <a:pt x="117" y="0"/>
                  </a:cubicBezTo>
                  <a:cubicBezTo>
                    <a:pt x="117" y="0"/>
                    <a:pt x="116" y="0"/>
                    <a:pt x="11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4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2" y="0"/>
                    <a:pt x="112" y="0"/>
                    <a:pt x="111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6" y="0"/>
                    <a:pt x="51" y="10"/>
                    <a:pt x="30" y="30"/>
                  </a:cubicBezTo>
                  <a:cubicBezTo>
                    <a:pt x="10" y="49"/>
                    <a:pt x="0" y="74"/>
                    <a:pt x="0" y="103"/>
                  </a:cubicBezTo>
                  <a:cubicBezTo>
                    <a:pt x="0" y="130"/>
                    <a:pt x="8" y="154"/>
                    <a:pt x="25" y="173"/>
                  </a:cubicBezTo>
                  <a:cubicBezTo>
                    <a:pt x="45" y="196"/>
                    <a:pt x="72" y="208"/>
                    <a:pt x="107" y="208"/>
                  </a:cubicBezTo>
                  <a:cubicBezTo>
                    <a:pt x="107" y="208"/>
                    <a:pt x="108" y="208"/>
                    <a:pt x="108" y="208"/>
                  </a:cubicBezTo>
                  <a:cubicBezTo>
                    <a:pt x="108" y="208"/>
                    <a:pt x="109" y="208"/>
                    <a:pt x="109" y="208"/>
                  </a:cubicBezTo>
                  <a:cubicBezTo>
                    <a:pt x="110" y="208"/>
                    <a:pt x="110" y="208"/>
                    <a:pt x="110" y="208"/>
                  </a:cubicBezTo>
                  <a:cubicBezTo>
                    <a:pt x="111" y="208"/>
                    <a:pt x="111" y="208"/>
                    <a:pt x="112" y="208"/>
                  </a:cubicBezTo>
                  <a:cubicBezTo>
                    <a:pt x="112" y="208"/>
                    <a:pt x="112" y="208"/>
                    <a:pt x="113" y="208"/>
                  </a:cubicBezTo>
                  <a:cubicBezTo>
                    <a:pt x="113" y="208"/>
                    <a:pt x="114" y="208"/>
                    <a:pt x="114" y="208"/>
                  </a:cubicBezTo>
                  <a:cubicBezTo>
                    <a:pt x="114" y="208"/>
                    <a:pt x="114" y="208"/>
                    <a:pt x="115" y="208"/>
                  </a:cubicBezTo>
                  <a:cubicBezTo>
                    <a:pt x="115" y="208"/>
                    <a:pt x="115" y="208"/>
                    <a:pt x="115" y="208"/>
                  </a:cubicBezTo>
                  <a:cubicBezTo>
                    <a:pt x="115" y="208"/>
                    <a:pt x="116" y="208"/>
                    <a:pt x="116" y="208"/>
                  </a:cubicBezTo>
                  <a:cubicBezTo>
                    <a:pt x="117" y="208"/>
                    <a:pt x="117" y="208"/>
                    <a:pt x="117" y="208"/>
                  </a:cubicBezTo>
                  <a:cubicBezTo>
                    <a:pt x="118" y="208"/>
                    <a:pt x="118" y="208"/>
                    <a:pt x="119" y="208"/>
                  </a:cubicBezTo>
                  <a:cubicBezTo>
                    <a:pt x="119" y="208"/>
                    <a:pt x="119" y="208"/>
                    <a:pt x="120" y="208"/>
                  </a:cubicBezTo>
                  <a:cubicBezTo>
                    <a:pt x="120" y="208"/>
                    <a:pt x="121" y="208"/>
                    <a:pt x="121" y="208"/>
                  </a:cubicBezTo>
                  <a:cubicBezTo>
                    <a:pt x="121" y="208"/>
                    <a:pt x="122" y="208"/>
                    <a:pt x="122" y="208"/>
                  </a:cubicBezTo>
                  <a:cubicBezTo>
                    <a:pt x="140" y="208"/>
                    <a:pt x="157" y="204"/>
                    <a:pt x="172" y="197"/>
                  </a:cubicBezTo>
                  <a:cubicBezTo>
                    <a:pt x="186" y="191"/>
                    <a:pt x="199" y="181"/>
                    <a:pt x="209" y="168"/>
                  </a:cubicBezTo>
                  <a:cubicBezTo>
                    <a:pt x="193" y="157"/>
                    <a:pt x="193" y="157"/>
                    <a:pt x="193" y="157"/>
                  </a:cubicBezTo>
                  <a:cubicBezTo>
                    <a:pt x="193" y="157"/>
                    <a:pt x="193" y="157"/>
                    <a:pt x="193" y="157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8" y="153"/>
                    <a:pt x="188" y="154"/>
                    <a:pt x="187" y="154"/>
                  </a:cubicBezTo>
                  <a:cubicBezTo>
                    <a:pt x="186" y="153"/>
                    <a:pt x="186" y="153"/>
                    <a:pt x="186" y="153"/>
                  </a:cubicBezTo>
                  <a:cubicBezTo>
                    <a:pt x="186" y="153"/>
                    <a:pt x="185" y="154"/>
                    <a:pt x="185" y="154"/>
                  </a:cubicBezTo>
                  <a:cubicBezTo>
                    <a:pt x="184" y="153"/>
                    <a:pt x="184" y="153"/>
                    <a:pt x="184" y="153"/>
                  </a:cubicBezTo>
                  <a:cubicBezTo>
                    <a:pt x="183" y="153"/>
                    <a:pt x="183" y="154"/>
                    <a:pt x="183" y="154"/>
                  </a:cubicBezTo>
                  <a:cubicBezTo>
                    <a:pt x="181" y="153"/>
                    <a:pt x="181" y="153"/>
                    <a:pt x="181" y="153"/>
                  </a:cubicBezTo>
                  <a:cubicBezTo>
                    <a:pt x="164" y="173"/>
                    <a:pt x="140" y="187"/>
                    <a:pt x="115" y="189"/>
                  </a:cubicBezTo>
                  <a:cubicBezTo>
                    <a:pt x="94" y="187"/>
                    <a:pt x="75" y="179"/>
                    <a:pt x="61" y="165"/>
                  </a:cubicBezTo>
                  <a:cubicBezTo>
                    <a:pt x="44" y="149"/>
                    <a:pt x="36" y="129"/>
                    <a:pt x="36" y="104"/>
                  </a:cubicBezTo>
                  <a:cubicBezTo>
                    <a:pt x="36" y="89"/>
                    <a:pt x="40" y="74"/>
                    <a:pt x="47" y="61"/>
                  </a:cubicBezTo>
                  <a:cubicBezTo>
                    <a:pt x="54" y="49"/>
                    <a:pt x="65" y="38"/>
                    <a:pt x="78" y="31"/>
                  </a:cubicBezTo>
                  <a:cubicBezTo>
                    <a:pt x="90" y="24"/>
                    <a:pt x="102" y="21"/>
                    <a:pt x="115" y="20"/>
                  </a:cubicBezTo>
                  <a:cubicBezTo>
                    <a:pt x="126" y="21"/>
                    <a:pt x="137" y="23"/>
                    <a:pt x="147" y="28"/>
                  </a:cubicBezTo>
                  <a:cubicBezTo>
                    <a:pt x="159" y="34"/>
                    <a:pt x="173" y="46"/>
                    <a:pt x="181" y="57"/>
                  </a:cubicBezTo>
                  <a:cubicBezTo>
                    <a:pt x="183" y="56"/>
                    <a:pt x="183" y="56"/>
                    <a:pt x="183" y="56"/>
                  </a:cubicBezTo>
                  <a:cubicBezTo>
                    <a:pt x="183" y="56"/>
                    <a:pt x="183" y="57"/>
                    <a:pt x="184" y="57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6" y="57"/>
                    <a:pt x="186" y="57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8" y="56"/>
                    <a:pt x="188" y="57"/>
                    <a:pt x="188" y="57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199" y="28"/>
                    <a:pt x="187" y="18"/>
                    <a:pt x="17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4973638" y="1941513"/>
              <a:ext cx="4762" cy="47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0"/>
            <p:cNvSpPr>
              <a:spLocks noEditPoints="1"/>
            </p:cNvSpPr>
            <p:nvPr/>
          </p:nvSpPr>
          <p:spPr bwMode="auto">
            <a:xfrm>
              <a:off x="5911850" y="1762125"/>
              <a:ext cx="503237" cy="742950"/>
            </a:xfrm>
            <a:custGeom>
              <a:avLst/>
              <a:gdLst/>
              <a:ahLst/>
              <a:cxnLst>
                <a:cxn ang="0">
                  <a:pos x="117" y="102"/>
                </a:cxn>
                <a:cxn ang="0">
                  <a:pos x="93" y="90"/>
                </a:cxn>
                <a:cxn ang="0">
                  <a:pos x="112" y="72"/>
                </a:cxn>
                <a:cxn ang="0">
                  <a:pos x="118" y="48"/>
                </a:cxn>
                <a:cxn ang="0">
                  <a:pos x="111" y="23"/>
                </a:cxn>
                <a:cxn ang="0">
                  <a:pos x="91" y="6"/>
                </a:cxn>
                <a:cxn ang="0">
                  <a:pos x="55" y="0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98"/>
                </a:cxn>
                <a:cxn ang="0">
                  <a:pos x="3" y="198"/>
                </a:cxn>
                <a:cxn ang="0">
                  <a:pos x="5" y="198"/>
                </a:cxn>
                <a:cxn ang="0">
                  <a:pos x="8" y="198"/>
                </a:cxn>
                <a:cxn ang="0">
                  <a:pos x="8" y="198"/>
                </a:cxn>
                <a:cxn ang="0">
                  <a:pos x="11" y="198"/>
                </a:cxn>
                <a:cxn ang="0">
                  <a:pos x="13" y="198"/>
                </a:cxn>
                <a:cxn ang="0">
                  <a:pos x="16" y="198"/>
                </a:cxn>
                <a:cxn ang="0">
                  <a:pos x="55" y="198"/>
                </a:cxn>
                <a:cxn ang="0">
                  <a:pos x="57" y="198"/>
                </a:cxn>
                <a:cxn ang="0">
                  <a:pos x="60" y="198"/>
                </a:cxn>
                <a:cxn ang="0">
                  <a:pos x="62" y="198"/>
                </a:cxn>
                <a:cxn ang="0">
                  <a:pos x="63" y="198"/>
                </a:cxn>
                <a:cxn ang="0">
                  <a:pos x="65" y="198"/>
                </a:cxn>
                <a:cxn ang="0">
                  <a:pos x="68" y="198"/>
                </a:cxn>
                <a:cxn ang="0">
                  <a:pos x="70" y="198"/>
                </a:cxn>
                <a:cxn ang="0">
                  <a:pos x="117" y="181"/>
                </a:cxn>
                <a:cxn ang="0">
                  <a:pos x="134" y="141"/>
                </a:cxn>
                <a:cxn ang="0">
                  <a:pos x="130" y="119"/>
                </a:cxn>
                <a:cxn ang="0">
                  <a:pos x="117" y="102"/>
                </a:cxn>
                <a:cxn ang="0">
                  <a:pos x="43" y="19"/>
                </a:cxn>
                <a:cxn ang="0">
                  <a:pos x="73" y="27"/>
                </a:cxn>
                <a:cxn ang="0">
                  <a:pos x="82" y="48"/>
                </a:cxn>
                <a:cxn ang="0">
                  <a:pos x="77" y="67"/>
                </a:cxn>
                <a:cxn ang="0">
                  <a:pos x="61" y="79"/>
                </a:cxn>
                <a:cxn ang="0">
                  <a:pos x="35" y="83"/>
                </a:cxn>
                <a:cxn ang="0">
                  <a:pos x="35" y="19"/>
                </a:cxn>
                <a:cxn ang="0">
                  <a:pos x="43" y="19"/>
                </a:cxn>
                <a:cxn ang="0">
                  <a:pos x="35" y="178"/>
                </a:cxn>
                <a:cxn ang="0">
                  <a:pos x="35" y="103"/>
                </a:cxn>
                <a:cxn ang="0">
                  <a:pos x="66" y="105"/>
                </a:cxn>
                <a:cxn ang="0">
                  <a:pos x="90" y="118"/>
                </a:cxn>
                <a:cxn ang="0">
                  <a:pos x="98" y="141"/>
                </a:cxn>
                <a:cxn ang="0">
                  <a:pos x="92" y="161"/>
                </a:cxn>
                <a:cxn ang="0">
                  <a:pos x="76" y="174"/>
                </a:cxn>
                <a:cxn ang="0">
                  <a:pos x="44" y="178"/>
                </a:cxn>
                <a:cxn ang="0">
                  <a:pos x="35" y="178"/>
                </a:cxn>
              </a:cxnLst>
              <a:rect l="0" t="0" r="r" b="b"/>
              <a:pathLst>
                <a:path w="134" h="198">
                  <a:moveTo>
                    <a:pt x="117" y="102"/>
                  </a:moveTo>
                  <a:cubicBezTo>
                    <a:pt x="111" y="98"/>
                    <a:pt x="103" y="93"/>
                    <a:pt x="93" y="90"/>
                  </a:cubicBezTo>
                  <a:cubicBezTo>
                    <a:pt x="101" y="85"/>
                    <a:pt x="107" y="80"/>
                    <a:pt x="112" y="72"/>
                  </a:cubicBezTo>
                  <a:cubicBezTo>
                    <a:pt x="116" y="65"/>
                    <a:pt x="118" y="57"/>
                    <a:pt x="118" y="48"/>
                  </a:cubicBezTo>
                  <a:cubicBezTo>
                    <a:pt x="118" y="39"/>
                    <a:pt x="116" y="30"/>
                    <a:pt x="111" y="23"/>
                  </a:cubicBezTo>
                  <a:cubicBezTo>
                    <a:pt x="106" y="15"/>
                    <a:pt x="99" y="9"/>
                    <a:pt x="91" y="6"/>
                  </a:cubicBezTo>
                  <a:cubicBezTo>
                    <a:pt x="82" y="2"/>
                    <a:pt x="70" y="0"/>
                    <a:pt x="5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" y="198"/>
                    <a:pt x="3" y="198"/>
                    <a:pt x="3" y="19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11" y="198"/>
                    <a:pt x="11" y="198"/>
                    <a:pt x="11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16" y="198"/>
                    <a:pt x="16" y="198"/>
                    <a:pt x="16" y="198"/>
                  </a:cubicBezTo>
                  <a:cubicBezTo>
                    <a:pt x="55" y="198"/>
                    <a:pt x="55" y="198"/>
                    <a:pt x="55" y="198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90" y="198"/>
                    <a:pt x="105" y="192"/>
                    <a:pt x="117" y="181"/>
                  </a:cubicBezTo>
                  <a:cubicBezTo>
                    <a:pt x="128" y="170"/>
                    <a:pt x="134" y="157"/>
                    <a:pt x="134" y="141"/>
                  </a:cubicBezTo>
                  <a:cubicBezTo>
                    <a:pt x="134" y="133"/>
                    <a:pt x="133" y="126"/>
                    <a:pt x="130" y="119"/>
                  </a:cubicBezTo>
                  <a:cubicBezTo>
                    <a:pt x="126" y="113"/>
                    <a:pt x="122" y="107"/>
                    <a:pt x="117" y="102"/>
                  </a:cubicBezTo>
                  <a:close/>
                  <a:moveTo>
                    <a:pt x="43" y="19"/>
                  </a:moveTo>
                  <a:cubicBezTo>
                    <a:pt x="56" y="19"/>
                    <a:pt x="67" y="22"/>
                    <a:pt x="73" y="27"/>
                  </a:cubicBezTo>
                  <a:cubicBezTo>
                    <a:pt x="79" y="32"/>
                    <a:pt x="82" y="39"/>
                    <a:pt x="82" y="48"/>
                  </a:cubicBezTo>
                  <a:cubicBezTo>
                    <a:pt x="82" y="55"/>
                    <a:pt x="81" y="61"/>
                    <a:pt x="77" y="67"/>
                  </a:cubicBezTo>
                  <a:cubicBezTo>
                    <a:pt x="73" y="72"/>
                    <a:pt x="68" y="76"/>
                    <a:pt x="61" y="79"/>
                  </a:cubicBezTo>
                  <a:cubicBezTo>
                    <a:pt x="56" y="81"/>
                    <a:pt x="47" y="82"/>
                    <a:pt x="35" y="83"/>
                  </a:cubicBezTo>
                  <a:cubicBezTo>
                    <a:pt x="35" y="19"/>
                    <a:pt x="35" y="19"/>
                    <a:pt x="35" y="19"/>
                  </a:cubicBezTo>
                  <a:lnTo>
                    <a:pt x="43" y="19"/>
                  </a:lnTo>
                  <a:close/>
                  <a:moveTo>
                    <a:pt x="35" y="178"/>
                  </a:moveTo>
                  <a:cubicBezTo>
                    <a:pt x="35" y="103"/>
                    <a:pt x="35" y="103"/>
                    <a:pt x="35" y="103"/>
                  </a:cubicBezTo>
                  <a:cubicBezTo>
                    <a:pt x="50" y="103"/>
                    <a:pt x="60" y="104"/>
                    <a:pt x="66" y="105"/>
                  </a:cubicBezTo>
                  <a:cubicBezTo>
                    <a:pt x="76" y="107"/>
                    <a:pt x="84" y="112"/>
                    <a:pt x="90" y="118"/>
                  </a:cubicBezTo>
                  <a:cubicBezTo>
                    <a:pt x="96" y="125"/>
                    <a:pt x="98" y="133"/>
                    <a:pt x="98" y="141"/>
                  </a:cubicBezTo>
                  <a:cubicBezTo>
                    <a:pt x="98" y="148"/>
                    <a:pt x="96" y="155"/>
                    <a:pt x="92" y="161"/>
                  </a:cubicBezTo>
                  <a:cubicBezTo>
                    <a:pt x="88" y="167"/>
                    <a:pt x="83" y="171"/>
                    <a:pt x="76" y="174"/>
                  </a:cubicBezTo>
                  <a:cubicBezTo>
                    <a:pt x="69" y="177"/>
                    <a:pt x="59" y="178"/>
                    <a:pt x="44" y="178"/>
                  </a:cubicBezTo>
                  <a:lnTo>
                    <a:pt x="35" y="178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1"/>
            <p:cNvSpPr>
              <a:spLocks noEditPoints="1"/>
            </p:cNvSpPr>
            <p:nvPr/>
          </p:nvSpPr>
          <p:spPr bwMode="auto">
            <a:xfrm>
              <a:off x="6437313" y="1762125"/>
              <a:ext cx="771525" cy="742950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64" y="0"/>
                </a:cxn>
                <a:cxn ang="0">
                  <a:pos x="257" y="0"/>
                </a:cxn>
                <a:cxn ang="0">
                  <a:pos x="257" y="0"/>
                </a:cxn>
                <a:cxn ang="0">
                  <a:pos x="252" y="0"/>
                </a:cxn>
                <a:cxn ang="0">
                  <a:pos x="252" y="0"/>
                </a:cxn>
                <a:cxn ang="0">
                  <a:pos x="250" y="0"/>
                </a:cxn>
                <a:cxn ang="0">
                  <a:pos x="250" y="0"/>
                </a:cxn>
                <a:cxn ang="0">
                  <a:pos x="245" y="0"/>
                </a:cxn>
                <a:cxn ang="0">
                  <a:pos x="245" y="0"/>
                </a:cxn>
                <a:cxn ang="0">
                  <a:pos x="241" y="0"/>
                </a:cxn>
                <a:cxn ang="0">
                  <a:pos x="241" y="0"/>
                </a:cxn>
                <a:cxn ang="0">
                  <a:pos x="238" y="0"/>
                </a:cxn>
                <a:cxn ang="0">
                  <a:pos x="238" y="0"/>
                </a:cxn>
                <a:cxn ang="0">
                  <a:pos x="234" y="0"/>
                </a:cxn>
                <a:cxn ang="0">
                  <a:pos x="234" y="0"/>
                </a:cxn>
                <a:cxn ang="0">
                  <a:pos x="226" y="0"/>
                </a:cxn>
                <a:cxn ang="0">
                  <a:pos x="222" y="0"/>
                </a:cxn>
                <a:cxn ang="0">
                  <a:pos x="0" y="468"/>
                </a:cxn>
                <a:cxn ang="0">
                  <a:pos x="7" y="468"/>
                </a:cxn>
                <a:cxn ang="0">
                  <a:pos x="12" y="468"/>
                </a:cxn>
                <a:cxn ang="0">
                  <a:pos x="19" y="468"/>
                </a:cxn>
                <a:cxn ang="0">
                  <a:pos x="21" y="468"/>
                </a:cxn>
                <a:cxn ang="0">
                  <a:pos x="26" y="468"/>
                </a:cxn>
                <a:cxn ang="0">
                  <a:pos x="30" y="468"/>
                </a:cxn>
                <a:cxn ang="0">
                  <a:pos x="38" y="468"/>
                </a:cxn>
                <a:cxn ang="0">
                  <a:pos x="54" y="468"/>
                </a:cxn>
                <a:cxn ang="0">
                  <a:pos x="59" y="468"/>
                </a:cxn>
                <a:cxn ang="0">
                  <a:pos x="64" y="468"/>
                </a:cxn>
                <a:cxn ang="0">
                  <a:pos x="71" y="468"/>
                </a:cxn>
                <a:cxn ang="0">
                  <a:pos x="73" y="468"/>
                </a:cxn>
                <a:cxn ang="0">
                  <a:pos x="78" y="468"/>
                </a:cxn>
                <a:cxn ang="0">
                  <a:pos x="82" y="468"/>
                </a:cxn>
                <a:cxn ang="0">
                  <a:pos x="89" y="468"/>
                </a:cxn>
                <a:cxn ang="0">
                  <a:pos x="163" y="314"/>
                </a:cxn>
                <a:cxn ang="0">
                  <a:pos x="328" y="314"/>
                </a:cxn>
                <a:cxn ang="0">
                  <a:pos x="401" y="468"/>
                </a:cxn>
                <a:cxn ang="0">
                  <a:pos x="406" y="468"/>
                </a:cxn>
                <a:cxn ang="0">
                  <a:pos x="413" y="468"/>
                </a:cxn>
                <a:cxn ang="0">
                  <a:pos x="418" y="468"/>
                </a:cxn>
                <a:cxn ang="0">
                  <a:pos x="420" y="468"/>
                </a:cxn>
                <a:cxn ang="0">
                  <a:pos x="425" y="468"/>
                </a:cxn>
                <a:cxn ang="0">
                  <a:pos x="432" y="468"/>
                </a:cxn>
                <a:cxn ang="0">
                  <a:pos x="437" y="468"/>
                </a:cxn>
                <a:cxn ang="0">
                  <a:pos x="451" y="468"/>
                </a:cxn>
                <a:cxn ang="0">
                  <a:pos x="456" y="468"/>
                </a:cxn>
                <a:cxn ang="0">
                  <a:pos x="463" y="468"/>
                </a:cxn>
                <a:cxn ang="0">
                  <a:pos x="467" y="468"/>
                </a:cxn>
                <a:cxn ang="0">
                  <a:pos x="470" y="468"/>
                </a:cxn>
                <a:cxn ang="0">
                  <a:pos x="477" y="468"/>
                </a:cxn>
                <a:cxn ang="0">
                  <a:pos x="482" y="468"/>
                </a:cxn>
                <a:cxn ang="0">
                  <a:pos x="486" y="468"/>
                </a:cxn>
                <a:cxn ang="0">
                  <a:pos x="269" y="0"/>
                </a:cxn>
                <a:cxn ang="0">
                  <a:pos x="184" y="269"/>
                </a:cxn>
                <a:cxn ang="0">
                  <a:pos x="245" y="137"/>
                </a:cxn>
                <a:cxn ang="0">
                  <a:pos x="307" y="269"/>
                </a:cxn>
                <a:cxn ang="0">
                  <a:pos x="184" y="269"/>
                </a:cxn>
              </a:cxnLst>
              <a:rect l="0" t="0" r="r" b="b"/>
              <a:pathLst>
                <a:path w="486" h="468">
                  <a:moveTo>
                    <a:pt x="269" y="0"/>
                  </a:moveTo>
                  <a:lnTo>
                    <a:pt x="264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26" y="0"/>
                  </a:lnTo>
                  <a:lnTo>
                    <a:pt x="222" y="0"/>
                  </a:lnTo>
                  <a:lnTo>
                    <a:pt x="0" y="468"/>
                  </a:lnTo>
                  <a:lnTo>
                    <a:pt x="7" y="468"/>
                  </a:lnTo>
                  <a:lnTo>
                    <a:pt x="12" y="468"/>
                  </a:lnTo>
                  <a:lnTo>
                    <a:pt x="19" y="468"/>
                  </a:lnTo>
                  <a:lnTo>
                    <a:pt x="21" y="468"/>
                  </a:lnTo>
                  <a:lnTo>
                    <a:pt x="26" y="468"/>
                  </a:lnTo>
                  <a:lnTo>
                    <a:pt x="30" y="468"/>
                  </a:lnTo>
                  <a:lnTo>
                    <a:pt x="38" y="468"/>
                  </a:lnTo>
                  <a:lnTo>
                    <a:pt x="54" y="468"/>
                  </a:lnTo>
                  <a:lnTo>
                    <a:pt x="59" y="468"/>
                  </a:lnTo>
                  <a:lnTo>
                    <a:pt x="64" y="468"/>
                  </a:lnTo>
                  <a:lnTo>
                    <a:pt x="71" y="468"/>
                  </a:lnTo>
                  <a:lnTo>
                    <a:pt x="73" y="468"/>
                  </a:lnTo>
                  <a:lnTo>
                    <a:pt x="78" y="468"/>
                  </a:lnTo>
                  <a:lnTo>
                    <a:pt x="82" y="468"/>
                  </a:lnTo>
                  <a:lnTo>
                    <a:pt x="89" y="468"/>
                  </a:lnTo>
                  <a:lnTo>
                    <a:pt x="163" y="314"/>
                  </a:lnTo>
                  <a:lnTo>
                    <a:pt x="328" y="314"/>
                  </a:lnTo>
                  <a:lnTo>
                    <a:pt x="401" y="468"/>
                  </a:lnTo>
                  <a:lnTo>
                    <a:pt x="406" y="468"/>
                  </a:lnTo>
                  <a:lnTo>
                    <a:pt x="413" y="468"/>
                  </a:lnTo>
                  <a:lnTo>
                    <a:pt x="418" y="468"/>
                  </a:lnTo>
                  <a:lnTo>
                    <a:pt x="420" y="468"/>
                  </a:lnTo>
                  <a:lnTo>
                    <a:pt x="425" y="468"/>
                  </a:lnTo>
                  <a:lnTo>
                    <a:pt x="432" y="468"/>
                  </a:lnTo>
                  <a:lnTo>
                    <a:pt x="437" y="468"/>
                  </a:lnTo>
                  <a:lnTo>
                    <a:pt x="451" y="468"/>
                  </a:lnTo>
                  <a:lnTo>
                    <a:pt x="456" y="468"/>
                  </a:lnTo>
                  <a:lnTo>
                    <a:pt x="463" y="468"/>
                  </a:lnTo>
                  <a:lnTo>
                    <a:pt x="467" y="468"/>
                  </a:lnTo>
                  <a:lnTo>
                    <a:pt x="470" y="468"/>
                  </a:lnTo>
                  <a:lnTo>
                    <a:pt x="477" y="468"/>
                  </a:lnTo>
                  <a:lnTo>
                    <a:pt x="482" y="468"/>
                  </a:lnTo>
                  <a:lnTo>
                    <a:pt x="486" y="468"/>
                  </a:lnTo>
                  <a:lnTo>
                    <a:pt x="269" y="0"/>
                  </a:lnTo>
                  <a:close/>
                  <a:moveTo>
                    <a:pt x="184" y="269"/>
                  </a:moveTo>
                  <a:lnTo>
                    <a:pt x="245" y="137"/>
                  </a:lnTo>
                  <a:lnTo>
                    <a:pt x="307" y="269"/>
                  </a:lnTo>
                  <a:lnTo>
                    <a:pt x="184" y="269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5124450" y="1762125"/>
              <a:ext cx="484187" cy="742950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279" y="0"/>
                </a:cxn>
                <a:cxn ang="0">
                  <a:pos x="267" y="0"/>
                </a:cxn>
                <a:cxn ang="0">
                  <a:pos x="31" y="0"/>
                </a:cxn>
                <a:cxn ang="0">
                  <a:pos x="19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468"/>
                </a:cxn>
                <a:cxn ang="0">
                  <a:pos x="16" y="468"/>
                </a:cxn>
                <a:cxn ang="0">
                  <a:pos x="26" y="468"/>
                </a:cxn>
                <a:cxn ang="0">
                  <a:pos x="35" y="468"/>
                </a:cxn>
                <a:cxn ang="0">
                  <a:pos x="272" y="468"/>
                </a:cxn>
                <a:cxn ang="0">
                  <a:pos x="283" y="468"/>
                </a:cxn>
                <a:cxn ang="0">
                  <a:pos x="290" y="468"/>
                </a:cxn>
                <a:cxn ang="0">
                  <a:pos x="302" y="468"/>
                </a:cxn>
                <a:cxn ang="0">
                  <a:pos x="295" y="420"/>
                </a:cxn>
                <a:cxn ang="0">
                  <a:pos x="286" y="420"/>
                </a:cxn>
                <a:cxn ang="0">
                  <a:pos x="276" y="420"/>
                </a:cxn>
                <a:cxn ang="0">
                  <a:pos x="267" y="420"/>
                </a:cxn>
                <a:cxn ang="0">
                  <a:pos x="83" y="238"/>
                </a:cxn>
                <a:cxn ang="0">
                  <a:pos x="272" y="238"/>
                </a:cxn>
                <a:cxn ang="0">
                  <a:pos x="283" y="238"/>
                </a:cxn>
                <a:cxn ang="0">
                  <a:pos x="290" y="238"/>
                </a:cxn>
                <a:cxn ang="0">
                  <a:pos x="302" y="238"/>
                </a:cxn>
                <a:cxn ang="0">
                  <a:pos x="295" y="191"/>
                </a:cxn>
                <a:cxn ang="0">
                  <a:pos x="286" y="191"/>
                </a:cxn>
                <a:cxn ang="0">
                  <a:pos x="276" y="191"/>
                </a:cxn>
                <a:cxn ang="0">
                  <a:pos x="267" y="191"/>
                </a:cxn>
                <a:cxn ang="0">
                  <a:pos x="83" y="45"/>
                </a:cxn>
                <a:cxn ang="0">
                  <a:pos x="274" y="45"/>
                </a:cxn>
                <a:cxn ang="0">
                  <a:pos x="286" y="45"/>
                </a:cxn>
                <a:cxn ang="0">
                  <a:pos x="293" y="45"/>
                </a:cxn>
                <a:cxn ang="0">
                  <a:pos x="305" y="45"/>
                </a:cxn>
                <a:cxn ang="0">
                  <a:pos x="298" y="0"/>
                </a:cxn>
              </a:cxnLst>
              <a:rect l="0" t="0" r="r" b="b"/>
              <a:pathLst>
                <a:path w="305" h="468">
                  <a:moveTo>
                    <a:pt x="293" y="0"/>
                  </a:moveTo>
                  <a:lnTo>
                    <a:pt x="286" y="0"/>
                  </a:lnTo>
                  <a:lnTo>
                    <a:pt x="286" y="0"/>
                  </a:lnTo>
                  <a:lnTo>
                    <a:pt x="279" y="0"/>
                  </a:lnTo>
                  <a:lnTo>
                    <a:pt x="274" y="0"/>
                  </a:lnTo>
                  <a:lnTo>
                    <a:pt x="267" y="0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468"/>
                  </a:lnTo>
                  <a:lnTo>
                    <a:pt x="5" y="468"/>
                  </a:lnTo>
                  <a:lnTo>
                    <a:pt x="12" y="468"/>
                  </a:lnTo>
                  <a:lnTo>
                    <a:pt x="16" y="468"/>
                  </a:lnTo>
                  <a:lnTo>
                    <a:pt x="19" y="468"/>
                  </a:lnTo>
                  <a:lnTo>
                    <a:pt x="26" y="468"/>
                  </a:lnTo>
                  <a:lnTo>
                    <a:pt x="31" y="468"/>
                  </a:lnTo>
                  <a:lnTo>
                    <a:pt x="35" y="468"/>
                  </a:lnTo>
                  <a:lnTo>
                    <a:pt x="267" y="468"/>
                  </a:lnTo>
                  <a:lnTo>
                    <a:pt x="272" y="468"/>
                  </a:lnTo>
                  <a:lnTo>
                    <a:pt x="276" y="468"/>
                  </a:lnTo>
                  <a:lnTo>
                    <a:pt x="283" y="468"/>
                  </a:lnTo>
                  <a:lnTo>
                    <a:pt x="286" y="468"/>
                  </a:lnTo>
                  <a:lnTo>
                    <a:pt x="290" y="468"/>
                  </a:lnTo>
                  <a:lnTo>
                    <a:pt x="295" y="468"/>
                  </a:lnTo>
                  <a:lnTo>
                    <a:pt x="302" y="468"/>
                  </a:lnTo>
                  <a:lnTo>
                    <a:pt x="302" y="420"/>
                  </a:lnTo>
                  <a:lnTo>
                    <a:pt x="295" y="420"/>
                  </a:lnTo>
                  <a:lnTo>
                    <a:pt x="290" y="420"/>
                  </a:lnTo>
                  <a:lnTo>
                    <a:pt x="286" y="420"/>
                  </a:lnTo>
                  <a:lnTo>
                    <a:pt x="283" y="420"/>
                  </a:lnTo>
                  <a:lnTo>
                    <a:pt x="276" y="420"/>
                  </a:lnTo>
                  <a:lnTo>
                    <a:pt x="272" y="420"/>
                  </a:lnTo>
                  <a:lnTo>
                    <a:pt x="267" y="420"/>
                  </a:lnTo>
                  <a:lnTo>
                    <a:pt x="83" y="420"/>
                  </a:lnTo>
                  <a:lnTo>
                    <a:pt x="83" y="238"/>
                  </a:lnTo>
                  <a:lnTo>
                    <a:pt x="267" y="238"/>
                  </a:lnTo>
                  <a:lnTo>
                    <a:pt x="272" y="238"/>
                  </a:lnTo>
                  <a:lnTo>
                    <a:pt x="276" y="238"/>
                  </a:lnTo>
                  <a:lnTo>
                    <a:pt x="283" y="238"/>
                  </a:lnTo>
                  <a:lnTo>
                    <a:pt x="286" y="238"/>
                  </a:lnTo>
                  <a:lnTo>
                    <a:pt x="290" y="238"/>
                  </a:lnTo>
                  <a:lnTo>
                    <a:pt x="295" y="238"/>
                  </a:lnTo>
                  <a:lnTo>
                    <a:pt x="302" y="238"/>
                  </a:lnTo>
                  <a:lnTo>
                    <a:pt x="302" y="191"/>
                  </a:lnTo>
                  <a:lnTo>
                    <a:pt x="295" y="191"/>
                  </a:lnTo>
                  <a:lnTo>
                    <a:pt x="290" y="191"/>
                  </a:lnTo>
                  <a:lnTo>
                    <a:pt x="286" y="191"/>
                  </a:lnTo>
                  <a:lnTo>
                    <a:pt x="283" y="191"/>
                  </a:lnTo>
                  <a:lnTo>
                    <a:pt x="276" y="191"/>
                  </a:lnTo>
                  <a:lnTo>
                    <a:pt x="272" y="191"/>
                  </a:lnTo>
                  <a:lnTo>
                    <a:pt x="267" y="191"/>
                  </a:lnTo>
                  <a:lnTo>
                    <a:pt x="83" y="191"/>
                  </a:lnTo>
                  <a:lnTo>
                    <a:pt x="83" y="45"/>
                  </a:lnTo>
                  <a:lnTo>
                    <a:pt x="267" y="45"/>
                  </a:lnTo>
                  <a:lnTo>
                    <a:pt x="274" y="45"/>
                  </a:lnTo>
                  <a:lnTo>
                    <a:pt x="279" y="45"/>
                  </a:lnTo>
                  <a:lnTo>
                    <a:pt x="286" y="45"/>
                  </a:lnTo>
                  <a:lnTo>
                    <a:pt x="286" y="45"/>
                  </a:lnTo>
                  <a:lnTo>
                    <a:pt x="293" y="45"/>
                  </a:lnTo>
                  <a:lnTo>
                    <a:pt x="298" y="45"/>
                  </a:lnTo>
                  <a:lnTo>
                    <a:pt x="305" y="45"/>
                  </a:lnTo>
                  <a:lnTo>
                    <a:pt x="305" y="0"/>
                  </a:lnTo>
                  <a:lnTo>
                    <a:pt x="298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5667375" y="1762125"/>
              <a:ext cx="131762" cy="742950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57" y="0"/>
                </a:cxn>
                <a:cxn ang="0">
                  <a:pos x="52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31" y="0"/>
                </a:cxn>
                <a:cxn ang="0">
                  <a:pos x="24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468"/>
                </a:cxn>
                <a:cxn ang="0">
                  <a:pos x="5" y="468"/>
                </a:cxn>
                <a:cxn ang="0">
                  <a:pos x="12" y="468"/>
                </a:cxn>
                <a:cxn ang="0">
                  <a:pos x="17" y="468"/>
                </a:cxn>
                <a:cxn ang="0">
                  <a:pos x="19" y="468"/>
                </a:cxn>
                <a:cxn ang="0">
                  <a:pos x="24" y="468"/>
                </a:cxn>
                <a:cxn ang="0">
                  <a:pos x="31" y="468"/>
                </a:cxn>
                <a:cxn ang="0">
                  <a:pos x="36" y="468"/>
                </a:cxn>
                <a:cxn ang="0">
                  <a:pos x="48" y="468"/>
                </a:cxn>
                <a:cxn ang="0">
                  <a:pos x="52" y="468"/>
                </a:cxn>
                <a:cxn ang="0">
                  <a:pos x="57" y="468"/>
                </a:cxn>
                <a:cxn ang="0">
                  <a:pos x="64" y="468"/>
                </a:cxn>
                <a:cxn ang="0">
                  <a:pos x="67" y="468"/>
                </a:cxn>
                <a:cxn ang="0">
                  <a:pos x="71" y="468"/>
                </a:cxn>
                <a:cxn ang="0">
                  <a:pos x="76" y="468"/>
                </a:cxn>
                <a:cxn ang="0">
                  <a:pos x="83" y="468"/>
                </a:cxn>
                <a:cxn ang="0">
                  <a:pos x="83" y="0"/>
                </a:cxn>
                <a:cxn ang="0">
                  <a:pos x="76" y="0"/>
                </a:cxn>
                <a:cxn ang="0">
                  <a:pos x="71" y="0"/>
                </a:cxn>
              </a:cxnLst>
              <a:rect l="0" t="0" r="r" b="b"/>
              <a:pathLst>
                <a:path w="83" h="468">
                  <a:moveTo>
                    <a:pt x="71" y="0"/>
                  </a:moveTo>
                  <a:lnTo>
                    <a:pt x="67" y="0"/>
                  </a:lnTo>
                  <a:lnTo>
                    <a:pt x="64" y="0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468"/>
                  </a:lnTo>
                  <a:lnTo>
                    <a:pt x="5" y="468"/>
                  </a:lnTo>
                  <a:lnTo>
                    <a:pt x="12" y="468"/>
                  </a:lnTo>
                  <a:lnTo>
                    <a:pt x="17" y="468"/>
                  </a:lnTo>
                  <a:lnTo>
                    <a:pt x="19" y="468"/>
                  </a:lnTo>
                  <a:lnTo>
                    <a:pt x="24" y="468"/>
                  </a:lnTo>
                  <a:lnTo>
                    <a:pt x="31" y="468"/>
                  </a:lnTo>
                  <a:lnTo>
                    <a:pt x="36" y="468"/>
                  </a:lnTo>
                  <a:lnTo>
                    <a:pt x="48" y="468"/>
                  </a:lnTo>
                  <a:lnTo>
                    <a:pt x="52" y="468"/>
                  </a:lnTo>
                  <a:lnTo>
                    <a:pt x="57" y="468"/>
                  </a:lnTo>
                  <a:lnTo>
                    <a:pt x="64" y="468"/>
                  </a:lnTo>
                  <a:lnTo>
                    <a:pt x="67" y="468"/>
                  </a:lnTo>
                  <a:lnTo>
                    <a:pt x="71" y="468"/>
                  </a:lnTo>
                  <a:lnTo>
                    <a:pt x="76" y="468"/>
                  </a:lnTo>
                  <a:lnTo>
                    <a:pt x="83" y="468"/>
                  </a:lnTo>
                  <a:lnTo>
                    <a:pt x="83" y="0"/>
                  </a:lnTo>
                  <a:lnTo>
                    <a:pt x="76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/>
          <p:cNvGrpSpPr/>
          <p:nvPr userDrawn="1"/>
        </p:nvGrpSpPr>
        <p:grpSpPr>
          <a:xfrm>
            <a:off x="313891" y="4685020"/>
            <a:ext cx="6000668" cy="268474"/>
            <a:chOff x="190183" y="4723976"/>
            <a:chExt cx="6000668" cy="268474"/>
          </a:xfrm>
        </p:grpSpPr>
        <p:sp>
          <p:nvSpPr>
            <p:cNvPr id="33" name="Rectangle: Rounded Corners 1">
              <a:extLst>
                <a:ext uri="{FF2B5EF4-FFF2-40B4-BE49-F238E27FC236}">
                  <a16:creationId xmlns:a16="http://schemas.microsoft.com/office/drawing/2014/main" id="{49A0D36C-70A3-4214-8EB0-737D70F16535}"/>
                </a:ext>
              </a:extLst>
            </p:cNvPr>
            <p:cNvSpPr/>
            <p:nvPr userDrawn="1"/>
          </p:nvSpPr>
          <p:spPr>
            <a:xfrm>
              <a:off x="951351" y="4745874"/>
              <a:ext cx="5239500" cy="174811"/>
            </a:xfrm>
            <a:prstGeom prst="roundRect">
              <a:avLst>
                <a:gd name="adj" fmla="val 50000"/>
              </a:avLst>
            </a:prstGeom>
            <a:pattFill prst="dkDnDiag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4" name="Group 33"/>
            <p:cNvGrpSpPr/>
            <p:nvPr userDrawn="1"/>
          </p:nvGrpSpPr>
          <p:grpSpPr>
            <a:xfrm>
              <a:off x="190183" y="4723976"/>
              <a:ext cx="599721" cy="268474"/>
              <a:chOff x="4341812" y="4583112"/>
              <a:chExt cx="2957513" cy="1323975"/>
            </a:xfrm>
          </p:grpSpPr>
          <p:sp>
            <p:nvSpPr>
              <p:cNvPr id="35" name="Freeform 12"/>
              <p:cNvSpPr>
                <a:spLocks/>
              </p:cNvSpPr>
              <p:nvPr/>
            </p:nvSpPr>
            <p:spPr bwMode="auto">
              <a:xfrm>
                <a:off x="5776912" y="5434012"/>
                <a:ext cx="244475" cy="330200"/>
              </a:xfrm>
              <a:custGeom>
                <a:avLst/>
                <a:gdLst/>
                <a:ahLst/>
                <a:cxnLst>
                  <a:cxn ang="0">
                    <a:pos x="65" y="88"/>
                  </a:cxn>
                  <a:cxn ang="0">
                    <a:pos x="0" y="88"/>
                  </a:cxn>
                  <a:cxn ang="0">
                    <a:pos x="0" y="0"/>
                  </a:cxn>
                  <a:cxn ang="0">
                    <a:pos x="65" y="0"/>
                  </a:cxn>
                  <a:cxn ang="0">
                    <a:pos x="65" y="16"/>
                  </a:cxn>
                  <a:cxn ang="0">
                    <a:pos x="16" y="16"/>
                  </a:cxn>
                  <a:cxn ang="0">
                    <a:pos x="16" y="36"/>
                  </a:cxn>
                  <a:cxn ang="0">
                    <a:pos x="63" y="36"/>
                  </a:cxn>
                  <a:cxn ang="0">
                    <a:pos x="63" y="52"/>
                  </a:cxn>
                  <a:cxn ang="0">
                    <a:pos x="16" y="52"/>
                  </a:cxn>
                  <a:cxn ang="0">
                    <a:pos x="16" y="72"/>
                  </a:cxn>
                  <a:cxn ang="0">
                    <a:pos x="65" y="72"/>
                  </a:cxn>
                  <a:cxn ang="0">
                    <a:pos x="65" y="88"/>
                  </a:cxn>
                </a:cxnLst>
                <a:rect l="0" t="0" r="r" b="b"/>
                <a:pathLst>
                  <a:path w="65" h="88">
                    <a:moveTo>
                      <a:pt x="65" y="88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0" y="59"/>
                      <a:pt x="0" y="29"/>
                      <a:pt x="0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65" y="72"/>
                      <a:pt x="65" y="72"/>
                      <a:pt x="65" y="72"/>
                    </a:cubicBezTo>
                    <a:lnTo>
                      <a:pt x="65" y="88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3"/>
              <p:cNvSpPr>
                <a:spLocks/>
              </p:cNvSpPr>
              <p:nvPr/>
            </p:nvSpPr>
            <p:spPr bwMode="auto">
              <a:xfrm>
                <a:off x="6062662" y="5527675"/>
                <a:ext cx="225425" cy="236538"/>
              </a:xfrm>
              <a:custGeom>
                <a:avLst/>
                <a:gdLst/>
                <a:ahLst/>
                <a:cxnLst>
                  <a:cxn ang="0">
                    <a:pos x="45" y="63"/>
                  </a:cxn>
                  <a:cxn ang="0">
                    <a:pos x="45" y="31"/>
                  </a:cxn>
                  <a:cxn ang="0">
                    <a:pos x="31" y="14"/>
                  </a:cxn>
                  <a:cxn ang="0">
                    <a:pos x="15" y="31"/>
                  </a:cxn>
                  <a:cxn ang="0">
                    <a:pos x="15" y="63"/>
                  </a:cxn>
                  <a:cxn ang="0">
                    <a:pos x="0" y="63"/>
                  </a:cxn>
                  <a:cxn ang="0">
                    <a:pos x="0" y="1"/>
                  </a:cxn>
                  <a:cxn ang="0">
                    <a:pos x="14" y="1"/>
                  </a:cxn>
                  <a:cxn ang="0">
                    <a:pos x="15" y="9"/>
                  </a:cxn>
                  <a:cxn ang="0">
                    <a:pos x="35" y="0"/>
                  </a:cxn>
                  <a:cxn ang="0">
                    <a:pos x="60" y="30"/>
                  </a:cxn>
                  <a:cxn ang="0">
                    <a:pos x="60" y="63"/>
                  </a:cxn>
                  <a:cxn ang="0">
                    <a:pos x="45" y="63"/>
                  </a:cxn>
                </a:cxnLst>
                <a:rect l="0" t="0" r="r" b="b"/>
                <a:pathLst>
                  <a:path w="60" h="63">
                    <a:moveTo>
                      <a:pt x="45" y="63"/>
                    </a:move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1"/>
                      <a:pt x="40" y="14"/>
                      <a:pt x="31" y="14"/>
                    </a:cubicBezTo>
                    <a:cubicBezTo>
                      <a:pt x="21" y="14"/>
                      <a:pt x="15" y="22"/>
                      <a:pt x="15" y="31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1" y="3"/>
                      <a:pt x="27" y="0"/>
                      <a:pt x="35" y="0"/>
                    </a:cubicBezTo>
                    <a:cubicBezTo>
                      <a:pt x="49" y="0"/>
                      <a:pt x="60" y="11"/>
                      <a:pt x="60" y="30"/>
                    </a:cubicBezTo>
                    <a:cubicBezTo>
                      <a:pt x="60" y="63"/>
                      <a:pt x="60" y="63"/>
                      <a:pt x="60" y="63"/>
                    </a:cubicBezTo>
                    <a:lnTo>
                      <a:pt x="45" y="63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4"/>
              <p:cNvSpPr>
                <a:spLocks noEditPoints="1"/>
              </p:cNvSpPr>
              <p:nvPr/>
            </p:nvSpPr>
            <p:spPr bwMode="auto">
              <a:xfrm>
                <a:off x="6329362" y="5524500"/>
                <a:ext cx="242887" cy="244475"/>
              </a:xfrm>
              <a:custGeom>
                <a:avLst/>
                <a:gdLst/>
                <a:ahLst/>
                <a:cxnLst>
                  <a:cxn ang="0">
                    <a:pos x="15" y="38"/>
                  </a:cxn>
                  <a:cxn ang="0">
                    <a:pos x="34" y="52"/>
                  </a:cxn>
                  <a:cxn ang="0">
                    <a:pos x="50" y="46"/>
                  </a:cxn>
                  <a:cxn ang="0">
                    <a:pos x="59" y="55"/>
                  </a:cxn>
                  <a:cxn ang="0">
                    <a:pos x="33" y="65"/>
                  </a:cxn>
                  <a:cxn ang="0">
                    <a:pos x="0" y="33"/>
                  </a:cxn>
                  <a:cxn ang="0">
                    <a:pos x="32" y="0"/>
                  </a:cxn>
                  <a:cxn ang="0">
                    <a:pos x="63" y="38"/>
                  </a:cxn>
                  <a:cxn ang="0">
                    <a:pos x="15" y="38"/>
                  </a:cxn>
                  <a:cxn ang="0">
                    <a:pos x="48" y="26"/>
                  </a:cxn>
                  <a:cxn ang="0">
                    <a:pos x="33" y="14"/>
                  </a:cxn>
                  <a:cxn ang="0">
                    <a:pos x="16" y="26"/>
                  </a:cxn>
                  <a:cxn ang="0">
                    <a:pos x="48" y="26"/>
                  </a:cxn>
                </a:cxnLst>
                <a:rect l="0" t="0" r="r" b="b"/>
                <a:pathLst>
                  <a:path w="65" h="65">
                    <a:moveTo>
                      <a:pt x="15" y="38"/>
                    </a:moveTo>
                    <a:cubicBezTo>
                      <a:pt x="16" y="46"/>
                      <a:pt x="23" y="52"/>
                      <a:pt x="34" y="52"/>
                    </a:cubicBezTo>
                    <a:cubicBezTo>
                      <a:pt x="39" y="52"/>
                      <a:pt x="46" y="49"/>
                      <a:pt x="50" y="46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3" y="62"/>
                      <a:pt x="43" y="65"/>
                      <a:pt x="33" y="65"/>
                    </a:cubicBezTo>
                    <a:cubicBezTo>
                      <a:pt x="12" y="65"/>
                      <a:pt x="0" y="52"/>
                      <a:pt x="0" y="33"/>
                    </a:cubicBezTo>
                    <a:cubicBezTo>
                      <a:pt x="0" y="14"/>
                      <a:pt x="12" y="0"/>
                      <a:pt x="32" y="0"/>
                    </a:cubicBezTo>
                    <a:cubicBezTo>
                      <a:pt x="53" y="0"/>
                      <a:pt x="65" y="13"/>
                      <a:pt x="63" y="38"/>
                    </a:cubicBezTo>
                    <a:lnTo>
                      <a:pt x="15" y="38"/>
                    </a:lnTo>
                    <a:close/>
                    <a:moveTo>
                      <a:pt x="48" y="26"/>
                    </a:moveTo>
                    <a:cubicBezTo>
                      <a:pt x="47" y="18"/>
                      <a:pt x="41" y="14"/>
                      <a:pt x="33" y="14"/>
                    </a:cubicBezTo>
                    <a:cubicBezTo>
                      <a:pt x="24" y="14"/>
                      <a:pt x="18" y="18"/>
                      <a:pt x="16" y="26"/>
                    </a:cubicBezTo>
                    <a:lnTo>
                      <a:pt x="48" y="26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5"/>
              <p:cNvSpPr>
                <a:spLocks/>
              </p:cNvSpPr>
              <p:nvPr/>
            </p:nvSpPr>
            <p:spPr bwMode="auto">
              <a:xfrm>
                <a:off x="6610350" y="5524500"/>
                <a:ext cx="179387" cy="239713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5" y="9"/>
                  </a:cxn>
                  <a:cxn ang="0">
                    <a:pos x="32" y="0"/>
                  </a:cxn>
                  <a:cxn ang="0">
                    <a:pos x="48" y="6"/>
                  </a:cxn>
                  <a:cxn ang="0">
                    <a:pos x="41" y="20"/>
                  </a:cxn>
                  <a:cxn ang="0">
                    <a:pos x="30" y="16"/>
                  </a:cxn>
                  <a:cxn ang="0">
                    <a:pos x="15" y="31"/>
                  </a:cxn>
                  <a:cxn ang="0">
                    <a:pos x="15" y="64"/>
                  </a:cxn>
                  <a:cxn ang="0">
                    <a:pos x="0" y="64"/>
                  </a:cxn>
                  <a:cxn ang="0">
                    <a:pos x="0" y="2"/>
                  </a:cxn>
                  <a:cxn ang="0">
                    <a:pos x="14" y="2"/>
                  </a:cxn>
                </a:cxnLst>
                <a:rect l="0" t="0" r="r" b="b"/>
                <a:pathLst>
                  <a:path w="48" h="64">
                    <a:moveTo>
                      <a:pt x="14" y="2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9" y="2"/>
                      <a:pt x="26" y="0"/>
                      <a:pt x="32" y="0"/>
                    </a:cubicBezTo>
                    <a:cubicBezTo>
                      <a:pt x="38" y="0"/>
                      <a:pt x="44" y="3"/>
                      <a:pt x="48" y="6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38" y="17"/>
                      <a:pt x="35" y="16"/>
                      <a:pt x="30" y="16"/>
                    </a:cubicBezTo>
                    <a:cubicBezTo>
                      <a:pt x="22" y="16"/>
                      <a:pt x="15" y="20"/>
                      <a:pt x="15" y="31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6"/>
              <p:cNvSpPr>
                <a:spLocks noEditPoints="1"/>
              </p:cNvSpPr>
              <p:nvPr/>
            </p:nvSpPr>
            <p:spPr bwMode="auto">
              <a:xfrm>
                <a:off x="6797675" y="5510212"/>
                <a:ext cx="231775" cy="396875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62" y="8"/>
                  </a:cxn>
                  <a:cxn ang="0">
                    <a:pos x="56" y="17"/>
                  </a:cxn>
                  <a:cxn ang="0">
                    <a:pos x="62" y="35"/>
                  </a:cxn>
                  <a:cxn ang="0">
                    <a:pos x="49" y="58"/>
                  </a:cxn>
                  <a:cxn ang="0">
                    <a:pos x="62" y="79"/>
                  </a:cxn>
                  <a:cxn ang="0">
                    <a:pos x="31" y="106"/>
                  </a:cxn>
                  <a:cxn ang="0">
                    <a:pos x="0" y="79"/>
                  </a:cxn>
                  <a:cxn ang="0">
                    <a:pos x="15" y="79"/>
                  </a:cxn>
                  <a:cxn ang="0">
                    <a:pos x="31" y="92"/>
                  </a:cxn>
                  <a:cxn ang="0">
                    <a:pos x="47" y="79"/>
                  </a:cxn>
                  <a:cxn ang="0">
                    <a:pos x="31" y="66"/>
                  </a:cxn>
                  <a:cxn ang="0">
                    <a:pos x="0" y="35"/>
                  </a:cxn>
                  <a:cxn ang="0">
                    <a:pos x="31" y="4"/>
                  </a:cxn>
                  <a:cxn ang="0">
                    <a:pos x="45" y="8"/>
                  </a:cxn>
                  <a:cxn ang="0">
                    <a:pos x="51" y="0"/>
                  </a:cxn>
                  <a:cxn ang="0">
                    <a:pos x="15" y="35"/>
                  </a:cxn>
                  <a:cxn ang="0">
                    <a:pos x="31" y="53"/>
                  </a:cxn>
                  <a:cxn ang="0">
                    <a:pos x="47" y="35"/>
                  </a:cxn>
                  <a:cxn ang="0">
                    <a:pos x="31" y="18"/>
                  </a:cxn>
                  <a:cxn ang="0">
                    <a:pos x="15" y="35"/>
                  </a:cxn>
                </a:cxnLst>
                <a:rect l="0" t="0" r="r" b="b"/>
                <a:pathLst>
                  <a:path w="62" h="106">
                    <a:moveTo>
                      <a:pt x="51" y="0"/>
                    </a:moveTo>
                    <a:cubicBezTo>
                      <a:pt x="62" y="8"/>
                      <a:pt x="62" y="8"/>
                      <a:pt x="62" y="8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60" y="22"/>
                      <a:pt x="62" y="29"/>
                      <a:pt x="62" y="35"/>
                    </a:cubicBezTo>
                    <a:cubicBezTo>
                      <a:pt x="62" y="43"/>
                      <a:pt x="59" y="54"/>
                      <a:pt x="49" y="58"/>
                    </a:cubicBezTo>
                    <a:cubicBezTo>
                      <a:pt x="59" y="64"/>
                      <a:pt x="62" y="71"/>
                      <a:pt x="62" y="79"/>
                    </a:cubicBezTo>
                    <a:cubicBezTo>
                      <a:pt x="62" y="96"/>
                      <a:pt x="49" y="106"/>
                      <a:pt x="31" y="106"/>
                    </a:cubicBezTo>
                    <a:cubicBezTo>
                      <a:pt x="13" y="106"/>
                      <a:pt x="0" y="95"/>
                      <a:pt x="0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87"/>
                      <a:pt x="22" y="92"/>
                      <a:pt x="31" y="92"/>
                    </a:cubicBezTo>
                    <a:cubicBezTo>
                      <a:pt x="40" y="92"/>
                      <a:pt x="47" y="87"/>
                      <a:pt x="47" y="79"/>
                    </a:cubicBezTo>
                    <a:cubicBezTo>
                      <a:pt x="47" y="70"/>
                      <a:pt x="39" y="66"/>
                      <a:pt x="31" y="66"/>
                    </a:cubicBezTo>
                    <a:cubicBezTo>
                      <a:pt x="12" y="66"/>
                      <a:pt x="0" y="55"/>
                      <a:pt x="0" y="35"/>
                    </a:cubicBezTo>
                    <a:cubicBezTo>
                      <a:pt x="0" y="16"/>
                      <a:pt x="14" y="4"/>
                      <a:pt x="31" y="4"/>
                    </a:cubicBezTo>
                    <a:cubicBezTo>
                      <a:pt x="36" y="4"/>
                      <a:pt x="41" y="5"/>
                      <a:pt x="45" y="8"/>
                    </a:cubicBezTo>
                    <a:lnTo>
                      <a:pt x="51" y="0"/>
                    </a:lnTo>
                    <a:close/>
                    <a:moveTo>
                      <a:pt x="15" y="35"/>
                    </a:moveTo>
                    <a:cubicBezTo>
                      <a:pt x="15" y="46"/>
                      <a:pt x="22" y="53"/>
                      <a:pt x="31" y="53"/>
                    </a:cubicBezTo>
                    <a:cubicBezTo>
                      <a:pt x="40" y="53"/>
                      <a:pt x="47" y="46"/>
                      <a:pt x="47" y="35"/>
                    </a:cubicBezTo>
                    <a:cubicBezTo>
                      <a:pt x="47" y="25"/>
                      <a:pt x="40" y="18"/>
                      <a:pt x="31" y="18"/>
                    </a:cubicBezTo>
                    <a:cubicBezTo>
                      <a:pt x="22" y="18"/>
                      <a:pt x="15" y="25"/>
                      <a:pt x="15" y="35"/>
                    </a:cubicBez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7"/>
              <p:cNvSpPr>
                <a:spLocks/>
              </p:cNvSpPr>
              <p:nvPr/>
            </p:nvSpPr>
            <p:spPr bwMode="auto">
              <a:xfrm>
                <a:off x="7051675" y="5532437"/>
                <a:ext cx="247650" cy="330200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9" y="208"/>
                  </a:cxn>
                  <a:cxn ang="0">
                    <a:pos x="31" y="208"/>
                  </a:cxn>
                  <a:cxn ang="0">
                    <a:pos x="57" y="144"/>
                  </a:cxn>
                  <a:cxn ang="0">
                    <a:pos x="0" y="0"/>
                  </a:cxn>
                  <a:cxn ang="0">
                    <a:pos x="41" y="0"/>
                  </a:cxn>
                  <a:cxn ang="0">
                    <a:pos x="62" y="63"/>
                  </a:cxn>
                  <a:cxn ang="0">
                    <a:pos x="76" y="104"/>
                  </a:cxn>
                  <a:cxn ang="0">
                    <a:pos x="93" y="63"/>
                  </a:cxn>
                  <a:cxn ang="0">
                    <a:pos x="119" y="0"/>
                  </a:cxn>
                  <a:cxn ang="0">
                    <a:pos x="156" y="0"/>
                  </a:cxn>
                </a:cxnLst>
                <a:rect l="0" t="0" r="r" b="b"/>
                <a:pathLst>
                  <a:path w="156" h="208">
                    <a:moveTo>
                      <a:pt x="156" y="0"/>
                    </a:moveTo>
                    <a:lnTo>
                      <a:pt x="69" y="208"/>
                    </a:lnTo>
                    <a:lnTo>
                      <a:pt x="31" y="208"/>
                    </a:lnTo>
                    <a:lnTo>
                      <a:pt x="57" y="144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62" y="63"/>
                    </a:lnTo>
                    <a:lnTo>
                      <a:pt x="76" y="104"/>
                    </a:lnTo>
                    <a:lnTo>
                      <a:pt x="93" y="63"/>
                    </a:lnTo>
                    <a:lnTo>
                      <a:pt x="119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4341812" y="4583112"/>
                <a:ext cx="782637" cy="779463"/>
              </a:xfrm>
              <a:custGeom>
                <a:avLst/>
                <a:gdLst/>
                <a:ahLst/>
                <a:cxnLst>
                  <a:cxn ang="0">
                    <a:pos x="172" y="11"/>
                  </a:cxn>
                  <a:cxn ang="0">
                    <a:pos x="122" y="0"/>
                  </a:cxn>
                  <a:cxn ang="0">
                    <a:pos x="121" y="0"/>
                  </a:cxn>
                  <a:cxn ang="0">
                    <a:pos x="120" y="0"/>
                  </a:cxn>
                  <a:cxn ang="0">
                    <a:pos x="118" y="0"/>
                  </a:cxn>
                  <a:cxn ang="0">
                    <a:pos x="117" y="0"/>
                  </a:cxn>
                  <a:cxn ang="0">
                    <a:pos x="116" y="0"/>
                  </a:cxn>
                  <a:cxn ang="0">
                    <a:pos x="115" y="0"/>
                  </a:cxn>
                  <a:cxn ang="0">
                    <a:pos x="114" y="0"/>
                  </a:cxn>
                  <a:cxn ang="0">
                    <a:pos x="114" y="0"/>
                  </a:cxn>
                  <a:cxn ang="0">
                    <a:pos x="113" y="0"/>
                  </a:cxn>
                  <a:cxn ang="0">
                    <a:pos x="111" y="0"/>
                  </a:cxn>
                  <a:cxn ang="0">
                    <a:pos x="110" y="0"/>
                  </a:cxn>
                  <a:cxn ang="0">
                    <a:pos x="109" y="0"/>
                  </a:cxn>
                  <a:cxn ang="0">
                    <a:pos x="108" y="0"/>
                  </a:cxn>
                  <a:cxn ang="0">
                    <a:pos x="107" y="0"/>
                  </a:cxn>
                  <a:cxn ang="0">
                    <a:pos x="30" y="30"/>
                  </a:cxn>
                  <a:cxn ang="0">
                    <a:pos x="0" y="103"/>
                  </a:cxn>
                  <a:cxn ang="0">
                    <a:pos x="25" y="173"/>
                  </a:cxn>
                  <a:cxn ang="0">
                    <a:pos x="107" y="208"/>
                  </a:cxn>
                  <a:cxn ang="0">
                    <a:pos x="108" y="208"/>
                  </a:cxn>
                  <a:cxn ang="0">
                    <a:pos x="109" y="208"/>
                  </a:cxn>
                  <a:cxn ang="0">
                    <a:pos x="110" y="208"/>
                  </a:cxn>
                  <a:cxn ang="0">
                    <a:pos x="112" y="208"/>
                  </a:cxn>
                  <a:cxn ang="0">
                    <a:pos x="113" y="208"/>
                  </a:cxn>
                  <a:cxn ang="0">
                    <a:pos x="114" y="208"/>
                  </a:cxn>
                  <a:cxn ang="0">
                    <a:pos x="115" y="208"/>
                  </a:cxn>
                  <a:cxn ang="0">
                    <a:pos x="115" y="208"/>
                  </a:cxn>
                  <a:cxn ang="0">
                    <a:pos x="116" y="208"/>
                  </a:cxn>
                  <a:cxn ang="0">
                    <a:pos x="117" y="208"/>
                  </a:cxn>
                  <a:cxn ang="0">
                    <a:pos x="119" y="208"/>
                  </a:cxn>
                  <a:cxn ang="0">
                    <a:pos x="120" y="208"/>
                  </a:cxn>
                  <a:cxn ang="0">
                    <a:pos x="121" y="208"/>
                  </a:cxn>
                  <a:cxn ang="0">
                    <a:pos x="122" y="208"/>
                  </a:cxn>
                  <a:cxn ang="0">
                    <a:pos x="172" y="197"/>
                  </a:cxn>
                  <a:cxn ang="0">
                    <a:pos x="209" y="168"/>
                  </a:cxn>
                  <a:cxn ang="0">
                    <a:pos x="193" y="157"/>
                  </a:cxn>
                  <a:cxn ang="0">
                    <a:pos x="193" y="157"/>
                  </a:cxn>
                  <a:cxn ang="0">
                    <a:pos x="188" y="153"/>
                  </a:cxn>
                  <a:cxn ang="0">
                    <a:pos x="187" y="154"/>
                  </a:cxn>
                  <a:cxn ang="0">
                    <a:pos x="186" y="153"/>
                  </a:cxn>
                  <a:cxn ang="0">
                    <a:pos x="185" y="154"/>
                  </a:cxn>
                  <a:cxn ang="0">
                    <a:pos x="184" y="153"/>
                  </a:cxn>
                  <a:cxn ang="0">
                    <a:pos x="183" y="154"/>
                  </a:cxn>
                  <a:cxn ang="0">
                    <a:pos x="181" y="153"/>
                  </a:cxn>
                  <a:cxn ang="0">
                    <a:pos x="115" y="189"/>
                  </a:cxn>
                  <a:cxn ang="0">
                    <a:pos x="61" y="165"/>
                  </a:cxn>
                  <a:cxn ang="0">
                    <a:pos x="36" y="104"/>
                  </a:cxn>
                  <a:cxn ang="0">
                    <a:pos x="47" y="61"/>
                  </a:cxn>
                  <a:cxn ang="0">
                    <a:pos x="78" y="31"/>
                  </a:cxn>
                  <a:cxn ang="0">
                    <a:pos x="115" y="20"/>
                  </a:cxn>
                  <a:cxn ang="0">
                    <a:pos x="147" y="28"/>
                  </a:cxn>
                  <a:cxn ang="0">
                    <a:pos x="181" y="57"/>
                  </a:cxn>
                  <a:cxn ang="0">
                    <a:pos x="183" y="56"/>
                  </a:cxn>
                  <a:cxn ang="0">
                    <a:pos x="184" y="57"/>
                  </a:cxn>
                  <a:cxn ang="0">
                    <a:pos x="185" y="56"/>
                  </a:cxn>
                  <a:cxn ang="0">
                    <a:pos x="186" y="57"/>
                  </a:cxn>
                  <a:cxn ang="0">
                    <a:pos x="188" y="56"/>
                  </a:cxn>
                  <a:cxn ang="0">
                    <a:pos x="188" y="57"/>
                  </a:cxn>
                  <a:cxn ang="0">
                    <a:pos x="193" y="53"/>
                  </a:cxn>
                  <a:cxn ang="0">
                    <a:pos x="193" y="53"/>
                  </a:cxn>
                  <a:cxn ang="0">
                    <a:pos x="209" y="42"/>
                  </a:cxn>
                  <a:cxn ang="0">
                    <a:pos x="172" y="11"/>
                  </a:cxn>
                </a:cxnLst>
                <a:rect l="0" t="0" r="r" b="b"/>
                <a:pathLst>
                  <a:path w="209" h="208">
                    <a:moveTo>
                      <a:pt x="172" y="11"/>
                    </a:moveTo>
                    <a:cubicBezTo>
                      <a:pt x="157" y="4"/>
                      <a:pt x="140" y="0"/>
                      <a:pt x="122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19" y="0"/>
                      <a:pt x="119" y="0"/>
                      <a:pt x="118" y="0"/>
                    </a:cubicBezTo>
                    <a:cubicBezTo>
                      <a:pt x="118" y="0"/>
                      <a:pt x="117" y="0"/>
                      <a:pt x="117" y="0"/>
                    </a:cubicBezTo>
                    <a:cubicBezTo>
                      <a:pt x="117" y="0"/>
                      <a:pt x="116" y="0"/>
                      <a:pt x="116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0"/>
                      <a:pt x="114" y="0"/>
                      <a:pt x="11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2" y="0"/>
                      <a:pt x="112" y="0"/>
                      <a:pt x="111" y="0"/>
                    </a:cubicBezTo>
                    <a:cubicBezTo>
                      <a:pt x="111" y="0"/>
                      <a:pt x="111" y="0"/>
                      <a:pt x="110" y="0"/>
                    </a:cubicBezTo>
                    <a:cubicBezTo>
                      <a:pt x="110" y="0"/>
                      <a:pt x="109" y="0"/>
                      <a:pt x="109" y="0"/>
                    </a:cubicBezTo>
                    <a:cubicBezTo>
                      <a:pt x="109" y="0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76" y="0"/>
                      <a:pt x="51" y="10"/>
                      <a:pt x="30" y="30"/>
                    </a:cubicBezTo>
                    <a:cubicBezTo>
                      <a:pt x="10" y="49"/>
                      <a:pt x="0" y="74"/>
                      <a:pt x="0" y="103"/>
                    </a:cubicBezTo>
                    <a:cubicBezTo>
                      <a:pt x="0" y="130"/>
                      <a:pt x="8" y="154"/>
                      <a:pt x="25" y="173"/>
                    </a:cubicBezTo>
                    <a:cubicBezTo>
                      <a:pt x="45" y="196"/>
                      <a:pt x="72" y="208"/>
                      <a:pt x="107" y="208"/>
                    </a:cubicBezTo>
                    <a:cubicBezTo>
                      <a:pt x="107" y="208"/>
                      <a:pt x="108" y="208"/>
                      <a:pt x="108" y="208"/>
                    </a:cubicBezTo>
                    <a:cubicBezTo>
                      <a:pt x="108" y="208"/>
                      <a:pt x="109" y="208"/>
                      <a:pt x="109" y="208"/>
                    </a:cubicBezTo>
                    <a:cubicBezTo>
                      <a:pt x="110" y="208"/>
                      <a:pt x="110" y="208"/>
                      <a:pt x="110" y="208"/>
                    </a:cubicBezTo>
                    <a:cubicBezTo>
                      <a:pt x="111" y="208"/>
                      <a:pt x="111" y="208"/>
                      <a:pt x="112" y="208"/>
                    </a:cubicBezTo>
                    <a:cubicBezTo>
                      <a:pt x="112" y="208"/>
                      <a:pt x="112" y="208"/>
                      <a:pt x="113" y="208"/>
                    </a:cubicBezTo>
                    <a:cubicBezTo>
                      <a:pt x="113" y="208"/>
                      <a:pt x="114" y="208"/>
                      <a:pt x="114" y="208"/>
                    </a:cubicBezTo>
                    <a:cubicBezTo>
                      <a:pt x="114" y="208"/>
                      <a:pt x="114" y="208"/>
                      <a:pt x="115" y="208"/>
                    </a:cubicBezTo>
                    <a:cubicBezTo>
                      <a:pt x="115" y="208"/>
                      <a:pt x="115" y="208"/>
                      <a:pt x="115" y="208"/>
                    </a:cubicBezTo>
                    <a:cubicBezTo>
                      <a:pt x="115" y="208"/>
                      <a:pt x="116" y="208"/>
                      <a:pt x="116" y="208"/>
                    </a:cubicBezTo>
                    <a:cubicBezTo>
                      <a:pt x="117" y="208"/>
                      <a:pt x="117" y="208"/>
                      <a:pt x="117" y="208"/>
                    </a:cubicBezTo>
                    <a:cubicBezTo>
                      <a:pt x="118" y="208"/>
                      <a:pt x="118" y="208"/>
                      <a:pt x="119" y="208"/>
                    </a:cubicBezTo>
                    <a:cubicBezTo>
                      <a:pt x="119" y="208"/>
                      <a:pt x="119" y="208"/>
                      <a:pt x="120" y="208"/>
                    </a:cubicBezTo>
                    <a:cubicBezTo>
                      <a:pt x="120" y="208"/>
                      <a:pt x="121" y="208"/>
                      <a:pt x="121" y="208"/>
                    </a:cubicBezTo>
                    <a:cubicBezTo>
                      <a:pt x="121" y="208"/>
                      <a:pt x="122" y="208"/>
                      <a:pt x="122" y="208"/>
                    </a:cubicBezTo>
                    <a:cubicBezTo>
                      <a:pt x="140" y="208"/>
                      <a:pt x="157" y="204"/>
                      <a:pt x="172" y="197"/>
                    </a:cubicBezTo>
                    <a:cubicBezTo>
                      <a:pt x="186" y="191"/>
                      <a:pt x="199" y="181"/>
                      <a:pt x="209" y="168"/>
                    </a:cubicBezTo>
                    <a:cubicBezTo>
                      <a:pt x="193" y="157"/>
                      <a:pt x="193" y="157"/>
                      <a:pt x="193" y="157"/>
                    </a:cubicBezTo>
                    <a:cubicBezTo>
                      <a:pt x="193" y="157"/>
                      <a:pt x="193" y="157"/>
                      <a:pt x="193" y="157"/>
                    </a:cubicBezTo>
                    <a:cubicBezTo>
                      <a:pt x="188" y="153"/>
                      <a:pt x="188" y="153"/>
                      <a:pt x="188" y="153"/>
                    </a:cubicBezTo>
                    <a:cubicBezTo>
                      <a:pt x="188" y="153"/>
                      <a:pt x="188" y="154"/>
                      <a:pt x="187" y="154"/>
                    </a:cubicBezTo>
                    <a:cubicBezTo>
                      <a:pt x="186" y="153"/>
                      <a:pt x="186" y="153"/>
                      <a:pt x="186" y="153"/>
                    </a:cubicBezTo>
                    <a:cubicBezTo>
                      <a:pt x="186" y="153"/>
                      <a:pt x="185" y="154"/>
                      <a:pt x="185" y="154"/>
                    </a:cubicBezTo>
                    <a:cubicBezTo>
                      <a:pt x="184" y="153"/>
                      <a:pt x="184" y="153"/>
                      <a:pt x="184" y="153"/>
                    </a:cubicBezTo>
                    <a:cubicBezTo>
                      <a:pt x="183" y="153"/>
                      <a:pt x="183" y="154"/>
                      <a:pt x="183" y="154"/>
                    </a:cubicBezTo>
                    <a:cubicBezTo>
                      <a:pt x="181" y="153"/>
                      <a:pt x="181" y="153"/>
                      <a:pt x="181" y="153"/>
                    </a:cubicBezTo>
                    <a:cubicBezTo>
                      <a:pt x="164" y="173"/>
                      <a:pt x="140" y="187"/>
                      <a:pt x="115" y="189"/>
                    </a:cubicBezTo>
                    <a:cubicBezTo>
                      <a:pt x="94" y="187"/>
                      <a:pt x="75" y="179"/>
                      <a:pt x="61" y="165"/>
                    </a:cubicBezTo>
                    <a:cubicBezTo>
                      <a:pt x="44" y="149"/>
                      <a:pt x="36" y="129"/>
                      <a:pt x="36" y="104"/>
                    </a:cubicBezTo>
                    <a:cubicBezTo>
                      <a:pt x="36" y="89"/>
                      <a:pt x="40" y="74"/>
                      <a:pt x="47" y="61"/>
                    </a:cubicBezTo>
                    <a:cubicBezTo>
                      <a:pt x="54" y="49"/>
                      <a:pt x="65" y="38"/>
                      <a:pt x="78" y="31"/>
                    </a:cubicBezTo>
                    <a:cubicBezTo>
                      <a:pt x="90" y="24"/>
                      <a:pt x="102" y="21"/>
                      <a:pt x="115" y="20"/>
                    </a:cubicBezTo>
                    <a:cubicBezTo>
                      <a:pt x="126" y="21"/>
                      <a:pt x="137" y="23"/>
                      <a:pt x="147" y="28"/>
                    </a:cubicBezTo>
                    <a:cubicBezTo>
                      <a:pt x="159" y="34"/>
                      <a:pt x="173" y="46"/>
                      <a:pt x="181" y="57"/>
                    </a:cubicBezTo>
                    <a:cubicBezTo>
                      <a:pt x="183" y="56"/>
                      <a:pt x="183" y="56"/>
                      <a:pt x="183" y="56"/>
                    </a:cubicBezTo>
                    <a:cubicBezTo>
                      <a:pt x="183" y="56"/>
                      <a:pt x="183" y="57"/>
                      <a:pt x="184" y="57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6"/>
                      <a:pt x="186" y="57"/>
                      <a:pt x="186" y="57"/>
                    </a:cubicBezTo>
                    <a:cubicBezTo>
                      <a:pt x="188" y="56"/>
                      <a:pt x="188" y="56"/>
                      <a:pt x="188" y="56"/>
                    </a:cubicBezTo>
                    <a:cubicBezTo>
                      <a:pt x="188" y="56"/>
                      <a:pt x="188" y="57"/>
                      <a:pt x="188" y="57"/>
                    </a:cubicBezTo>
                    <a:cubicBezTo>
                      <a:pt x="193" y="53"/>
                      <a:pt x="193" y="53"/>
                      <a:pt x="193" y="53"/>
                    </a:cubicBezTo>
                    <a:cubicBezTo>
                      <a:pt x="193" y="53"/>
                      <a:pt x="193" y="53"/>
                      <a:pt x="193" y="53"/>
                    </a:cubicBezTo>
                    <a:cubicBezTo>
                      <a:pt x="209" y="42"/>
                      <a:pt x="209" y="42"/>
                      <a:pt x="209" y="42"/>
                    </a:cubicBezTo>
                    <a:cubicBezTo>
                      <a:pt x="199" y="28"/>
                      <a:pt x="187" y="18"/>
                      <a:pt x="172" y="11"/>
                    </a:cubicBez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9"/>
              <p:cNvSpPr>
                <a:spLocks/>
              </p:cNvSpPr>
              <p:nvPr/>
            </p:nvSpPr>
            <p:spPr bwMode="auto">
              <a:xfrm>
                <a:off x="5064125" y="4781550"/>
                <a:ext cx="4762" cy="47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20"/>
              <p:cNvSpPr>
                <a:spLocks noEditPoints="1"/>
              </p:cNvSpPr>
              <p:nvPr/>
            </p:nvSpPr>
            <p:spPr bwMode="auto">
              <a:xfrm>
                <a:off x="6002337" y="4602162"/>
                <a:ext cx="503237" cy="742950"/>
              </a:xfrm>
              <a:custGeom>
                <a:avLst/>
                <a:gdLst/>
                <a:ahLst/>
                <a:cxnLst>
                  <a:cxn ang="0">
                    <a:pos x="117" y="102"/>
                  </a:cxn>
                  <a:cxn ang="0">
                    <a:pos x="93" y="90"/>
                  </a:cxn>
                  <a:cxn ang="0">
                    <a:pos x="112" y="72"/>
                  </a:cxn>
                  <a:cxn ang="0">
                    <a:pos x="118" y="48"/>
                  </a:cxn>
                  <a:cxn ang="0">
                    <a:pos x="111" y="23"/>
                  </a:cxn>
                  <a:cxn ang="0">
                    <a:pos x="91" y="6"/>
                  </a:cxn>
                  <a:cxn ang="0">
                    <a:pos x="55" y="0"/>
                  </a:cxn>
                  <a:cxn ang="0">
                    <a:pos x="52" y="0"/>
                  </a:cxn>
                  <a:cxn ang="0">
                    <a:pos x="50" y="0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39" y="0"/>
                  </a:cxn>
                  <a:cxn ang="0">
                    <a:pos x="16" y="0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198"/>
                  </a:cxn>
                  <a:cxn ang="0">
                    <a:pos x="3" y="198"/>
                  </a:cxn>
                  <a:cxn ang="0">
                    <a:pos x="5" y="198"/>
                  </a:cxn>
                  <a:cxn ang="0">
                    <a:pos x="8" y="198"/>
                  </a:cxn>
                  <a:cxn ang="0">
                    <a:pos x="8" y="198"/>
                  </a:cxn>
                  <a:cxn ang="0">
                    <a:pos x="11" y="198"/>
                  </a:cxn>
                  <a:cxn ang="0">
                    <a:pos x="13" y="198"/>
                  </a:cxn>
                  <a:cxn ang="0">
                    <a:pos x="16" y="198"/>
                  </a:cxn>
                  <a:cxn ang="0">
                    <a:pos x="55" y="198"/>
                  </a:cxn>
                  <a:cxn ang="0">
                    <a:pos x="57" y="198"/>
                  </a:cxn>
                  <a:cxn ang="0">
                    <a:pos x="60" y="198"/>
                  </a:cxn>
                  <a:cxn ang="0">
                    <a:pos x="62" y="198"/>
                  </a:cxn>
                  <a:cxn ang="0">
                    <a:pos x="63" y="198"/>
                  </a:cxn>
                  <a:cxn ang="0">
                    <a:pos x="65" y="198"/>
                  </a:cxn>
                  <a:cxn ang="0">
                    <a:pos x="68" y="198"/>
                  </a:cxn>
                  <a:cxn ang="0">
                    <a:pos x="70" y="198"/>
                  </a:cxn>
                  <a:cxn ang="0">
                    <a:pos x="117" y="181"/>
                  </a:cxn>
                  <a:cxn ang="0">
                    <a:pos x="134" y="141"/>
                  </a:cxn>
                  <a:cxn ang="0">
                    <a:pos x="130" y="119"/>
                  </a:cxn>
                  <a:cxn ang="0">
                    <a:pos x="117" y="102"/>
                  </a:cxn>
                  <a:cxn ang="0">
                    <a:pos x="43" y="19"/>
                  </a:cxn>
                  <a:cxn ang="0">
                    <a:pos x="73" y="27"/>
                  </a:cxn>
                  <a:cxn ang="0">
                    <a:pos x="82" y="48"/>
                  </a:cxn>
                  <a:cxn ang="0">
                    <a:pos x="77" y="67"/>
                  </a:cxn>
                  <a:cxn ang="0">
                    <a:pos x="61" y="79"/>
                  </a:cxn>
                  <a:cxn ang="0">
                    <a:pos x="35" y="83"/>
                  </a:cxn>
                  <a:cxn ang="0">
                    <a:pos x="35" y="19"/>
                  </a:cxn>
                  <a:cxn ang="0">
                    <a:pos x="43" y="19"/>
                  </a:cxn>
                  <a:cxn ang="0">
                    <a:pos x="35" y="178"/>
                  </a:cxn>
                  <a:cxn ang="0">
                    <a:pos x="35" y="103"/>
                  </a:cxn>
                  <a:cxn ang="0">
                    <a:pos x="66" y="105"/>
                  </a:cxn>
                  <a:cxn ang="0">
                    <a:pos x="90" y="118"/>
                  </a:cxn>
                  <a:cxn ang="0">
                    <a:pos x="98" y="141"/>
                  </a:cxn>
                  <a:cxn ang="0">
                    <a:pos x="92" y="161"/>
                  </a:cxn>
                  <a:cxn ang="0">
                    <a:pos x="76" y="174"/>
                  </a:cxn>
                  <a:cxn ang="0">
                    <a:pos x="44" y="178"/>
                  </a:cxn>
                  <a:cxn ang="0">
                    <a:pos x="35" y="178"/>
                  </a:cxn>
                </a:cxnLst>
                <a:rect l="0" t="0" r="r" b="b"/>
                <a:pathLst>
                  <a:path w="134" h="198">
                    <a:moveTo>
                      <a:pt x="117" y="102"/>
                    </a:moveTo>
                    <a:cubicBezTo>
                      <a:pt x="111" y="98"/>
                      <a:pt x="103" y="93"/>
                      <a:pt x="93" y="90"/>
                    </a:cubicBezTo>
                    <a:cubicBezTo>
                      <a:pt x="101" y="85"/>
                      <a:pt x="107" y="80"/>
                      <a:pt x="112" y="72"/>
                    </a:cubicBezTo>
                    <a:cubicBezTo>
                      <a:pt x="116" y="65"/>
                      <a:pt x="118" y="57"/>
                      <a:pt x="118" y="48"/>
                    </a:cubicBezTo>
                    <a:cubicBezTo>
                      <a:pt x="118" y="39"/>
                      <a:pt x="116" y="30"/>
                      <a:pt x="111" y="23"/>
                    </a:cubicBezTo>
                    <a:cubicBezTo>
                      <a:pt x="106" y="15"/>
                      <a:pt x="99" y="9"/>
                      <a:pt x="91" y="6"/>
                    </a:cubicBezTo>
                    <a:cubicBezTo>
                      <a:pt x="82" y="2"/>
                      <a:pt x="70" y="0"/>
                      <a:pt x="55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3" y="198"/>
                      <a:pt x="3" y="198"/>
                      <a:pt x="3" y="198"/>
                    </a:cubicBezTo>
                    <a:cubicBezTo>
                      <a:pt x="5" y="198"/>
                      <a:pt x="5" y="198"/>
                      <a:pt x="5" y="198"/>
                    </a:cubicBezTo>
                    <a:cubicBezTo>
                      <a:pt x="8" y="198"/>
                      <a:pt x="8" y="198"/>
                      <a:pt x="8" y="198"/>
                    </a:cubicBezTo>
                    <a:cubicBezTo>
                      <a:pt x="8" y="198"/>
                      <a:pt x="8" y="198"/>
                      <a:pt x="8" y="198"/>
                    </a:cubicBezTo>
                    <a:cubicBezTo>
                      <a:pt x="11" y="198"/>
                      <a:pt x="11" y="198"/>
                      <a:pt x="11" y="198"/>
                    </a:cubicBezTo>
                    <a:cubicBezTo>
                      <a:pt x="13" y="198"/>
                      <a:pt x="13" y="198"/>
                      <a:pt x="13" y="198"/>
                    </a:cubicBezTo>
                    <a:cubicBezTo>
                      <a:pt x="16" y="198"/>
                      <a:pt x="16" y="198"/>
                      <a:pt x="16" y="198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7" y="198"/>
                      <a:pt x="57" y="198"/>
                      <a:pt x="57" y="198"/>
                    </a:cubicBezTo>
                    <a:cubicBezTo>
                      <a:pt x="60" y="198"/>
                      <a:pt x="60" y="198"/>
                      <a:pt x="60" y="198"/>
                    </a:cubicBezTo>
                    <a:cubicBezTo>
                      <a:pt x="62" y="198"/>
                      <a:pt x="62" y="198"/>
                      <a:pt x="62" y="198"/>
                    </a:cubicBezTo>
                    <a:cubicBezTo>
                      <a:pt x="63" y="198"/>
                      <a:pt x="63" y="198"/>
                      <a:pt x="63" y="198"/>
                    </a:cubicBezTo>
                    <a:cubicBezTo>
                      <a:pt x="65" y="198"/>
                      <a:pt x="65" y="198"/>
                      <a:pt x="65" y="198"/>
                    </a:cubicBezTo>
                    <a:cubicBezTo>
                      <a:pt x="68" y="198"/>
                      <a:pt x="68" y="198"/>
                      <a:pt x="68" y="198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90" y="198"/>
                      <a:pt x="105" y="192"/>
                      <a:pt x="117" y="181"/>
                    </a:cubicBezTo>
                    <a:cubicBezTo>
                      <a:pt x="128" y="170"/>
                      <a:pt x="134" y="157"/>
                      <a:pt x="134" y="141"/>
                    </a:cubicBezTo>
                    <a:cubicBezTo>
                      <a:pt x="134" y="133"/>
                      <a:pt x="133" y="126"/>
                      <a:pt x="130" y="119"/>
                    </a:cubicBezTo>
                    <a:cubicBezTo>
                      <a:pt x="126" y="113"/>
                      <a:pt x="122" y="107"/>
                      <a:pt x="117" y="102"/>
                    </a:cubicBezTo>
                    <a:close/>
                    <a:moveTo>
                      <a:pt x="43" y="19"/>
                    </a:moveTo>
                    <a:cubicBezTo>
                      <a:pt x="56" y="19"/>
                      <a:pt x="67" y="22"/>
                      <a:pt x="73" y="27"/>
                    </a:cubicBezTo>
                    <a:cubicBezTo>
                      <a:pt x="79" y="32"/>
                      <a:pt x="82" y="39"/>
                      <a:pt x="82" y="48"/>
                    </a:cubicBezTo>
                    <a:cubicBezTo>
                      <a:pt x="82" y="55"/>
                      <a:pt x="81" y="61"/>
                      <a:pt x="77" y="67"/>
                    </a:cubicBezTo>
                    <a:cubicBezTo>
                      <a:pt x="73" y="72"/>
                      <a:pt x="68" y="76"/>
                      <a:pt x="61" y="79"/>
                    </a:cubicBezTo>
                    <a:cubicBezTo>
                      <a:pt x="56" y="81"/>
                      <a:pt x="47" y="82"/>
                      <a:pt x="35" y="83"/>
                    </a:cubicBezTo>
                    <a:cubicBezTo>
                      <a:pt x="35" y="19"/>
                      <a:pt x="35" y="19"/>
                      <a:pt x="35" y="19"/>
                    </a:cubicBezTo>
                    <a:lnTo>
                      <a:pt x="43" y="19"/>
                    </a:lnTo>
                    <a:close/>
                    <a:moveTo>
                      <a:pt x="35" y="178"/>
                    </a:moveTo>
                    <a:cubicBezTo>
                      <a:pt x="35" y="103"/>
                      <a:pt x="35" y="103"/>
                      <a:pt x="35" y="103"/>
                    </a:cubicBezTo>
                    <a:cubicBezTo>
                      <a:pt x="50" y="103"/>
                      <a:pt x="60" y="104"/>
                      <a:pt x="66" y="105"/>
                    </a:cubicBezTo>
                    <a:cubicBezTo>
                      <a:pt x="76" y="107"/>
                      <a:pt x="84" y="112"/>
                      <a:pt x="90" y="118"/>
                    </a:cubicBezTo>
                    <a:cubicBezTo>
                      <a:pt x="96" y="125"/>
                      <a:pt x="98" y="133"/>
                      <a:pt x="98" y="141"/>
                    </a:cubicBezTo>
                    <a:cubicBezTo>
                      <a:pt x="98" y="148"/>
                      <a:pt x="96" y="155"/>
                      <a:pt x="92" y="161"/>
                    </a:cubicBezTo>
                    <a:cubicBezTo>
                      <a:pt x="88" y="167"/>
                      <a:pt x="83" y="171"/>
                      <a:pt x="76" y="174"/>
                    </a:cubicBezTo>
                    <a:cubicBezTo>
                      <a:pt x="69" y="177"/>
                      <a:pt x="59" y="178"/>
                      <a:pt x="44" y="178"/>
                    </a:cubicBezTo>
                    <a:lnTo>
                      <a:pt x="35" y="178"/>
                    </a:ln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21"/>
              <p:cNvSpPr>
                <a:spLocks noEditPoints="1"/>
              </p:cNvSpPr>
              <p:nvPr/>
            </p:nvSpPr>
            <p:spPr bwMode="auto">
              <a:xfrm>
                <a:off x="6527800" y="4602162"/>
                <a:ext cx="771525" cy="742950"/>
              </a:xfrm>
              <a:custGeom>
                <a:avLst/>
                <a:gdLst/>
                <a:ahLst/>
                <a:cxnLst>
                  <a:cxn ang="0">
                    <a:pos x="269" y="0"/>
                  </a:cxn>
                  <a:cxn ang="0">
                    <a:pos x="264" y="0"/>
                  </a:cxn>
                  <a:cxn ang="0">
                    <a:pos x="257" y="0"/>
                  </a:cxn>
                  <a:cxn ang="0">
                    <a:pos x="257" y="0"/>
                  </a:cxn>
                  <a:cxn ang="0">
                    <a:pos x="252" y="0"/>
                  </a:cxn>
                  <a:cxn ang="0">
                    <a:pos x="252" y="0"/>
                  </a:cxn>
                  <a:cxn ang="0">
                    <a:pos x="250" y="0"/>
                  </a:cxn>
                  <a:cxn ang="0">
                    <a:pos x="250" y="0"/>
                  </a:cxn>
                  <a:cxn ang="0">
                    <a:pos x="245" y="0"/>
                  </a:cxn>
                  <a:cxn ang="0">
                    <a:pos x="245" y="0"/>
                  </a:cxn>
                  <a:cxn ang="0">
                    <a:pos x="241" y="0"/>
                  </a:cxn>
                  <a:cxn ang="0">
                    <a:pos x="241" y="0"/>
                  </a:cxn>
                  <a:cxn ang="0">
                    <a:pos x="238" y="0"/>
                  </a:cxn>
                  <a:cxn ang="0">
                    <a:pos x="238" y="0"/>
                  </a:cxn>
                  <a:cxn ang="0">
                    <a:pos x="234" y="0"/>
                  </a:cxn>
                  <a:cxn ang="0">
                    <a:pos x="234" y="0"/>
                  </a:cxn>
                  <a:cxn ang="0">
                    <a:pos x="226" y="0"/>
                  </a:cxn>
                  <a:cxn ang="0">
                    <a:pos x="222" y="0"/>
                  </a:cxn>
                  <a:cxn ang="0">
                    <a:pos x="0" y="468"/>
                  </a:cxn>
                  <a:cxn ang="0">
                    <a:pos x="7" y="468"/>
                  </a:cxn>
                  <a:cxn ang="0">
                    <a:pos x="12" y="468"/>
                  </a:cxn>
                  <a:cxn ang="0">
                    <a:pos x="19" y="468"/>
                  </a:cxn>
                  <a:cxn ang="0">
                    <a:pos x="21" y="468"/>
                  </a:cxn>
                  <a:cxn ang="0">
                    <a:pos x="26" y="468"/>
                  </a:cxn>
                  <a:cxn ang="0">
                    <a:pos x="30" y="468"/>
                  </a:cxn>
                  <a:cxn ang="0">
                    <a:pos x="38" y="468"/>
                  </a:cxn>
                  <a:cxn ang="0">
                    <a:pos x="54" y="468"/>
                  </a:cxn>
                  <a:cxn ang="0">
                    <a:pos x="59" y="468"/>
                  </a:cxn>
                  <a:cxn ang="0">
                    <a:pos x="64" y="468"/>
                  </a:cxn>
                  <a:cxn ang="0">
                    <a:pos x="71" y="468"/>
                  </a:cxn>
                  <a:cxn ang="0">
                    <a:pos x="73" y="468"/>
                  </a:cxn>
                  <a:cxn ang="0">
                    <a:pos x="78" y="468"/>
                  </a:cxn>
                  <a:cxn ang="0">
                    <a:pos x="82" y="468"/>
                  </a:cxn>
                  <a:cxn ang="0">
                    <a:pos x="89" y="468"/>
                  </a:cxn>
                  <a:cxn ang="0">
                    <a:pos x="163" y="314"/>
                  </a:cxn>
                  <a:cxn ang="0">
                    <a:pos x="328" y="314"/>
                  </a:cxn>
                  <a:cxn ang="0">
                    <a:pos x="401" y="468"/>
                  </a:cxn>
                  <a:cxn ang="0">
                    <a:pos x="406" y="468"/>
                  </a:cxn>
                  <a:cxn ang="0">
                    <a:pos x="413" y="468"/>
                  </a:cxn>
                  <a:cxn ang="0">
                    <a:pos x="418" y="468"/>
                  </a:cxn>
                  <a:cxn ang="0">
                    <a:pos x="420" y="468"/>
                  </a:cxn>
                  <a:cxn ang="0">
                    <a:pos x="425" y="468"/>
                  </a:cxn>
                  <a:cxn ang="0">
                    <a:pos x="432" y="468"/>
                  </a:cxn>
                  <a:cxn ang="0">
                    <a:pos x="437" y="468"/>
                  </a:cxn>
                  <a:cxn ang="0">
                    <a:pos x="451" y="468"/>
                  </a:cxn>
                  <a:cxn ang="0">
                    <a:pos x="456" y="468"/>
                  </a:cxn>
                  <a:cxn ang="0">
                    <a:pos x="463" y="468"/>
                  </a:cxn>
                  <a:cxn ang="0">
                    <a:pos x="467" y="468"/>
                  </a:cxn>
                  <a:cxn ang="0">
                    <a:pos x="470" y="468"/>
                  </a:cxn>
                  <a:cxn ang="0">
                    <a:pos x="477" y="468"/>
                  </a:cxn>
                  <a:cxn ang="0">
                    <a:pos x="482" y="468"/>
                  </a:cxn>
                  <a:cxn ang="0">
                    <a:pos x="486" y="468"/>
                  </a:cxn>
                  <a:cxn ang="0">
                    <a:pos x="269" y="0"/>
                  </a:cxn>
                  <a:cxn ang="0">
                    <a:pos x="184" y="269"/>
                  </a:cxn>
                  <a:cxn ang="0">
                    <a:pos x="245" y="137"/>
                  </a:cxn>
                  <a:cxn ang="0">
                    <a:pos x="307" y="269"/>
                  </a:cxn>
                  <a:cxn ang="0">
                    <a:pos x="184" y="269"/>
                  </a:cxn>
                </a:cxnLst>
                <a:rect l="0" t="0" r="r" b="b"/>
                <a:pathLst>
                  <a:path w="486" h="468">
                    <a:moveTo>
                      <a:pt x="269" y="0"/>
                    </a:moveTo>
                    <a:lnTo>
                      <a:pt x="264" y="0"/>
                    </a:lnTo>
                    <a:lnTo>
                      <a:pt x="257" y="0"/>
                    </a:lnTo>
                    <a:lnTo>
                      <a:pt x="257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38" y="0"/>
                    </a:lnTo>
                    <a:lnTo>
                      <a:pt x="238" y="0"/>
                    </a:lnTo>
                    <a:lnTo>
                      <a:pt x="234" y="0"/>
                    </a:lnTo>
                    <a:lnTo>
                      <a:pt x="234" y="0"/>
                    </a:lnTo>
                    <a:lnTo>
                      <a:pt x="226" y="0"/>
                    </a:lnTo>
                    <a:lnTo>
                      <a:pt x="222" y="0"/>
                    </a:lnTo>
                    <a:lnTo>
                      <a:pt x="0" y="468"/>
                    </a:lnTo>
                    <a:lnTo>
                      <a:pt x="7" y="468"/>
                    </a:lnTo>
                    <a:lnTo>
                      <a:pt x="12" y="468"/>
                    </a:lnTo>
                    <a:lnTo>
                      <a:pt x="19" y="468"/>
                    </a:lnTo>
                    <a:lnTo>
                      <a:pt x="21" y="468"/>
                    </a:lnTo>
                    <a:lnTo>
                      <a:pt x="26" y="468"/>
                    </a:lnTo>
                    <a:lnTo>
                      <a:pt x="30" y="468"/>
                    </a:lnTo>
                    <a:lnTo>
                      <a:pt x="38" y="468"/>
                    </a:lnTo>
                    <a:lnTo>
                      <a:pt x="54" y="468"/>
                    </a:lnTo>
                    <a:lnTo>
                      <a:pt x="59" y="468"/>
                    </a:lnTo>
                    <a:lnTo>
                      <a:pt x="64" y="468"/>
                    </a:lnTo>
                    <a:lnTo>
                      <a:pt x="71" y="468"/>
                    </a:lnTo>
                    <a:lnTo>
                      <a:pt x="73" y="468"/>
                    </a:lnTo>
                    <a:lnTo>
                      <a:pt x="78" y="468"/>
                    </a:lnTo>
                    <a:lnTo>
                      <a:pt x="82" y="468"/>
                    </a:lnTo>
                    <a:lnTo>
                      <a:pt x="89" y="468"/>
                    </a:lnTo>
                    <a:lnTo>
                      <a:pt x="163" y="314"/>
                    </a:lnTo>
                    <a:lnTo>
                      <a:pt x="328" y="314"/>
                    </a:lnTo>
                    <a:lnTo>
                      <a:pt x="401" y="468"/>
                    </a:lnTo>
                    <a:lnTo>
                      <a:pt x="406" y="468"/>
                    </a:lnTo>
                    <a:lnTo>
                      <a:pt x="413" y="468"/>
                    </a:lnTo>
                    <a:lnTo>
                      <a:pt x="418" y="468"/>
                    </a:lnTo>
                    <a:lnTo>
                      <a:pt x="420" y="468"/>
                    </a:lnTo>
                    <a:lnTo>
                      <a:pt x="425" y="468"/>
                    </a:lnTo>
                    <a:lnTo>
                      <a:pt x="432" y="468"/>
                    </a:lnTo>
                    <a:lnTo>
                      <a:pt x="437" y="468"/>
                    </a:lnTo>
                    <a:lnTo>
                      <a:pt x="451" y="468"/>
                    </a:lnTo>
                    <a:lnTo>
                      <a:pt x="456" y="468"/>
                    </a:lnTo>
                    <a:lnTo>
                      <a:pt x="463" y="468"/>
                    </a:lnTo>
                    <a:lnTo>
                      <a:pt x="467" y="468"/>
                    </a:lnTo>
                    <a:lnTo>
                      <a:pt x="470" y="468"/>
                    </a:lnTo>
                    <a:lnTo>
                      <a:pt x="477" y="468"/>
                    </a:lnTo>
                    <a:lnTo>
                      <a:pt x="482" y="468"/>
                    </a:lnTo>
                    <a:lnTo>
                      <a:pt x="486" y="468"/>
                    </a:lnTo>
                    <a:lnTo>
                      <a:pt x="269" y="0"/>
                    </a:lnTo>
                    <a:close/>
                    <a:moveTo>
                      <a:pt x="184" y="269"/>
                    </a:moveTo>
                    <a:lnTo>
                      <a:pt x="245" y="137"/>
                    </a:lnTo>
                    <a:lnTo>
                      <a:pt x="307" y="269"/>
                    </a:lnTo>
                    <a:lnTo>
                      <a:pt x="184" y="269"/>
                    </a:ln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22"/>
              <p:cNvSpPr>
                <a:spLocks/>
              </p:cNvSpPr>
              <p:nvPr/>
            </p:nvSpPr>
            <p:spPr bwMode="auto">
              <a:xfrm>
                <a:off x="5214937" y="4602162"/>
                <a:ext cx="484187" cy="742950"/>
              </a:xfrm>
              <a:custGeom>
                <a:avLst/>
                <a:gdLst/>
                <a:ahLst/>
                <a:cxnLst>
                  <a:cxn ang="0">
                    <a:pos x="286" y="0"/>
                  </a:cxn>
                  <a:cxn ang="0">
                    <a:pos x="279" y="0"/>
                  </a:cxn>
                  <a:cxn ang="0">
                    <a:pos x="267" y="0"/>
                  </a:cxn>
                  <a:cxn ang="0">
                    <a:pos x="31" y="0"/>
                  </a:cxn>
                  <a:cxn ang="0">
                    <a:pos x="19" y="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5" y="468"/>
                  </a:cxn>
                  <a:cxn ang="0">
                    <a:pos x="16" y="468"/>
                  </a:cxn>
                  <a:cxn ang="0">
                    <a:pos x="26" y="468"/>
                  </a:cxn>
                  <a:cxn ang="0">
                    <a:pos x="35" y="468"/>
                  </a:cxn>
                  <a:cxn ang="0">
                    <a:pos x="272" y="468"/>
                  </a:cxn>
                  <a:cxn ang="0">
                    <a:pos x="283" y="468"/>
                  </a:cxn>
                  <a:cxn ang="0">
                    <a:pos x="290" y="468"/>
                  </a:cxn>
                  <a:cxn ang="0">
                    <a:pos x="302" y="468"/>
                  </a:cxn>
                  <a:cxn ang="0">
                    <a:pos x="295" y="420"/>
                  </a:cxn>
                  <a:cxn ang="0">
                    <a:pos x="286" y="420"/>
                  </a:cxn>
                  <a:cxn ang="0">
                    <a:pos x="276" y="420"/>
                  </a:cxn>
                  <a:cxn ang="0">
                    <a:pos x="267" y="420"/>
                  </a:cxn>
                  <a:cxn ang="0">
                    <a:pos x="83" y="238"/>
                  </a:cxn>
                  <a:cxn ang="0">
                    <a:pos x="272" y="238"/>
                  </a:cxn>
                  <a:cxn ang="0">
                    <a:pos x="283" y="238"/>
                  </a:cxn>
                  <a:cxn ang="0">
                    <a:pos x="290" y="238"/>
                  </a:cxn>
                  <a:cxn ang="0">
                    <a:pos x="302" y="238"/>
                  </a:cxn>
                  <a:cxn ang="0">
                    <a:pos x="295" y="191"/>
                  </a:cxn>
                  <a:cxn ang="0">
                    <a:pos x="286" y="191"/>
                  </a:cxn>
                  <a:cxn ang="0">
                    <a:pos x="276" y="191"/>
                  </a:cxn>
                  <a:cxn ang="0">
                    <a:pos x="267" y="191"/>
                  </a:cxn>
                  <a:cxn ang="0">
                    <a:pos x="83" y="45"/>
                  </a:cxn>
                  <a:cxn ang="0">
                    <a:pos x="274" y="45"/>
                  </a:cxn>
                  <a:cxn ang="0">
                    <a:pos x="286" y="45"/>
                  </a:cxn>
                  <a:cxn ang="0">
                    <a:pos x="293" y="45"/>
                  </a:cxn>
                  <a:cxn ang="0">
                    <a:pos x="305" y="45"/>
                  </a:cxn>
                  <a:cxn ang="0">
                    <a:pos x="298" y="0"/>
                  </a:cxn>
                </a:cxnLst>
                <a:rect l="0" t="0" r="r" b="b"/>
                <a:pathLst>
                  <a:path w="305" h="468">
                    <a:moveTo>
                      <a:pt x="293" y="0"/>
                    </a:moveTo>
                    <a:lnTo>
                      <a:pt x="286" y="0"/>
                    </a:lnTo>
                    <a:lnTo>
                      <a:pt x="286" y="0"/>
                    </a:lnTo>
                    <a:lnTo>
                      <a:pt x="279" y="0"/>
                    </a:lnTo>
                    <a:lnTo>
                      <a:pt x="274" y="0"/>
                    </a:lnTo>
                    <a:lnTo>
                      <a:pt x="267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468"/>
                    </a:lnTo>
                    <a:lnTo>
                      <a:pt x="5" y="468"/>
                    </a:lnTo>
                    <a:lnTo>
                      <a:pt x="12" y="468"/>
                    </a:lnTo>
                    <a:lnTo>
                      <a:pt x="16" y="468"/>
                    </a:lnTo>
                    <a:lnTo>
                      <a:pt x="19" y="468"/>
                    </a:lnTo>
                    <a:lnTo>
                      <a:pt x="26" y="468"/>
                    </a:lnTo>
                    <a:lnTo>
                      <a:pt x="31" y="468"/>
                    </a:lnTo>
                    <a:lnTo>
                      <a:pt x="35" y="468"/>
                    </a:lnTo>
                    <a:lnTo>
                      <a:pt x="267" y="468"/>
                    </a:lnTo>
                    <a:lnTo>
                      <a:pt x="272" y="468"/>
                    </a:lnTo>
                    <a:lnTo>
                      <a:pt x="276" y="468"/>
                    </a:lnTo>
                    <a:lnTo>
                      <a:pt x="283" y="468"/>
                    </a:lnTo>
                    <a:lnTo>
                      <a:pt x="286" y="468"/>
                    </a:lnTo>
                    <a:lnTo>
                      <a:pt x="290" y="468"/>
                    </a:lnTo>
                    <a:lnTo>
                      <a:pt x="295" y="468"/>
                    </a:lnTo>
                    <a:lnTo>
                      <a:pt x="302" y="468"/>
                    </a:lnTo>
                    <a:lnTo>
                      <a:pt x="302" y="420"/>
                    </a:lnTo>
                    <a:lnTo>
                      <a:pt x="295" y="420"/>
                    </a:lnTo>
                    <a:lnTo>
                      <a:pt x="290" y="420"/>
                    </a:lnTo>
                    <a:lnTo>
                      <a:pt x="286" y="420"/>
                    </a:lnTo>
                    <a:lnTo>
                      <a:pt x="283" y="420"/>
                    </a:lnTo>
                    <a:lnTo>
                      <a:pt x="276" y="420"/>
                    </a:lnTo>
                    <a:lnTo>
                      <a:pt x="272" y="420"/>
                    </a:lnTo>
                    <a:lnTo>
                      <a:pt x="267" y="420"/>
                    </a:lnTo>
                    <a:lnTo>
                      <a:pt x="83" y="420"/>
                    </a:lnTo>
                    <a:lnTo>
                      <a:pt x="83" y="238"/>
                    </a:lnTo>
                    <a:lnTo>
                      <a:pt x="267" y="238"/>
                    </a:lnTo>
                    <a:lnTo>
                      <a:pt x="272" y="238"/>
                    </a:lnTo>
                    <a:lnTo>
                      <a:pt x="276" y="238"/>
                    </a:lnTo>
                    <a:lnTo>
                      <a:pt x="283" y="238"/>
                    </a:lnTo>
                    <a:lnTo>
                      <a:pt x="286" y="238"/>
                    </a:lnTo>
                    <a:lnTo>
                      <a:pt x="290" y="238"/>
                    </a:lnTo>
                    <a:lnTo>
                      <a:pt x="295" y="238"/>
                    </a:lnTo>
                    <a:lnTo>
                      <a:pt x="302" y="238"/>
                    </a:lnTo>
                    <a:lnTo>
                      <a:pt x="302" y="191"/>
                    </a:lnTo>
                    <a:lnTo>
                      <a:pt x="295" y="191"/>
                    </a:lnTo>
                    <a:lnTo>
                      <a:pt x="290" y="191"/>
                    </a:lnTo>
                    <a:lnTo>
                      <a:pt x="286" y="191"/>
                    </a:lnTo>
                    <a:lnTo>
                      <a:pt x="283" y="191"/>
                    </a:lnTo>
                    <a:lnTo>
                      <a:pt x="276" y="191"/>
                    </a:lnTo>
                    <a:lnTo>
                      <a:pt x="272" y="191"/>
                    </a:lnTo>
                    <a:lnTo>
                      <a:pt x="267" y="191"/>
                    </a:lnTo>
                    <a:lnTo>
                      <a:pt x="83" y="191"/>
                    </a:lnTo>
                    <a:lnTo>
                      <a:pt x="83" y="45"/>
                    </a:lnTo>
                    <a:lnTo>
                      <a:pt x="267" y="45"/>
                    </a:lnTo>
                    <a:lnTo>
                      <a:pt x="274" y="45"/>
                    </a:lnTo>
                    <a:lnTo>
                      <a:pt x="279" y="45"/>
                    </a:lnTo>
                    <a:lnTo>
                      <a:pt x="286" y="45"/>
                    </a:lnTo>
                    <a:lnTo>
                      <a:pt x="286" y="45"/>
                    </a:lnTo>
                    <a:lnTo>
                      <a:pt x="293" y="45"/>
                    </a:lnTo>
                    <a:lnTo>
                      <a:pt x="298" y="45"/>
                    </a:lnTo>
                    <a:lnTo>
                      <a:pt x="305" y="45"/>
                    </a:lnTo>
                    <a:lnTo>
                      <a:pt x="305" y="0"/>
                    </a:lnTo>
                    <a:lnTo>
                      <a:pt x="298" y="0"/>
                    </a:lnTo>
                    <a:lnTo>
                      <a:pt x="293" y="0"/>
                    </a:ln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23"/>
              <p:cNvSpPr>
                <a:spLocks/>
              </p:cNvSpPr>
              <p:nvPr/>
            </p:nvSpPr>
            <p:spPr bwMode="auto">
              <a:xfrm>
                <a:off x="5757862" y="4602162"/>
                <a:ext cx="131762" cy="742950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67" y="0"/>
                  </a:cxn>
                  <a:cxn ang="0">
                    <a:pos x="64" y="0"/>
                  </a:cxn>
                  <a:cxn ang="0">
                    <a:pos x="57" y="0"/>
                  </a:cxn>
                  <a:cxn ang="0">
                    <a:pos x="52" y="0"/>
                  </a:cxn>
                  <a:cxn ang="0">
                    <a:pos x="48" y="0"/>
                  </a:cxn>
                  <a:cxn ang="0">
                    <a:pos x="36" y="0"/>
                  </a:cxn>
                  <a:cxn ang="0">
                    <a:pos x="31" y="0"/>
                  </a:cxn>
                  <a:cxn ang="0">
                    <a:pos x="24" y="0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2" y="0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0" y="468"/>
                  </a:cxn>
                  <a:cxn ang="0">
                    <a:pos x="5" y="468"/>
                  </a:cxn>
                  <a:cxn ang="0">
                    <a:pos x="12" y="468"/>
                  </a:cxn>
                  <a:cxn ang="0">
                    <a:pos x="17" y="468"/>
                  </a:cxn>
                  <a:cxn ang="0">
                    <a:pos x="19" y="468"/>
                  </a:cxn>
                  <a:cxn ang="0">
                    <a:pos x="24" y="468"/>
                  </a:cxn>
                  <a:cxn ang="0">
                    <a:pos x="31" y="468"/>
                  </a:cxn>
                  <a:cxn ang="0">
                    <a:pos x="36" y="468"/>
                  </a:cxn>
                  <a:cxn ang="0">
                    <a:pos x="48" y="468"/>
                  </a:cxn>
                  <a:cxn ang="0">
                    <a:pos x="52" y="468"/>
                  </a:cxn>
                  <a:cxn ang="0">
                    <a:pos x="57" y="468"/>
                  </a:cxn>
                  <a:cxn ang="0">
                    <a:pos x="64" y="468"/>
                  </a:cxn>
                  <a:cxn ang="0">
                    <a:pos x="67" y="468"/>
                  </a:cxn>
                  <a:cxn ang="0">
                    <a:pos x="71" y="468"/>
                  </a:cxn>
                  <a:cxn ang="0">
                    <a:pos x="76" y="468"/>
                  </a:cxn>
                  <a:cxn ang="0">
                    <a:pos x="83" y="468"/>
                  </a:cxn>
                  <a:cxn ang="0">
                    <a:pos x="83" y="0"/>
                  </a:cxn>
                  <a:cxn ang="0">
                    <a:pos x="76" y="0"/>
                  </a:cxn>
                  <a:cxn ang="0">
                    <a:pos x="71" y="0"/>
                  </a:cxn>
                </a:cxnLst>
                <a:rect l="0" t="0" r="r" b="b"/>
                <a:pathLst>
                  <a:path w="83" h="468">
                    <a:moveTo>
                      <a:pt x="71" y="0"/>
                    </a:moveTo>
                    <a:lnTo>
                      <a:pt x="67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36" y="0"/>
                    </a:lnTo>
                    <a:lnTo>
                      <a:pt x="31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2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468"/>
                    </a:lnTo>
                    <a:lnTo>
                      <a:pt x="5" y="468"/>
                    </a:lnTo>
                    <a:lnTo>
                      <a:pt x="12" y="468"/>
                    </a:lnTo>
                    <a:lnTo>
                      <a:pt x="17" y="468"/>
                    </a:lnTo>
                    <a:lnTo>
                      <a:pt x="19" y="468"/>
                    </a:lnTo>
                    <a:lnTo>
                      <a:pt x="24" y="468"/>
                    </a:lnTo>
                    <a:lnTo>
                      <a:pt x="31" y="468"/>
                    </a:lnTo>
                    <a:lnTo>
                      <a:pt x="36" y="468"/>
                    </a:lnTo>
                    <a:lnTo>
                      <a:pt x="48" y="468"/>
                    </a:lnTo>
                    <a:lnTo>
                      <a:pt x="52" y="468"/>
                    </a:lnTo>
                    <a:lnTo>
                      <a:pt x="57" y="468"/>
                    </a:lnTo>
                    <a:lnTo>
                      <a:pt x="64" y="468"/>
                    </a:lnTo>
                    <a:lnTo>
                      <a:pt x="67" y="468"/>
                    </a:lnTo>
                    <a:lnTo>
                      <a:pt x="71" y="468"/>
                    </a:lnTo>
                    <a:lnTo>
                      <a:pt x="76" y="468"/>
                    </a:lnTo>
                    <a:lnTo>
                      <a:pt x="83" y="468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3359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9441" y="727219"/>
            <a:ext cx="8317359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369441" y="233085"/>
            <a:ext cx="8229600" cy="355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8708588" y="93706"/>
            <a:ext cx="327980" cy="324923"/>
            <a:chOff x="1600200" y="3886200"/>
            <a:chExt cx="2384424" cy="2362200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600200" y="4203700"/>
              <a:ext cx="1368425" cy="1158875"/>
            </a:xfrm>
            <a:custGeom>
              <a:avLst/>
              <a:gdLst/>
              <a:ahLst/>
              <a:cxnLst>
                <a:cxn ang="0">
                  <a:pos x="352" y="0"/>
                </a:cxn>
                <a:cxn ang="0">
                  <a:pos x="125" y="299"/>
                </a:cxn>
                <a:cxn ang="0">
                  <a:pos x="25" y="171"/>
                </a:cxn>
                <a:cxn ang="0">
                  <a:pos x="74" y="148"/>
                </a:cxn>
                <a:cxn ang="0">
                  <a:pos x="187" y="142"/>
                </a:cxn>
                <a:cxn ang="0">
                  <a:pos x="352" y="0"/>
                </a:cxn>
              </a:cxnLst>
              <a:rect l="0" t="0" r="r" b="b"/>
              <a:pathLst>
                <a:path w="365" h="309">
                  <a:moveTo>
                    <a:pt x="352" y="0"/>
                  </a:moveTo>
                  <a:cubicBezTo>
                    <a:pt x="365" y="144"/>
                    <a:pt x="261" y="278"/>
                    <a:pt x="125" y="299"/>
                  </a:cubicBezTo>
                  <a:cubicBezTo>
                    <a:pt x="58" y="309"/>
                    <a:pt x="0" y="236"/>
                    <a:pt x="25" y="171"/>
                  </a:cubicBezTo>
                  <a:cubicBezTo>
                    <a:pt x="34" y="147"/>
                    <a:pt x="54" y="149"/>
                    <a:pt x="74" y="148"/>
                  </a:cubicBezTo>
                  <a:cubicBezTo>
                    <a:pt x="112" y="147"/>
                    <a:pt x="150" y="148"/>
                    <a:pt x="187" y="142"/>
                  </a:cubicBezTo>
                  <a:cubicBezTo>
                    <a:pt x="275" y="127"/>
                    <a:pt x="318" y="88"/>
                    <a:pt x="352" y="0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217737" y="5303837"/>
              <a:ext cx="1541462" cy="9445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56" y="1"/>
                </a:cxn>
                <a:cxn ang="0">
                  <a:pos x="368" y="96"/>
                </a:cxn>
                <a:cxn ang="0">
                  <a:pos x="319" y="246"/>
                </a:cxn>
                <a:cxn ang="0">
                  <a:pos x="271" y="227"/>
                </a:cxn>
                <a:cxn ang="0">
                  <a:pos x="245" y="180"/>
                </a:cxn>
                <a:cxn ang="0">
                  <a:pos x="0" y="51"/>
                </a:cxn>
              </a:cxnLst>
              <a:rect l="0" t="0" r="r" b="b"/>
              <a:pathLst>
                <a:path w="411" h="252">
                  <a:moveTo>
                    <a:pt x="0" y="51"/>
                  </a:moveTo>
                  <a:cubicBezTo>
                    <a:pt x="52" y="14"/>
                    <a:pt x="103" y="1"/>
                    <a:pt x="156" y="1"/>
                  </a:cubicBezTo>
                  <a:cubicBezTo>
                    <a:pt x="240" y="0"/>
                    <a:pt x="313" y="29"/>
                    <a:pt x="368" y="96"/>
                  </a:cubicBezTo>
                  <a:cubicBezTo>
                    <a:pt x="411" y="149"/>
                    <a:pt x="385" y="228"/>
                    <a:pt x="319" y="246"/>
                  </a:cubicBezTo>
                  <a:cubicBezTo>
                    <a:pt x="299" y="252"/>
                    <a:pt x="281" y="249"/>
                    <a:pt x="271" y="227"/>
                  </a:cubicBezTo>
                  <a:cubicBezTo>
                    <a:pt x="264" y="211"/>
                    <a:pt x="254" y="195"/>
                    <a:pt x="245" y="180"/>
                  </a:cubicBezTo>
                  <a:cubicBezTo>
                    <a:pt x="190" y="94"/>
                    <a:pt x="124" y="27"/>
                    <a:pt x="0" y="51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2957512" y="3886200"/>
              <a:ext cx="836612" cy="1566863"/>
            </a:xfrm>
            <a:custGeom>
              <a:avLst/>
              <a:gdLst/>
              <a:ahLst/>
              <a:cxnLst>
                <a:cxn ang="0">
                  <a:pos x="191" y="418"/>
                </a:cxn>
                <a:cxn ang="0">
                  <a:pos x="50" y="78"/>
                </a:cxn>
                <a:cxn ang="0">
                  <a:pos x="210" y="53"/>
                </a:cxn>
                <a:cxn ang="0">
                  <a:pos x="211" y="96"/>
                </a:cxn>
                <a:cxn ang="0">
                  <a:pos x="162" y="189"/>
                </a:cxn>
                <a:cxn ang="0">
                  <a:pos x="191" y="418"/>
                </a:cxn>
              </a:cxnLst>
              <a:rect l="0" t="0" r="r" b="b"/>
              <a:pathLst>
                <a:path w="223" h="418">
                  <a:moveTo>
                    <a:pt x="191" y="418"/>
                  </a:moveTo>
                  <a:cubicBezTo>
                    <a:pt x="61" y="356"/>
                    <a:pt x="0" y="205"/>
                    <a:pt x="50" y="78"/>
                  </a:cubicBezTo>
                  <a:cubicBezTo>
                    <a:pt x="75" y="15"/>
                    <a:pt x="166" y="0"/>
                    <a:pt x="210" y="53"/>
                  </a:cubicBezTo>
                  <a:cubicBezTo>
                    <a:pt x="223" y="67"/>
                    <a:pt x="220" y="81"/>
                    <a:pt x="211" y="96"/>
                  </a:cubicBezTo>
                  <a:cubicBezTo>
                    <a:pt x="194" y="127"/>
                    <a:pt x="176" y="157"/>
                    <a:pt x="162" y="189"/>
                  </a:cubicBezTo>
                  <a:cubicBezTo>
                    <a:pt x="127" y="270"/>
                    <a:pt x="127" y="348"/>
                    <a:pt x="191" y="418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2151062" y="5427662"/>
              <a:ext cx="903287" cy="628650"/>
            </a:xfrm>
            <a:custGeom>
              <a:avLst/>
              <a:gdLst/>
              <a:ahLst/>
              <a:cxnLst>
                <a:cxn ang="0">
                  <a:pos x="241" y="160"/>
                </a:cxn>
                <a:cxn ang="0">
                  <a:pos x="0" y="56"/>
                </a:cxn>
                <a:cxn ang="0">
                  <a:pos x="241" y="160"/>
                </a:cxn>
              </a:cxnLst>
              <a:rect l="0" t="0" r="r" b="b"/>
              <a:pathLst>
                <a:path w="241" h="168">
                  <a:moveTo>
                    <a:pt x="241" y="160"/>
                  </a:moveTo>
                  <a:cubicBezTo>
                    <a:pt x="140" y="168"/>
                    <a:pt x="62" y="133"/>
                    <a:pt x="0" y="56"/>
                  </a:cubicBezTo>
                  <a:cubicBezTo>
                    <a:pt x="68" y="0"/>
                    <a:pt x="193" y="53"/>
                    <a:pt x="241" y="160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3475037" y="4481512"/>
              <a:ext cx="509587" cy="971550"/>
            </a:xfrm>
            <a:custGeom>
              <a:avLst/>
              <a:gdLst/>
              <a:ahLst/>
              <a:cxnLst>
                <a:cxn ang="0">
                  <a:pos x="94" y="259"/>
                </a:cxn>
                <a:cxn ang="0">
                  <a:pos x="64" y="0"/>
                </a:cxn>
                <a:cxn ang="0">
                  <a:pos x="94" y="259"/>
                </a:cxn>
              </a:cxnLst>
              <a:rect l="0" t="0" r="r" b="b"/>
              <a:pathLst>
                <a:path w="136" h="259">
                  <a:moveTo>
                    <a:pt x="94" y="259"/>
                  </a:moveTo>
                  <a:cubicBezTo>
                    <a:pt x="12" y="208"/>
                    <a:pt x="0" y="101"/>
                    <a:pt x="64" y="0"/>
                  </a:cubicBezTo>
                  <a:cubicBezTo>
                    <a:pt x="122" y="57"/>
                    <a:pt x="136" y="182"/>
                    <a:pt x="94" y="259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2057400" y="4095750"/>
              <a:ext cx="795337" cy="596900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206" y="0"/>
                </a:cxn>
                <a:cxn ang="0">
                  <a:pos x="0" y="154"/>
                </a:cxn>
              </a:cxnLst>
              <a:rect l="0" t="0" r="r" b="b"/>
              <a:pathLst>
                <a:path w="212" h="159">
                  <a:moveTo>
                    <a:pt x="0" y="154"/>
                  </a:moveTo>
                  <a:cubicBezTo>
                    <a:pt x="24" y="74"/>
                    <a:pt x="119" y="3"/>
                    <a:pt x="206" y="0"/>
                  </a:cubicBezTo>
                  <a:cubicBezTo>
                    <a:pt x="212" y="89"/>
                    <a:pt x="120" y="159"/>
                    <a:pt x="0" y="154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Slide Number Placeholder 7"/>
          <p:cNvSpPr txBox="1">
            <a:spLocks/>
          </p:cNvSpPr>
          <p:nvPr userDrawn="1"/>
        </p:nvSpPr>
        <p:spPr>
          <a:xfrm>
            <a:off x="6943753" y="480918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Raleway"/>
                <a:ea typeface="+mn-ea"/>
                <a:cs typeface="Raleway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fld id="{D60D1EDE-7116-2443-9BDD-368CE5B37660}" type="slidenum">
              <a:rPr lang="en-US" sz="1050" kern="0" smtClean="0">
                <a:solidFill>
                  <a:srgbClr val="061D54"/>
                </a:solidFill>
                <a:latin typeface="Century Gothic"/>
                <a:cs typeface="Century Gothic"/>
              </a:rPr>
              <a:pPr defTabSz="914400"/>
              <a:t>‹#›</a:t>
            </a:fld>
            <a:endParaRPr lang="en-US" sz="1050" kern="0" dirty="0">
              <a:solidFill>
                <a:srgbClr val="061D54"/>
              </a:solidFill>
              <a:latin typeface="Century Gothic"/>
              <a:cs typeface="Century Gothic"/>
            </a:endParaRP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06291" y="4685020"/>
            <a:ext cx="8012354" cy="268474"/>
            <a:chOff x="190183" y="4723976"/>
            <a:chExt cx="8012354" cy="268474"/>
          </a:xfrm>
        </p:grpSpPr>
        <p:sp>
          <p:nvSpPr>
            <p:cNvPr id="17" name="Rectangle: Rounded Corners 1">
              <a:extLst>
                <a:ext uri="{FF2B5EF4-FFF2-40B4-BE49-F238E27FC236}">
                  <a16:creationId xmlns:a16="http://schemas.microsoft.com/office/drawing/2014/main" id="{49A0D36C-70A3-4214-8EB0-737D70F16535}"/>
                </a:ext>
              </a:extLst>
            </p:cNvPr>
            <p:cNvSpPr/>
            <p:nvPr userDrawn="1"/>
          </p:nvSpPr>
          <p:spPr>
            <a:xfrm>
              <a:off x="951345" y="4745874"/>
              <a:ext cx="7251192" cy="174811"/>
            </a:xfrm>
            <a:prstGeom prst="roundRect">
              <a:avLst>
                <a:gd name="adj" fmla="val 50000"/>
              </a:avLst>
            </a:prstGeom>
            <a:pattFill prst="dkDnDiag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8" name="Group 17"/>
            <p:cNvGrpSpPr/>
            <p:nvPr userDrawn="1"/>
          </p:nvGrpSpPr>
          <p:grpSpPr>
            <a:xfrm>
              <a:off x="190183" y="4723976"/>
              <a:ext cx="599721" cy="268474"/>
              <a:chOff x="4341812" y="4583112"/>
              <a:chExt cx="2957513" cy="1323975"/>
            </a:xfrm>
          </p:grpSpPr>
          <p:sp>
            <p:nvSpPr>
              <p:cNvPr id="20" name="Freeform 12"/>
              <p:cNvSpPr>
                <a:spLocks/>
              </p:cNvSpPr>
              <p:nvPr/>
            </p:nvSpPr>
            <p:spPr bwMode="auto">
              <a:xfrm>
                <a:off x="5776912" y="5434012"/>
                <a:ext cx="244475" cy="330200"/>
              </a:xfrm>
              <a:custGeom>
                <a:avLst/>
                <a:gdLst/>
                <a:ahLst/>
                <a:cxnLst>
                  <a:cxn ang="0">
                    <a:pos x="65" y="88"/>
                  </a:cxn>
                  <a:cxn ang="0">
                    <a:pos x="0" y="88"/>
                  </a:cxn>
                  <a:cxn ang="0">
                    <a:pos x="0" y="0"/>
                  </a:cxn>
                  <a:cxn ang="0">
                    <a:pos x="65" y="0"/>
                  </a:cxn>
                  <a:cxn ang="0">
                    <a:pos x="65" y="16"/>
                  </a:cxn>
                  <a:cxn ang="0">
                    <a:pos x="16" y="16"/>
                  </a:cxn>
                  <a:cxn ang="0">
                    <a:pos x="16" y="36"/>
                  </a:cxn>
                  <a:cxn ang="0">
                    <a:pos x="63" y="36"/>
                  </a:cxn>
                  <a:cxn ang="0">
                    <a:pos x="63" y="52"/>
                  </a:cxn>
                  <a:cxn ang="0">
                    <a:pos x="16" y="52"/>
                  </a:cxn>
                  <a:cxn ang="0">
                    <a:pos x="16" y="72"/>
                  </a:cxn>
                  <a:cxn ang="0">
                    <a:pos x="65" y="72"/>
                  </a:cxn>
                  <a:cxn ang="0">
                    <a:pos x="65" y="88"/>
                  </a:cxn>
                </a:cxnLst>
                <a:rect l="0" t="0" r="r" b="b"/>
                <a:pathLst>
                  <a:path w="65" h="88">
                    <a:moveTo>
                      <a:pt x="65" y="88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0" y="59"/>
                      <a:pt x="0" y="29"/>
                      <a:pt x="0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65" y="72"/>
                      <a:pt x="65" y="72"/>
                      <a:pt x="65" y="72"/>
                    </a:cubicBezTo>
                    <a:lnTo>
                      <a:pt x="65" y="88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6062662" y="5527675"/>
                <a:ext cx="225425" cy="236538"/>
              </a:xfrm>
              <a:custGeom>
                <a:avLst/>
                <a:gdLst/>
                <a:ahLst/>
                <a:cxnLst>
                  <a:cxn ang="0">
                    <a:pos x="45" y="63"/>
                  </a:cxn>
                  <a:cxn ang="0">
                    <a:pos x="45" y="31"/>
                  </a:cxn>
                  <a:cxn ang="0">
                    <a:pos x="31" y="14"/>
                  </a:cxn>
                  <a:cxn ang="0">
                    <a:pos x="15" y="31"/>
                  </a:cxn>
                  <a:cxn ang="0">
                    <a:pos x="15" y="63"/>
                  </a:cxn>
                  <a:cxn ang="0">
                    <a:pos x="0" y="63"/>
                  </a:cxn>
                  <a:cxn ang="0">
                    <a:pos x="0" y="1"/>
                  </a:cxn>
                  <a:cxn ang="0">
                    <a:pos x="14" y="1"/>
                  </a:cxn>
                  <a:cxn ang="0">
                    <a:pos x="15" y="9"/>
                  </a:cxn>
                  <a:cxn ang="0">
                    <a:pos x="35" y="0"/>
                  </a:cxn>
                  <a:cxn ang="0">
                    <a:pos x="60" y="30"/>
                  </a:cxn>
                  <a:cxn ang="0">
                    <a:pos x="60" y="63"/>
                  </a:cxn>
                  <a:cxn ang="0">
                    <a:pos x="45" y="63"/>
                  </a:cxn>
                </a:cxnLst>
                <a:rect l="0" t="0" r="r" b="b"/>
                <a:pathLst>
                  <a:path w="60" h="63">
                    <a:moveTo>
                      <a:pt x="45" y="63"/>
                    </a:move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1"/>
                      <a:pt x="40" y="14"/>
                      <a:pt x="31" y="14"/>
                    </a:cubicBezTo>
                    <a:cubicBezTo>
                      <a:pt x="21" y="14"/>
                      <a:pt x="15" y="22"/>
                      <a:pt x="15" y="31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1" y="3"/>
                      <a:pt x="27" y="0"/>
                      <a:pt x="35" y="0"/>
                    </a:cubicBezTo>
                    <a:cubicBezTo>
                      <a:pt x="49" y="0"/>
                      <a:pt x="60" y="11"/>
                      <a:pt x="60" y="30"/>
                    </a:cubicBezTo>
                    <a:cubicBezTo>
                      <a:pt x="60" y="63"/>
                      <a:pt x="60" y="63"/>
                      <a:pt x="60" y="63"/>
                    </a:cubicBezTo>
                    <a:lnTo>
                      <a:pt x="45" y="63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4"/>
              <p:cNvSpPr>
                <a:spLocks noEditPoints="1"/>
              </p:cNvSpPr>
              <p:nvPr/>
            </p:nvSpPr>
            <p:spPr bwMode="auto">
              <a:xfrm>
                <a:off x="6329362" y="5524500"/>
                <a:ext cx="242887" cy="244475"/>
              </a:xfrm>
              <a:custGeom>
                <a:avLst/>
                <a:gdLst/>
                <a:ahLst/>
                <a:cxnLst>
                  <a:cxn ang="0">
                    <a:pos x="15" y="38"/>
                  </a:cxn>
                  <a:cxn ang="0">
                    <a:pos x="34" y="52"/>
                  </a:cxn>
                  <a:cxn ang="0">
                    <a:pos x="50" y="46"/>
                  </a:cxn>
                  <a:cxn ang="0">
                    <a:pos x="59" y="55"/>
                  </a:cxn>
                  <a:cxn ang="0">
                    <a:pos x="33" y="65"/>
                  </a:cxn>
                  <a:cxn ang="0">
                    <a:pos x="0" y="33"/>
                  </a:cxn>
                  <a:cxn ang="0">
                    <a:pos x="32" y="0"/>
                  </a:cxn>
                  <a:cxn ang="0">
                    <a:pos x="63" y="38"/>
                  </a:cxn>
                  <a:cxn ang="0">
                    <a:pos x="15" y="38"/>
                  </a:cxn>
                  <a:cxn ang="0">
                    <a:pos x="48" y="26"/>
                  </a:cxn>
                  <a:cxn ang="0">
                    <a:pos x="33" y="14"/>
                  </a:cxn>
                  <a:cxn ang="0">
                    <a:pos x="16" y="26"/>
                  </a:cxn>
                  <a:cxn ang="0">
                    <a:pos x="48" y="26"/>
                  </a:cxn>
                </a:cxnLst>
                <a:rect l="0" t="0" r="r" b="b"/>
                <a:pathLst>
                  <a:path w="65" h="65">
                    <a:moveTo>
                      <a:pt x="15" y="38"/>
                    </a:moveTo>
                    <a:cubicBezTo>
                      <a:pt x="16" y="46"/>
                      <a:pt x="23" y="52"/>
                      <a:pt x="34" y="52"/>
                    </a:cubicBezTo>
                    <a:cubicBezTo>
                      <a:pt x="39" y="52"/>
                      <a:pt x="46" y="49"/>
                      <a:pt x="50" y="46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3" y="62"/>
                      <a:pt x="43" y="65"/>
                      <a:pt x="33" y="65"/>
                    </a:cubicBezTo>
                    <a:cubicBezTo>
                      <a:pt x="12" y="65"/>
                      <a:pt x="0" y="52"/>
                      <a:pt x="0" y="33"/>
                    </a:cubicBezTo>
                    <a:cubicBezTo>
                      <a:pt x="0" y="14"/>
                      <a:pt x="12" y="0"/>
                      <a:pt x="32" y="0"/>
                    </a:cubicBezTo>
                    <a:cubicBezTo>
                      <a:pt x="53" y="0"/>
                      <a:pt x="65" y="13"/>
                      <a:pt x="63" y="38"/>
                    </a:cubicBezTo>
                    <a:lnTo>
                      <a:pt x="15" y="38"/>
                    </a:lnTo>
                    <a:close/>
                    <a:moveTo>
                      <a:pt x="48" y="26"/>
                    </a:moveTo>
                    <a:cubicBezTo>
                      <a:pt x="47" y="18"/>
                      <a:pt x="41" y="14"/>
                      <a:pt x="33" y="14"/>
                    </a:cubicBezTo>
                    <a:cubicBezTo>
                      <a:pt x="24" y="14"/>
                      <a:pt x="18" y="18"/>
                      <a:pt x="16" y="26"/>
                    </a:cubicBezTo>
                    <a:lnTo>
                      <a:pt x="48" y="26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6610350" y="5524500"/>
                <a:ext cx="179387" cy="239713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5" y="9"/>
                  </a:cxn>
                  <a:cxn ang="0">
                    <a:pos x="32" y="0"/>
                  </a:cxn>
                  <a:cxn ang="0">
                    <a:pos x="48" y="6"/>
                  </a:cxn>
                  <a:cxn ang="0">
                    <a:pos x="41" y="20"/>
                  </a:cxn>
                  <a:cxn ang="0">
                    <a:pos x="30" y="16"/>
                  </a:cxn>
                  <a:cxn ang="0">
                    <a:pos x="15" y="31"/>
                  </a:cxn>
                  <a:cxn ang="0">
                    <a:pos x="15" y="64"/>
                  </a:cxn>
                  <a:cxn ang="0">
                    <a:pos x="0" y="64"/>
                  </a:cxn>
                  <a:cxn ang="0">
                    <a:pos x="0" y="2"/>
                  </a:cxn>
                  <a:cxn ang="0">
                    <a:pos x="14" y="2"/>
                  </a:cxn>
                </a:cxnLst>
                <a:rect l="0" t="0" r="r" b="b"/>
                <a:pathLst>
                  <a:path w="48" h="64">
                    <a:moveTo>
                      <a:pt x="14" y="2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9" y="2"/>
                      <a:pt x="26" y="0"/>
                      <a:pt x="32" y="0"/>
                    </a:cubicBezTo>
                    <a:cubicBezTo>
                      <a:pt x="38" y="0"/>
                      <a:pt x="44" y="3"/>
                      <a:pt x="48" y="6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38" y="17"/>
                      <a:pt x="35" y="16"/>
                      <a:pt x="30" y="16"/>
                    </a:cubicBezTo>
                    <a:cubicBezTo>
                      <a:pt x="22" y="16"/>
                      <a:pt x="15" y="20"/>
                      <a:pt x="15" y="31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6"/>
              <p:cNvSpPr>
                <a:spLocks noEditPoints="1"/>
              </p:cNvSpPr>
              <p:nvPr/>
            </p:nvSpPr>
            <p:spPr bwMode="auto">
              <a:xfrm>
                <a:off x="6797675" y="5510212"/>
                <a:ext cx="231775" cy="396875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62" y="8"/>
                  </a:cxn>
                  <a:cxn ang="0">
                    <a:pos x="56" y="17"/>
                  </a:cxn>
                  <a:cxn ang="0">
                    <a:pos x="62" y="35"/>
                  </a:cxn>
                  <a:cxn ang="0">
                    <a:pos x="49" y="58"/>
                  </a:cxn>
                  <a:cxn ang="0">
                    <a:pos x="62" y="79"/>
                  </a:cxn>
                  <a:cxn ang="0">
                    <a:pos x="31" y="106"/>
                  </a:cxn>
                  <a:cxn ang="0">
                    <a:pos x="0" y="79"/>
                  </a:cxn>
                  <a:cxn ang="0">
                    <a:pos x="15" y="79"/>
                  </a:cxn>
                  <a:cxn ang="0">
                    <a:pos x="31" y="92"/>
                  </a:cxn>
                  <a:cxn ang="0">
                    <a:pos x="47" y="79"/>
                  </a:cxn>
                  <a:cxn ang="0">
                    <a:pos x="31" y="66"/>
                  </a:cxn>
                  <a:cxn ang="0">
                    <a:pos x="0" y="35"/>
                  </a:cxn>
                  <a:cxn ang="0">
                    <a:pos x="31" y="4"/>
                  </a:cxn>
                  <a:cxn ang="0">
                    <a:pos x="45" y="8"/>
                  </a:cxn>
                  <a:cxn ang="0">
                    <a:pos x="51" y="0"/>
                  </a:cxn>
                  <a:cxn ang="0">
                    <a:pos x="15" y="35"/>
                  </a:cxn>
                  <a:cxn ang="0">
                    <a:pos x="31" y="53"/>
                  </a:cxn>
                  <a:cxn ang="0">
                    <a:pos x="47" y="35"/>
                  </a:cxn>
                  <a:cxn ang="0">
                    <a:pos x="31" y="18"/>
                  </a:cxn>
                  <a:cxn ang="0">
                    <a:pos x="15" y="35"/>
                  </a:cxn>
                </a:cxnLst>
                <a:rect l="0" t="0" r="r" b="b"/>
                <a:pathLst>
                  <a:path w="62" h="106">
                    <a:moveTo>
                      <a:pt x="51" y="0"/>
                    </a:moveTo>
                    <a:cubicBezTo>
                      <a:pt x="62" y="8"/>
                      <a:pt x="62" y="8"/>
                      <a:pt x="62" y="8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60" y="22"/>
                      <a:pt x="62" y="29"/>
                      <a:pt x="62" y="35"/>
                    </a:cubicBezTo>
                    <a:cubicBezTo>
                      <a:pt x="62" y="43"/>
                      <a:pt x="59" y="54"/>
                      <a:pt x="49" y="58"/>
                    </a:cubicBezTo>
                    <a:cubicBezTo>
                      <a:pt x="59" y="64"/>
                      <a:pt x="62" y="71"/>
                      <a:pt x="62" y="79"/>
                    </a:cubicBezTo>
                    <a:cubicBezTo>
                      <a:pt x="62" y="96"/>
                      <a:pt x="49" y="106"/>
                      <a:pt x="31" y="106"/>
                    </a:cubicBezTo>
                    <a:cubicBezTo>
                      <a:pt x="13" y="106"/>
                      <a:pt x="0" y="95"/>
                      <a:pt x="0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87"/>
                      <a:pt x="22" y="92"/>
                      <a:pt x="31" y="92"/>
                    </a:cubicBezTo>
                    <a:cubicBezTo>
                      <a:pt x="40" y="92"/>
                      <a:pt x="47" y="87"/>
                      <a:pt x="47" y="79"/>
                    </a:cubicBezTo>
                    <a:cubicBezTo>
                      <a:pt x="47" y="70"/>
                      <a:pt x="39" y="66"/>
                      <a:pt x="31" y="66"/>
                    </a:cubicBezTo>
                    <a:cubicBezTo>
                      <a:pt x="12" y="66"/>
                      <a:pt x="0" y="55"/>
                      <a:pt x="0" y="35"/>
                    </a:cubicBezTo>
                    <a:cubicBezTo>
                      <a:pt x="0" y="16"/>
                      <a:pt x="14" y="4"/>
                      <a:pt x="31" y="4"/>
                    </a:cubicBezTo>
                    <a:cubicBezTo>
                      <a:pt x="36" y="4"/>
                      <a:pt x="41" y="5"/>
                      <a:pt x="45" y="8"/>
                    </a:cubicBezTo>
                    <a:lnTo>
                      <a:pt x="51" y="0"/>
                    </a:lnTo>
                    <a:close/>
                    <a:moveTo>
                      <a:pt x="15" y="35"/>
                    </a:moveTo>
                    <a:cubicBezTo>
                      <a:pt x="15" y="46"/>
                      <a:pt x="22" y="53"/>
                      <a:pt x="31" y="53"/>
                    </a:cubicBezTo>
                    <a:cubicBezTo>
                      <a:pt x="40" y="53"/>
                      <a:pt x="47" y="46"/>
                      <a:pt x="47" y="35"/>
                    </a:cubicBezTo>
                    <a:cubicBezTo>
                      <a:pt x="47" y="25"/>
                      <a:pt x="40" y="18"/>
                      <a:pt x="31" y="18"/>
                    </a:cubicBezTo>
                    <a:cubicBezTo>
                      <a:pt x="22" y="18"/>
                      <a:pt x="15" y="25"/>
                      <a:pt x="15" y="35"/>
                    </a:cubicBez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7"/>
              <p:cNvSpPr>
                <a:spLocks/>
              </p:cNvSpPr>
              <p:nvPr/>
            </p:nvSpPr>
            <p:spPr bwMode="auto">
              <a:xfrm>
                <a:off x="7051675" y="5532437"/>
                <a:ext cx="247650" cy="330200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9" y="208"/>
                  </a:cxn>
                  <a:cxn ang="0">
                    <a:pos x="31" y="208"/>
                  </a:cxn>
                  <a:cxn ang="0">
                    <a:pos x="57" y="144"/>
                  </a:cxn>
                  <a:cxn ang="0">
                    <a:pos x="0" y="0"/>
                  </a:cxn>
                  <a:cxn ang="0">
                    <a:pos x="41" y="0"/>
                  </a:cxn>
                  <a:cxn ang="0">
                    <a:pos x="62" y="63"/>
                  </a:cxn>
                  <a:cxn ang="0">
                    <a:pos x="76" y="104"/>
                  </a:cxn>
                  <a:cxn ang="0">
                    <a:pos x="93" y="63"/>
                  </a:cxn>
                  <a:cxn ang="0">
                    <a:pos x="119" y="0"/>
                  </a:cxn>
                  <a:cxn ang="0">
                    <a:pos x="156" y="0"/>
                  </a:cxn>
                </a:cxnLst>
                <a:rect l="0" t="0" r="r" b="b"/>
                <a:pathLst>
                  <a:path w="156" h="208">
                    <a:moveTo>
                      <a:pt x="156" y="0"/>
                    </a:moveTo>
                    <a:lnTo>
                      <a:pt x="69" y="208"/>
                    </a:lnTo>
                    <a:lnTo>
                      <a:pt x="31" y="208"/>
                    </a:lnTo>
                    <a:lnTo>
                      <a:pt x="57" y="144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62" y="63"/>
                    </a:lnTo>
                    <a:lnTo>
                      <a:pt x="76" y="104"/>
                    </a:lnTo>
                    <a:lnTo>
                      <a:pt x="93" y="63"/>
                    </a:lnTo>
                    <a:lnTo>
                      <a:pt x="119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1B22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8"/>
              <p:cNvSpPr>
                <a:spLocks/>
              </p:cNvSpPr>
              <p:nvPr/>
            </p:nvSpPr>
            <p:spPr bwMode="auto">
              <a:xfrm>
                <a:off x="4341812" y="4583112"/>
                <a:ext cx="782637" cy="779463"/>
              </a:xfrm>
              <a:custGeom>
                <a:avLst/>
                <a:gdLst/>
                <a:ahLst/>
                <a:cxnLst>
                  <a:cxn ang="0">
                    <a:pos x="172" y="11"/>
                  </a:cxn>
                  <a:cxn ang="0">
                    <a:pos x="122" y="0"/>
                  </a:cxn>
                  <a:cxn ang="0">
                    <a:pos x="121" y="0"/>
                  </a:cxn>
                  <a:cxn ang="0">
                    <a:pos x="120" y="0"/>
                  </a:cxn>
                  <a:cxn ang="0">
                    <a:pos x="118" y="0"/>
                  </a:cxn>
                  <a:cxn ang="0">
                    <a:pos x="117" y="0"/>
                  </a:cxn>
                  <a:cxn ang="0">
                    <a:pos x="116" y="0"/>
                  </a:cxn>
                  <a:cxn ang="0">
                    <a:pos x="115" y="0"/>
                  </a:cxn>
                  <a:cxn ang="0">
                    <a:pos x="114" y="0"/>
                  </a:cxn>
                  <a:cxn ang="0">
                    <a:pos x="114" y="0"/>
                  </a:cxn>
                  <a:cxn ang="0">
                    <a:pos x="113" y="0"/>
                  </a:cxn>
                  <a:cxn ang="0">
                    <a:pos x="111" y="0"/>
                  </a:cxn>
                  <a:cxn ang="0">
                    <a:pos x="110" y="0"/>
                  </a:cxn>
                  <a:cxn ang="0">
                    <a:pos x="109" y="0"/>
                  </a:cxn>
                  <a:cxn ang="0">
                    <a:pos x="108" y="0"/>
                  </a:cxn>
                  <a:cxn ang="0">
                    <a:pos x="107" y="0"/>
                  </a:cxn>
                  <a:cxn ang="0">
                    <a:pos x="30" y="30"/>
                  </a:cxn>
                  <a:cxn ang="0">
                    <a:pos x="0" y="103"/>
                  </a:cxn>
                  <a:cxn ang="0">
                    <a:pos x="25" y="173"/>
                  </a:cxn>
                  <a:cxn ang="0">
                    <a:pos x="107" y="208"/>
                  </a:cxn>
                  <a:cxn ang="0">
                    <a:pos x="108" y="208"/>
                  </a:cxn>
                  <a:cxn ang="0">
                    <a:pos x="109" y="208"/>
                  </a:cxn>
                  <a:cxn ang="0">
                    <a:pos x="110" y="208"/>
                  </a:cxn>
                  <a:cxn ang="0">
                    <a:pos x="112" y="208"/>
                  </a:cxn>
                  <a:cxn ang="0">
                    <a:pos x="113" y="208"/>
                  </a:cxn>
                  <a:cxn ang="0">
                    <a:pos x="114" y="208"/>
                  </a:cxn>
                  <a:cxn ang="0">
                    <a:pos x="115" y="208"/>
                  </a:cxn>
                  <a:cxn ang="0">
                    <a:pos x="115" y="208"/>
                  </a:cxn>
                  <a:cxn ang="0">
                    <a:pos x="116" y="208"/>
                  </a:cxn>
                  <a:cxn ang="0">
                    <a:pos x="117" y="208"/>
                  </a:cxn>
                  <a:cxn ang="0">
                    <a:pos x="119" y="208"/>
                  </a:cxn>
                  <a:cxn ang="0">
                    <a:pos x="120" y="208"/>
                  </a:cxn>
                  <a:cxn ang="0">
                    <a:pos x="121" y="208"/>
                  </a:cxn>
                  <a:cxn ang="0">
                    <a:pos x="122" y="208"/>
                  </a:cxn>
                  <a:cxn ang="0">
                    <a:pos x="172" y="197"/>
                  </a:cxn>
                  <a:cxn ang="0">
                    <a:pos x="209" y="168"/>
                  </a:cxn>
                  <a:cxn ang="0">
                    <a:pos x="193" y="157"/>
                  </a:cxn>
                  <a:cxn ang="0">
                    <a:pos x="193" y="157"/>
                  </a:cxn>
                  <a:cxn ang="0">
                    <a:pos x="188" y="153"/>
                  </a:cxn>
                  <a:cxn ang="0">
                    <a:pos x="187" y="154"/>
                  </a:cxn>
                  <a:cxn ang="0">
                    <a:pos x="186" y="153"/>
                  </a:cxn>
                  <a:cxn ang="0">
                    <a:pos x="185" y="154"/>
                  </a:cxn>
                  <a:cxn ang="0">
                    <a:pos x="184" y="153"/>
                  </a:cxn>
                  <a:cxn ang="0">
                    <a:pos x="183" y="154"/>
                  </a:cxn>
                  <a:cxn ang="0">
                    <a:pos x="181" y="153"/>
                  </a:cxn>
                  <a:cxn ang="0">
                    <a:pos x="115" y="189"/>
                  </a:cxn>
                  <a:cxn ang="0">
                    <a:pos x="61" y="165"/>
                  </a:cxn>
                  <a:cxn ang="0">
                    <a:pos x="36" y="104"/>
                  </a:cxn>
                  <a:cxn ang="0">
                    <a:pos x="47" y="61"/>
                  </a:cxn>
                  <a:cxn ang="0">
                    <a:pos x="78" y="31"/>
                  </a:cxn>
                  <a:cxn ang="0">
                    <a:pos x="115" y="20"/>
                  </a:cxn>
                  <a:cxn ang="0">
                    <a:pos x="147" y="28"/>
                  </a:cxn>
                  <a:cxn ang="0">
                    <a:pos x="181" y="57"/>
                  </a:cxn>
                  <a:cxn ang="0">
                    <a:pos x="183" y="56"/>
                  </a:cxn>
                  <a:cxn ang="0">
                    <a:pos x="184" y="57"/>
                  </a:cxn>
                  <a:cxn ang="0">
                    <a:pos x="185" y="56"/>
                  </a:cxn>
                  <a:cxn ang="0">
                    <a:pos x="186" y="57"/>
                  </a:cxn>
                  <a:cxn ang="0">
                    <a:pos x="188" y="56"/>
                  </a:cxn>
                  <a:cxn ang="0">
                    <a:pos x="188" y="57"/>
                  </a:cxn>
                  <a:cxn ang="0">
                    <a:pos x="193" y="53"/>
                  </a:cxn>
                  <a:cxn ang="0">
                    <a:pos x="193" y="53"/>
                  </a:cxn>
                  <a:cxn ang="0">
                    <a:pos x="209" y="42"/>
                  </a:cxn>
                  <a:cxn ang="0">
                    <a:pos x="172" y="11"/>
                  </a:cxn>
                </a:cxnLst>
                <a:rect l="0" t="0" r="r" b="b"/>
                <a:pathLst>
                  <a:path w="209" h="208">
                    <a:moveTo>
                      <a:pt x="172" y="11"/>
                    </a:moveTo>
                    <a:cubicBezTo>
                      <a:pt x="157" y="4"/>
                      <a:pt x="140" y="0"/>
                      <a:pt x="122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19" y="0"/>
                      <a:pt x="119" y="0"/>
                      <a:pt x="118" y="0"/>
                    </a:cubicBezTo>
                    <a:cubicBezTo>
                      <a:pt x="118" y="0"/>
                      <a:pt x="117" y="0"/>
                      <a:pt x="117" y="0"/>
                    </a:cubicBezTo>
                    <a:cubicBezTo>
                      <a:pt x="117" y="0"/>
                      <a:pt x="116" y="0"/>
                      <a:pt x="116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0"/>
                      <a:pt x="114" y="0"/>
                      <a:pt x="11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2" y="0"/>
                      <a:pt x="112" y="0"/>
                      <a:pt x="111" y="0"/>
                    </a:cubicBezTo>
                    <a:cubicBezTo>
                      <a:pt x="111" y="0"/>
                      <a:pt x="111" y="0"/>
                      <a:pt x="110" y="0"/>
                    </a:cubicBezTo>
                    <a:cubicBezTo>
                      <a:pt x="110" y="0"/>
                      <a:pt x="109" y="0"/>
                      <a:pt x="109" y="0"/>
                    </a:cubicBezTo>
                    <a:cubicBezTo>
                      <a:pt x="109" y="0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76" y="0"/>
                      <a:pt x="51" y="10"/>
                      <a:pt x="30" y="30"/>
                    </a:cubicBezTo>
                    <a:cubicBezTo>
                      <a:pt x="10" y="49"/>
                      <a:pt x="0" y="74"/>
                      <a:pt x="0" y="103"/>
                    </a:cubicBezTo>
                    <a:cubicBezTo>
                      <a:pt x="0" y="130"/>
                      <a:pt x="8" y="154"/>
                      <a:pt x="25" y="173"/>
                    </a:cubicBezTo>
                    <a:cubicBezTo>
                      <a:pt x="45" y="196"/>
                      <a:pt x="72" y="208"/>
                      <a:pt x="107" y="208"/>
                    </a:cubicBezTo>
                    <a:cubicBezTo>
                      <a:pt x="107" y="208"/>
                      <a:pt x="108" y="208"/>
                      <a:pt x="108" y="208"/>
                    </a:cubicBezTo>
                    <a:cubicBezTo>
                      <a:pt x="108" y="208"/>
                      <a:pt x="109" y="208"/>
                      <a:pt x="109" y="208"/>
                    </a:cubicBezTo>
                    <a:cubicBezTo>
                      <a:pt x="110" y="208"/>
                      <a:pt x="110" y="208"/>
                      <a:pt x="110" y="208"/>
                    </a:cubicBezTo>
                    <a:cubicBezTo>
                      <a:pt x="111" y="208"/>
                      <a:pt x="111" y="208"/>
                      <a:pt x="112" y="208"/>
                    </a:cubicBezTo>
                    <a:cubicBezTo>
                      <a:pt x="112" y="208"/>
                      <a:pt x="112" y="208"/>
                      <a:pt x="113" y="208"/>
                    </a:cubicBezTo>
                    <a:cubicBezTo>
                      <a:pt x="113" y="208"/>
                      <a:pt x="114" y="208"/>
                      <a:pt x="114" y="208"/>
                    </a:cubicBezTo>
                    <a:cubicBezTo>
                      <a:pt x="114" y="208"/>
                      <a:pt x="114" y="208"/>
                      <a:pt x="115" y="208"/>
                    </a:cubicBezTo>
                    <a:cubicBezTo>
                      <a:pt x="115" y="208"/>
                      <a:pt x="115" y="208"/>
                      <a:pt x="115" y="208"/>
                    </a:cubicBezTo>
                    <a:cubicBezTo>
                      <a:pt x="115" y="208"/>
                      <a:pt x="116" y="208"/>
                      <a:pt x="116" y="208"/>
                    </a:cubicBezTo>
                    <a:cubicBezTo>
                      <a:pt x="117" y="208"/>
                      <a:pt x="117" y="208"/>
                      <a:pt x="117" y="208"/>
                    </a:cubicBezTo>
                    <a:cubicBezTo>
                      <a:pt x="118" y="208"/>
                      <a:pt x="118" y="208"/>
                      <a:pt x="119" y="208"/>
                    </a:cubicBezTo>
                    <a:cubicBezTo>
                      <a:pt x="119" y="208"/>
                      <a:pt x="119" y="208"/>
                      <a:pt x="120" y="208"/>
                    </a:cubicBezTo>
                    <a:cubicBezTo>
                      <a:pt x="120" y="208"/>
                      <a:pt x="121" y="208"/>
                      <a:pt x="121" y="208"/>
                    </a:cubicBezTo>
                    <a:cubicBezTo>
                      <a:pt x="121" y="208"/>
                      <a:pt x="122" y="208"/>
                      <a:pt x="122" y="208"/>
                    </a:cubicBezTo>
                    <a:cubicBezTo>
                      <a:pt x="140" y="208"/>
                      <a:pt x="157" y="204"/>
                      <a:pt x="172" y="197"/>
                    </a:cubicBezTo>
                    <a:cubicBezTo>
                      <a:pt x="186" y="191"/>
                      <a:pt x="199" y="181"/>
                      <a:pt x="209" y="168"/>
                    </a:cubicBezTo>
                    <a:cubicBezTo>
                      <a:pt x="193" y="157"/>
                      <a:pt x="193" y="157"/>
                      <a:pt x="193" y="157"/>
                    </a:cubicBezTo>
                    <a:cubicBezTo>
                      <a:pt x="193" y="157"/>
                      <a:pt x="193" y="157"/>
                      <a:pt x="193" y="157"/>
                    </a:cubicBezTo>
                    <a:cubicBezTo>
                      <a:pt x="188" y="153"/>
                      <a:pt x="188" y="153"/>
                      <a:pt x="188" y="153"/>
                    </a:cubicBezTo>
                    <a:cubicBezTo>
                      <a:pt x="188" y="153"/>
                      <a:pt x="188" y="154"/>
                      <a:pt x="187" y="154"/>
                    </a:cubicBezTo>
                    <a:cubicBezTo>
                      <a:pt x="186" y="153"/>
                      <a:pt x="186" y="153"/>
                      <a:pt x="186" y="153"/>
                    </a:cubicBezTo>
                    <a:cubicBezTo>
                      <a:pt x="186" y="153"/>
                      <a:pt x="185" y="154"/>
                      <a:pt x="185" y="154"/>
                    </a:cubicBezTo>
                    <a:cubicBezTo>
                      <a:pt x="184" y="153"/>
                      <a:pt x="184" y="153"/>
                      <a:pt x="184" y="153"/>
                    </a:cubicBezTo>
                    <a:cubicBezTo>
                      <a:pt x="183" y="153"/>
                      <a:pt x="183" y="154"/>
                      <a:pt x="183" y="154"/>
                    </a:cubicBezTo>
                    <a:cubicBezTo>
                      <a:pt x="181" y="153"/>
                      <a:pt x="181" y="153"/>
                      <a:pt x="181" y="153"/>
                    </a:cubicBezTo>
                    <a:cubicBezTo>
                      <a:pt x="164" y="173"/>
                      <a:pt x="140" y="187"/>
                      <a:pt x="115" y="189"/>
                    </a:cubicBezTo>
                    <a:cubicBezTo>
                      <a:pt x="94" y="187"/>
                      <a:pt x="75" y="179"/>
                      <a:pt x="61" y="165"/>
                    </a:cubicBezTo>
                    <a:cubicBezTo>
                      <a:pt x="44" y="149"/>
                      <a:pt x="36" y="129"/>
                      <a:pt x="36" y="104"/>
                    </a:cubicBezTo>
                    <a:cubicBezTo>
                      <a:pt x="36" y="89"/>
                      <a:pt x="40" y="74"/>
                      <a:pt x="47" y="61"/>
                    </a:cubicBezTo>
                    <a:cubicBezTo>
                      <a:pt x="54" y="49"/>
                      <a:pt x="65" y="38"/>
                      <a:pt x="78" y="31"/>
                    </a:cubicBezTo>
                    <a:cubicBezTo>
                      <a:pt x="90" y="24"/>
                      <a:pt x="102" y="21"/>
                      <a:pt x="115" y="20"/>
                    </a:cubicBezTo>
                    <a:cubicBezTo>
                      <a:pt x="126" y="21"/>
                      <a:pt x="137" y="23"/>
                      <a:pt x="147" y="28"/>
                    </a:cubicBezTo>
                    <a:cubicBezTo>
                      <a:pt x="159" y="34"/>
                      <a:pt x="173" y="46"/>
                      <a:pt x="181" y="57"/>
                    </a:cubicBezTo>
                    <a:cubicBezTo>
                      <a:pt x="183" y="56"/>
                      <a:pt x="183" y="56"/>
                      <a:pt x="183" y="56"/>
                    </a:cubicBezTo>
                    <a:cubicBezTo>
                      <a:pt x="183" y="56"/>
                      <a:pt x="183" y="57"/>
                      <a:pt x="184" y="57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6"/>
                      <a:pt x="186" y="57"/>
                      <a:pt x="186" y="57"/>
                    </a:cubicBezTo>
                    <a:cubicBezTo>
                      <a:pt x="188" y="56"/>
                      <a:pt x="188" y="56"/>
                      <a:pt x="188" y="56"/>
                    </a:cubicBezTo>
                    <a:cubicBezTo>
                      <a:pt x="188" y="56"/>
                      <a:pt x="188" y="57"/>
                      <a:pt x="188" y="57"/>
                    </a:cubicBezTo>
                    <a:cubicBezTo>
                      <a:pt x="193" y="53"/>
                      <a:pt x="193" y="53"/>
                      <a:pt x="193" y="53"/>
                    </a:cubicBezTo>
                    <a:cubicBezTo>
                      <a:pt x="193" y="53"/>
                      <a:pt x="193" y="53"/>
                      <a:pt x="193" y="53"/>
                    </a:cubicBezTo>
                    <a:cubicBezTo>
                      <a:pt x="209" y="42"/>
                      <a:pt x="209" y="42"/>
                      <a:pt x="209" y="42"/>
                    </a:cubicBezTo>
                    <a:cubicBezTo>
                      <a:pt x="199" y="28"/>
                      <a:pt x="187" y="18"/>
                      <a:pt x="172" y="11"/>
                    </a:cubicBez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9"/>
              <p:cNvSpPr>
                <a:spLocks/>
              </p:cNvSpPr>
              <p:nvPr/>
            </p:nvSpPr>
            <p:spPr bwMode="auto">
              <a:xfrm>
                <a:off x="5064125" y="4781550"/>
                <a:ext cx="4762" cy="47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0"/>
              <p:cNvSpPr>
                <a:spLocks noEditPoints="1"/>
              </p:cNvSpPr>
              <p:nvPr/>
            </p:nvSpPr>
            <p:spPr bwMode="auto">
              <a:xfrm>
                <a:off x="6002337" y="4602162"/>
                <a:ext cx="503237" cy="742950"/>
              </a:xfrm>
              <a:custGeom>
                <a:avLst/>
                <a:gdLst/>
                <a:ahLst/>
                <a:cxnLst>
                  <a:cxn ang="0">
                    <a:pos x="117" y="102"/>
                  </a:cxn>
                  <a:cxn ang="0">
                    <a:pos x="93" y="90"/>
                  </a:cxn>
                  <a:cxn ang="0">
                    <a:pos x="112" y="72"/>
                  </a:cxn>
                  <a:cxn ang="0">
                    <a:pos x="118" y="48"/>
                  </a:cxn>
                  <a:cxn ang="0">
                    <a:pos x="111" y="23"/>
                  </a:cxn>
                  <a:cxn ang="0">
                    <a:pos x="91" y="6"/>
                  </a:cxn>
                  <a:cxn ang="0">
                    <a:pos x="55" y="0"/>
                  </a:cxn>
                  <a:cxn ang="0">
                    <a:pos x="52" y="0"/>
                  </a:cxn>
                  <a:cxn ang="0">
                    <a:pos x="50" y="0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39" y="0"/>
                  </a:cxn>
                  <a:cxn ang="0">
                    <a:pos x="16" y="0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198"/>
                  </a:cxn>
                  <a:cxn ang="0">
                    <a:pos x="3" y="198"/>
                  </a:cxn>
                  <a:cxn ang="0">
                    <a:pos x="5" y="198"/>
                  </a:cxn>
                  <a:cxn ang="0">
                    <a:pos x="8" y="198"/>
                  </a:cxn>
                  <a:cxn ang="0">
                    <a:pos x="8" y="198"/>
                  </a:cxn>
                  <a:cxn ang="0">
                    <a:pos x="11" y="198"/>
                  </a:cxn>
                  <a:cxn ang="0">
                    <a:pos x="13" y="198"/>
                  </a:cxn>
                  <a:cxn ang="0">
                    <a:pos x="16" y="198"/>
                  </a:cxn>
                  <a:cxn ang="0">
                    <a:pos x="55" y="198"/>
                  </a:cxn>
                  <a:cxn ang="0">
                    <a:pos x="57" y="198"/>
                  </a:cxn>
                  <a:cxn ang="0">
                    <a:pos x="60" y="198"/>
                  </a:cxn>
                  <a:cxn ang="0">
                    <a:pos x="62" y="198"/>
                  </a:cxn>
                  <a:cxn ang="0">
                    <a:pos x="63" y="198"/>
                  </a:cxn>
                  <a:cxn ang="0">
                    <a:pos x="65" y="198"/>
                  </a:cxn>
                  <a:cxn ang="0">
                    <a:pos x="68" y="198"/>
                  </a:cxn>
                  <a:cxn ang="0">
                    <a:pos x="70" y="198"/>
                  </a:cxn>
                  <a:cxn ang="0">
                    <a:pos x="117" y="181"/>
                  </a:cxn>
                  <a:cxn ang="0">
                    <a:pos x="134" y="141"/>
                  </a:cxn>
                  <a:cxn ang="0">
                    <a:pos x="130" y="119"/>
                  </a:cxn>
                  <a:cxn ang="0">
                    <a:pos x="117" y="102"/>
                  </a:cxn>
                  <a:cxn ang="0">
                    <a:pos x="43" y="19"/>
                  </a:cxn>
                  <a:cxn ang="0">
                    <a:pos x="73" y="27"/>
                  </a:cxn>
                  <a:cxn ang="0">
                    <a:pos x="82" y="48"/>
                  </a:cxn>
                  <a:cxn ang="0">
                    <a:pos x="77" y="67"/>
                  </a:cxn>
                  <a:cxn ang="0">
                    <a:pos x="61" y="79"/>
                  </a:cxn>
                  <a:cxn ang="0">
                    <a:pos x="35" y="83"/>
                  </a:cxn>
                  <a:cxn ang="0">
                    <a:pos x="35" y="19"/>
                  </a:cxn>
                  <a:cxn ang="0">
                    <a:pos x="43" y="19"/>
                  </a:cxn>
                  <a:cxn ang="0">
                    <a:pos x="35" y="178"/>
                  </a:cxn>
                  <a:cxn ang="0">
                    <a:pos x="35" y="103"/>
                  </a:cxn>
                  <a:cxn ang="0">
                    <a:pos x="66" y="105"/>
                  </a:cxn>
                  <a:cxn ang="0">
                    <a:pos x="90" y="118"/>
                  </a:cxn>
                  <a:cxn ang="0">
                    <a:pos x="98" y="141"/>
                  </a:cxn>
                  <a:cxn ang="0">
                    <a:pos x="92" y="161"/>
                  </a:cxn>
                  <a:cxn ang="0">
                    <a:pos x="76" y="174"/>
                  </a:cxn>
                  <a:cxn ang="0">
                    <a:pos x="44" y="178"/>
                  </a:cxn>
                  <a:cxn ang="0">
                    <a:pos x="35" y="178"/>
                  </a:cxn>
                </a:cxnLst>
                <a:rect l="0" t="0" r="r" b="b"/>
                <a:pathLst>
                  <a:path w="134" h="198">
                    <a:moveTo>
                      <a:pt x="117" y="102"/>
                    </a:moveTo>
                    <a:cubicBezTo>
                      <a:pt x="111" y="98"/>
                      <a:pt x="103" y="93"/>
                      <a:pt x="93" y="90"/>
                    </a:cubicBezTo>
                    <a:cubicBezTo>
                      <a:pt x="101" y="85"/>
                      <a:pt x="107" y="80"/>
                      <a:pt x="112" y="72"/>
                    </a:cubicBezTo>
                    <a:cubicBezTo>
                      <a:pt x="116" y="65"/>
                      <a:pt x="118" y="57"/>
                      <a:pt x="118" y="48"/>
                    </a:cubicBezTo>
                    <a:cubicBezTo>
                      <a:pt x="118" y="39"/>
                      <a:pt x="116" y="30"/>
                      <a:pt x="111" y="23"/>
                    </a:cubicBezTo>
                    <a:cubicBezTo>
                      <a:pt x="106" y="15"/>
                      <a:pt x="99" y="9"/>
                      <a:pt x="91" y="6"/>
                    </a:cubicBezTo>
                    <a:cubicBezTo>
                      <a:pt x="82" y="2"/>
                      <a:pt x="70" y="0"/>
                      <a:pt x="55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3" y="198"/>
                      <a:pt x="3" y="198"/>
                      <a:pt x="3" y="198"/>
                    </a:cubicBezTo>
                    <a:cubicBezTo>
                      <a:pt x="5" y="198"/>
                      <a:pt x="5" y="198"/>
                      <a:pt x="5" y="198"/>
                    </a:cubicBezTo>
                    <a:cubicBezTo>
                      <a:pt x="8" y="198"/>
                      <a:pt x="8" y="198"/>
                      <a:pt x="8" y="198"/>
                    </a:cubicBezTo>
                    <a:cubicBezTo>
                      <a:pt x="8" y="198"/>
                      <a:pt x="8" y="198"/>
                      <a:pt x="8" y="198"/>
                    </a:cubicBezTo>
                    <a:cubicBezTo>
                      <a:pt x="11" y="198"/>
                      <a:pt x="11" y="198"/>
                      <a:pt x="11" y="198"/>
                    </a:cubicBezTo>
                    <a:cubicBezTo>
                      <a:pt x="13" y="198"/>
                      <a:pt x="13" y="198"/>
                      <a:pt x="13" y="198"/>
                    </a:cubicBezTo>
                    <a:cubicBezTo>
                      <a:pt x="16" y="198"/>
                      <a:pt x="16" y="198"/>
                      <a:pt x="16" y="198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7" y="198"/>
                      <a:pt x="57" y="198"/>
                      <a:pt x="57" y="198"/>
                    </a:cubicBezTo>
                    <a:cubicBezTo>
                      <a:pt x="60" y="198"/>
                      <a:pt x="60" y="198"/>
                      <a:pt x="60" y="198"/>
                    </a:cubicBezTo>
                    <a:cubicBezTo>
                      <a:pt x="62" y="198"/>
                      <a:pt x="62" y="198"/>
                      <a:pt x="62" y="198"/>
                    </a:cubicBezTo>
                    <a:cubicBezTo>
                      <a:pt x="63" y="198"/>
                      <a:pt x="63" y="198"/>
                      <a:pt x="63" y="198"/>
                    </a:cubicBezTo>
                    <a:cubicBezTo>
                      <a:pt x="65" y="198"/>
                      <a:pt x="65" y="198"/>
                      <a:pt x="65" y="198"/>
                    </a:cubicBezTo>
                    <a:cubicBezTo>
                      <a:pt x="68" y="198"/>
                      <a:pt x="68" y="198"/>
                      <a:pt x="68" y="198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90" y="198"/>
                      <a:pt x="105" y="192"/>
                      <a:pt x="117" y="181"/>
                    </a:cubicBezTo>
                    <a:cubicBezTo>
                      <a:pt x="128" y="170"/>
                      <a:pt x="134" y="157"/>
                      <a:pt x="134" y="141"/>
                    </a:cubicBezTo>
                    <a:cubicBezTo>
                      <a:pt x="134" y="133"/>
                      <a:pt x="133" y="126"/>
                      <a:pt x="130" y="119"/>
                    </a:cubicBezTo>
                    <a:cubicBezTo>
                      <a:pt x="126" y="113"/>
                      <a:pt x="122" y="107"/>
                      <a:pt x="117" y="102"/>
                    </a:cubicBezTo>
                    <a:close/>
                    <a:moveTo>
                      <a:pt x="43" y="19"/>
                    </a:moveTo>
                    <a:cubicBezTo>
                      <a:pt x="56" y="19"/>
                      <a:pt x="67" y="22"/>
                      <a:pt x="73" y="27"/>
                    </a:cubicBezTo>
                    <a:cubicBezTo>
                      <a:pt x="79" y="32"/>
                      <a:pt x="82" y="39"/>
                      <a:pt x="82" y="48"/>
                    </a:cubicBezTo>
                    <a:cubicBezTo>
                      <a:pt x="82" y="55"/>
                      <a:pt x="81" y="61"/>
                      <a:pt x="77" y="67"/>
                    </a:cubicBezTo>
                    <a:cubicBezTo>
                      <a:pt x="73" y="72"/>
                      <a:pt x="68" y="76"/>
                      <a:pt x="61" y="79"/>
                    </a:cubicBezTo>
                    <a:cubicBezTo>
                      <a:pt x="56" y="81"/>
                      <a:pt x="47" y="82"/>
                      <a:pt x="35" y="83"/>
                    </a:cubicBezTo>
                    <a:cubicBezTo>
                      <a:pt x="35" y="19"/>
                      <a:pt x="35" y="19"/>
                      <a:pt x="35" y="19"/>
                    </a:cubicBezTo>
                    <a:lnTo>
                      <a:pt x="43" y="19"/>
                    </a:lnTo>
                    <a:close/>
                    <a:moveTo>
                      <a:pt x="35" y="178"/>
                    </a:moveTo>
                    <a:cubicBezTo>
                      <a:pt x="35" y="103"/>
                      <a:pt x="35" y="103"/>
                      <a:pt x="35" y="103"/>
                    </a:cubicBezTo>
                    <a:cubicBezTo>
                      <a:pt x="50" y="103"/>
                      <a:pt x="60" y="104"/>
                      <a:pt x="66" y="105"/>
                    </a:cubicBezTo>
                    <a:cubicBezTo>
                      <a:pt x="76" y="107"/>
                      <a:pt x="84" y="112"/>
                      <a:pt x="90" y="118"/>
                    </a:cubicBezTo>
                    <a:cubicBezTo>
                      <a:pt x="96" y="125"/>
                      <a:pt x="98" y="133"/>
                      <a:pt x="98" y="141"/>
                    </a:cubicBezTo>
                    <a:cubicBezTo>
                      <a:pt x="98" y="148"/>
                      <a:pt x="96" y="155"/>
                      <a:pt x="92" y="161"/>
                    </a:cubicBezTo>
                    <a:cubicBezTo>
                      <a:pt x="88" y="167"/>
                      <a:pt x="83" y="171"/>
                      <a:pt x="76" y="174"/>
                    </a:cubicBezTo>
                    <a:cubicBezTo>
                      <a:pt x="69" y="177"/>
                      <a:pt x="59" y="178"/>
                      <a:pt x="44" y="178"/>
                    </a:cubicBezTo>
                    <a:lnTo>
                      <a:pt x="35" y="178"/>
                    </a:ln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1"/>
              <p:cNvSpPr>
                <a:spLocks noEditPoints="1"/>
              </p:cNvSpPr>
              <p:nvPr/>
            </p:nvSpPr>
            <p:spPr bwMode="auto">
              <a:xfrm>
                <a:off x="6527800" y="4602162"/>
                <a:ext cx="771525" cy="742950"/>
              </a:xfrm>
              <a:custGeom>
                <a:avLst/>
                <a:gdLst/>
                <a:ahLst/>
                <a:cxnLst>
                  <a:cxn ang="0">
                    <a:pos x="269" y="0"/>
                  </a:cxn>
                  <a:cxn ang="0">
                    <a:pos x="264" y="0"/>
                  </a:cxn>
                  <a:cxn ang="0">
                    <a:pos x="257" y="0"/>
                  </a:cxn>
                  <a:cxn ang="0">
                    <a:pos x="257" y="0"/>
                  </a:cxn>
                  <a:cxn ang="0">
                    <a:pos x="252" y="0"/>
                  </a:cxn>
                  <a:cxn ang="0">
                    <a:pos x="252" y="0"/>
                  </a:cxn>
                  <a:cxn ang="0">
                    <a:pos x="250" y="0"/>
                  </a:cxn>
                  <a:cxn ang="0">
                    <a:pos x="250" y="0"/>
                  </a:cxn>
                  <a:cxn ang="0">
                    <a:pos x="245" y="0"/>
                  </a:cxn>
                  <a:cxn ang="0">
                    <a:pos x="245" y="0"/>
                  </a:cxn>
                  <a:cxn ang="0">
                    <a:pos x="241" y="0"/>
                  </a:cxn>
                  <a:cxn ang="0">
                    <a:pos x="241" y="0"/>
                  </a:cxn>
                  <a:cxn ang="0">
                    <a:pos x="238" y="0"/>
                  </a:cxn>
                  <a:cxn ang="0">
                    <a:pos x="238" y="0"/>
                  </a:cxn>
                  <a:cxn ang="0">
                    <a:pos x="234" y="0"/>
                  </a:cxn>
                  <a:cxn ang="0">
                    <a:pos x="234" y="0"/>
                  </a:cxn>
                  <a:cxn ang="0">
                    <a:pos x="226" y="0"/>
                  </a:cxn>
                  <a:cxn ang="0">
                    <a:pos x="222" y="0"/>
                  </a:cxn>
                  <a:cxn ang="0">
                    <a:pos x="0" y="468"/>
                  </a:cxn>
                  <a:cxn ang="0">
                    <a:pos x="7" y="468"/>
                  </a:cxn>
                  <a:cxn ang="0">
                    <a:pos x="12" y="468"/>
                  </a:cxn>
                  <a:cxn ang="0">
                    <a:pos x="19" y="468"/>
                  </a:cxn>
                  <a:cxn ang="0">
                    <a:pos x="21" y="468"/>
                  </a:cxn>
                  <a:cxn ang="0">
                    <a:pos x="26" y="468"/>
                  </a:cxn>
                  <a:cxn ang="0">
                    <a:pos x="30" y="468"/>
                  </a:cxn>
                  <a:cxn ang="0">
                    <a:pos x="38" y="468"/>
                  </a:cxn>
                  <a:cxn ang="0">
                    <a:pos x="54" y="468"/>
                  </a:cxn>
                  <a:cxn ang="0">
                    <a:pos x="59" y="468"/>
                  </a:cxn>
                  <a:cxn ang="0">
                    <a:pos x="64" y="468"/>
                  </a:cxn>
                  <a:cxn ang="0">
                    <a:pos x="71" y="468"/>
                  </a:cxn>
                  <a:cxn ang="0">
                    <a:pos x="73" y="468"/>
                  </a:cxn>
                  <a:cxn ang="0">
                    <a:pos x="78" y="468"/>
                  </a:cxn>
                  <a:cxn ang="0">
                    <a:pos x="82" y="468"/>
                  </a:cxn>
                  <a:cxn ang="0">
                    <a:pos x="89" y="468"/>
                  </a:cxn>
                  <a:cxn ang="0">
                    <a:pos x="163" y="314"/>
                  </a:cxn>
                  <a:cxn ang="0">
                    <a:pos x="328" y="314"/>
                  </a:cxn>
                  <a:cxn ang="0">
                    <a:pos x="401" y="468"/>
                  </a:cxn>
                  <a:cxn ang="0">
                    <a:pos x="406" y="468"/>
                  </a:cxn>
                  <a:cxn ang="0">
                    <a:pos x="413" y="468"/>
                  </a:cxn>
                  <a:cxn ang="0">
                    <a:pos x="418" y="468"/>
                  </a:cxn>
                  <a:cxn ang="0">
                    <a:pos x="420" y="468"/>
                  </a:cxn>
                  <a:cxn ang="0">
                    <a:pos x="425" y="468"/>
                  </a:cxn>
                  <a:cxn ang="0">
                    <a:pos x="432" y="468"/>
                  </a:cxn>
                  <a:cxn ang="0">
                    <a:pos x="437" y="468"/>
                  </a:cxn>
                  <a:cxn ang="0">
                    <a:pos x="451" y="468"/>
                  </a:cxn>
                  <a:cxn ang="0">
                    <a:pos x="456" y="468"/>
                  </a:cxn>
                  <a:cxn ang="0">
                    <a:pos x="463" y="468"/>
                  </a:cxn>
                  <a:cxn ang="0">
                    <a:pos x="467" y="468"/>
                  </a:cxn>
                  <a:cxn ang="0">
                    <a:pos x="470" y="468"/>
                  </a:cxn>
                  <a:cxn ang="0">
                    <a:pos x="477" y="468"/>
                  </a:cxn>
                  <a:cxn ang="0">
                    <a:pos x="482" y="468"/>
                  </a:cxn>
                  <a:cxn ang="0">
                    <a:pos x="486" y="468"/>
                  </a:cxn>
                  <a:cxn ang="0">
                    <a:pos x="269" y="0"/>
                  </a:cxn>
                  <a:cxn ang="0">
                    <a:pos x="184" y="269"/>
                  </a:cxn>
                  <a:cxn ang="0">
                    <a:pos x="245" y="137"/>
                  </a:cxn>
                  <a:cxn ang="0">
                    <a:pos x="307" y="269"/>
                  </a:cxn>
                  <a:cxn ang="0">
                    <a:pos x="184" y="269"/>
                  </a:cxn>
                </a:cxnLst>
                <a:rect l="0" t="0" r="r" b="b"/>
                <a:pathLst>
                  <a:path w="486" h="468">
                    <a:moveTo>
                      <a:pt x="269" y="0"/>
                    </a:moveTo>
                    <a:lnTo>
                      <a:pt x="264" y="0"/>
                    </a:lnTo>
                    <a:lnTo>
                      <a:pt x="257" y="0"/>
                    </a:lnTo>
                    <a:lnTo>
                      <a:pt x="257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38" y="0"/>
                    </a:lnTo>
                    <a:lnTo>
                      <a:pt x="238" y="0"/>
                    </a:lnTo>
                    <a:lnTo>
                      <a:pt x="234" y="0"/>
                    </a:lnTo>
                    <a:lnTo>
                      <a:pt x="234" y="0"/>
                    </a:lnTo>
                    <a:lnTo>
                      <a:pt x="226" y="0"/>
                    </a:lnTo>
                    <a:lnTo>
                      <a:pt x="222" y="0"/>
                    </a:lnTo>
                    <a:lnTo>
                      <a:pt x="0" y="468"/>
                    </a:lnTo>
                    <a:lnTo>
                      <a:pt x="7" y="468"/>
                    </a:lnTo>
                    <a:lnTo>
                      <a:pt x="12" y="468"/>
                    </a:lnTo>
                    <a:lnTo>
                      <a:pt x="19" y="468"/>
                    </a:lnTo>
                    <a:lnTo>
                      <a:pt x="21" y="468"/>
                    </a:lnTo>
                    <a:lnTo>
                      <a:pt x="26" y="468"/>
                    </a:lnTo>
                    <a:lnTo>
                      <a:pt x="30" y="468"/>
                    </a:lnTo>
                    <a:lnTo>
                      <a:pt x="38" y="468"/>
                    </a:lnTo>
                    <a:lnTo>
                      <a:pt x="54" y="468"/>
                    </a:lnTo>
                    <a:lnTo>
                      <a:pt x="59" y="468"/>
                    </a:lnTo>
                    <a:lnTo>
                      <a:pt x="64" y="468"/>
                    </a:lnTo>
                    <a:lnTo>
                      <a:pt x="71" y="468"/>
                    </a:lnTo>
                    <a:lnTo>
                      <a:pt x="73" y="468"/>
                    </a:lnTo>
                    <a:lnTo>
                      <a:pt x="78" y="468"/>
                    </a:lnTo>
                    <a:lnTo>
                      <a:pt x="82" y="468"/>
                    </a:lnTo>
                    <a:lnTo>
                      <a:pt x="89" y="468"/>
                    </a:lnTo>
                    <a:lnTo>
                      <a:pt x="163" y="314"/>
                    </a:lnTo>
                    <a:lnTo>
                      <a:pt x="328" y="314"/>
                    </a:lnTo>
                    <a:lnTo>
                      <a:pt x="401" y="468"/>
                    </a:lnTo>
                    <a:lnTo>
                      <a:pt x="406" y="468"/>
                    </a:lnTo>
                    <a:lnTo>
                      <a:pt x="413" y="468"/>
                    </a:lnTo>
                    <a:lnTo>
                      <a:pt x="418" y="468"/>
                    </a:lnTo>
                    <a:lnTo>
                      <a:pt x="420" y="468"/>
                    </a:lnTo>
                    <a:lnTo>
                      <a:pt x="425" y="468"/>
                    </a:lnTo>
                    <a:lnTo>
                      <a:pt x="432" y="468"/>
                    </a:lnTo>
                    <a:lnTo>
                      <a:pt x="437" y="468"/>
                    </a:lnTo>
                    <a:lnTo>
                      <a:pt x="451" y="468"/>
                    </a:lnTo>
                    <a:lnTo>
                      <a:pt x="456" y="468"/>
                    </a:lnTo>
                    <a:lnTo>
                      <a:pt x="463" y="468"/>
                    </a:lnTo>
                    <a:lnTo>
                      <a:pt x="467" y="468"/>
                    </a:lnTo>
                    <a:lnTo>
                      <a:pt x="470" y="468"/>
                    </a:lnTo>
                    <a:lnTo>
                      <a:pt x="477" y="468"/>
                    </a:lnTo>
                    <a:lnTo>
                      <a:pt x="482" y="468"/>
                    </a:lnTo>
                    <a:lnTo>
                      <a:pt x="486" y="468"/>
                    </a:lnTo>
                    <a:lnTo>
                      <a:pt x="269" y="0"/>
                    </a:lnTo>
                    <a:close/>
                    <a:moveTo>
                      <a:pt x="184" y="269"/>
                    </a:moveTo>
                    <a:lnTo>
                      <a:pt x="245" y="137"/>
                    </a:lnTo>
                    <a:lnTo>
                      <a:pt x="307" y="269"/>
                    </a:lnTo>
                    <a:lnTo>
                      <a:pt x="184" y="269"/>
                    </a:ln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2"/>
              <p:cNvSpPr>
                <a:spLocks/>
              </p:cNvSpPr>
              <p:nvPr/>
            </p:nvSpPr>
            <p:spPr bwMode="auto">
              <a:xfrm>
                <a:off x="5214937" y="4602162"/>
                <a:ext cx="484187" cy="742950"/>
              </a:xfrm>
              <a:custGeom>
                <a:avLst/>
                <a:gdLst/>
                <a:ahLst/>
                <a:cxnLst>
                  <a:cxn ang="0">
                    <a:pos x="286" y="0"/>
                  </a:cxn>
                  <a:cxn ang="0">
                    <a:pos x="279" y="0"/>
                  </a:cxn>
                  <a:cxn ang="0">
                    <a:pos x="267" y="0"/>
                  </a:cxn>
                  <a:cxn ang="0">
                    <a:pos x="31" y="0"/>
                  </a:cxn>
                  <a:cxn ang="0">
                    <a:pos x="19" y="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5" y="468"/>
                  </a:cxn>
                  <a:cxn ang="0">
                    <a:pos x="16" y="468"/>
                  </a:cxn>
                  <a:cxn ang="0">
                    <a:pos x="26" y="468"/>
                  </a:cxn>
                  <a:cxn ang="0">
                    <a:pos x="35" y="468"/>
                  </a:cxn>
                  <a:cxn ang="0">
                    <a:pos x="272" y="468"/>
                  </a:cxn>
                  <a:cxn ang="0">
                    <a:pos x="283" y="468"/>
                  </a:cxn>
                  <a:cxn ang="0">
                    <a:pos x="290" y="468"/>
                  </a:cxn>
                  <a:cxn ang="0">
                    <a:pos x="302" y="468"/>
                  </a:cxn>
                  <a:cxn ang="0">
                    <a:pos x="295" y="420"/>
                  </a:cxn>
                  <a:cxn ang="0">
                    <a:pos x="286" y="420"/>
                  </a:cxn>
                  <a:cxn ang="0">
                    <a:pos x="276" y="420"/>
                  </a:cxn>
                  <a:cxn ang="0">
                    <a:pos x="267" y="420"/>
                  </a:cxn>
                  <a:cxn ang="0">
                    <a:pos x="83" y="238"/>
                  </a:cxn>
                  <a:cxn ang="0">
                    <a:pos x="272" y="238"/>
                  </a:cxn>
                  <a:cxn ang="0">
                    <a:pos x="283" y="238"/>
                  </a:cxn>
                  <a:cxn ang="0">
                    <a:pos x="290" y="238"/>
                  </a:cxn>
                  <a:cxn ang="0">
                    <a:pos x="302" y="238"/>
                  </a:cxn>
                  <a:cxn ang="0">
                    <a:pos x="295" y="191"/>
                  </a:cxn>
                  <a:cxn ang="0">
                    <a:pos x="286" y="191"/>
                  </a:cxn>
                  <a:cxn ang="0">
                    <a:pos x="276" y="191"/>
                  </a:cxn>
                  <a:cxn ang="0">
                    <a:pos x="267" y="191"/>
                  </a:cxn>
                  <a:cxn ang="0">
                    <a:pos x="83" y="45"/>
                  </a:cxn>
                  <a:cxn ang="0">
                    <a:pos x="274" y="45"/>
                  </a:cxn>
                  <a:cxn ang="0">
                    <a:pos x="286" y="45"/>
                  </a:cxn>
                  <a:cxn ang="0">
                    <a:pos x="293" y="45"/>
                  </a:cxn>
                  <a:cxn ang="0">
                    <a:pos x="305" y="45"/>
                  </a:cxn>
                  <a:cxn ang="0">
                    <a:pos x="298" y="0"/>
                  </a:cxn>
                </a:cxnLst>
                <a:rect l="0" t="0" r="r" b="b"/>
                <a:pathLst>
                  <a:path w="305" h="468">
                    <a:moveTo>
                      <a:pt x="293" y="0"/>
                    </a:moveTo>
                    <a:lnTo>
                      <a:pt x="286" y="0"/>
                    </a:lnTo>
                    <a:lnTo>
                      <a:pt x="286" y="0"/>
                    </a:lnTo>
                    <a:lnTo>
                      <a:pt x="279" y="0"/>
                    </a:lnTo>
                    <a:lnTo>
                      <a:pt x="274" y="0"/>
                    </a:lnTo>
                    <a:lnTo>
                      <a:pt x="267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468"/>
                    </a:lnTo>
                    <a:lnTo>
                      <a:pt x="5" y="468"/>
                    </a:lnTo>
                    <a:lnTo>
                      <a:pt x="12" y="468"/>
                    </a:lnTo>
                    <a:lnTo>
                      <a:pt x="16" y="468"/>
                    </a:lnTo>
                    <a:lnTo>
                      <a:pt x="19" y="468"/>
                    </a:lnTo>
                    <a:lnTo>
                      <a:pt x="26" y="468"/>
                    </a:lnTo>
                    <a:lnTo>
                      <a:pt x="31" y="468"/>
                    </a:lnTo>
                    <a:lnTo>
                      <a:pt x="35" y="468"/>
                    </a:lnTo>
                    <a:lnTo>
                      <a:pt x="267" y="468"/>
                    </a:lnTo>
                    <a:lnTo>
                      <a:pt x="272" y="468"/>
                    </a:lnTo>
                    <a:lnTo>
                      <a:pt x="276" y="468"/>
                    </a:lnTo>
                    <a:lnTo>
                      <a:pt x="283" y="468"/>
                    </a:lnTo>
                    <a:lnTo>
                      <a:pt x="286" y="468"/>
                    </a:lnTo>
                    <a:lnTo>
                      <a:pt x="290" y="468"/>
                    </a:lnTo>
                    <a:lnTo>
                      <a:pt x="295" y="468"/>
                    </a:lnTo>
                    <a:lnTo>
                      <a:pt x="302" y="468"/>
                    </a:lnTo>
                    <a:lnTo>
                      <a:pt x="302" y="420"/>
                    </a:lnTo>
                    <a:lnTo>
                      <a:pt x="295" y="420"/>
                    </a:lnTo>
                    <a:lnTo>
                      <a:pt x="290" y="420"/>
                    </a:lnTo>
                    <a:lnTo>
                      <a:pt x="286" y="420"/>
                    </a:lnTo>
                    <a:lnTo>
                      <a:pt x="283" y="420"/>
                    </a:lnTo>
                    <a:lnTo>
                      <a:pt x="276" y="420"/>
                    </a:lnTo>
                    <a:lnTo>
                      <a:pt x="272" y="420"/>
                    </a:lnTo>
                    <a:lnTo>
                      <a:pt x="267" y="420"/>
                    </a:lnTo>
                    <a:lnTo>
                      <a:pt x="83" y="420"/>
                    </a:lnTo>
                    <a:lnTo>
                      <a:pt x="83" y="238"/>
                    </a:lnTo>
                    <a:lnTo>
                      <a:pt x="267" y="238"/>
                    </a:lnTo>
                    <a:lnTo>
                      <a:pt x="272" y="238"/>
                    </a:lnTo>
                    <a:lnTo>
                      <a:pt x="276" y="238"/>
                    </a:lnTo>
                    <a:lnTo>
                      <a:pt x="283" y="238"/>
                    </a:lnTo>
                    <a:lnTo>
                      <a:pt x="286" y="238"/>
                    </a:lnTo>
                    <a:lnTo>
                      <a:pt x="290" y="238"/>
                    </a:lnTo>
                    <a:lnTo>
                      <a:pt x="295" y="238"/>
                    </a:lnTo>
                    <a:lnTo>
                      <a:pt x="302" y="238"/>
                    </a:lnTo>
                    <a:lnTo>
                      <a:pt x="302" y="191"/>
                    </a:lnTo>
                    <a:lnTo>
                      <a:pt x="295" y="191"/>
                    </a:lnTo>
                    <a:lnTo>
                      <a:pt x="290" y="191"/>
                    </a:lnTo>
                    <a:lnTo>
                      <a:pt x="286" y="191"/>
                    </a:lnTo>
                    <a:lnTo>
                      <a:pt x="283" y="191"/>
                    </a:lnTo>
                    <a:lnTo>
                      <a:pt x="276" y="191"/>
                    </a:lnTo>
                    <a:lnTo>
                      <a:pt x="272" y="191"/>
                    </a:lnTo>
                    <a:lnTo>
                      <a:pt x="267" y="191"/>
                    </a:lnTo>
                    <a:lnTo>
                      <a:pt x="83" y="191"/>
                    </a:lnTo>
                    <a:lnTo>
                      <a:pt x="83" y="45"/>
                    </a:lnTo>
                    <a:lnTo>
                      <a:pt x="267" y="45"/>
                    </a:lnTo>
                    <a:lnTo>
                      <a:pt x="274" y="45"/>
                    </a:lnTo>
                    <a:lnTo>
                      <a:pt x="279" y="45"/>
                    </a:lnTo>
                    <a:lnTo>
                      <a:pt x="286" y="45"/>
                    </a:lnTo>
                    <a:lnTo>
                      <a:pt x="286" y="45"/>
                    </a:lnTo>
                    <a:lnTo>
                      <a:pt x="293" y="45"/>
                    </a:lnTo>
                    <a:lnTo>
                      <a:pt x="298" y="45"/>
                    </a:lnTo>
                    <a:lnTo>
                      <a:pt x="305" y="45"/>
                    </a:lnTo>
                    <a:lnTo>
                      <a:pt x="305" y="0"/>
                    </a:lnTo>
                    <a:lnTo>
                      <a:pt x="298" y="0"/>
                    </a:lnTo>
                    <a:lnTo>
                      <a:pt x="293" y="0"/>
                    </a:ln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3"/>
              <p:cNvSpPr>
                <a:spLocks/>
              </p:cNvSpPr>
              <p:nvPr/>
            </p:nvSpPr>
            <p:spPr bwMode="auto">
              <a:xfrm>
                <a:off x="5757862" y="4602162"/>
                <a:ext cx="131762" cy="742950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67" y="0"/>
                  </a:cxn>
                  <a:cxn ang="0">
                    <a:pos x="64" y="0"/>
                  </a:cxn>
                  <a:cxn ang="0">
                    <a:pos x="57" y="0"/>
                  </a:cxn>
                  <a:cxn ang="0">
                    <a:pos x="52" y="0"/>
                  </a:cxn>
                  <a:cxn ang="0">
                    <a:pos x="48" y="0"/>
                  </a:cxn>
                  <a:cxn ang="0">
                    <a:pos x="36" y="0"/>
                  </a:cxn>
                  <a:cxn ang="0">
                    <a:pos x="31" y="0"/>
                  </a:cxn>
                  <a:cxn ang="0">
                    <a:pos x="24" y="0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2" y="0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0" y="468"/>
                  </a:cxn>
                  <a:cxn ang="0">
                    <a:pos x="5" y="468"/>
                  </a:cxn>
                  <a:cxn ang="0">
                    <a:pos x="12" y="468"/>
                  </a:cxn>
                  <a:cxn ang="0">
                    <a:pos x="17" y="468"/>
                  </a:cxn>
                  <a:cxn ang="0">
                    <a:pos x="19" y="468"/>
                  </a:cxn>
                  <a:cxn ang="0">
                    <a:pos x="24" y="468"/>
                  </a:cxn>
                  <a:cxn ang="0">
                    <a:pos x="31" y="468"/>
                  </a:cxn>
                  <a:cxn ang="0">
                    <a:pos x="36" y="468"/>
                  </a:cxn>
                  <a:cxn ang="0">
                    <a:pos x="48" y="468"/>
                  </a:cxn>
                  <a:cxn ang="0">
                    <a:pos x="52" y="468"/>
                  </a:cxn>
                  <a:cxn ang="0">
                    <a:pos x="57" y="468"/>
                  </a:cxn>
                  <a:cxn ang="0">
                    <a:pos x="64" y="468"/>
                  </a:cxn>
                  <a:cxn ang="0">
                    <a:pos x="67" y="468"/>
                  </a:cxn>
                  <a:cxn ang="0">
                    <a:pos x="71" y="468"/>
                  </a:cxn>
                  <a:cxn ang="0">
                    <a:pos x="76" y="468"/>
                  </a:cxn>
                  <a:cxn ang="0">
                    <a:pos x="83" y="468"/>
                  </a:cxn>
                  <a:cxn ang="0">
                    <a:pos x="83" y="0"/>
                  </a:cxn>
                  <a:cxn ang="0">
                    <a:pos x="76" y="0"/>
                  </a:cxn>
                  <a:cxn ang="0">
                    <a:pos x="71" y="0"/>
                  </a:cxn>
                </a:cxnLst>
                <a:rect l="0" t="0" r="r" b="b"/>
                <a:pathLst>
                  <a:path w="83" h="468">
                    <a:moveTo>
                      <a:pt x="71" y="0"/>
                    </a:moveTo>
                    <a:lnTo>
                      <a:pt x="67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36" y="0"/>
                    </a:lnTo>
                    <a:lnTo>
                      <a:pt x="31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2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468"/>
                    </a:lnTo>
                    <a:lnTo>
                      <a:pt x="5" y="468"/>
                    </a:lnTo>
                    <a:lnTo>
                      <a:pt x="12" y="468"/>
                    </a:lnTo>
                    <a:lnTo>
                      <a:pt x="17" y="468"/>
                    </a:lnTo>
                    <a:lnTo>
                      <a:pt x="19" y="468"/>
                    </a:lnTo>
                    <a:lnTo>
                      <a:pt x="24" y="468"/>
                    </a:lnTo>
                    <a:lnTo>
                      <a:pt x="31" y="468"/>
                    </a:lnTo>
                    <a:lnTo>
                      <a:pt x="36" y="468"/>
                    </a:lnTo>
                    <a:lnTo>
                      <a:pt x="48" y="468"/>
                    </a:lnTo>
                    <a:lnTo>
                      <a:pt x="52" y="468"/>
                    </a:lnTo>
                    <a:lnTo>
                      <a:pt x="57" y="468"/>
                    </a:lnTo>
                    <a:lnTo>
                      <a:pt x="64" y="468"/>
                    </a:lnTo>
                    <a:lnTo>
                      <a:pt x="67" y="468"/>
                    </a:lnTo>
                    <a:lnTo>
                      <a:pt x="71" y="468"/>
                    </a:lnTo>
                    <a:lnTo>
                      <a:pt x="76" y="468"/>
                    </a:lnTo>
                    <a:lnTo>
                      <a:pt x="83" y="468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1DB14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47960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670" r:id="rId3"/>
    <p:sldLayoutId id="2147483789" r:id="rId4"/>
    <p:sldLayoutId id="2147483796" r:id="rId5"/>
    <p:sldLayoutId id="2147483787" r:id="rId6"/>
    <p:sldLayoutId id="2147483788" r:id="rId7"/>
    <p:sldLayoutId id="2147483794" r:id="rId8"/>
    <p:sldLayoutId id="2147483797" r:id="rId9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b="1" i="0" kern="1200">
          <a:solidFill>
            <a:srgbClr val="061D54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061D54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061D54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rgbClr val="061D54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1400" kern="1200">
          <a:solidFill>
            <a:srgbClr val="061D54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1400" kern="1200">
          <a:solidFill>
            <a:srgbClr val="061D54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677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DB55D1A-BD64-444A-A027-5941FDCDC8A8}"/>
              </a:ext>
            </a:extLst>
          </p:cNvPr>
          <p:cNvGrpSpPr/>
          <p:nvPr/>
        </p:nvGrpSpPr>
        <p:grpSpPr>
          <a:xfrm>
            <a:off x="846778" y="1127301"/>
            <a:ext cx="7510909" cy="1680502"/>
            <a:chOff x="1617407" y="1955004"/>
            <a:chExt cx="8957188" cy="2004095"/>
          </a:xfrm>
        </p:grpSpPr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FFE6C468-6C8D-402D-8D01-47730062FBF4}"/>
                </a:ext>
              </a:extLst>
            </p:cNvPr>
            <p:cNvSpPr/>
            <p:nvPr/>
          </p:nvSpPr>
          <p:spPr>
            <a:xfrm>
              <a:off x="1617407" y="2522973"/>
              <a:ext cx="2420861" cy="963382"/>
            </a:xfrm>
            <a:custGeom>
              <a:avLst/>
              <a:gdLst>
                <a:gd name="connsiteX0" fmla="*/ 0 w 2229697"/>
                <a:gd name="connsiteY0" fmla="*/ 0 h 891879"/>
                <a:gd name="connsiteX1" fmla="*/ 1783758 w 2229697"/>
                <a:gd name="connsiteY1" fmla="*/ 0 h 891879"/>
                <a:gd name="connsiteX2" fmla="*/ 2229697 w 2229697"/>
                <a:gd name="connsiteY2" fmla="*/ 445940 h 891879"/>
                <a:gd name="connsiteX3" fmla="*/ 1783758 w 2229697"/>
                <a:gd name="connsiteY3" fmla="*/ 891879 h 891879"/>
                <a:gd name="connsiteX4" fmla="*/ 0 w 2229697"/>
                <a:gd name="connsiteY4" fmla="*/ 891879 h 891879"/>
                <a:gd name="connsiteX5" fmla="*/ 445940 w 2229697"/>
                <a:gd name="connsiteY5" fmla="*/ 445940 h 891879"/>
                <a:gd name="connsiteX6" fmla="*/ 0 w 2229697"/>
                <a:gd name="connsiteY6" fmla="*/ 0 h 89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9697" h="891879">
                  <a:moveTo>
                    <a:pt x="0" y="0"/>
                  </a:moveTo>
                  <a:lnTo>
                    <a:pt x="1783758" y="0"/>
                  </a:lnTo>
                  <a:lnTo>
                    <a:pt x="2229697" y="445940"/>
                  </a:lnTo>
                  <a:lnTo>
                    <a:pt x="1783758" y="891879"/>
                  </a:lnTo>
                  <a:lnTo>
                    <a:pt x="0" y="891879"/>
                  </a:lnTo>
                  <a:lnTo>
                    <a:pt x="445940" y="445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0" vert="horz" wrap="square" lIns="661967" tIns="72009" rIns="517948" bIns="72009" numCol="1" spcCol="1270" anchor="ctr" anchorCtr="0">
              <a:noAutofit/>
            </a:bodyPr>
            <a:lstStyle/>
            <a:p>
              <a:pPr marL="0" marR="0" lvl="0" indent="0" algn="ctr" defTabSz="24003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Segoe UI" panose="020B0502040204020203" pitchFamily="34" charset="0"/>
                <a:cs typeface="Century Gothic"/>
              </a:endParaRP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7EF716AC-649F-409D-88C0-BCC55909E18E}"/>
                </a:ext>
              </a:extLst>
            </p:cNvPr>
            <p:cNvGrpSpPr/>
            <p:nvPr/>
          </p:nvGrpSpPr>
          <p:grpSpPr>
            <a:xfrm rot="2700000">
              <a:off x="2355093" y="1955005"/>
              <a:ext cx="945488" cy="945485"/>
              <a:chOff x="8381400" y="7194550"/>
              <a:chExt cx="1327750" cy="1327748"/>
            </a:xfrm>
          </p:grpSpPr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8ABD4F09-132F-4BD5-9023-91322E6FCBDB}"/>
                  </a:ext>
                </a:extLst>
              </p:cNvPr>
              <p:cNvSpPr/>
              <p:nvPr/>
            </p:nvSpPr>
            <p:spPr>
              <a:xfrm>
                <a:off x="8381400" y="7194550"/>
                <a:ext cx="1327750" cy="1327748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Segoe UI" panose="020B0502040204020203" pitchFamily="34" charset="0"/>
                  <a:cs typeface="Century Gothic"/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F57BD4EF-3CD5-429A-A705-37C9D959B21A}"/>
                  </a:ext>
                </a:extLst>
              </p:cNvPr>
              <p:cNvSpPr/>
              <p:nvPr/>
            </p:nvSpPr>
            <p:spPr>
              <a:xfrm>
                <a:off x="8508400" y="7321550"/>
                <a:ext cx="1073750" cy="107374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139700" dir="2700000" sx="90000" sy="9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Segoe UI" panose="020B0502040204020203" pitchFamily="34" charset="0"/>
                  <a:cs typeface="Century Gothic"/>
                </a:endParaRPr>
              </a:p>
            </p:txBody>
          </p:sp>
        </p:grp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E7A75008-016F-4748-87E0-5CBC0CE8C631}"/>
                </a:ext>
              </a:extLst>
            </p:cNvPr>
            <p:cNvSpPr/>
            <p:nvPr/>
          </p:nvSpPr>
          <p:spPr>
            <a:xfrm>
              <a:off x="2206011" y="3003059"/>
              <a:ext cx="1243649" cy="311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Century Gothic"/>
                  <a:ea typeface="Segoe UI" panose="020B0502040204020203" pitchFamily="34" charset="0"/>
                  <a:cs typeface="Century Gothic"/>
                </a:rPr>
                <a:t>Step One</a:t>
              </a:r>
            </a:p>
          </p:txBody>
        </p:sp>
        <p:sp>
          <p:nvSpPr>
            <p:cNvPr id="57" name="Freeform 21">
              <a:extLst>
                <a:ext uri="{FF2B5EF4-FFF2-40B4-BE49-F238E27FC236}">
                  <a16:creationId xmlns:a16="http://schemas.microsoft.com/office/drawing/2014/main" id="{6A8AC60F-1D86-4F5F-B301-B0553425F129}"/>
                </a:ext>
              </a:extLst>
            </p:cNvPr>
            <p:cNvSpPr/>
            <p:nvPr/>
          </p:nvSpPr>
          <p:spPr>
            <a:xfrm>
              <a:off x="3796182" y="2522973"/>
              <a:ext cx="2420861" cy="963382"/>
            </a:xfrm>
            <a:custGeom>
              <a:avLst/>
              <a:gdLst>
                <a:gd name="connsiteX0" fmla="*/ 0 w 2229697"/>
                <a:gd name="connsiteY0" fmla="*/ 0 h 891879"/>
                <a:gd name="connsiteX1" fmla="*/ 1783758 w 2229697"/>
                <a:gd name="connsiteY1" fmla="*/ 0 h 891879"/>
                <a:gd name="connsiteX2" fmla="*/ 2229697 w 2229697"/>
                <a:gd name="connsiteY2" fmla="*/ 445940 h 891879"/>
                <a:gd name="connsiteX3" fmla="*/ 1783758 w 2229697"/>
                <a:gd name="connsiteY3" fmla="*/ 891879 h 891879"/>
                <a:gd name="connsiteX4" fmla="*/ 0 w 2229697"/>
                <a:gd name="connsiteY4" fmla="*/ 891879 h 891879"/>
                <a:gd name="connsiteX5" fmla="*/ 445940 w 2229697"/>
                <a:gd name="connsiteY5" fmla="*/ 445940 h 891879"/>
                <a:gd name="connsiteX6" fmla="*/ 0 w 2229697"/>
                <a:gd name="connsiteY6" fmla="*/ 0 h 89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9697" h="891879">
                  <a:moveTo>
                    <a:pt x="0" y="0"/>
                  </a:moveTo>
                  <a:lnTo>
                    <a:pt x="1783758" y="0"/>
                  </a:lnTo>
                  <a:lnTo>
                    <a:pt x="2229697" y="445940"/>
                  </a:lnTo>
                  <a:lnTo>
                    <a:pt x="1783758" y="891879"/>
                  </a:lnTo>
                  <a:lnTo>
                    <a:pt x="0" y="891879"/>
                  </a:lnTo>
                  <a:lnTo>
                    <a:pt x="445940" y="44594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6000">
                  <a:srgbClr val="061D54"/>
                </a:gs>
                <a:gs pos="100000">
                  <a:srgbClr val="00B80E"/>
                </a:gs>
              </a:gsLst>
              <a:lin ang="18240000" scaled="0"/>
              <a:tileRect/>
            </a:gra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0" vert="horz" wrap="square" lIns="661967" tIns="72009" rIns="517948" bIns="72009" numCol="1" spcCol="1270" anchor="ctr" anchorCtr="0">
              <a:noAutofit/>
            </a:bodyPr>
            <a:lstStyle/>
            <a:p>
              <a:pPr marL="0" marR="0" lvl="0" indent="0" algn="ctr" defTabSz="24003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Segoe UI" panose="020B0502040204020203" pitchFamily="34" charset="0"/>
                <a:cs typeface="Century Gothic"/>
              </a:endParaRP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94DD6494-E87B-40C1-9D19-2DE81F68B68A}"/>
                </a:ext>
              </a:extLst>
            </p:cNvPr>
            <p:cNvGrpSpPr/>
            <p:nvPr/>
          </p:nvGrpSpPr>
          <p:grpSpPr>
            <a:xfrm rot="2700000">
              <a:off x="4533868" y="3013612"/>
              <a:ext cx="945488" cy="945485"/>
              <a:chOff x="8381400" y="7194550"/>
              <a:chExt cx="1327750" cy="1327748"/>
            </a:xfrm>
          </p:grpSpPr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B71644A8-1770-4F4B-8AA2-B41BED940C7D}"/>
                  </a:ext>
                </a:extLst>
              </p:cNvPr>
              <p:cNvSpPr/>
              <p:nvPr/>
            </p:nvSpPr>
            <p:spPr>
              <a:xfrm>
                <a:off x="8381400" y="7194550"/>
                <a:ext cx="1327750" cy="1327748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Segoe UI" panose="020B0502040204020203" pitchFamily="34" charset="0"/>
                  <a:cs typeface="Century Gothic"/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442064CB-B57A-4A5D-837D-06909D421D87}"/>
                  </a:ext>
                </a:extLst>
              </p:cNvPr>
              <p:cNvSpPr/>
              <p:nvPr/>
            </p:nvSpPr>
            <p:spPr>
              <a:xfrm>
                <a:off x="8508400" y="7321550"/>
                <a:ext cx="1073750" cy="107374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139700" dir="2700000" sx="90000" sy="9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Segoe UI" panose="020B0502040204020203" pitchFamily="34" charset="0"/>
                  <a:cs typeface="Century Gothic"/>
                </a:endParaRPr>
              </a:p>
            </p:txBody>
          </p:sp>
        </p:grp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CC42BB5F-3D07-400B-A110-3D8C4851FD2E}"/>
                </a:ext>
              </a:extLst>
            </p:cNvPr>
            <p:cNvSpPr/>
            <p:nvPr/>
          </p:nvSpPr>
          <p:spPr>
            <a:xfrm>
              <a:off x="4384787" y="2633015"/>
              <a:ext cx="1243649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Segoe UI" panose="020B0502040204020203" pitchFamily="34" charset="0"/>
                  <a:cs typeface="Century Gothic"/>
                </a:rPr>
                <a:t>Step Two</a:t>
              </a:r>
            </a:p>
          </p:txBody>
        </p:sp>
        <p:sp>
          <p:nvSpPr>
            <p:cNvPr id="60" name="Freeform 4">
              <a:extLst>
                <a:ext uri="{FF2B5EF4-FFF2-40B4-BE49-F238E27FC236}">
                  <a16:creationId xmlns:a16="http://schemas.microsoft.com/office/drawing/2014/main" id="{28493126-E806-45EF-A014-A3A2BAEDBA81}"/>
                </a:ext>
              </a:extLst>
            </p:cNvPr>
            <p:cNvSpPr/>
            <p:nvPr/>
          </p:nvSpPr>
          <p:spPr>
            <a:xfrm>
              <a:off x="5974958" y="2522973"/>
              <a:ext cx="2420861" cy="963382"/>
            </a:xfrm>
            <a:custGeom>
              <a:avLst/>
              <a:gdLst>
                <a:gd name="connsiteX0" fmla="*/ 0 w 2229697"/>
                <a:gd name="connsiteY0" fmla="*/ 0 h 891879"/>
                <a:gd name="connsiteX1" fmla="*/ 1783758 w 2229697"/>
                <a:gd name="connsiteY1" fmla="*/ 0 h 891879"/>
                <a:gd name="connsiteX2" fmla="*/ 2229697 w 2229697"/>
                <a:gd name="connsiteY2" fmla="*/ 445940 h 891879"/>
                <a:gd name="connsiteX3" fmla="*/ 1783758 w 2229697"/>
                <a:gd name="connsiteY3" fmla="*/ 891879 h 891879"/>
                <a:gd name="connsiteX4" fmla="*/ 0 w 2229697"/>
                <a:gd name="connsiteY4" fmla="*/ 891879 h 891879"/>
                <a:gd name="connsiteX5" fmla="*/ 445940 w 2229697"/>
                <a:gd name="connsiteY5" fmla="*/ 445940 h 891879"/>
                <a:gd name="connsiteX6" fmla="*/ 0 w 2229697"/>
                <a:gd name="connsiteY6" fmla="*/ 0 h 89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9697" h="891879">
                  <a:moveTo>
                    <a:pt x="0" y="0"/>
                  </a:moveTo>
                  <a:lnTo>
                    <a:pt x="1783758" y="0"/>
                  </a:lnTo>
                  <a:lnTo>
                    <a:pt x="2229697" y="445940"/>
                  </a:lnTo>
                  <a:lnTo>
                    <a:pt x="1783758" y="891879"/>
                  </a:lnTo>
                  <a:lnTo>
                    <a:pt x="0" y="891879"/>
                  </a:lnTo>
                  <a:lnTo>
                    <a:pt x="445940" y="445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0" vert="horz" wrap="square" lIns="661967" tIns="72009" rIns="517948" bIns="72009" numCol="1" spcCol="1270" anchor="ctr" anchorCtr="0">
              <a:noAutofit/>
            </a:bodyPr>
            <a:lstStyle/>
            <a:p>
              <a:pPr marL="0" marR="0" lvl="0" indent="0" algn="ctr" defTabSz="24003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Segoe UI" panose="020B0502040204020203" pitchFamily="34" charset="0"/>
                <a:cs typeface="Century Gothic"/>
              </a:endParaRP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067A3FB1-782B-4DE7-907A-1485E124A534}"/>
                </a:ext>
              </a:extLst>
            </p:cNvPr>
            <p:cNvGrpSpPr/>
            <p:nvPr/>
          </p:nvGrpSpPr>
          <p:grpSpPr>
            <a:xfrm rot="2700000">
              <a:off x="6712644" y="1955005"/>
              <a:ext cx="945488" cy="945485"/>
              <a:chOff x="8381400" y="7194550"/>
              <a:chExt cx="1327750" cy="1327748"/>
            </a:xfrm>
          </p:grpSpPr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1AD8C224-0087-4E56-967F-57F4BFE677F2}"/>
                  </a:ext>
                </a:extLst>
              </p:cNvPr>
              <p:cNvSpPr/>
              <p:nvPr/>
            </p:nvSpPr>
            <p:spPr>
              <a:xfrm>
                <a:off x="8381400" y="7194550"/>
                <a:ext cx="1327750" cy="1327748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Segoe UI" panose="020B0502040204020203" pitchFamily="34" charset="0"/>
                  <a:cs typeface="Century Gothic"/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85BD15BF-90C0-4BFE-88AA-F682D2DF12F6}"/>
                  </a:ext>
                </a:extLst>
              </p:cNvPr>
              <p:cNvSpPr/>
              <p:nvPr/>
            </p:nvSpPr>
            <p:spPr>
              <a:xfrm>
                <a:off x="8508400" y="7321550"/>
                <a:ext cx="1073750" cy="107374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139700" dir="2700000" sx="90000" sy="9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Segoe UI" panose="020B0502040204020203" pitchFamily="34" charset="0"/>
                  <a:cs typeface="Century Gothic"/>
                </a:endParaRPr>
              </a:p>
            </p:txBody>
          </p:sp>
        </p:grp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67B3250-0D47-45C9-B9C5-660D16E8F5CC}"/>
                </a:ext>
              </a:extLst>
            </p:cNvPr>
            <p:cNvSpPr/>
            <p:nvPr/>
          </p:nvSpPr>
          <p:spPr>
            <a:xfrm>
              <a:off x="6563563" y="3003057"/>
              <a:ext cx="1243649" cy="311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Century Gothic"/>
                  <a:ea typeface="Segoe UI" panose="020B0502040204020203" pitchFamily="34" charset="0"/>
                  <a:cs typeface="Century Gothic"/>
                </a:rPr>
                <a:t>Step Three</a:t>
              </a:r>
            </a:p>
          </p:txBody>
        </p:sp>
        <p:sp>
          <p:nvSpPr>
            <p:cNvPr id="63" name="Freeform 16">
              <a:extLst>
                <a:ext uri="{FF2B5EF4-FFF2-40B4-BE49-F238E27FC236}">
                  <a16:creationId xmlns:a16="http://schemas.microsoft.com/office/drawing/2014/main" id="{57AE9AB6-453F-4BBF-A885-A6A00E19E5B9}"/>
                </a:ext>
              </a:extLst>
            </p:cNvPr>
            <p:cNvSpPr/>
            <p:nvPr/>
          </p:nvSpPr>
          <p:spPr>
            <a:xfrm>
              <a:off x="8153734" y="2522973"/>
              <a:ext cx="2420861" cy="963382"/>
            </a:xfrm>
            <a:custGeom>
              <a:avLst/>
              <a:gdLst>
                <a:gd name="connsiteX0" fmla="*/ 0 w 2229697"/>
                <a:gd name="connsiteY0" fmla="*/ 0 h 891879"/>
                <a:gd name="connsiteX1" fmla="*/ 1783758 w 2229697"/>
                <a:gd name="connsiteY1" fmla="*/ 0 h 891879"/>
                <a:gd name="connsiteX2" fmla="*/ 2229697 w 2229697"/>
                <a:gd name="connsiteY2" fmla="*/ 445940 h 891879"/>
                <a:gd name="connsiteX3" fmla="*/ 1783758 w 2229697"/>
                <a:gd name="connsiteY3" fmla="*/ 891879 h 891879"/>
                <a:gd name="connsiteX4" fmla="*/ 0 w 2229697"/>
                <a:gd name="connsiteY4" fmla="*/ 891879 h 891879"/>
                <a:gd name="connsiteX5" fmla="*/ 445940 w 2229697"/>
                <a:gd name="connsiteY5" fmla="*/ 445940 h 891879"/>
                <a:gd name="connsiteX6" fmla="*/ 0 w 2229697"/>
                <a:gd name="connsiteY6" fmla="*/ 0 h 89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9697" h="891879">
                  <a:moveTo>
                    <a:pt x="0" y="0"/>
                  </a:moveTo>
                  <a:lnTo>
                    <a:pt x="1783758" y="0"/>
                  </a:lnTo>
                  <a:lnTo>
                    <a:pt x="2229697" y="445940"/>
                  </a:lnTo>
                  <a:lnTo>
                    <a:pt x="1783758" y="891879"/>
                  </a:lnTo>
                  <a:lnTo>
                    <a:pt x="0" y="891879"/>
                  </a:lnTo>
                  <a:lnTo>
                    <a:pt x="445940" y="445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0" vert="horz" wrap="square" lIns="661967" tIns="72009" rIns="517948" bIns="72009" numCol="1" spcCol="1270" anchor="ctr" anchorCtr="0">
              <a:noAutofit/>
            </a:bodyPr>
            <a:lstStyle/>
            <a:p>
              <a:pPr marL="0" marR="0" lvl="0" indent="0" algn="ctr" defTabSz="24003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Segoe UI" panose="020B0502040204020203" pitchFamily="34" charset="0"/>
                <a:cs typeface="Century Gothic"/>
              </a:endParaRP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CA03A6B8-1CBE-4E16-B405-58E0AA812F1E}"/>
                </a:ext>
              </a:extLst>
            </p:cNvPr>
            <p:cNvGrpSpPr/>
            <p:nvPr/>
          </p:nvGrpSpPr>
          <p:grpSpPr>
            <a:xfrm rot="2700000">
              <a:off x="8891420" y="3013612"/>
              <a:ext cx="945488" cy="945485"/>
              <a:chOff x="8381400" y="7194550"/>
              <a:chExt cx="1327750" cy="1327748"/>
            </a:xfrm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53D36A0D-6A21-4A85-930A-506D4F9C4C3C}"/>
                  </a:ext>
                </a:extLst>
              </p:cNvPr>
              <p:cNvSpPr/>
              <p:nvPr/>
            </p:nvSpPr>
            <p:spPr>
              <a:xfrm>
                <a:off x="8381400" y="7194550"/>
                <a:ext cx="1327750" cy="1327748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Segoe UI" panose="020B0502040204020203" pitchFamily="34" charset="0"/>
                  <a:cs typeface="Century Gothic"/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CFD1CC5C-E80E-4A77-ABEA-516D6C083DA4}"/>
                  </a:ext>
                </a:extLst>
              </p:cNvPr>
              <p:cNvSpPr/>
              <p:nvPr/>
            </p:nvSpPr>
            <p:spPr>
              <a:xfrm>
                <a:off x="8508400" y="7321550"/>
                <a:ext cx="1073750" cy="107374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139700" dir="2700000" sx="90000" sy="9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Segoe UI" panose="020B0502040204020203" pitchFamily="34" charset="0"/>
                  <a:cs typeface="Century Gothic"/>
                </a:endParaRPr>
              </a:p>
            </p:txBody>
          </p:sp>
        </p:grp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E2D19A6-2EA4-4752-B9CD-180F27D27C16}"/>
                </a:ext>
              </a:extLst>
            </p:cNvPr>
            <p:cNvSpPr/>
            <p:nvPr/>
          </p:nvSpPr>
          <p:spPr>
            <a:xfrm>
              <a:off x="8742340" y="2633015"/>
              <a:ext cx="1243649" cy="311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Century Gothic"/>
                  <a:ea typeface="Segoe UI" panose="020B0502040204020203" pitchFamily="34" charset="0"/>
                  <a:cs typeface="Century Gothic"/>
                </a:rPr>
                <a:t>Step Four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F2A853B-583E-46FE-ACAC-36BA42BE7E69}"/>
              </a:ext>
            </a:extLst>
          </p:cNvPr>
          <p:cNvGrpSpPr/>
          <p:nvPr/>
        </p:nvGrpSpPr>
        <p:grpSpPr>
          <a:xfrm>
            <a:off x="697268" y="2837858"/>
            <a:ext cx="1993379" cy="1235479"/>
            <a:chOff x="4300837" y="4362294"/>
            <a:chExt cx="2377218" cy="1473379"/>
          </a:xfrm>
        </p:grpSpPr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BD5B9267-96E2-4A7E-9C19-6E376BD7480C}"/>
                </a:ext>
              </a:extLst>
            </p:cNvPr>
            <p:cNvGrpSpPr/>
            <p:nvPr/>
          </p:nvGrpSpPr>
          <p:grpSpPr>
            <a:xfrm>
              <a:off x="4300837" y="4362294"/>
              <a:ext cx="1411548" cy="770786"/>
              <a:chOff x="1123690" y="2856439"/>
              <a:chExt cx="1411548" cy="770786"/>
            </a:xfrm>
          </p:grpSpPr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2501A8C8-9667-4FD9-B2E0-4FC8C265F948}"/>
                  </a:ext>
                </a:extLst>
              </p:cNvPr>
              <p:cNvSpPr txBox="1"/>
              <p:nvPr/>
            </p:nvSpPr>
            <p:spPr>
              <a:xfrm>
                <a:off x="1123690" y="2856439"/>
                <a:ext cx="1000749" cy="77078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61D54"/>
                    </a:solidFill>
                    <a:effectLst/>
                    <a:uLnTx/>
                    <a:uFillTx/>
                    <a:latin typeface="Century Gothic"/>
                    <a:cs typeface="Century Gothic"/>
                  </a:rPr>
                  <a:t>17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4030FB45-CBF9-4152-97E4-8DE460CA5652}"/>
                  </a:ext>
                </a:extLst>
              </p:cNvPr>
              <p:cNvSpPr txBox="1"/>
              <p:nvPr/>
            </p:nvSpPr>
            <p:spPr>
              <a:xfrm>
                <a:off x="1956642" y="3179727"/>
                <a:ext cx="578596" cy="33033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61D54"/>
                    </a:solidFill>
                    <a:effectLst/>
                    <a:uLnTx/>
                    <a:uFillTx/>
                    <a:latin typeface="Century Gothic"/>
                    <a:cs typeface="Century Gothic"/>
                  </a:rPr>
                  <a:t>aug</a:t>
                </a:r>
              </a:p>
            </p:txBody>
          </p:sp>
        </p:grp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9577EA31-9773-4FED-A7C4-35230477F3B6}"/>
                </a:ext>
              </a:extLst>
            </p:cNvPr>
            <p:cNvSpPr/>
            <p:nvPr/>
          </p:nvSpPr>
          <p:spPr>
            <a:xfrm>
              <a:off x="4550089" y="5089662"/>
              <a:ext cx="2127966" cy="746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914400">
                <a:lnSpc>
                  <a:spcPct val="130000"/>
                </a:lnSpc>
              </a:pPr>
              <a:r>
                <a:rPr lang="en-US" sz="900" kern="0" dirty="0" err="1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Lorem</a:t>
              </a:r>
              <a:r>
                <a:rPr lang="en-US" sz="900" kern="0" dirty="0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ipsum</a:t>
              </a:r>
              <a:r>
                <a:rPr lang="en-US" sz="900" kern="0" dirty="0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 dolor sit </a:t>
              </a:r>
              <a:r>
                <a:rPr lang="en-US" sz="900" kern="0" dirty="0" err="1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amet</a:t>
              </a:r>
              <a:r>
                <a:rPr lang="en-US" sz="900" kern="0" dirty="0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, </a:t>
              </a:r>
              <a:r>
                <a:rPr lang="en-US" sz="900" kern="0" dirty="0" err="1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consetetur</a:t>
              </a:r>
              <a:r>
                <a:rPr lang="en-US" sz="900" kern="0" dirty="0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sadipscing</a:t>
              </a:r>
              <a:r>
                <a:rPr lang="en-US" sz="900" kern="0" dirty="0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elitr</a:t>
              </a:r>
              <a:r>
                <a:rPr lang="en-US" sz="900" kern="0" dirty="0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, </a:t>
              </a:r>
              <a:r>
                <a:rPr lang="en-US" sz="900" kern="0" dirty="0" err="1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sed</a:t>
              </a:r>
              <a:r>
                <a:rPr lang="en-US" sz="900" kern="0" dirty="0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diam</a:t>
              </a:r>
              <a:r>
                <a:rPr lang="en-US" sz="900" kern="0" dirty="0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nonumy</a:t>
              </a:r>
              <a:r>
                <a:rPr lang="en-US" sz="900" kern="0" dirty="0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chemeClr val="tx1">
                      <a:lumMod val="65000"/>
                    </a:schemeClr>
                  </a:solidFill>
                  <a:latin typeface="Century Gothic"/>
                  <a:cs typeface="Century Gothic"/>
                </a:rPr>
                <a:t>eirmod</a:t>
              </a: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uLnTx/>
                <a:uFillTx/>
                <a:latin typeface="Century Gothic"/>
                <a:cs typeface="Century Gothic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2B3A0BF6-3AA2-4401-9603-4F9DB898DBF7}"/>
              </a:ext>
            </a:extLst>
          </p:cNvPr>
          <p:cNvGrpSpPr/>
          <p:nvPr/>
        </p:nvGrpSpPr>
        <p:grpSpPr>
          <a:xfrm>
            <a:off x="2620536" y="2837858"/>
            <a:ext cx="2000628" cy="1235479"/>
            <a:chOff x="4300837" y="4362294"/>
            <a:chExt cx="2385862" cy="1473379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539DB038-A4DE-48C7-8502-6E21D0ADA6F4}"/>
                </a:ext>
              </a:extLst>
            </p:cNvPr>
            <p:cNvGrpSpPr/>
            <p:nvPr/>
          </p:nvGrpSpPr>
          <p:grpSpPr>
            <a:xfrm>
              <a:off x="4300837" y="4362294"/>
              <a:ext cx="1411548" cy="770786"/>
              <a:chOff x="1123690" y="2856439"/>
              <a:chExt cx="1411548" cy="770786"/>
            </a:xfrm>
          </p:grpSpPr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9951A50C-34FC-48CD-A19C-1BEA422E97C6}"/>
                  </a:ext>
                </a:extLst>
              </p:cNvPr>
              <p:cNvSpPr txBox="1"/>
              <p:nvPr/>
            </p:nvSpPr>
            <p:spPr>
              <a:xfrm>
                <a:off x="1123690" y="2856439"/>
                <a:ext cx="1000749" cy="77078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61D54"/>
                    </a:solidFill>
                    <a:effectLst/>
                    <a:uLnTx/>
                    <a:uFillTx/>
                    <a:latin typeface="Century Gothic"/>
                    <a:cs typeface="Century Gothic"/>
                  </a:rPr>
                  <a:t>22</a:t>
                </a: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A961F483-28AA-4C3A-A737-F694108EC120}"/>
                  </a:ext>
                </a:extLst>
              </p:cNvPr>
              <p:cNvSpPr txBox="1"/>
              <p:nvPr/>
            </p:nvSpPr>
            <p:spPr>
              <a:xfrm>
                <a:off x="1956642" y="3179727"/>
                <a:ext cx="578596" cy="33033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61D54"/>
                    </a:solidFill>
                    <a:effectLst/>
                    <a:uLnTx/>
                    <a:uFillTx/>
                    <a:latin typeface="Century Gothic"/>
                    <a:cs typeface="Century Gothic"/>
                  </a:rPr>
                  <a:t>aug</a:t>
                </a:r>
              </a:p>
            </p:txBody>
          </p:sp>
        </p:grp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75755D29-8FEA-4DD0-8E33-9CD81EDD6092}"/>
                </a:ext>
              </a:extLst>
            </p:cNvPr>
            <p:cNvSpPr/>
            <p:nvPr/>
          </p:nvSpPr>
          <p:spPr>
            <a:xfrm>
              <a:off x="4550088" y="5089662"/>
              <a:ext cx="2136611" cy="746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914400">
                <a:lnSpc>
                  <a:spcPct val="130000"/>
                </a:lnSpc>
              </a:pP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Lorem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ipsum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dolor sit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amet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,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consetetur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sadipscing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elitr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,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sed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diam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nonumy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eirmod</a:t>
              </a:r>
              <a:endParaRPr lang="en-US" sz="900" kern="0" dirty="0">
                <a:solidFill>
                  <a:srgbClr val="A6A6A6"/>
                </a:solidFill>
                <a:latin typeface="Century Gothic"/>
                <a:cs typeface="Century Gothic"/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D3568E4A-C3CF-40FC-99CA-458D8A8341BB}"/>
              </a:ext>
            </a:extLst>
          </p:cNvPr>
          <p:cNvGrpSpPr/>
          <p:nvPr/>
        </p:nvGrpSpPr>
        <p:grpSpPr>
          <a:xfrm>
            <a:off x="4512567" y="2837858"/>
            <a:ext cx="2001256" cy="1235479"/>
            <a:chOff x="4300837" y="4362294"/>
            <a:chExt cx="2386612" cy="1473379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B0E2E907-01B9-49D6-845D-72422D30D81E}"/>
                </a:ext>
              </a:extLst>
            </p:cNvPr>
            <p:cNvGrpSpPr/>
            <p:nvPr/>
          </p:nvGrpSpPr>
          <p:grpSpPr>
            <a:xfrm>
              <a:off x="4300837" y="4362294"/>
              <a:ext cx="1411548" cy="770786"/>
              <a:chOff x="1123690" y="2856439"/>
              <a:chExt cx="1411548" cy="770786"/>
            </a:xfrm>
          </p:grpSpPr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FB12C9FB-C1E0-431A-8C24-23A685C3F557}"/>
                  </a:ext>
                </a:extLst>
              </p:cNvPr>
              <p:cNvSpPr txBox="1"/>
              <p:nvPr/>
            </p:nvSpPr>
            <p:spPr>
              <a:xfrm>
                <a:off x="1123690" y="2856439"/>
                <a:ext cx="1000749" cy="77078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61D54"/>
                    </a:solidFill>
                    <a:effectLst/>
                    <a:uLnTx/>
                    <a:uFillTx/>
                    <a:latin typeface="Century Gothic"/>
                    <a:cs typeface="Century Gothic"/>
                  </a:rPr>
                  <a:t>04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98B10935-8B72-4983-848F-D78ED76ED572}"/>
                  </a:ext>
                </a:extLst>
              </p:cNvPr>
              <p:cNvSpPr txBox="1"/>
              <p:nvPr/>
            </p:nvSpPr>
            <p:spPr>
              <a:xfrm>
                <a:off x="1956643" y="3179727"/>
                <a:ext cx="578595" cy="33033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61D54"/>
                    </a:solidFill>
                    <a:effectLst/>
                    <a:uLnTx/>
                    <a:uFillTx/>
                    <a:latin typeface="Century Gothic"/>
                    <a:cs typeface="Century Gothic"/>
                  </a:rPr>
                  <a:t>sep</a:t>
                </a:r>
              </a:p>
            </p:txBody>
          </p:sp>
        </p:grp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22E54E4B-07BF-4564-B817-178DEBB1F939}"/>
                </a:ext>
              </a:extLst>
            </p:cNvPr>
            <p:cNvSpPr/>
            <p:nvPr/>
          </p:nvSpPr>
          <p:spPr>
            <a:xfrm>
              <a:off x="4550089" y="5089662"/>
              <a:ext cx="2137360" cy="746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914400">
                <a:lnSpc>
                  <a:spcPct val="130000"/>
                </a:lnSpc>
              </a:pP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Lorem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ipsum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dolor sit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amet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,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consetetur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sadipscing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elitr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,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sed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diam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nonumy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eirmod</a:t>
              </a:r>
              <a:endParaRPr lang="en-US" sz="900" kern="0" dirty="0">
                <a:solidFill>
                  <a:srgbClr val="A6A6A6"/>
                </a:solidFill>
                <a:latin typeface="Century Gothic"/>
                <a:cs typeface="Century Gothic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B2FC4ECA-8CDB-4468-91F1-F18B3E9DCEF1}"/>
              </a:ext>
            </a:extLst>
          </p:cNvPr>
          <p:cNvGrpSpPr/>
          <p:nvPr/>
        </p:nvGrpSpPr>
        <p:grpSpPr>
          <a:xfrm>
            <a:off x="6410573" y="2838682"/>
            <a:ext cx="1994498" cy="1235479"/>
            <a:chOff x="4300837" y="4362294"/>
            <a:chExt cx="2378548" cy="1473379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FD7C8FA1-0E7F-4CF8-9B1D-87860A4EF33F}"/>
                </a:ext>
              </a:extLst>
            </p:cNvPr>
            <p:cNvGrpSpPr/>
            <p:nvPr/>
          </p:nvGrpSpPr>
          <p:grpSpPr>
            <a:xfrm>
              <a:off x="4300837" y="4362294"/>
              <a:ext cx="1411548" cy="770786"/>
              <a:chOff x="1123690" y="2856439"/>
              <a:chExt cx="1411548" cy="770786"/>
            </a:xfrm>
          </p:grpSpPr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74DD3225-7BC1-4BDA-BD62-2A85C376B570}"/>
                  </a:ext>
                </a:extLst>
              </p:cNvPr>
              <p:cNvSpPr txBox="1"/>
              <p:nvPr/>
            </p:nvSpPr>
            <p:spPr>
              <a:xfrm>
                <a:off x="1123690" y="2856439"/>
                <a:ext cx="1000749" cy="77078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61D54"/>
                    </a:solidFill>
                    <a:effectLst/>
                    <a:uLnTx/>
                    <a:uFillTx/>
                    <a:latin typeface="Century Gothic"/>
                    <a:cs typeface="Century Gothic"/>
                  </a:rPr>
                  <a:t>12</a:t>
                </a: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9570DFD8-78C5-405E-93DE-74C3F1A619B5}"/>
                  </a:ext>
                </a:extLst>
              </p:cNvPr>
              <p:cNvSpPr txBox="1"/>
              <p:nvPr/>
            </p:nvSpPr>
            <p:spPr>
              <a:xfrm>
                <a:off x="1956642" y="3179727"/>
                <a:ext cx="578596" cy="33033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61D54"/>
                    </a:solidFill>
                    <a:effectLst/>
                    <a:uLnTx/>
                    <a:uFillTx/>
                    <a:latin typeface="Century Gothic"/>
                    <a:cs typeface="Century Gothic"/>
                  </a:rPr>
                  <a:t>sep</a:t>
                </a:r>
              </a:p>
            </p:txBody>
          </p:sp>
        </p:grp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2148E055-3E3A-45B0-AC0D-03C606723B4E}"/>
                </a:ext>
              </a:extLst>
            </p:cNvPr>
            <p:cNvSpPr/>
            <p:nvPr/>
          </p:nvSpPr>
          <p:spPr>
            <a:xfrm>
              <a:off x="4550092" y="5089662"/>
              <a:ext cx="2129293" cy="746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914400">
                <a:lnSpc>
                  <a:spcPct val="130000"/>
                </a:lnSpc>
              </a:pP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Lorem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ipsum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dolor sit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amet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,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consetetur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sadipscing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elitr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,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sed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diam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nonumy</a:t>
              </a:r>
              <a:r>
                <a:rPr lang="en-US" sz="900" kern="0" dirty="0">
                  <a:solidFill>
                    <a:srgbClr val="A6A6A6"/>
                  </a:solidFill>
                  <a:latin typeface="Century Gothic"/>
                  <a:cs typeface="Century Gothic"/>
                </a:rPr>
                <a:t> </a:t>
              </a:r>
              <a:r>
                <a:rPr lang="en-US" sz="900" kern="0" dirty="0" err="1">
                  <a:solidFill>
                    <a:srgbClr val="A6A6A6"/>
                  </a:solidFill>
                  <a:latin typeface="Century Gothic"/>
                  <a:cs typeface="Century Gothic"/>
                </a:rPr>
                <a:t>eirmod</a:t>
              </a:r>
              <a:endParaRPr lang="en-US" sz="900" kern="0" dirty="0">
                <a:solidFill>
                  <a:srgbClr val="A6A6A6"/>
                </a:solidFill>
                <a:latin typeface="Century Gothic"/>
                <a:cs typeface="Century Gothic"/>
              </a:endParaRPr>
            </a:p>
          </p:txBody>
        </p:sp>
      </p:grpSp>
      <p:grpSp>
        <p:nvGrpSpPr>
          <p:cNvPr id="102" name="Group 101"/>
          <p:cNvGrpSpPr>
            <a:grpSpLocks noChangeAspect="1"/>
          </p:cNvGrpSpPr>
          <p:nvPr/>
        </p:nvGrpSpPr>
        <p:grpSpPr>
          <a:xfrm>
            <a:off x="1700520" y="1378092"/>
            <a:ext cx="308108" cy="310151"/>
            <a:chOff x="5978526" y="4991101"/>
            <a:chExt cx="239712" cy="241300"/>
          </a:xfrm>
          <a:solidFill>
            <a:srgbClr val="061D54"/>
          </a:solidFill>
        </p:grpSpPr>
        <p:sp>
          <p:nvSpPr>
            <p:cNvPr id="103" name="Freeform 227"/>
            <p:cNvSpPr>
              <a:spLocks noEditPoints="1"/>
            </p:cNvSpPr>
            <p:nvPr/>
          </p:nvSpPr>
          <p:spPr bwMode="auto">
            <a:xfrm>
              <a:off x="5978526" y="5067301"/>
              <a:ext cx="165100" cy="165100"/>
            </a:xfrm>
            <a:custGeom>
              <a:avLst/>
              <a:gdLst>
                <a:gd name="T0" fmla="*/ 42 w 44"/>
                <a:gd name="T1" fmla="*/ 18 h 44"/>
                <a:gd name="T2" fmla="*/ 35 w 44"/>
                <a:gd name="T3" fmla="*/ 18 h 44"/>
                <a:gd name="T4" fmla="*/ 34 w 44"/>
                <a:gd name="T5" fmla="*/ 14 h 44"/>
                <a:gd name="T6" fmla="*/ 38 w 44"/>
                <a:gd name="T7" fmla="*/ 10 h 44"/>
                <a:gd name="T8" fmla="*/ 38 w 44"/>
                <a:gd name="T9" fmla="*/ 7 h 44"/>
                <a:gd name="T10" fmla="*/ 36 w 44"/>
                <a:gd name="T11" fmla="*/ 5 h 44"/>
                <a:gd name="T12" fmla="*/ 33 w 44"/>
                <a:gd name="T13" fmla="*/ 5 h 44"/>
                <a:gd name="T14" fmla="*/ 29 w 44"/>
                <a:gd name="T15" fmla="*/ 9 h 44"/>
                <a:gd name="T16" fmla="*/ 25 w 44"/>
                <a:gd name="T17" fmla="*/ 8 h 44"/>
                <a:gd name="T18" fmla="*/ 25 w 44"/>
                <a:gd name="T19" fmla="*/ 2 h 44"/>
                <a:gd name="T20" fmla="*/ 23 w 44"/>
                <a:gd name="T21" fmla="*/ 0 h 44"/>
                <a:gd name="T22" fmla="*/ 20 w 44"/>
                <a:gd name="T23" fmla="*/ 0 h 44"/>
                <a:gd name="T24" fmla="*/ 18 w 44"/>
                <a:gd name="T25" fmla="*/ 2 h 44"/>
                <a:gd name="T26" fmla="*/ 18 w 44"/>
                <a:gd name="T27" fmla="*/ 8 h 44"/>
                <a:gd name="T28" fmla="*/ 14 w 44"/>
                <a:gd name="T29" fmla="*/ 9 h 44"/>
                <a:gd name="T30" fmla="*/ 10 w 44"/>
                <a:gd name="T31" fmla="*/ 6 h 44"/>
                <a:gd name="T32" fmla="*/ 7 w 44"/>
                <a:gd name="T33" fmla="*/ 6 h 44"/>
                <a:gd name="T34" fmla="*/ 5 w 44"/>
                <a:gd name="T35" fmla="*/ 8 h 44"/>
                <a:gd name="T36" fmla="*/ 5 w 44"/>
                <a:gd name="T37" fmla="*/ 11 h 44"/>
                <a:gd name="T38" fmla="*/ 9 w 44"/>
                <a:gd name="T39" fmla="*/ 15 h 44"/>
                <a:gd name="T40" fmla="*/ 7 w 44"/>
                <a:gd name="T41" fmla="*/ 19 h 44"/>
                <a:gd name="T42" fmla="*/ 2 w 44"/>
                <a:gd name="T43" fmla="*/ 19 h 44"/>
                <a:gd name="T44" fmla="*/ 0 w 44"/>
                <a:gd name="T45" fmla="*/ 21 h 44"/>
                <a:gd name="T46" fmla="*/ 0 w 44"/>
                <a:gd name="T47" fmla="*/ 24 h 44"/>
                <a:gd name="T48" fmla="*/ 2 w 44"/>
                <a:gd name="T49" fmla="*/ 26 h 44"/>
                <a:gd name="T50" fmla="*/ 7 w 44"/>
                <a:gd name="T51" fmla="*/ 26 h 44"/>
                <a:gd name="T52" fmla="*/ 9 w 44"/>
                <a:gd name="T53" fmla="*/ 30 h 44"/>
                <a:gd name="T54" fmla="*/ 6 w 44"/>
                <a:gd name="T55" fmla="*/ 34 h 44"/>
                <a:gd name="T56" fmla="*/ 6 w 44"/>
                <a:gd name="T57" fmla="*/ 37 h 44"/>
                <a:gd name="T58" fmla="*/ 8 w 44"/>
                <a:gd name="T59" fmla="*/ 39 h 44"/>
                <a:gd name="T60" fmla="*/ 11 w 44"/>
                <a:gd name="T61" fmla="*/ 39 h 44"/>
                <a:gd name="T62" fmla="*/ 15 w 44"/>
                <a:gd name="T63" fmla="*/ 35 h 44"/>
                <a:gd name="T64" fmla="*/ 19 w 44"/>
                <a:gd name="T65" fmla="*/ 36 h 44"/>
                <a:gd name="T66" fmla="*/ 19 w 44"/>
                <a:gd name="T67" fmla="*/ 42 h 44"/>
                <a:gd name="T68" fmla="*/ 21 w 44"/>
                <a:gd name="T69" fmla="*/ 44 h 44"/>
                <a:gd name="T70" fmla="*/ 24 w 44"/>
                <a:gd name="T71" fmla="*/ 44 h 44"/>
                <a:gd name="T72" fmla="*/ 26 w 44"/>
                <a:gd name="T73" fmla="*/ 42 h 44"/>
                <a:gd name="T74" fmla="*/ 26 w 44"/>
                <a:gd name="T75" fmla="*/ 36 h 44"/>
                <a:gd name="T76" fmla="*/ 30 w 44"/>
                <a:gd name="T77" fmla="*/ 34 h 44"/>
                <a:gd name="T78" fmla="*/ 34 w 44"/>
                <a:gd name="T79" fmla="*/ 38 h 44"/>
                <a:gd name="T80" fmla="*/ 37 w 44"/>
                <a:gd name="T81" fmla="*/ 38 h 44"/>
                <a:gd name="T82" fmla="*/ 39 w 44"/>
                <a:gd name="T83" fmla="*/ 36 h 44"/>
                <a:gd name="T84" fmla="*/ 39 w 44"/>
                <a:gd name="T85" fmla="*/ 33 h 44"/>
                <a:gd name="T86" fmla="*/ 35 w 44"/>
                <a:gd name="T87" fmla="*/ 28 h 44"/>
                <a:gd name="T88" fmla="*/ 36 w 44"/>
                <a:gd name="T89" fmla="*/ 25 h 44"/>
                <a:gd name="T90" fmla="*/ 42 w 44"/>
                <a:gd name="T91" fmla="*/ 25 h 44"/>
                <a:gd name="T92" fmla="*/ 44 w 44"/>
                <a:gd name="T93" fmla="*/ 23 h 44"/>
                <a:gd name="T94" fmla="*/ 44 w 44"/>
                <a:gd name="T95" fmla="*/ 20 h 44"/>
                <a:gd name="T96" fmla="*/ 42 w 44"/>
                <a:gd name="T97" fmla="*/ 18 h 44"/>
                <a:gd name="T98" fmla="*/ 21 w 44"/>
                <a:gd name="T99" fmla="*/ 28 h 44"/>
                <a:gd name="T100" fmla="*/ 15 w 44"/>
                <a:gd name="T101" fmla="*/ 22 h 44"/>
                <a:gd name="T102" fmla="*/ 21 w 44"/>
                <a:gd name="T103" fmla="*/ 16 h 44"/>
                <a:gd name="T104" fmla="*/ 28 w 44"/>
                <a:gd name="T105" fmla="*/ 22 h 44"/>
                <a:gd name="T106" fmla="*/ 21 w 44"/>
                <a:gd name="T107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" h="44">
                  <a:moveTo>
                    <a:pt x="42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5" y="17"/>
                    <a:pt x="35" y="15"/>
                    <a:pt x="34" y="14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39" y="8"/>
                    <a:pt x="38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4"/>
                    <a:pt x="34" y="4"/>
                    <a:pt x="33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6" y="8"/>
                    <a:pt x="25" y="8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6" y="8"/>
                    <a:pt x="15" y="9"/>
                    <a:pt x="14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10"/>
                    <a:pt x="5" y="11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6"/>
                    <a:pt x="7" y="17"/>
                    <a:pt x="7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6" y="3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40"/>
                    <a:pt x="10" y="40"/>
                    <a:pt x="11" y="3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6"/>
                    <a:pt x="18" y="36"/>
                    <a:pt x="19" y="36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20" y="44"/>
                    <a:pt x="21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6" y="43"/>
                    <a:pt x="26" y="42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8" y="35"/>
                    <a:pt x="29" y="35"/>
                    <a:pt x="30" y="34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9"/>
                    <a:pt x="36" y="39"/>
                    <a:pt x="37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5"/>
                    <a:pt x="40" y="34"/>
                    <a:pt x="39" y="33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6"/>
                    <a:pt x="3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5"/>
                    <a:pt x="44" y="24"/>
                    <a:pt x="44" y="23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3" y="18"/>
                    <a:pt x="42" y="18"/>
                  </a:cubicBezTo>
                  <a:close/>
                  <a:moveTo>
                    <a:pt x="21" y="28"/>
                  </a:moveTo>
                  <a:cubicBezTo>
                    <a:pt x="18" y="28"/>
                    <a:pt x="15" y="25"/>
                    <a:pt x="15" y="22"/>
                  </a:cubicBezTo>
                  <a:cubicBezTo>
                    <a:pt x="15" y="19"/>
                    <a:pt x="18" y="16"/>
                    <a:pt x="21" y="16"/>
                  </a:cubicBezTo>
                  <a:cubicBezTo>
                    <a:pt x="25" y="16"/>
                    <a:pt x="28" y="19"/>
                    <a:pt x="28" y="22"/>
                  </a:cubicBezTo>
                  <a:cubicBezTo>
                    <a:pt x="28" y="25"/>
                    <a:pt x="25" y="28"/>
                    <a:pt x="2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28"/>
            <p:cNvSpPr>
              <a:spLocks noEditPoints="1"/>
            </p:cNvSpPr>
            <p:nvPr/>
          </p:nvSpPr>
          <p:spPr bwMode="auto">
            <a:xfrm>
              <a:off x="6113463" y="4991101"/>
              <a:ext cx="104775" cy="104775"/>
            </a:xfrm>
            <a:custGeom>
              <a:avLst/>
              <a:gdLst>
                <a:gd name="T0" fmla="*/ 26 w 28"/>
                <a:gd name="T1" fmla="*/ 11 h 28"/>
                <a:gd name="T2" fmla="*/ 23 w 28"/>
                <a:gd name="T3" fmla="*/ 11 h 28"/>
                <a:gd name="T4" fmla="*/ 22 w 28"/>
                <a:gd name="T5" fmla="*/ 9 h 28"/>
                <a:gd name="T6" fmla="*/ 24 w 28"/>
                <a:gd name="T7" fmla="*/ 7 h 28"/>
                <a:gd name="T8" fmla="*/ 24 w 28"/>
                <a:gd name="T9" fmla="*/ 4 h 28"/>
                <a:gd name="T10" fmla="*/ 23 w 28"/>
                <a:gd name="T11" fmla="*/ 3 h 28"/>
                <a:gd name="T12" fmla="*/ 21 w 28"/>
                <a:gd name="T13" fmla="*/ 3 h 28"/>
                <a:gd name="T14" fmla="*/ 18 w 28"/>
                <a:gd name="T15" fmla="*/ 6 h 28"/>
                <a:gd name="T16" fmla="*/ 16 w 28"/>
                <a:gd name="T17" fmla="*/ 5 h 28"/>
                <a:gd name="T18" fmla="*/ 16 w 28"/>
                <a:gd name="T19" fmla="*/ 2 h 28"/>
                <a:gd name="T20" fmla="*/ 14 w 28"/>
                <a:gd name="T21" fmla="*/ 0 h 28"/>
                <a:gd name="T22" fmla="*/ 13 w 28"/>
                <a:gd name="T23" fmla="*/ 0 h 28"/>
                <a:gd name="T24" fmla="*/ 11 w 28"/>
                <a:gd name="T25" fmla="*/ 2 h 28"/>
                <a:gd name="T26" fmla="*/ 11 w 28"/>
                <a:gd name="T27" fmla="*/ 5 h 28"/>
                <a:gd name="T28" fmla="*/ 9 w 28"/>
                <a:gd name="T29" fmla="*/ 6 h 28"/>
                <a:gd name="T30" fmla="*/ 7 w 28"/>
                <a:gd name="T31" fmla="*/ 4 h 28"/>
                <a:gd name="T32" fmla="*/ 4 w 28"/>
                <a:gd name="T33" fmla="*/ 4 h 28"/>
                <a:gd name="T34" fmla="*/ 3 w 28"/>
                <a:gd name="T35" fmla="*/ 5 h 28"/>
                <a:gd name="T36" fmla="*/ 3 w 28"/>
                <a:gd name="T37" fmla="*/ 7 h 28"/>
                <a:gd name="T38" fmla="*/ 6 w 28"/>
                <a:gd name="T39" fmla="*/ 9 h 28"/>
                <a:gd name="T40" fmla="*/ 4 w 28"/>
                <a:gd name="T41" fmla="*/ 12 h 28"/>
                <a:gd name="T42" fmla="*/ 2 w 28"/>
                <a:gd name="T43" fmla="*/ 12 h 28"/>
                <a:gd name="T44" fmla="*/ 0 w 28"/>
                <a:gd name="T45" fmla="*/ 14 h 28"/>
                <a:gd name="T46" fmla="*/ 0 w 28"/>
                <a:gd name="T47" fmla="*/ 15 h 28"/>
                <a:gd name="T48" fmla="*/ 2 w 28"/>
                <a:gd name="T49" fmla="*/ 17 h 28"/>
                <a:gd name="T50" fmla="*/ 5 w 28"/>
                <a:gd name="T51" fmla="*/ 17 h 28"/>
                <a:gd name="T52" fmla="*/ 6 w 28"/>
                <a:gd name="T53" fmla="*/ 19 h 28"/>
                <a:gd name="T54" fmla="*/ 4 w 28"/>
                <a:gd name="T55" fmla="*/ 21 h 28"/>
                <a:gd name="T56" fmla="*/ 4 w 28"/>
                <a:gd name="T57" fmla="*/ 24 h 28"/>
                <a:gd name="T58" fmla="*/ 5 w 28"/>
                <a:gd name="T59" fmla="*/ 25 h 28"/>
                <a:gd name="T60" fmla="*/ 7 w 28"/>
                <a:gd name="T61" fmla="*/ 25 h 28"/>
                <a:gd name="T62" fmla="*/ 9 w 28"/>
                <a:gd name="T63" fmla="*/ 22 h 28"/>
                <a:gd name="T64" fmla="*/ 12 w 28"/>
                <a:gd name="T65" fmla="*/ 23 h 28"/>
                <a:gd name="T66" fmla="*/ 12 w 28"/>
                <a:gd name="T67" fmla="*/ 26 h 28"/>
                <a:gd name="T68" fmla="*/ 14 w 28"/>
                <a:gd name="T69" fmla="*/ 28 h 28"/>
                <a:gd name="T70" fmla="*/ 15 w 28"/>
                <a:gd name="T71" fmla="*/ 28 h 28"/>
                <a:gd name="T72" fmla="*/ 17 w 28"/>
                <a:gd name="T73" fmla="*/ 26 h 28"/>
                <a:gd name="T74" fmla="*/ 17 w 28"/>
                <a:gd name="T75" fmla="*/ 23 h 28"/>
                <a:gd name="T76" fmla="*/ 19 w 28"/>
                <a:gd name="T77" fmla="*/ 22 h 28"/>
                <a:gd name="T78" fmla="*/ 21 w 28"/>
                <a:gd name="T79" fmla="*/ 24 h 28"/>
                <a:gd name="T80" fmla="*/ 24 w 28"/>
                <a:gd name="T81" fmla="*/ 24 h 28"/>
                <a:gd name="T82" fmla="*/ 25 w 28"/>
                <a:gd name="T83" fmla="*/ 23 h 28"/>
                <a:gd name="T84" fmla="*/ 25 w 28"/>
                <a:gd name="T85" fmla="*/ 21 h 28"/>
                <a:gd name="T86" fmla="*/ 22 w 28"/>
                <a:gd name="T87" fmla="*/ 18 h 28"/>
                <a:gd name="T88" fmla="*/ 23 w 28"/>
                <a:gd name="T89" fmla="*/ 16 h 28"/>
                <a:gd name="T90" fmla="*/ 26 w 28"/>
                <a:gd name="T91" fmla="*/ 16 h 28"/>
                <a:gd name="T92" fmla="*/ 28 w 28"/>
                <a:gd name="T93" fmla="*/ 14 h 28"/>
                <a:gd name="T94" fmla="*/ 28 w 28"/>
                <a:gd name="T95" fmla="*/ 13 h 28"/>
                <a:gd name="T96" fmla="*/ 26 w 28"/>
                <a:gd name="T97" fmla="*/ 11 h 28"/>
                <a:gd name="T98" fmla="*/ 14 w 28"/>
                <a:gd name="T99" fmla="*/ 18 h 28"/>
                <a:gd name="T100" fmla="*/ 10 w 28"/>
                <a:gd name="T101" fmla="*/ 14 h 28"/>
                <a:gd name="T102" fmla="*/ 14 w 28"/>
                <a:gd name="T103" fmla="*/ 10 h 28"/>
                <a:gd name="T104" fmla="*/ 18 w 28"/>
                <a:gd name="T105" fmla="*/ 14 h 28"/>
                <a:gd name="T106" fmla="*/ 14 w 28"/>
                <a:gd name="T10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5" y="5"/>
                    <a:pt x="24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6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1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5" y="19"/>
                    <a:pt x="6" y="19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4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7" y="25"/>
                    <a:pt x="7" y="25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3"/>
                    <a:pt x="11" y="23"/>
                    <a:pt x="12" y="23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3" y="28"/>
                    <a:pt x="14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7" y="27"/>
                    <a:pt x="17" y="26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8" y="22"/>
                    <a:pt x="19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5"/>
                    <a:pt x="23" y="25"/>
                    <a:pt x="24" y="24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2"/>
                    <a:pt x="25" y="21"/>
                    <a:pt x="25" y="21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8" y="15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7" y="11"/>
                    <a:pt x="26" y="11"/>
                  </a:cubicBezTo>
                  <a:close/>
                  <a:moveTo>
                    <a:pt x="14" y="18"/>
                  </a:moveTo>
                  <a:cubicBezTo>
                    <a:pt x="11" y="18"/>
                    <a:pt x="10" y="16"/>
                    <a:pt x="10" y="14"/>
                  </a:cubicBezTo>
                  <a:cubicBezTo>
                    <a:pt x="10" y="12"/>
                    <a:pt x="11" y="10"/>
                    <a:pt x="14" y="10"/>
                  </a:cubicBezTo>
                  <a:cubicBezTo>
                    <a:pt x="16" y="10"/>
                    <a:pt x="18" y="12"/>
                    <a:pt x="18" y="14"/>
                  </a:cubicBezTo>
                  <a:cubicBezTo>
                    <a:pt x="18" y="16"/>
                    <a:pt x="16" y="18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5" name="Group 104"/>
          <p:cNvGrpSpPr>
            <a:grpSpLocks noChangeAspect="1"/>
          </p:cNvGrpSpPr>
          <p:nvPr/>
        </p:nvGrpSpPr>
        <p:grpSpPr>
          <a:xfrm>
            <a:off x="3562631" y="2266958"/>
            <a:ext cx="270473" cy="269875"/>
            <a:chOff x="5698585" y="3432349"/>
            <a:chExt cx="720725" cy="719138"/>
          </a:xfrm>
          <a:solidFill>
            <a:srgbClr val="061D54"/>
          </a:solidFill>
        </p:grpSpPr>
        <p:sp>
          <p:nvSpPr>
            <p:cNvPr id="106" name="Freeform 49"/>
            <p:cNvSpPr>
              <a:spLocks/>
            </p:cNvSpPr>
            <p:nvPr/>
          </p:nvSpPr>
          <p:spPr bwMode="auto">
            <a:xfrm>
              <a:off x="5698585" y="3526012"/>
              <a:ext cx="622300" cy="625475"/>
            </a:xfrm>
            <a:custGeom>
              <a:avLst/>
              <a:gdLst>
                <a:gd name="T0" fmla="*/ 158 w 166"/>
                <a:gd name="T1" fmla="*/ 51 h 166"/>
                <a:gd name="T2" fmla="*/ 144 w 166"/>
                <a:gd name="T3" fmla="*/ 45 h 166"/>
                <a:gd name="T4" fmla="*/ 133 w 166"/>
                <a:gd name="T5" fmla="*/ 55 h 166"/>
                <a:gd name="T6" fmla="*/ 140 w 166"/>
                <a:gd name="T7" fmla="*/ 83 h 166"/>
                <a:gd name="T8" fmla="*/ 83 w 166"/>
                <a:gd name="T9" fmla="*/ 140 h 166"/>
                <a:gd name="T10" fmla="*/ 26 w 166"/>
                <a:gd name="T11" fmla="*/ 83 h 166"/>
                <a:gd name="T12" fmla="*/ 83 w 166"/>
                <a:gd name="T13" fmla="*/ 26 h 166"/>
                <a:gd name="T14" fmla="*/ 112 w 166"/>
                <a:gd name="T15" fmla="*/ 34 h 166"/>
                <a:gd name="T16" fmla="*/ 122 w 166"/>
                <a:gd name="T17" fmla="*/ 24 h 166"/>
                <a:gd name="T18" fmla="*/ 116 w 166"/>
                <a:gd name="T19" fmla="*/ 9 h 166"/>
                <a:gd name="T20" fmla="*/ 115 w 166"/>
                <a:gd name="T21" fmla="*/ 6 h 166"/>
                <a:gd name="T22" fmla="*/ 83 w 166"/>
                <a:gd name="T23" fmla="*/ 0 h 166"/>
                <a:gd name="T24" fmla="*/ 0 w 166"/>
                <a:gd name="T25" fmla="*/ 83 h 166"/>
                <a:gd name="T26" fmla="*/ 83 w 166"/>
                <a:gd name="T27" fmla="*/ 166 h 166"/>
                <a:gd name="T28" fmla="*/ 166 w 166"/>
                <a:gd name="T29" fmla="*/ 83 h 166"/>
                <a:gd name="T30" fmla="*/ 160 w 166"/>
                <a:gd name="T31" fmla="*/ 52 h 166"/>
                <a:gd name="T32" fmla="*/ 158 w 166"/>
                <a:gd name="T33" fmla="*/ 5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66">
                  <a:moveTo>
                    <a:pt x="158" y="51"/>
                  </a:moveTo>
                  <a:cubicBezTo>
                    <a:pt x="144" y="45"/>
                    <a:pt x="144" y="45"/>
                    <a:pt x="144" y="45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37" y="64"/>
                    <a:pt x="140" y="73"/>
                    <a:pt x="140" y="83"/>
                  </a:cubicBezTo>
                  <a:cubicBezTo>
                    <a:pt x="140" y="114"/>
                    <a:pt x="114" y="140"/>
                    <a:pt x="83" y="140"/>
                  </a:cubicBezTo>
                  <a:cubicBezTo>
                    <a:pt x="51" y="140"/>
                    <a:pt x="26" y="114"/>
                    <a:pt x="26" y="83"/>
                  </a:cubicBezTo>
                  <a:cubicBezTo>
                    <a:pt x="26" y="51"/>
                    <a:pt x="51" y="26"/>
                    <a:pt x="83" y="26"/>
                  </a:cubicBezTo>
                  <a:cubicBezTo>
                    <a:pt x="93" y="26"/>
                    <a:pt x="103" y="29"/>
                    <a:pt x="112" y="3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05" y="2"/>
                    <a:pt x="94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37" y="166"/>
                    <a:pt x="83" y="166"/>
                  </a:cubicBezTo>
                  <a:cubicBezTo>
                    <a:pt x="129" y="166"/>
                    <a:pt x="166" y="129"/>
                    <a:pt x="166" y="83"/>
                  </a:cubicBezTo>
                  <a:cubicBezTo>
                    <a:pt x="166" y="72"/>
                    <a:pt x="164" y="61"/>
                    <a:pt x="160" y="52"/>
                  </a:cubicBezTo>
                  <a:lnTo>
                    <a:pt x="158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50"/>
            <p:cNvSpPr>
              <a:spLocks/>
            </p:cNvSpPr>
            <p:nvPr/>
          </p:nvSpPr>
          <p:spPr bwMode="auto">
            <a:xfrm>
              <a:off x="5993860" y="3432349"/>
              <a:ext cx="425450" cy="425450"/>
            </a:xfrm>
            <a:custGeom>
              <a:avLst/>
              <a:gdLst>
                <a:gd name="T0" fmla="*/ 97 w 113"/>
                <a:gd name="T1" fmla="*/ 16 h 113"/>
                <a:gd name="T2" fmla="*/ 88 w 113"/>
                <a:gd name="T3" fmla="*/ 16 h 113"/>
                <a:gd name="T4" fmla="*/ 84 w 113"/>
                <a:gd name="T5" fmla="*/ 20 h 113"/>
                <a:gd name="T6" fmla="*/ 75 w 113"/>
                <a:gd name="T7" fmla="*/ 0 h 113"/>
                <a:gd name="T8" fmla="*/ 45 w 113"/>
                <a:gd name="T9" fmla="*/ 31 h 113"/>
                <a:gd name="T10" fmla="*/ 53 w 113"/>
                <a:gd name="T11" fmla="*/ 51 h 113"/>
                <a:gd name="T12" fmla="*/ 2 w 113"/>
                <a:gd name="T13" fmla="*/ 102 h 113"/>
                <a:gd name="T14" fmla="*/ 2 w 113"/>
                <a:gd name="T15" fmla="*/ 111 h 113"/>
                <a:gd name="T16" fmla="*/ 11 w 113"/>
                <a:gd name="T17" fmla="*/ 111 h 113"/>
                <a:gd name="T18" fmla="*/ 63 w 113"/>
                <a:gd name="T19" fmla="*/ 60 h 113"/>
                <a:gd name="T20" fmla="*/ 82 w 113"/>
                <a:gd name="T21" fmla="*/ 68 h 113"/>
                <a:gd name="T22" fmla="*/ 113 w 113"/>
                <a:gd name="T23" fmla="*/ 38 h 113"/>
                <a:gd name="T24" fmla="*/ 93 w 113"/>
                <a:gd name="T25" fmla="*/ 29 h 113"/>
                <a:gd name="T26" fmla="*/ 97 w 113"/>
                <a:gd name="T27" fmla="*/ 25 h 113"/>
                <a:gd name="T28" fmla="*/ 97 w 113"/>
                <a:gd name="T29" fmla="*/ 1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13">
                  <a:moveTo>
                    <a:pt x="97" y="16"/>
                  </a:moveTo>
                  <a:cubicBezTo>
                    <a:pt x="95" y="13"/>
                    <a:pt x="91" y="13"/>
                    <a:pt x="88" y="16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4"/>
                    <a:pt x="0" y="108"/>
                    <a:pt x="2" y="111"/>
                  </a:cubicBezTo>
                  <a:cubicBezTo>
                    <a:pt x="5" y="113"/>
                    <a:pt x="9" y="113"/>
                    <a:pt x="11" y="111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100" y="22"/>
                    <a:pt x="100" y="18"/>
                    <a:pt x="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8" name="Freeform 51"/>
            <p:cNvSpPr>
              <a:spLocks/>
            </p:cNvSpPr>
            <p:nvPr/>
          </p:nvSpPr>
          <p:spPr bwMode="auto">
            <a:xfrm>
              <a:off x="5855748" y="3684762"/>
              <a:ext cx="307975" cy="307975"/>
            </a:xfrm>
            <a:custGeom>
              <a:avLst/>
              <a:gdLst>
                <a:gd name="T0" fmla="*/ 55 w 82"/>
                <a:gd name="T1" fmla="*/ 50 h 82"/>
                <a:gd name="T2" fmla="*/ 33 w 82"/>
                <a:gd name="T3" fmla="*/ 50 h 82"/>
                <a:gd name="T4" fmla="*/ 33 w 82"/>
                <a:gd name="T5" fmla="*/ 28 h 82"/>
                <a:gd name="T6" fmla="*/ 58 w 82"/>
                <a:gd name="T7" fmla="*/ 4 h 82"/>
                <a:gd name="T8" fmla="*/ 41 w 82"/>
                <a:gd name="T9" fmla="*/ 0 h 82"/>
                <a:gd name="T10" fmla="*/ 0 w 82"/>
                <a:gd name="T11" fmla="*/ 41 h 82"/>
                <a:gd name="T12" fmla="*/ 41 w 82"/>
                <a:gd name="T13" fmla="*/ 82 h 82"/>
                <a:gd name="T14" fmla="*/ 82 w 82"/>
                <a:gd name="T15" fmla="*/ 41 h 82"/>
                <a:gd name="T16" fmla="*/ 79 w 82"/>
                <a:gd name="T17" fmla="*/ 26 h 82"/>
                <a:gd name="T18" fmla="*/ 55 w 82"/>
                <a:gd name="T19" fmla="*/ 5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55" y="50"/>
                  </a:moveTo>
                  <a:cubicBezTo>
                    <a:pt x="49" y="56"/>
                    <a:pt x="39" y="56"/>
                    <a:pt x="33" y="50"/>
                  </a:cubicBezTo>
                  <a:cubicBezTo>
                    <a:pt x="27" y="44"/>
                    <a:pt x="27" y="34"/>
                    <a:pt x="33" y="28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3" y="1"/>
                    <a:pt x="47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63"/>
                    <a:pt x="18" y="82"/>
                    <a:pt x="41" y="82"/>
                  </a:cubicBezTo>
                  <a:cubicBezTo>
                    <a:pt x="63" y="82"/>
                    <a:pt x="82" y="63"/>
                    <a:pt x="82" y="41"/>
                  </a:cubicBezTo>
                  <a:cubicBezTo>
                    <a:pt x="82" y="35"/>
                    <a:pt x="81" y="30"/>
                    <a:pt x="79" y="26"/>
                  </a:cubicBezTo>
                  <a:lnTo>
                    <a:pt x="55" y="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9" name="Freeform 55"/>
          <p:cNvSpPr>
            <a:spLocks noChangeAspect="1" noEditPoints="1"/>
          </p:cNvSpPr>
          <p:nvPr/>
        </p:nvSpPr>
        <p:spPr bwMode="auto">
          <a:xfrm>
            <a:off x="5389829" y="1403492"/>
            <a:ext cx="242413" cy="239459"/>
          </a:xfrm>
          <a:custGeom>
            <a:avLst/>
            <a:gdLst>
              <a:gd name="T0" fmla="*/ 96 w 104"/>
              <a:gd name="T1" fmla="*/ 103 h 103"/>
              <a:gd name="T2" fmla="*/ 90 w 104"/>
              <a:gd name="T3" fmla="*/ 101 h 103"/>
              <a:gd name="T4" fmla="*/ 69 w 104"/>
              <a:gd name="T5" fmla="*/ 80 h 103"/>
              <a:gd name="T6" fmla="*/ 44 w 104"/>
              <a:gd name="T7" fmla="*/ 87 h 103"/>
              <a:gd name="T8" fmla="*/ 0 w 104"/>
              <a:gd name="T9" fmla="*/ 44 h 103"/>
              <a:gd name="T10" fmla="*/ 44 w 104"/>
              <a:gd name="T11" fmla="*/ 0 h 103"/>
              <a:gd name="T12" fmla="*/ 88 w 104"/>
              <a:gd name="T13" fmla="*/ 44 h 103"/>
              <a:gd name="T14" fmla="*/ 80 w 104"/>
              <a:gd name="T15" fmla="*/ 68 h 103"/>
              <a:gd name="T16" fmla="*/ 101 w 104"/>
              <a:gd name="T17" fmla="*/ 90 h 103"/>
              <a:gd name="T18" fmla="*/ 104 w 104"/>
              <a:gd name="T19" fmla="*/ 95 h 103"/>
              <a:gd name="T20" fmla="*/ 96 w 104"/>
              <a:gd name="T21" fmla="*/ 103 h 103"/>
              <a:gd name="T22" fmla="*/ 44 w 104"/>
              <a:gd name="T23" fmla="*/ 16 h 103"/>
              <a:gd name="T24" fmla="*/ 16 w 104"/>
              <a:gd name="T25" fmla="*/ 44 h 103"/>
              <a:gd name="T26" fmla="*/ 44 w 104"/>
              <a:gd name="T27" fmla="*/ 71 h 103"/>
              <a:gd name="T28" fmla="*/ 72 w 104"/>
              <a:gd name="T29" fmla="*/ 44 h 103"/>
              <a:gd name="T30" fmla="*/ 44 w 104"/>
              <a:gd name="T31" fmla="*/ 1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3">
                <a:moveTo>
                  <a:pt x="96" y="103"/>
                </a:moveTo>
                <a:cubicBezTo>
                  <a:pt x="94" y="103"/>
                  <a:pt x="92" y="103"/>
                  <a:pt x="90" y="101"/>
                </a:cubicBezTo>
                <a:cubicBezTo>
                  <a:pt x="69" y="80"/>
                  <a:pt x="69" y="80"/>
                  <a:pt x="69" y="80"/>
                </a:cubicBezTo>
                <a:cubicBezTo>
                  <a:pt x="61" y="85"/>
                  <a:pt x="53" y="87"/>
                  <a:pt x="44" y="87"/>
                </a:cubicBezTo>
                <a:cubicBezTo>
                  <a:pt x="20" y="87"/>
                  <a:pt x="0" y="68"/>
                  <a:pt x="0" y="44"/>
                </a:cubicBezTo>
                <a:cubicBezTo>
                  <a:pt x="0" y="19"/>
                  <a:pt x="20" y="0"/>
                  <a:pt x="44" y="0"/>
                </a:cubicBezTo>
                <a:cubicBezTo>
                  <a:pt x="68" y="0"/>
                  <a:pt x="88" y="19"/>
                  <a:pt x="88" y="44"/>
                </a:cubicBezTo>
                <a:cubicBezTo>
                  <a:pt x="88" y="52"/>
                  <a:pt x="85" y="61"/>
                  <a:pt x="80" y="68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3" y="91"/>
                  <a:pt x="104" y="93"/>
                  <a:pt x="104" y="95"/>
                </a:cubicBezTo>
                <a:cubicBezTo>
                  <a:pt x="104" y="100"/>
                  <a:pt x="100" y="103"/>
                  <a:pt x="96" y="103"/>
                </a:cubicBezTo>
                <a:close/>
                <a:moveTo>
                  <a:pt x="44" y="16"/>
                </a:moveTo>
                <a:cubicBezTo>
                  <a:pt x="28" y="16"/>
                  <a:pt x="16" y="28"/>
                  <a:pt x="16" y="44"/>
                </a:cubicBezTo>
                <a:cubicBezTo>
                  <a:pt x="16" y="59"/>
                  <a:pt x="28" y="71"/>
                  <a:pt x="44" y="71"/>
                </a:cubicBezTo>
                <a:cubicBezTo>
                  <a:pt x="59" y="71"/>
                  <a:pt x="72" y="59"/>
                  <a:pt x="72" y="44"/>
                </a:cubicBezTo>
                <a:cubicBezTo>
                  <a:pt x="72" y="28"/>
                  <a:pt x="59" y="16"/>
                  <a:pt x="44" y="16"/>
                </a:cubicBezTo>
                <a:close/>
              </a:path>
            </a:pathLst>
          </a:custGeom>
          <a:solidFill>
            <a:srgbClr val="061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0" name="Group 109"/>
          <p:cNvGrpSpPr>
            <a:grpSpLocks noChangeAspect="1"/>
          </p:cNvGrpSpPr>
          <p:nvPr/>
        </p:nvGrpSpPr>
        <p:grpSpPr>
          <a:xfrm>
            <a:off x="7224337" y="2288660"/>
            <a:ext cx="236063" cy="256297"/>
            <a:chOff x="9871076" y="4216400"/>
            <a:chExt cx="333375" cy="361950"/>
          </a:xfrm>
          <a:solidFill>
            <a:srgbClr val="061D54"/>
          </a:solidFill>
        </p:grpSpPr>
        <p:sp>
          <p:nvSpPr>
            <p:cNvPr id="111" name="Freeform 51"/>
            <p:cNvSpPr>
              <a:spLocks/>
            </p:cNvSpPr>
            <p:nvPr/>
          </p:nvSpPr>
          <p:spPr bwMode="auto">
            <a:xfrm>
              <a:off x="9871076" y="4216400"/>
              <a:ext cx="330200" cy="125413"/>
            </a:xfrm>
            <a:custGeom>
              <a:avLst/>
              <a:gdLst>
                <a:gd name="T0" fmla="*/ 44 w 88"/>
                <a:gd name="T1" fmla="*/ 8 h 33"/>
                <a:gd name="T2" fmla="*/ 76 w 88"/>
                <a:gd name="T3" fmla="*/ 24 h 33"/>
                <a:gd name="T4" fmla="*/ 60 w 88"/>
                <a:gd name="T5" fmla="*/ 24 h 33"/>
                <a:gd name="T6" fmla="*/ 60 w 88"/>
                <a:gd name="T7" fmla="*/ 32 h 33"/>
                <a:gd name="T8" fmla="*/ 88 w 88"/>
                <a:gd name="T9" fmla="*/ 32 h 33"/>
                <a:gd name="T10" fmla="*/ 88 w 88"/>
                <a:gd name="T11" fmla="*/ 4 h 33"/>
                <a:gd name="T12" fmla="*/ 80 w 88"/>
                <a:gd name="T13" fmla="*/ 4 h 33"/>
                <a:gd name="T14" fmla="*/ 80 w 88"/>
                <a:gd name="T15" fmla="*/ 16 h 33"/>
                <a:gd name="T16" fmla="*/ 44 w 88"/>
                <a:gd name="T17" fmla="*/ 0 h 33"/>
                <a:gd name="T18" fmla="*/ 0 w 88"/>
                <a:gd name="T19" fmla="*/ 31 h 33"/>
                <a:gd name="T20" fmla="*/ 7 w 88"/>
                <a:gd name="T21" fmla="*/ 33 h 33"/>
                <a:gd name="T22" fmla="*/ 44 w 88"/>
                <a:gd name="T23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33">
                  <a:moveTo>
                    <a:pt x="44" y="8"/>
                  </a:moveTo>
                  <a:cubicBezTo>
                    <a:pt x="57" y="8"/>
                    <a:pt x="69" y="14"/>
                    <a:pt x="76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1" y="6"/>
                    <a:pt x="58" y="0"/>
                    <a:pt x="44" y="0"/>
                  </a:cubicBezTo>
                  <a:cubicBezTo>
                    <a:pt x="24" y="0"/>
                    <a:pt x="7" y="12"/>
                    <a:pt x="0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13" y="18"/>
                    <a:pt x="28" y="8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52"/>
            <p:cNvSpPr>
              <a:spLocks/>
            </p:cNvSpPr>
            <p:nvPr/>
          </p:nvSpPr>
          <p:spPr bwMode="auto">
            <a:xfrm>
              <a:off x="9871076" y="4454525"/>
              <a:ext cx="333375" cy="123825"/>
            </a:xfrm>
            <a:custGeom>
              <a:avLst/>
              <a:gdLst>
                <a:gd name="T0" fmla="*/ 81 w 89"/>
                <a:gd name="T1" fmla="*/ 0 h 33"/>
                <a:gd name="T2" fmla="*/ 44 w 89"/>
                <a:gd name="T3" fmla="*/ 25 h 33"/>
                <a:gd name="T4" fmla="*/ 12 w 89"/>
                <a:gd name="T5" fmla="*/ 9 h 33"/>
                <a:gd name="T6" fmla="*/ 28 w 89"/>
                <a:gd name="T7" fmla="*/ 9 h 33"/>
                <a:gd name="T8" fmla="*/ 28 w 89"/>
                <a:gd name="T9" fmla="*/ 1 h 33"/>
                <a:gd name="T10" fmla="*/ 0 w 89"/>
                <a:gd name="T11" fmla="*/ 1 h 33"/>
                <a:gd name="T12" fmla="*/ 0 w 89"/>
                <a:gd name="T13" fmla="*/ 29 h 33"/>
                <a:gd name="T14" fmla="*/ 8 w 89"/>
                <a:gd name="T15" fmla="*/ 29 h 33"/>
                <a:gd name="T16" fmla="*/ 8 w 89"/>
                <a:gd name="T17" fmla="*/ 17 h 33"/>
                <a:gd name="T18" fmla="*/ 44 w 89"/>
                <a:gd name="T19" fmla="*/ 33 h 33"/>
                <a:gd name="T20" fmla="*/ 89 w 89"/>
                <a:gd name="T21" fmla="*/ 2 h 33"/>
                <a:gd name="T22" fmla="*/ 81 w 89"/>
                <a:gd name="T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33">
                  <a:moveTo>
                    <a:pt x="81" y="0"/>
                  </a:moveTo>
                  <a:cubicBezTo>
                    <a:pt x="75" y="15"/>
                    <a:pt x="61" y="25"/>
                    <a:pt x="44" y="25"/>
                  </a:cubicBezTo>
                  <a:cubicBezTo>
                    <a:pt x="32" y="25"/>
                    <a:pt x="20" y="19"/>
                    <a:pt x="12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7" y="27"/>
                    <a:pt x="30" y="33"/>
                    <a:pt x="44" y="33"/>
                  </a:cubicBezTo>
                  <a:cubicBezTo>
                    <a:pt x="64" y="33"/>
                    <a:pt x="82" y="21"/>
                    <a:pt x="89" y="2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2041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124" name="Rectangle 123"/>
          <p:cNvSpPr/>
          <p:nvPr/>
        </p:nvSpPr>
        <p:spPr>
          <a:xfrm>
            <a:off x="3383826" y="3239937"/>
            <a:ext cx="5227553" cy="704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>
              <a:lnSpc>
                <a:spcPct val="150000"/>
              </a:lnSpc>
            </a:pP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sed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diam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nonumy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eirmod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tempor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invidunt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ut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labore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et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dolore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magna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aliquyam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erat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sed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diam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voluptua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. At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vero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eos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et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accusam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et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justo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duo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dolores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et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ea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rebum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.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endParaRPr lang="en-US" sz="900" kern="0" dirty="0">
              <a:solidFill>
                <a:srgbClr val="061D54"/>
              </a:solidFill>
              <a:latin typeface="Century Gothic"/>
              <a:cs typeface="Century Gothic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82446" y="3855838"/>
            <a:ext cx="7702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00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/>
                <a:cs typeface="Century Gothic"/>
              </a:rPr>
              <a:t>EXPERTISE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411258" y="3855838"/>
            <a:ext cx="846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00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/>
                <a:cs typeface="Century Gothic"/>
              </a:rPr>
              <a:t>OBJECTIVE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2382050" y="3855838"/>
            <a:ext cx="8386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00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/>
                <a:cs typeface="Century Gothic"/>
              </a:rPr>
              <a:t>REGIONAL</a:t>
            </a:r>
          </a:p>
        </p:txBody>
      </p:sp>
      <p:grpSp>
        <p:nvGrpSpPr>
          <p:cNvPr id="129" name="Group 128"/>
          <p:cNvGrpSpPr/>
          <p:nvPr/>
        </p:nvGrpSpPr>
        <p:grpSpPr>
          <a:xfrm>
            <a:off x="544130" y="3096120"/>
            <a:ext cx="647918" cy="668819"/>
            <a:chOff x="647918" y="2851272"/>
            <a:chExt cx="647918" cy="668819"/>
          </a:xfrm>
        </p:grpSpPr>
        <p:sp>
          <p:nvSpPr>
            <p:cNvPr id="131" name="Freeform 130"/>
            <p:cNvSpPr/>
            <p:nvPr/>
          </p:nvSpPr>
          <p:spPr>
            <a:xfrm>
              <a:off x="647918" y="2893074"/>
              <a:ext cx="647918" cy="627017"/>
            </a:xfrm>
            <a:custGeom>
              <a:avLst/>
              <a:gdLst>
                <a:gd name="connsiteX0" fmla="*/ 0 w 647918"/>
                <a:gd name="connsiteY0" fmla="*/ 0 h 627017"/>
                <a:gd name="connsiteX1" fmla="*/ 647918 w 647918"/>
                <a:gd name="connsiteY1" fmla="*/ 0 h 627017"/>
                <a:gd name="connsiteX2" fmla="*/ 647918 w 647918"/>
                <a:gd name="connsiteY2" fmla="*/ 543415 h 627017"/>
                <a:gd name="connsiteX3" fmla="*/ 402465 w 647918"/>
                <a:gd name="connsiteY3" fmla="*/ 543415 h 627017"/>
                <a:gd name="connsiteX4" fmla="*/ 323959 w 647918"/>
                <a:gd name="connsiteY4" fmla="*/ 627017 h 627017"/>
                <a:gd name="connsiteX5" fmla="*/ 245453 w 647918"/>
                <a:gd name="connsiteY5" fmla="*/ 543415 h 627017"/>
                <a:gd name="connsiteX6" fmla="*/ 0 w 647918"/>
                <a:gd name="connsiteY6" fmla="*/ 543415 h 62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918" h="627017">
                  <a:moveTo>
                    <a:pt x="0" y="0"/>
                  </a:moveTo>
                  <a:lnTo>
                    <a:pt x="647918" y="0"/>
                  </a:lnTo>
                  <a:lnTo>
                    <a:pt x="647918" y="543415"/>
                  </a:lnTo>
                  <a:lnTo>
                    <a:pt x="402465" y="543415"/>
                  </a:lnTo>
                  <a:lnTo>
                    <a:pt x="323959" y="627017"/>
                  </a:lnTo>
                  <a:lnTo>
                    <a:pt x="245453" y="543415"/>
                  </a:lnTo>
                  <a:lnTo>
                    <a:pt x="0" y="543415"/>
                  </a:lnTo>
                  <a:close/>
                </a:path>
              </a:pathLst>
            </a:custGeom>
            <a:solidFill>
              <a:srgbClr val="00B80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7918" y="2851272"/>
              <a:ext cx="647918" cy="627017"/>
            </a:xfrm>
            <a:custGeom>
              <a:avLst/>
              <a:gdLst>
                <a:gd name="connsiteX0" fmla="*/ 0 w 647918"/>
                <a:gd name="connsiteY0" fmla="*/ 0 h 627017"/>
                <a:gd name="connsiteX1" fmla="*/ 647918 w 647918"/>
                <a:gd name="connsiteY1" fmla="*/ 0 h 627017"/>
                <a:gd name="connsiteX2" fmla="*/ 647918 w 647918"/>
                <a:gd name="connsiteY2" fmla="*/ 543415 h 627017"/>
                <a:gd name="connsiteX3" fmla="*/ 402465 w 647918"/>
                <a:gd name="connsiteY3" fmla="*/ 543415 h 627017"/>
                <a:gd name="connsiteX4" fmla="*/ 323959 w 647918"/>
                <a:gd name="connsiteY4" fmla="*/ 627017 h 627017"/>
                <a:gd name="connsiteX5" fmla="*/ 245453 w 647918"/>
                <a:gd name="connsiteY5" fmla="*/ 543415 h 627017"/>
                <a:gd name="connsiteX6" fmla="*/ 0 w 647918"/>
                <a:gd name="connsiteY6" fmla="*/ 543415 h 62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918" h="627017">
                  <a:moveTo>
                    <a:pt x="0" y="0"/>
                  </a:moveTo>
                  <a:lnTo>
                    <a:pt x="647918" y="0"/>
                  </a:lnTo>
                  <a:lnTo>
                    <a:pt x="647918" y="543415"/>
                  </a:lnTo>
                  <a:lnTo>
                    <a:pt x="402465" y="543415"/>
                  </a:lnTo>
                  <a:lnTo>
                    <a:pt x="323959" y="627017"/>
                  </a:lnTo>
                  <a:lnTo>
                    <a:pt x="245453" y="543415"/>
                  </a:lnTo>
                  <a:lnTo>
                    <a:pt x="0" y="543415"/>
                  </a:lnTo>
                  <a:close/>
                </a:path>
              </a:pathLst>
            </a:custGeom>
            <a:solidFill>
              <a:srgbClr val="061D5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2477432" y="3096120"/>
            <a:ext cx="647918" cy="668819"/>
            <a:chOff x="2581220" y="2851272"/>
            <a:chExt cx="647918" cy="668819"/>
          </a:xfrm>
        </p:grpSpPr>
        <p:sp>
          <p:nvSpPr>
            <p:cNvPr id="136" name="Freeform 135"/>
            <p:cNvSpPr/>
            <p:nvPr/>
          </p:nvSpPr>
          <p:spPr>
            <a:xfrm>
              <a:off x="2581220" y="2893074"/>
              <a:ext cx="647918" cy="627017"/>
            </a:xfrm>
            <a:custGeom>
              <a:avLst/>
              <a:gdLst>
                <a:gd name="connsiteX0" fmla="*/ 0 w 647918"/>
                <a:gd name="connsiteY0" fmla="*/ 0 h 627017"/>
                <a:gd name="connsiteX1" fmla="*/ 647918 w 647918"/>
                <a:gd name="connsiteY1" fmla="*/ 0 h 627017"/>
                <a:gd name="connsiteX2" fmla="*/ 647918 w 647918"/>
                <a:gd name="connsiteY2" fmla="*/ 543415 h 627017"/>
                <a:gd name="connsiteX3" fmla="*/ 402465 w 647918"/>
                <a:gd name="connsiteY3" fmla="*/ 543415 h 627017"/>
                <a:gd name="connsiteX4" fmla="*/ 323959 w 647918"/>
                <a:gd name="connsiteY4" fmla="*/ 627017 h 627017"/>
                <a:gd name="connsiteX5" fmla="*/ 245453 w 647918"/>
                <a:gd name="connsiteY5" fmla="*/ 543415 h 627017"/>
                <a:gd name="connsiteX6" fmla="*/ 0 w 647918"/>
                <a:gd name="connsiteY6" fmla="*/ 543415 h 62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918" h="627017">
                  <a:moveTo>
                    <a:pt x="0" y="0"/>
                  </a:moveTo>
                  <a:lnTo>
                    <a:pt x="647918" y="0"/>
                  </a:lnTo>
                  <a:lnTo>
                    <a:pt x="647918" y="543415"/>
                  </a:lnTo>
                  <a:lnTo>
                    <a:pt x="402465" y="543415"/>
                  </a:lnTo>
                  <a:lnTo>
                    <a:pt x="323959" y="627017"/>
                  </a:lnTo>
                  <a:lnTo>
                    <a:pt x="245453" y="543415"/>
                  </a:lnTo>
                  <a:lnTo>
                    <a:pt x="0" y="543415"/>
                  </a:lnTo>
                  <a:close/>
                </a:path>
              </a:pathLst>
            </a:custGeom>
            <a:solidFill>
              <a:srgbClr val="00B80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581220" y="2851272"/>
              <a:ext cx="647918" cy="627017"/>
            </a:xfrm>
            <a:custGeom>
              <a:avLst/>
              <a:gdLst>
                <a:gd name="connsiteX0" fmla="*/ 0 w 647918"/>
                <a:gd name="connsiteY0" fmla="*/ 0 h 627017"/>
                <a:gd name="connsiteX1" fmla="*/ 647918 w 647918"/>
                <a:gd name="connsiteY1" fmla="*/ 0 h 627017"/>
                <a:gd name="connsiteX2" fmla="*/ 647918 w 647918"/>
                <a:gd name="connsiteY2" fmla="*/ 543415 h 627017"/>
                <a:gd name="connsiteX3" fmla="*/ 402465 w 647918"/>
                <a:gd name="connsiteY3" fmla="*/ 543415 h 627017"/>
                <a:gd name="connsiteX4" fmla="*/ 323959 w 647918"/>
                <a:gd name="connsiteY4" fmla="*/ 627017 h 627017"/>
                <a:gd name="connsiteX5" fmla="*/ 245453 w 647918"/>
                <a:gd name="connsiteY5" fmla="*/ 543415 h 627017"/>
                <a:gd name="connsiteX6" fmla="*/ 0 w 647918"/>
                <a:gd name="connsiteY6" fmla="*/ 543415 h 62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918" h="627017">
                  <a:moveTo>
                    <a:pt x="0" y="0"/>
                  </a:moveTo>
                  <a:lnTo>
                    <a:pt x="647918" y="0"/>
                  </a:lnTo>
                  <a:lnTo>
                    <a:pt x="647918" y="543415"/>
                  </a:lnTo>
                  <a:lnTo>
                    <a:pt x="402465" y="543415"/>
                  </a:lnTo>
                  <a:lnTo>
                    <a:pt x="323959" y="627017"/>
                  </a:lnTo>
                  <a:lnTo>
                    <a:pt x="245453" y="543415"/>
                  </a:lnTo>
                  <a:lnTo>
                    <a:pt x="0" y="543415"/>
                  </a:lnTo>
                  <a:close/>
                </a:path>
              </a:pathLst>
            </a:custGeom>
            <a:solidFill>
              <a:srgbClr val="061D5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1510781" y="3096120"/>
            <a:ext cx="647918" cy="668819"/>
            <a:chOff x="1614569" y="2851272"/>
            <a:chExt cx="647918" cy="668819"/>
          </a:xfrm>
        </p:grpSpPr>
        <p:sp>
          <p:nvSpPr>
            <p:cNvPr id="141" name="Freeform 140"/>
            <p:cNvSpPr/>
            <p:nvPr/>
          </p:nvSpPr>
          <p:spPr>
            <a:xfrm>
              <a:off x="1614569" y="2893074"/>
              <a:ext cx="647918" cy="627017"/>
            </a:xfrm>
            <a:custGeom>
              <a:avLst/>
              <a:gdLst>
                <a:gd name="connsiteX0" fmla="*/ 0 w 647918"/>
                <a:gd name="connsiteY0" fmla="*/ 0 h 627017"/>
                <a:gd name="connsiteX1" fmla="*/ 647918 w 647918"/>
                <a:gd name="connsiteY1" fmla="*/ 0 h 627017"/>
                <a:gd name="connsiteX2" fmla="*/ 647918 w 647918"/>
                <a:gd name="connsiteY2" fmla="*/ 543415 h 627017"/>
                <a:gd name="connsiteX3" fmla="*/ 402465 w 647918"/>
                <a:gd name="connsiteY3" fmla="*/ 543415 h 627017"/>
                <a:gd name="connsiteX4" fmla="*/ 323959 w 647918"/>
                <a:gd name="connsiteY4" fmla="*/ 627017 h 627017"/>
                <a:gd name="connsiteX5" fmla="*/ 245453 w 647918"/>
                <a:gd name="connsiteY5" fmla="*/ 543415 h 627017"/>
                <a:gd name="connsiteX6" fmla="*/ 0 w 647918"/>
                <a:gd name="connsiteY6" fmla="*/ 543415 h 62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918" h="627017">
                  <a:moveTo>
                    <a:pt x="0" y="0"/>
                  </a:moveTo>
                  <a:lnTo>
                    <a:pt x="647918" y="0"/>
                  </a:lnTo>
                  <a:lnTo>
                    <a:pt x="647918" y="543415"/>
                  </a:lnTo>
                  <a:lnTo>
                    <a:pt x="402465" y="543415"/>
                  </a:lnTo>
                  <a:lnTo>
                    <a:pt x="323959" y="627017"/>
                  </a:lnTo>
                  <a:lnTo>
                    <a:pt x="245453" y="543415"/>
                  </a:lnTo>
                  <a:lnTo>
                    <a:pt x="0" y="543415"/>
                  </a:lnTo>
                  <a:close/>
                </a:path>
              </a:pathLst>
            </a:custGeom>
            <a:solidFill>
              <a:srgbClr val="00B80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614569" y="2851272"/>
              <a:ext cx="647918" cy="627017"/>
            </a:xfrm>
            <a:custGeom>
              <a:avLst/>
              <a:gdLst>
                <a:gd name="connsiteX0" fmla="*/ 0 w 647918"/>
                <a:gd name="connsiteY0" fmla="*/ 0 h 627017"/>
                <a:gd name="connsiteX1" fmla="*/ 647918 w 647918"/>
                <a:gd name="connsiteY1" fmla="*/ 0 h 627017"/>
                <a:gd name="connsiteX2" fmla="*/ 647918 w 647918"/>
                <a:gd name="connsiteY2" fmla="*/ 543415 h 627017"/>
                <a:gd name="connsiteX3" fmla="*/ 402465 w 647918"/>
                <a:gd name="connsiteY3" fmla="*/ 543415 h 627017"/>
                <a:gd name="connsiteX4" fmla="*/ 323959 w 647918"/>
                <a:gd name="connsiteY4" fmla="*/ 627017 h 627017"/>
                <a:gd name="connsiteX5" fmla="*/ 245453 w 647918"/>
                <a:gd name="connsiteY5" fmla="*/ 543415 h 627017"/>
                <a:gd name="connsiteX6" fmla="*/ 0 w 647918"/>
                <a:gd name="connsiteY6" fmla="*/ 543415 h 62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918" h="627017">
                  <a:moveTo>
                    <a:pt x="0" y="0"/>
                  </a:moveTo>
                  <a:lnTo>
                    <a:pt x="647918" y="0"/>
                  </a:lnTo>
                  <a:lnTo>
                    <a:pt x="647918" y="543415"/>
                  </a:lnTo>
                  <a:lnTo>
                    <a:pt x="402465" y="543415"/>
                  </a:lnTo>
                  <a:lnTo>
                    <a:pt x="323959" y="627017"/>
                  </a:lnTo>
                  <a:lnTo>
                    <a:pt x="245453" y="543415"/>
                  </a:lnTo>
                  <a:lnTo>
                    <a:pt x="0" y="543415"/>
                  </a:lnTo>
                  <a:close/>
                </a:path>
              </a:pathLst>
            </a:custGeom>
            <a:solidFill>
              <a:srgbClr val="061D5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143" name="Freeform 5"/>
          <p:cNvSpPr>
            <a:spLocks noEditPoints="1"/>
          </p:cNvSpPr>
          <p:nvPr/>
        </p:nvSpPr>
        <p:spPr bwMode="auto">
          <a:xfrm>
            <a:off x="544130" y="1318010"/>
            <a:ext cx="178533" cy="178533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rgbClr val="4E58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44" name="Group 143"/>
          <p:cNvGrpSpPr/>
          <p:nvPr/>
        </p:nvGrpSpPr>
        <p:grpSpPr>
          <a:xfrm>
            <a:off x="791238" y="1256635"/>
            <a:ext cx="2477320" cy="434393"/>
            <a:chOff x="895026" y="1815034"/>
            <a:chExt cx="2477320" cy="434393"/>
          </a:xfrm>
        </p:grpSpPr>
        <p:sp>
          <p:nvSpPr>
            <p:cNvPr id="145" name="TextBox 144"/>
            <p:cNvSpPr txBox="1"/>
            <p:nvPr/>
          </p:nvSpPr>
          <p:spPr>
            <a:xfrm>
              <a:off x="895026" y="1815034"/>
              <a:ext cx="8928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D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Respectful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61D54"/>
                </a:solidFill>
                <a:effectLst/>
                <a:uLnTx/>
                <a:uFillTx/>
                <a:latin typeface="Century Gothic"/>
                <a:cs typeface="Century Gothic"/>
              </a:endParaRP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897758" y="1972428"/>
              <a:ext cx="247458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Powerfull presentation material for all business</a:t>
              </a:r>
            </a:p>
          </p:txBody>
        </p:sp>
      </p:grpSp>
      <p:sp>
        <p:nvSpPr>
          <p:cNvPr id="147" name="Freeform 5"/>
          <p:cNvSpPr>
            <a:spLocks noEditPoints="1"/>
          </p:cNvSpPr>
          <p:nvPr/>
        </p:nvSpPr>
        <p:spPr bwMode="auto">
          <a:xfrm>
            <a:off x="544130" y="1937956"/>
            <a:ext cx="178533" cy="178533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rgbClr val="4E58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48" name="Group 147"/>
          <p:cNvGrpSpPr/>
          <p:nvPr/>
        </p:nvGrpSpPr>
        <p:grpSpPr>
          <a:xfrm>
            <a:off x="791238" y="1876581"/>
            <a:ext cx="2477320" cy="434393"/>
            <a:chOff x="895026" y="2325490"/>
            <a:chExt cx="2477320" cy="434393"/>
          </a:xfrm>
        </p:grpSpPr>
        <p:sp>
          <p:nvSpPr>
            <p:cNvPr id="149" name="TextBox 148"/>
            <p:cNvSpPr txBox="1"/>
            <p:nvPr/>
          </p:nvSpPr>
          <p:spPr>
            <a:xfrm>
              <a:off x="895026" y="2325490"/>
              <a:ext cx="65021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D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Honest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61D54"/>
                </a:solidFill>
                <a:effectLst/>
                <a:uLnTx/>
                <a:uFillTx/>
                <a:latin typeface="Century Gothic"/>
                <a:cs typeface="Century Gothic"/>
              </a:endParaRPr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897758" y="2482884"/>
              <a:ext cx="247458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Powerfull presentation material for all business</a:t>
              </a:r>
            </a:p>
          </p:txBody>
        </p:sp>
      </p:grpSp>
      <p:sp>
        <p:nvSpPr>
          <p:cNvPr id="151" name="Freeform 5"/>
          <p:cNvSpPr>
            <a:spLocks noEditPoints="1"/>
          </p:cNvSpPr>
          <p:nvPr/>
        </p:nvSpPr>
        <p:spPr bwMode="auto">
          <a:xfrm>
            <a:off x="544130" y="2523414"/>
            <a:ext cx="178533" cy="178533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rgbClr val="4E58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52" name="Group 151"/>
          <p:cNvGrpSpPr/>
          <p:nvPr/>
        </p:nvGrpSpPr>
        <p:grpSpPr>
          <a:xfrm>
            <a:off x="791238" y="2462039"/>
            <a:ext cx="2477320" cy="434393"/>
            <a:chOff x="895026" y="2823356"/>
            <a:chExt cx="2477320" cy="434393"/>
          </a:xfrm>
        </p:grpSpPr>
        <p:sp>
          <p:nvSpPr>
            <p:cNvPr id="153" name="TextBox 152"/>
            <p:cNvSpPr txBox="1"/>
            <p:nvPr/>
          </p:nvSpPr>
          <p:spPr>
            <a:xfrm>
              <a:off x="895026" y="2823356"/>
              <a:ext cx="843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D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Energetic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61D54"/>
                </a:solidFill>
                <a:effectLst/>
                <a:uLnTx/>
                <a:uFillTx/>
                <a:latin typeface="Century Gothic"/>
                <a:cs typeface="Century Gothic"/>
              </a:endParaRPr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897758" y="2980750"/>
              <a:ext cx="247458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Powerfull presentation material for all business</a:t>
              </a: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5240653" y="1296112"/>
            <a:ext cx="1565238" cy="1582654"/>
          </a:xfrm>
          <a:prstGeom prst="roundRect">
            <a:avLst/>
          </a:prstGeom>
          <a:noFill/>
          <a:ln>
            <a:solidFill>
              <a:srgbClr val="061D5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ounded Rectangle 156"/>
          <p:cNvSpPr/>
          <p:nvPr/>
        </p:nvSpPr>
        <p:spPr>
          <a:xfrm>
            <a:off x="7046141" y="1300255"/>
            <a:ext cx="1565238" cy="1582654"/>
          </a:xfrm>
          <a:prstGeom prst="roundRect">
            <a:avLst/>
          </a:prstGeom>
          <a:noFill/>
          <a:ln>
            <a:solidFill>
              <a:srgbClr val="061D5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ounded Rectangle 157"/>
          <p:cNvSpPr/>
          <p:nvPr/>
        </p:nvSpPr>
        <p:spPr>
          <a:xfrm>
            <a:off x="3440250" y="1296112"/>
            <a:ext cx="1565238" cy="1582654"/>
          </a:xfrm>
          <a:prstGeom prst="roundRect">
            <a:avLst/>
          </a:prstGeom>
          <a:noFill/>
          <a:ln>
            <a:solidFill>
              <a:srgbClr val="061D5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Freeform 16"/>
          <p:cNvSpPr>
            <a:spLocks noEditPoints="1"/>
          </p:cNvSpPr>
          <p:nvPr/>
        </p:nvSpPr>
        <p:spPr bwMode="auto">
          <a:xfrm>
            <a:off x="733611" y="3256434"/>
            <a:ext cx="273093" cy="232556"/>
          </a:xfrm>
          <a:custGeom>
            <a:avLst/>
            <a:gdLst>
              <a:gd name="T0" fmla="*/ 75 w 108"/>
              <a:gd name="T1" fmla="*/ 78 h 92"/>
              <a:gd name="T2" fmla="*/ 75 w 108"/>
              <a:gd name="T3" fmla="*/ 92 h 92"/>
              <a:gd name="T4" fmla="*/ 0 w 108"/>
              <a:gd name="T5" fmla="*/ 92 h 92"/>
              <a:gd name="T6" fmla="*/ 0 w 108"/>
              <a:gd name="T7" fmla="*/ 73 h 92"/>
              <a:gd name="T8" fmla="*/ 9 w 108"/>
              <a:gd name="T9" fmla="*/ 64 h 92"/>
              <a:gd name="T10" fmla="*/ 23 w 108"/>
              <a:gd name="T11" fmla="*/ 49 h 92"/>
              <a:gd name="T12" fmla="*/ 18 w 108"/>
              <a:gd name="T13" fmla="*/ 37 h 92"/>
              <a:gd name="T14" fmla="*/ 14 w 108"/>
              <a:gd name="T15" fmla="*/ 29 h 92"/>
              <a:gd name="T16" fmla="*/ 16 w 108"/>
              <a:gd name="T17" fmla="*/ 25 h 92"/>
              <a:gd name="T18" fmla="*/ 15 w 108"/>
              <a:gd name="T19" fmla="*/ 16 h 92"/>
              <a:gd name="T20" fmla="*/ 32 w 108"/>
              <a:gd name="T21" fmla="*/ 0 h 92"/>
              <a:gd name="T22" fmla="*/ 49 w 108"/>
              <a:gd name="T23" fmla="*/ 16 h 92"/>
              <a:gd name="T24" fmla="*/ 48 w 108"/>
              <a:gd name="T25" fmla="*/ 25 h 92"/>
              <a:gd name="T26" fmla="*/ 50 w 108"/>
              <a:gd name="T27" fmla="*/ 29 h 92"/>
              <a:gd name="T28" fmla="*/ 46 w 108"/>
              <a:gd name="T29" fmla="*/ 37 h 92"/>
              <a:gd name="T30" fmla="*/ 41 w 108"/>
              <a:gd name="T31" fmla="*/ 49 h 92"/>
              <a:gd name="T32" fmla="*/ 55 w 108"/>
              <a:gd name="T33" fmla="*/ 64 h 92"/>
              <a:gd name="T34" fmla="*/ 75 w 108"/>
              <a:gd name="T35" fmla="*/ 78 h 92"/>
              <a:gd name="T36" fmla="*/ 84 w 108"/>
              <a:gd name="T37" fmla="*/ 92 h 92"/>
              <a:gd name="T38" fmla="*/ 84 w 108"/>
              <a:gd name="T39" fmla="*/ 76 h 92"/>
              <a:gd name="T40" fmla="*/ 64 w 108"/>
              <a:gd name="T41" fmla="*/ 59 h 92"/>
              <a:gd name="T42" fmla="*/ 68 w 108"/>
              <a:gd name="T43" fmla="*/ 50 h 92"/>
              <a:gd name="T44" fmla="*/ 65 w 108"/>
              <a:gd name="T45" fmla="*/ 41 h 92"/>
              <a:gd name="T46" fmla="*/ 62 w 108"/>
              <a:gd name="T47" fmla="*/ 35 h 92"/>
              <a:gd name="T48" fmla="*/ 63 w 108"/>
              <a:gd name="T49" fmla="*/ 32 h 92"/>
              <a:gd name="T50" fmla="*/ 62 w 108"/>
              <a:gd name="T51" fmla="*/ 26 h 92"/>
              <a:gd name="T52" fmla="*/ 75 w 108"/>
              <a:gd name="T53" fmla="*/ 13 h 92"/>
              <a:gd name="T54" fmla="*/ 88 w 108"/>
              <a:gd name="T55" fmla="*/ 26 h 92"/>
              <a:gd name="T56" fmla="*/ 87 w 108"/>
              <a:gd name="T57" fmla="*/ 32 h 92"/>
              <a:gd name="T58" fmla="*/ 88 w 108"/>
              <a:gd name="T59" fmla="*/ 35 h 92"/>
              <a:gd name="T60" fmla="*/ 85 w 108"/>
              <a:gd name="T61" fmla="*/ 41 h 92"/>
              <a:gd name="T62" fmla="*/ 82 w 108"/>
              <a:gd name="T63" fmla="*/ 50 h 92"/>
              <a:gd name="T64" fmla="*/ 92 w 108"/>
              <a:gd name="T65" fmla="*/ 62 h 92"/>
              <a:gd name="T66" fmla="*/ 107 w 108"/>
              <a:gd name="T67" fmla="*/ 70 h 92"/>
              <a:gd name="T68" fmla="*/ 108 w 108"/>
              <a:gd name="T69" fmla="*/ 92 h 92"/>
              <a:gd name="T70" fmla="*/ 84 w 108"/>
              <a:gd name="T7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8" h="92">
                <a:moveTo>
                  <a:pt x="75" y="78"/>
                </a:moveTo>
                <a:cubicBezTo>
                  <a:pt x="75" y="81"/>
                  <a:pt x="75" y="92"/>
                  <a:pt x="75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68"/>
                  <a:pt x="6" y="66"/>
                  <a:pt x="9" y="64"/>
                </a:cubicBezTo>
                <a:cubicBezTo>
                  <a:pt x="20" y="60"/>
                  <a:pt x="23" y="57"/>
                  <a:pt x="23" y="49"/>
                </a:cubicBezTo>
                <a:cubicBezTo>
                  <a:pt x="23" y="44"/>
                  <a:pt x="20" y="46"/>
                  <a:pt x="18" y="37"/>
                </a:cubicBezTo>
                <a:cubicBezTo>
                  <a:pt x="18" y="34"/>
                  <a:pt x="15" y="37"/>
                  <a:pt x="14" y="29"/>
                </a:cubicBezTo>
                <a:cubicBezTo>
                  <a:pt x="14" y="26"/>
                  <a:pt x="16" y="25"/>
                  <a:pt x="16" y="25"/>
                </a:cubicBezTo>
                <a:cubicBezTo>
                  <a:pt x="16" y="25"/>
                  <a:pt x="15" y="20"/>
                  <a:pt x="15" y="16"/>
                </a:cubicBezTo>
                <a:cubicBezTo>
                  <a:pt x="15" y="12"/>
                  <a:pt x="17" y="0"/>
                  <a:pt x="32" y="0"/>
                </a:cubicBezTo>
                <a:cubicBezTo>
                  <a:pt x="47" y="0"/>
                  <a:pt x="50" y="12"/>
                  <a:pt x="49" y="16"/>
                </a:cubicBezTo>
                <a:cubicBezTo>
                  <a:pt x="49" y="20"/>
                  <a:pt x="48" y="25"/>
                  <a:pt x="48" y="25"/>
                </a:cubicBezTo>
                <a:cubicBezTo>
                  <a:pt x="48" y="25"/>
                  <a:pt x="50" y="26"/>
                  <a:pt x="50" y="29"/>
                </a:cubicBezTo>
                <a:cubicBezTo>
                  <a:pt x="49" y="37"/>
                  <a:pt x="46" y="34"/>
                  <a:pt x="46" y="37"/>
                </a:cubicBezTo>
                <a:cubicBezTo>
                  <a:pt x="44" y="46"/>
                  <a:pt x="41" y="44"/>
                  <a:pt x="41" y="49"/>
                </a:cubicBezTo>
                <a:cubicBezTo>
                  <a:pt x="41" y="57"/>
                  <a:pt x="45" y="60"/>
                  <a:pt x="55" y="64"/>
                </a:cubicBezTo>
                <a:cubicBezTo>
                  <a:pt x="66" y="69"/>
                  <a:pt x="75" y="73"/>
                  <a:pt x="75" y="78"/>
                </a:cubicBezTo>
                <a:close/>
                <a:moveTo>
                  <a:pt x="84" y="92"/>
                </a:moveTo>
                <a:cubicBezTo>
                  <a:pt x="84" y="76"/>
                  <a:pt x="84" y="76"/>
                  <a:pt x="84" y="76"/>
                </a:cubicBezTo>
                <a:cubicBezTo>
                  <a:pt x="84" y="69"/>
                  <a:pt x="81" y="67"/>
                  <a:pt x="64" y="59"/>
                </a:cubicBezTo>
                <a:cubicBezTo>
                  <a:pt x="67" y="56"/>
                  <a:pt x="68" y="54"/>
                  <a:pt x="68" y="50"/>
                </a:cubicBezTo>
                <a:cubicBezTo>
                  <a:pt x="68" y="46"/>
                  <a:pt x="66" y="47"/>
                  <a:pt x="65" y="41"/>
                </a:cubicBezTo>
                <a:cubicBezTo>
                  <a:pt x="64" y="38"/>
                  <a:pt x="62" y="41"/>
                  <a:pt x="62" y="35"/>
                </a:cubicBezTo>
                <a:cubicBezTo>
                  <a:pt x="62" y="32"/>
                  <a:pt x="63" y="32"/>
                  <a:pt x="63" y="32"/>
                </a:cubicBezTo>
                <a:cubicBezTo>
                  <a:pt x="63" y="32"/>
                  <a:pt x="62" y="28"/>
                  <a:pt x="62" y="26"/>
                </a:cubicBezTo>
                <a:cubicBezTo>
                  <a:pt x="62" y="22"/>
                  <a:pt x="64" y="13"/>
                  <a:pt x="75" y="13"/>
                </a:cubicBezTo>
                <a:cubicBezTo>
                  <a:pt x="86" y="13"/>
                  <a:pt x="88" y="22"/>
                  <a:pt x="88" y="26"/>
                </a:cubicBezTo>
                <a:cubicBezTo>
                  <a:pt x="88" y="28"/>
                  <a:pt x="87" y="32"/>
                  <a:pt x="87" y="32"/>
                </a:cubicBezTo>
                <a:cubicBezTo>
                  <a:pt x="87" y="32"/>
                  <a:pt x="88" y="32"/>
                  <a:pt x="88" y="35"/>
                </a:cubicBezTo>
                <a:cubicBezTo>
                  <a:pt x="88" y="41"/>
                  <a:pt x="86" y="38"/>
                  <a:pt x="85" y="41"/>
                </a:cubicBezTo>
                <a:cubicBezTo>
                  <a:pt x="84" y="47"/>
                  <a:pt x="82" y="46"/>
                  <a:pt x="82" y="50"/>
                </a:cubicBezTo>
                <a:cubicBezTo>
                  <a:pt x="82" y="56"/>
                  <a:pt x="84" y="58"/>
                  <a:pt x="92" y="62"/>
                </a:cubicBezTo>
                <a:cubicBezTo>
                  <a:pt x="100" y="65"/>
                  <a:pt x="105" y="67"/>
                  <a:pt x="107" y="70"/>
                </a:cubicBezTo>
                <a:cubicBezTo>
                  <a:pt x="108" y="72"/>
                  <a:pt x="108" y="92"/>
                  <a:pt x="108" y="92"/>
                </a:cubicBezTo>
                <a:lnTo>
                  <a:pt x="84" y="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Freeform 60"/>
          <p:cNvSpPr>
            <a:spLocks noChangeAspect="1" noEditPoints="1"/>
          </p:cNvSpPr>
          <p:nvPr/>
        </p:nvSpPr>
        <p:spPr bwMode="auto">
          <a:xfrm>
            <a:off x="1709450" y="3265769"/>
            <a:ext cx="232565" cy="232565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1" name="Freeform 153"/>
          <p:cNvSpPr>
            <a:spLocks noChangeAspect="1" noEditPoints="1"/>
          </p:cNvSpPr>
          <p:nvPr/>
        </p:nvSpPr>
        <p:spPr bwMode="auto">
          <a:xfrm>
            <a:off x="2675146" y="3248835"/>
            <a:ext cx="260792" cy="260792"/>
          </a:xfrm>
          <a:custGeom>
            <a:avLst/>
            <a:gdLst>
              <a:gd name="T0" fmla="*/ 0 w 96"/>
              <a:gd name="T1" fmla="*/ 48 h 96"/>
              <a:gd name="T2" fmla="*/ 63 w 96"/>
              <a:gd name="T3" fmla="*/ 33 h 96"/>
              <a:gd name="T4" fmla="*/ 69 w 96"/>
              <a:gd name="T5" fmla="*/ 30 h 96"/>
              <a:gd name="T6" fmla="*/ 75 w 96"/>
              <a:gd name="T7" fmla="*/ 29 h 96"/>
              <a:gd name="T8" fmla="*/ 73 w 96"/>
              <a:gd name="T9" fmla="*/ 26 h 96"/>
              <a:gd name="T10" fmla="*/ 69 w 96"/>
              <a:gd name="T11" fmla="*/ 22 h 96"/>
              <a:gd name="T12" fmla="*/ 66 w 96"/>
              <a:gd name="T13" fmla="*/ 22 h 96"/>
              <a:gd name="T14" fmla="*/ 63 w 96"/>
              <a:gd name="T15" fmla="*/ 20 h 96"/>
              <a:gd name="T16" fmla="*/ 57 w 96"/>
              <a:gd name="T17" fmla="*/ 18 h 96"/>
              <a:gd name="T18" fmla="*/ 58 w 96"/>
              <a:gd name="T19" fmla="*/ 24 h 96"/>
              <a:gd name="T20" fmla="*/ 56 w 96"/>
              <a:gd name="T21" fmla="*/ 29 h 96"/>
              <a:gd name="T22" fmla="*/ 51 w 96"/>
              <a:gd name="T23" fmla="*/ 25 h 96"/>
              <a:gd name="T24" fmla="*/ 43 w 96"/>
              <a:gd name="T25" fmla="*/ 22 h 96"/>
              <a:gd name="T26" fmla="*/ 45 w 96"/>
              <a:gd name="T27" fmla="*/ 17 h 96"/>
              <a:gd name="T28" fmla="*/ 53 w 96"/>
              <a:gd name="T29" fmla="*/ 14 h 96"/>
              <a:gd name="T30" fmla="*/ 51 w 96"/>
              <a:gd name="T31" fmla="*/ 12 h 96"/>
              <a:gd name="T32" fmla="*/ 47 w 96"/>
              <a:gd name="T33" fmla="*/ 12 h 96"/>
              <a:gd name="T34" fmla="*/ 41 w 96"/>
              <a:gd name="T35" fmla="*/ 9 h 96"/>
              <a:gd name="T36" fmla="*/ 42 w 96"/>
              <a:gd name="T37" fmla="*/ 13 h 96"/>
              <a:gd name="T38" fmla="*/ 39 w 96"/>
              <a:gd name="T39" fmla="*/ 13 h 96"/>
              <a:gd name="T40" fmla="*/ 35 w 96"/>
              <a:gd name="T41" fmla="*/ 10 h 96"/>
              <a:gd name="T42" fmla="*/ 31 w 96"/>
              <a:gd name="T43" fmla="*/ 12 h 96"/>
              <a:gd name="T44" fmla="*/ 35 w 96"/>
              <a:gd name="T45" fmla="*/ 12 h 96"/>
              <a:gd name="T46" fmla="*/ 32 w 96"/>
              <a:gd name="T47" fmla="*/ 14 h 96"/>
              <a:gd name="T48" fmla="*/ 14 w 96"/>
              <a:gd name="T49" fmla="*/ 26 h 96"/>
              <a:gd name="T50" fmla="*/ 16 w 96"/>
              <a:gd name="T51" fmla="*/ 29 h 96"/>
              <a:gd name="T52" fmla="*/ 19 w 96"/>
              <a:gd name="T53" fmla="*/ 33 h 96"/>
              <a:gd name="T54" fmla="*/ 18 w 96"/>
              <a:gd name="T55" fmla="*/ 39 h 96"/>
              <a:gd name="T56" fmla="*/ 22 w 96"/>
              <a:gd name="T57" fmla="*/ 46 h 96"/>
              <a:gd name="T58" fmla="*/ 27 w 96"/>
              <a:gd name="T59" fmla="*/ 53 h 96"/>
              <a:gd name="T60" fmla="*/ 29 w 96"/>
              <a:gd name="T61" fmla="*/ 56 h 96"/>
              <a:gd name="T62" fmla="*/ 26 w 96"/>
              <a:gd name="T63" fmla="*/ 49 h 96"/>
              <a:gd name="T64" fmla="*/ 31 w 96"/>
              <a:gd name="T65" fmla="*/ 56 h 96"/>
              <a:gd name="T66" fmla="*/ 37 w 96"/>
              <a:gd name="T67" fmla="*/ 63 h 96"/>
              <a:gd name="T68" fmla="*/ 46 w 96"/>
              <a:gd name="T69" fmla="*/ 67 h 96"/>
              <a:gd name="T70" fmla="*/ 53 w 96"/>
              <a:gd name="T71" fmla="*/ 72 h 96"/>
              <a:gd name="T72" fmla="*/ 56 w 96"/>
              <a:gd name="T73" fmla="*/ 71 h 96"/>
              <a:gd name="T74" fmla="*/ 52 w 96"/>
              <a:gd name="T75" fmla="*/ 66 h 96"/>
              <a:gd name="T76" fmla="*/ 49 w 96"/>
              <a:gd name="T77" fmla="*/ 65 h 96"/>
              <a:gd name="T78" fmla="*/ 48 w 96"/>
              <a:gd name="T79" fmla="*/ 59 h 96"/>
              <a:gd name="T80" fmla="*/ 42 w 96"/>
              <a:gd name="T81" fmla="*/ 62 h 96"/>
              <a:gd name="T82" fmla="*/ 41 w 96"/>
              <a:gd name="T83" fmla="*/ 52 h 96"/>
              <a:gd name="T84" fmla="*/ 45 w 96"/>
              <a:gd name="T85" fmla="*/ 51 h 96"/>
              <a:gd name="T86" fmla="*/ 48 w 96"/>
              <a:gd name="T87" fmla="*/ 50 h 96"/>
              <a:gd name="T88" fmla="*/ 53 w 96"/>
              <a:gd name="T89" fmla="*/ 52 h 96"/>
              <a:gd name="T90" fmla="*/ 55 w 96"/>
              <a:gd name="T91" fmla="*/ 51 h 96"/>
              <a:gd name="T92" fmla="*/ 58 w 96"/>
              <a:gd name="T93" fmla="*/ 45 h 96"/>
              <a:gd name="T94" fmla="*/ 58 w 96"/>
              <a:gd name="T95" fmla="*/ 42 h 96"/>
              <a:gd name="T96" fmla="*/ 62 w 96"/>
              <a:gd name="T97" fmla="*/ 39 h 96"/>
              <a:gd name="T98" fmla="*/ 66 w 96"/>
              <a:gd name="T99" fmla="*/ 35 h 96"/>
              <a:gd name="T100" fmla="*/ 68 w 96"/>
              <a:gd name="T101" fmla="*/ 32 h 96"/>
              <a:gd name="T102" fmla="*/ 63 w 96"/>
              <a:gd name="T103" fmla="*/ 33 h 96"/>
              <a:gd name="T104" fmla="*/ 73 w 96"/>
              <a:gd name="T105" fmla="*/ 74 h 96"/>
              <a:gd name="T106" fmla="*/ 68 w 96"/>
              <a:gd name="T107" fmla="*/ 72 h 96"/>
              <a:gd name="T108" fmla="*/ 62 w 96"/>
              <a:gd name="T109" fmla="*/ 71 h 96"/>
              <a:gd name="T110" fmla="*/ 59 w 96"/>
              <a:gd name="T111" fmla="*/ 71 h 96"/>
              <a:gd name="T112" fmla="*/ 57 w 96"/>
              <a:gd name="T113" fmla="*/ 76 h 96"/>
              <a:gd name="T114" fmla="*/ 55 w 96"/>
              <a:gd name="T115" fmla="*/ 83 h 96"/>
              <a:gd name="T116" fmla="*/ 76 w 96"/>
              <a:gd name="T117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74"/>
                  <a:pt x="74" y="96"/>
                  <a:pt x="48" y="96"/>
                </a:cubicBezTo>
                <a:cubicBezTo>
                  <a:pt x="21" y="96"/>
                  <a:pt x="0" y="74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74" y="0"/>
                  <a:pt x="96" y="21"/>
                  <a:pt x="96" y="48"/>
                </a:cubicBezTo>
                <a:close/>
                <a:moveTo>
                  <a:pt x="63" y="33"/>
                </a:moveTo>
                <a:cubicBezTo>
                  <a:pt x="64" y="33"/>
                  <a:pt x="64" y="32"/>
                  <a:pt x="64" y="32"/>
                </a:cubicBezTo>
                <a:cubicBezTo>
                  <a:pt x="64" y="32"/>
                  <a:pt x="65" y="31"/>
                  <a:pt x="65" y="31"/>
                </a:cubicBezTo>
                <a:cubicBezTo>
                  <a:pt x="66" y="31"/>
                  <a:pt x="68" y="30"/>
                  <a:pt x="69" y="30"/>
                </a:cubicBezTo>
                <a:cubicBezTo>
                  <a:pt x="70" y="30"/>
                  <a:pt x="71" y="30"/>
                  <a:pt x="72" y="31"/>
                </a:cubicBezTo>
                <a:cubicBezTo>
                  <a:pt x="72" y="31"/>
                  <a:pt x="73" y="29"/>
                  <a:pt x="73" y="29"/>
                </a:cubicBezTo>
                <a:cubicBezTo>
                  <a:pt x="74" y="29"/>
                  <a:pt x="75" y="29"/>
                  <a:pt x="75" y="29"/>
                </a:cubicBezTo>
                <a:cubicBezTo>
                  <a:pt x="75" y="28"/>
                  <a:pt x="75" y="27"/>
                  <a:pt x="75" y="27"/>
                </a:cubicBezTo>
                <a:cubicBezTo>
                  <a:pt x="74" y="27"/>
                  <a:pt x="74" y="26"/>
                  <a:pt x="74" y="26"/>
                </a:cubicBezTo>
                <a:cubicBezTo>
                  <a:pt x="74" y="26"/>
                  <a:pt x="74" y="26"/>
                  <a:pt x="73" y="26"/>
                </a:cubicBezTo>
                <a:cubicBezTo>
                  <a:pt x="74" y="25"/>
                  <a:pt x="72" y="26"/>
                  <a:pt x="72" y="26"/>
                </a:cubicBezTo>
                <a:cubicBezTo>
                  <a:pt x="70" y="25"/>
                  <a:pt x="71" y="24"/>
                  <a:pt x="70" y="23"/>
                </a:cubicBezTo>
                <a:cubicBezTo>
                  <a:pt x="70" y="23"/>
                  <a:pt x="69" y="22"/>
                  <a:pt x="69" y="22"/>
                </a:cubicBezTo>
                <a:cubicBezTo>
                  <a:pt x="69" y="22"/>
                  <a:pt x="69" y="21"/>
                  <a:pt x="68" y="21"/>
                </a:cubicBezTo>
                <a:cubicBezTo>
                  <a:pt x="68" y="21"/>
                  <a:pt x="67" y="22"/>
                  <a:pt x="67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3"/>
                  <a:pt x="65" y="22"/>
                  <a:pt x="65" y="23"/>
                </a:cubicBezTo>
                <a:cubicBezTo>
                  <a:pt x="66" y="22"/>
                  <a:pt x="64" y="22"/>
                  <a:pt x="64" y="22"/>
                </a:cubicBezTo>
                <a:cubicBezTo>
                  <a:pt x="64" y="21"/>
                  <a:pt x="64" y="21"/>
                  <a:pt x="63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0"/>
                  <a:pt x="62" y="19"/>
                  <a:pt x="61" y="19"/>
                </a:cubicBezTo>
                <a:cubicBezTo>
                  <a:pt x="61" y="18"/>
                  <a:pt x="58" y="18"/>
                  <a:pt x="57" y="18"/>
                </a:cubicBezTo>
                <a:cubicBezTo>
                  <a:pt x="56" y="18"/>
                  <a:pt x="57" y="20"/>
                  <a:pt x="57" y="20"/>
                </a:cubicBezTo>
                <a:cubicBezTo>
                  <a:pt x="57" y="21"/>
                  <a:pt x="57" y="21"/>
                  <a:pt x="57" y="22"/>
                </a:cubicBezTo>
                <a:cubicBezTo>
                  <a:pt x="57" y="23"/>
                  <a:pt x="59" y="23"/>
                  <a:pt x="58" y="24"/>
                </a:cubicBezTo>
                <a:cubicBezTo>
                  <a:pt x="58" y="25"/>
                  <a:pt x="57" y="25"/>
                  <a:pt x="56" y="26"/>
                </a:cubicBezTo>
                <a:cubicBezTo>
                  <a:pt x="56" y="27"/>
                  <a:pt x="56" y="28"/>
                  <a:pt x="57" y="28"/>
                </a:cubicBezTo>
                <a:cubicBezTo>
                  <a:pt x="57" y="29"/>
                  <a:pt x="56" y="29"/>
                  <a:pt x="56" y="29"/>
                </a:cubicBezTo>
                <a:cubicBezTo>
                  <a:pt x="55" y="30"/>
                  <a:pt x="54" y="28"/>
                  <a:pt x="53" y="27"/>
                </a:cubicBezTo>
                <a:cubicBezTo>
                  <a:pt x="53" y="27"/>
                  <a:pt x="53" y="26"/>
                  <a:pt x="52" y="25"/>
                </a:cubicBezTo>
                <a:cubicBezTo>
                  <a:pt x="52" y="25"/>
                  <a:pt x="51" y="25"/>
                  <a:pt x="51" y="25"/>
                </a:cubicBezTo>
                <a:cubicBezTo>
                  <a:pt x="50" y="25"/>
                  <a:pt x="49" y="24"/>
                  <a:pt x="48" y="24"/>
                </a:cubicBezTo>
                <a:cubicBezTo>
                  <a:pt x="47" y="23"/>
                  <a:pt x="46" y="23"/>
                  <a:pt x="44" y="24"/>
                </a:cubicBezTo>
                <a:cubicBezTo>
                  <a:pt x="45" y="24"/>
                  <a:pt x="44" y="22"/>
                  <a:pt x="43" y="22"/>
                </a:cubicBezTo>
                <a:cubicBezTo>
                  <a:pt x="44" y="21"/>
                  <a:pt x="43" y="21"/>
                  <a:pt x="44" y="20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6" y="17"/>
                  <a:pt x="45" y="17"/>
                </a:cubicBezTo>
                <a:cubicBezTo>
                  <a:pt x="46" y="17"/>
                  <a:pt x="48" y="17"/>
                  <a:pt x="49" y="16"/>
                </a:cubicBezTo>
                <a:cubicBezTo>
                  <a:pt x="49" y="16"/>
                  <a:pt x="49" y="15"/>
                  <a:pt x="50" y="14"/>
                </a:cubicBezTo>
                <a:cubicBezTo>
                  <a:pt x="51" y="13"/>
                  <a:pt x="52" y="14"/>
                  <a:pt x="53" y="14"/>
                </a:cubicBezTo>
                <a:cubicBezTo>
                  <a:pt x="54" y="14"/>
                  <a:pt x="54" y="13"/>
                  <a:pt x="53" y="12"/>
                </a:cubicBezTo>
                <a:cubicBezTo>
                  <a:pt x="54" y="12"/>
                  <a:pt x="53" y="11"/>
                  <a:pt x="53" y="11"/>
                </a:cubicBezTo>
                <a:cubicBezTo>
                  <a:pt x="52" y="11"/>
                  <a:pt x="50" y="11"/>
                  <a:pt x="51" y="12"/>
                </a:cubicBezTo>
                <a:cubicBezTo>
                  <a:pt x="51" y="11"/>
                  <a:pt x="49" y="15"/>
                  <a:pt x="49" y="13"/>
                </a:cubicBezTo>
                <a:cubicBezTo>
                  <a:pt x="48" y="13"/>
                  <a:pt x="48" y="11"/>
                  <a:pt x="48" y="11"/>
                </a:cubicBezTo>
                <a:cubicBezTo>
                  <a:pt x="47" y="11"/>
                  <a:pt x="47" y="12"/>
                  <a:pt x="47" y="12"/>
                </a:cubicBezTo>
                <a:cubicBezTo>
                  <a:pt x="47" y="11"/>
                  <a:pt x="45" y="11"/>
                  <a:pt x="44" y="11"/>
                </a:cubicBezTo>
                <a:cubicBezTo>
                  <a:pt x="45" y="10"/>
                  <a:pt x="45" y="9"/>
                  <a:pt x="44" y="9"/>
                </a:cubicBezTo>
                <a:cubicBezTo>
                  <a:pt x="43" y="9"/>
                  <a:pt x="42" y="9"/>
                  <a:pt x="41" y="9"/>
                </a:cubicBezTo>
                <a:cubicBezTo>
                  <a:pt x="40" y="10"/>
                  <a:pt x="43" y="11"/>
                  <a:pt x="43" y="11"/>
                </a:cubicBezTo>
                <a:cubicBezTo>
                  <a:pt x="44" y="11"/>
                  <a:pt x="44" y="12"/>
                  <a:pt x="44" y="12"/>
                </a:cubicBezTo>
                <a:cubicBezTo>
                  <a:pt x="43" y="12"/>
                  <a:pt x="42" y="12"/>
                  <a:pt x="42" y="13"/>
                </a:cubicBezTo>
                <a:cubicBezTo>
                  <a:pt x="42" y="13"/>
                  <a:pt x="43" y="14"/>
                  <a:pt x="42" y="14"/>
                </a:cubicBezTo>
                <a:cubicBezTo>
                  <a:pt x="42" y="14"/>
                  <a:pt x="42" y="13"/>
                  <a:pt x="41" y="12"/>
                </a:cubicBezTo>
                <a:cubicBezTo>
                  <a:pt x="42" y="13"/>
                  <a:pt x="39" y="13"/>
                  <a:pt x="39" y="13"/>
                </a:cubicBezTo>
                <a:cubicBezTo>
                  <a:pt x="38" y="13"/>
                  <a:pt x="36" y="13"/>
                  <a:pt x="36" y="12"/>
                </a:cubicBezTo>
                <a:cubicBezTo>
                  <a:pt x="36" y="12"/>
                  <a:pt x="36" y="11"/>
                  <a:pt x="36" y="11"/>
                </a:cubicBezTo>
                <a:cubicBezTo>
                  <a:pt x="35" y="10"/>
                  <a:pt x="35" y="10"/>
                  <a:pt x="35" y="10"/>
                </a:cubicBezTo>
                <a:cubicBezTo>
                  <a:pt x="33" y="10"/>
                  <a:pt x="31" y="11"/>
                  <a:pt x="29" y="12"/>
                </a:cubicBezTo>
                <a:cubicBezTo>
                  <a:pt x="29" y="12"/>
                  <a:pt x="29" y="12"/>
                  <a:pt x="30" y="12"/>
                </a:cubicBezTo>
                <a:cubicBezTo>
                  <a:pt x="30" y="12"/>
                  <a:pt x="31" y="12"/>
                  <a:pt x="31" y="12"/>
                </a:cubicBezTo>
                <a:cubicBezTo>
                  <a:pt x="32" y="11"/>
                  <a:pt x="33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5" y="12"/>
                  <a:pt x="35" y="12"/>
                </a:cubicBezTo>
                <a:cubicBezTo>
                  <a:pt x="35" y="12"/>
                  <a:pt x="34" y="12"/>
                  <a:pt x="33" y="12"/>
                </a:cubicBezTo>
                <a:cubicBezTo>
                  <a:pt x="33" y="12"/>
                  <a:pt x="32" y="13"/>
                  <a:pt x="32" y="13"/>
                </a:cubicBezTo>
                <a:cubicBezTo>
                  <a:pt x="32" y="13"/>
                  <a:pt x="32" y="14"/>
                  <a:pt x="32" y="14"/>
                </a:cubicBezTo>
                <a:cubicBezTo>
                  <a:pt x="32" y="14"/>
                  <a:pt x="31" y="13"/>
                  <a:pt x="30" y="13"/>
                </a:cubicBezTo>
                <a:cubicBezTo>
                  <a:pt x="29" y="13"/>
                  <a:pt x="29" y="13"/>
                  <a:pt x="28" y="13"/>
                </a:cubicBezTo>
                <a:cubicBezTo>
                  <a:pt x="22" y="16"/>
                  <a:pt x="17" y="21"/>
                  <a:pt x="14" y="26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7"/>
                  <a:pt x="14" y="29"/>
                  <a:pt x="16" y="28"/>
                </a:cubicBezTo>
                <a:cubicBezTo>
                  <a:pt x="16" y="28"/>
                  <a:pt x="16" y="29"/>
                  <a:pt x="16" y="29"/>
                </a:cubicBezTo>
                <a:cubicBezTo>
                  <a:pt x="16" y="29"/>
                  <a:pt x="18" y="31"/>
                  <a:pt x="19" y="31"/>
                </a:cubicBezTo>
                <a:cubicBezTo>
                  <a:pt x="19" y="31"/>
                  <a:pt x="20" y="32"/>
                  <a:pt x="20" y="32"/>
                </a:cubicBezTo>
                <a:cubicBezTo>
                  <a:pt x="20" y="33"/>
                  <a:pt x="20" y="33"/>
                  <a:pt x="19" y="33"/>
                </a:cubicBezTo>
                <a:cubicBezTo>
                  <a:pt x="19" y="33"/>
                  <a:pt x="18" y="32"/>
                  <a:pt x="18" y="33"/>
                </a:cubicBezTo>
                <a:cubicBezTo>
                  <a:pt x="18" y="33"/>
                  <a:pt x="18" y="35"/>
                  <a:pt x="19" y="34"/>
                </a:cubicBezTo>
                <a:cubicBezTo>
                  <a:pt x="18" y="35"/>
                  <a:pt x="18" y="38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9" y="43"/>
                  <a:pt x="20" y="43"/>
                </a:cubicBezTo>
                <a:cubicBezTo>
                  <a:pt x="19" y="43"/>
                  <a:pt x="21" y="46"/>
                  <a:pt x="22" y="46"/>
                </a:cubicBezTo>
                <a:cubicBezTo>
                  <a:pt x="22" y="46"/>
                  <a:pt x="23" y="47"/>
                  <a:pt x="24" y="48"/>
                </a:cubicBezTo>
                <a:cubicBezTo>
                  <a:pt x="25" y="48"/>
                  <a:pt x="25" y="50"/>
                  <a:pt x="25" y="50"/>
                </a:cubicBezTo>
                <a:cubicBezTo>
                  <a:pt x="25" y="51"/>
                  <a:pt x="27" y="52"/>
                  <a:pt x="27" y="53"/>
                </a:cubicBezTo>
                <a:cubicBezTo>
                  <a:pt x="27" y="53"/>
                  <a:pt x="26" y="53"/>
                  <a:pt x="26" y="53"/>
                </a:cubicBezTo>
                <a:cubicBezTo>
                  <a:pt x="27" y="54"/>
                  <a:pt x="28" y="54"/>
                  <a:pt x="28" y="55"/>
                </a:cubicBezTo>
                <a:cubicBezTo>
                  <a:pt x="29" y="55"/>
                  <a:pt x="28" y="57"/>
                  <a:pt x="29" y="56"/>
                </a:cubicBezTo>
                <a:cubicBezTo>
                  <a:pt x="29" y="55"/>
                  <a:pt x="28" y="54"/>
                  <a:pt x="28" y="53"/>
                </a:cubicBezTo>
                <a:cubicBezTo>
                  <a:pt x="27" y="52"/>
                  <a:pt x="27" y="51"/>
                  <a:pt x="27" y="51"/>
                </a:cubicBezTo>
                <a:cubicBezTo>
                  <a:pt x="26" y="50"/>
                  <a:pt x="26" y="49"/>
                  <a:pt x="26" y="49"/>
                </a:cubicBezTo>
                <a:cubicBezTo>
                  <a:pt x="26" y="49"/>
                  <a:pt x="28" y="49"/>
                  <a:pt x="27" y="50"/>
                </a:cubicBezTo>
                <a:cubicBezTo>
                  <a:pt x="27" y="51"/>
                  <a:pt x="29" y="53"/>
                  <a:pt x="30" y="54"/>
                </a:cubicBezTo>
                <a:cubicBezTo>
                  <a:pt x="30" y="54"/>
                  <a:pt x="32" y="56"/>
                  <a:pt x="31" y="56"/>
                </a:cubicBezTo>
                <a:cubicBezTo>
                  <a:pt x="32" y="56"/>
                  <a:pt x="33" y="57"/>
                  <a:pt x="33" y="58"/>
                </a:cubicBezTo>
                <a:cubicBezTo>
                  <a:pt x="34" y="59"/>
                  <a:pt x="34" y="60"/>
                  <a:pt x="34" y="61"/>
                </a:cubicBezTo>
                <a:cubicBezTo>
                  <a:pt x="34" y="62"/>
                  <a:pt x="36" y="63"/>
                  <a:pt x="37" y="63"/>
                </a:cubicBezTo>
                <a:cubicBezTo>
                  <a:pt x="38" y="64"/>
                  <a:pt x="39" y="64"/>
                  <a:pt x="40" y="65"/>
                </a:cubicBezTo>
                <a:cubicBezTo>
                  <a:pt x="41" y="65"/>
                  <a:pt x="41" y="65"/>
                  <a:pt x="42" y="64"/>
                </a:cubicBezTo>
                <a:cubicBezTo>
                  <a:pt x="44" y="64"/>
                  <a:pt x="44" y="66"/>
                  <a:pt x="46" y="67"/>
                </a:cubicBezTo>
                <a:cubicBezTo>
                  <a:pt x="46" y="67"/>
                  <a:pt x="48" y="68"/>
                  <a:pt x="49" y="67"/>
                </a:cubicBezTo>
                <a:cubicBezTo>
                  <a:pt x="49" y="68"/>
                  <a:pt x="50" y="70"/>
                  <a:pt x="50" y="70"/>
                </a:cubicBezTo>
                <a:cubicBezTo>
                  <a:pt x="51" y="71"/>
                  <a:pt x="52" y="71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4" y="74"/>
                  <a:pt x="55" y="73"/>
                </a:cubicBezTo>
                <a:cubicBezTo>
                  <a:pt x="55" y="73"/>
                  <a:pt x="56" y="72"/>
                  <a:pt x="56" y="71"/>
                </a:cubicBezTo>
                <a:cubicBezTo>
                  <a:pt x="54" y="72"/>
                  <a:pt x="53" y="72"/>
                  <a:pt x="52" y="70"/>
                </a:cubicBezTo>
                <a:cubicBezTo>
                  <a:pt x="52" y="70"/>
                  <a:pt x="51" y="68"/>
                  <a:pt x="52" y="68"/>
                </a:cubicBezTo>
                <a:cubicBezTo>
                  <a:pt x="53" y="68"/>
                  <a:pt x="53" y="67"/>
                  <a:pt x="52" y="66"/>
                </a:cubicBezTo>
                <a:cubicBezTo>
                  <a:pt x="52" y="66"/>
                  <a:pt x="51" y="65"/>
                  <a:pt x="51" y="64"/>
                </a:cubicBezTo>
                <a:cubicBezTo>
                  <a:pt x="51" y="65"/>
                  <a:pt x="49" y="65"/>
                  <a:pt x="49" y="64"/>
                </a:cubicBezTo>
                <a:cubicBezTo>
                  <a:pt x="49" y="64"/>
                  <a:pt x="49" y="65"/>
                  <a:pt x="49" y="65"/>
                </a:cubicBezTo>
                <a:cubicBezTo>
                  <a:pt x="49" y="65"/>
                  <a:pt x="48" y="65"/>
                  <a:pt x="48" y="65"/>
                </a:cubicBezTo>
                <a:cubicBezTo>
                  <a:pt x="48" y="64"/>
                  <a:pt x="48" y="63"/>
                  <a:pt x="48" y="62"/>
                </a:cubicBezTo>
                <a:cubicBezTo>
                  <a:pt x="49" y="61"/>
                  <a:pt x="51" y="59"/>
                  <a:pt x="48" y="59"/>
                </a:cubicBezTo>
                <a:cubicBezTo>
                  <a:pt x="47" y="59"/>
                  <a:pt x="47" y="60"/>
                  <a:pt x="46" y="60"/>
                </a:cubicBezTo>
                <a:cubicBezTo>
                  <a:pt x="46" y="61"/>
                  <a:pt x="46" y="62"/>
                  <a:pt x="45" y="62"/>
                </a:cubicBezTo>
                <a:cubicBezTo>
                  <a:pt x="45" y="63"/>
                  <a:pt x="43" y="62"/>
                  <a:pt x="42" y="62"/>
                </a:cubicBezTo>
                <a:cubicBezTo>
                  <a:pt x="41" y="61"/>
                  <a:pt x="40" y="59"/>
                  <a:pt x="40" y="58"/>
                </a:cubicBezTo>
                <a:cubicBezTo>
                  <a:pt x="40" y="56"/>
                  <a:pt x="41" y="55"/>
                  <a:pt x="40" y="53"/>
                </a:cubicBezTo>
                <a:cubicBezTo>
                  <a:pt x="41" y="53"/>
                  <a:pt x="41" y="52"/>
                  <a:pt x="41" y="52"/>
                </a:cubicBezTo>
                <a:cubicBezTo>
                  <a:pt x="42" y="52"/>
                  <a:pt x="42" y="52"/>
                  <a:pt x="42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3" y="52"/>
                  <a:pt x="45" y="50"/>
                  <a:pt x="45" y="51"/>
                </a:cubicBezTo>
                <a:cubicBezTo>
                  <a:pt x="46" y="51"/>
                  <a:pt x="47" y="52"/>
                  <a:pt x="47" y="51"/>
                </a:cubicBezTo>
                <a:cubicBezTo>
                  <a:pt x="47" y="51"/>
                  <a:pt x="46" y="50"/>
                  <a:pt x="47" y="50"/>
                </a:cubicBezTo>
                <a:cubicBezTo>
                  <a:pt x="47" y="51"/>
                  <a:pt x="48" y="51"/>
                  <a:pt x="48" y="50"/>
                </a:cubicBezTo>
                <a:cubicBezTo>
                  <a:pt x="49" y="50"/>
                  <a:pt x="50" y="50"/>
                  <a:pt x="51" y="51"/>
                </a:cubicBezTo>
                <a:cubicBezTo>
                  <a:pt x="51" y="51"/>
                  <a:pt x="51" y="52"/>
                  <a:pt x="52" y="51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3" y="55"/>
                  <a:pt x="54" y="55"/>
                </a:cubicBezTo>
                <a:cubicBezTo>
                  <a:pt x="55" y="56"/>
                  <a:pt x="55" y="54"/>
                  <a:pt x="55" y="53"/>
                </a:cubicBezTo>
                <a:cubicBezTo>
                  <a:pt x="55" y="53"/>
                  <a:pt x="55" y="51"/>
                  <a:pt x="55" y="51"/>
                </a:cubicBezTo>
                <a:cubicBezTo>
                  <a:pt x="53" y="50"/>
                  <a:pt x="54" y="49"/>
                  <a:pt x="55" y="48"/>
                </a:cubicBezTo>
                <a:cubicBezTo>
                  <a:pt x="55" y="48"/>
                  <a:pt x="56" y="47"/>
                  <a:pt x="57" y="47"/>
                </a:cubicBezTo>
                <a:cubicBezTo>
                  <a:pt x="58" y="46"/>
                  <a:pt x="58" y="45"/>
                  <a:pt x="58" y="45"/>
                </a:cubicBezTo>
                <a:cubicBezTo>
                  <a:pt x="58" y="45"/>
                  <a:pt x="58" y="44"/>
                  <a:pt x="59" y="44"/>
                </a:cubicBezTo>
                <a:cubicBezTo>
                  <a:pt x="58" y="44"/>
                  <a:pt x="58" y="43"/>
                  <a:pt x="58" y="43"/>
                </a:cubicBezTo>
                <a:cubicBezTo>
                  <a:pt x="58" y="43"/>
                  <a:pt x="58" y="43"/>
                  <a:pt x="58" y="42"/>
                </a:cubicBezTo>
                <a:cubicBezTo>
                  <a:pt x="58" y="42"/>
                  <a:pt x="58" y="41"/>
                  <a:pt x="59" y="41"/>
                </a:cubicBezTo>
                <a:cubicBezTo>
                  <a:pt x="59" y="42"/>
                  <a:pt x="61" y="41"/>
                  <a:pt x="60" y="40"/>
                </a:cubicBezTo>
                <a:cubicBezTo>
                  <a:pt x="61" y="39"/>
                  <a:pt x="62" y="40"/>
                  <a:pt x="62" y="39"/>
                </a:cubicBezTo>
                <a:cubicBezTo>
                  <a:pt x="63" y="39"/>
                  <a:pt x="63" y="38"/>
                  <a:pt x="63" y="37"/>
                </a:cubicBezTo>
                <a:cubicBezTo>
                  <a:pt x="64" y="37"/>
                  <a:pt x="64" y="37"/>
                  <a:pt x="65" y="36"/>
                </a:cubicBezTo>
                <a:cubicBezTo>
                  <a:pt x="65" y="36"/>
                  <a:pt x="66" y="36"/>
                  <a:pt x="66" y="35"/>
                </a:cubicBezTo>
                <a:cubicBezTo>
                  <a:pt x="67" y="36"/>
                  <a:pt x="69" y="34"/>
                  <a:pt x="68" y="34"/>
                </a:cubicBezTo>
                <a:cubicBezTo>
                  <a:pt x="68" y="33"/>
                  <a:pt x="67" y="33"/>
                  <a:pt x="66" y="33"/>
                </a:cubicBezTo>
                <a:cubicBezTo>
                  <a:pt x="67" y="32"/>
                  <a:pt x="67" y="33"/>
                  <a:pt x="68" y="32"/>
                </a:cubicBezTo>
                <a:cubicBezTo>
                  <a:pt x="69" y="32"/>
                  <a:pt x="68" y="32"/>
                  <a:pt x="67" y="31"/>
                </a:cubicBezTo>
                <a:cubicBezTo>
                  <a:pt x="66" y="31"/>
                  <a:pt x="65" y="32"/>
                  <a:pt x="65" y="32"/>
                </a:cubicBezTo>
                <a:cubicBezTo>
                  <a:pt x="64" y="33"/>
                  <a:pt x="64" y="33"/>
                  <a:pt x="63" y="33"/>
                </a:cubicBezTo>
                <a:close/>
                <a:moveTo>
                  <a:pt x="76" y="75"/>
                </a:moveTo>
                <a:cubicBezTo>
                  <a:pt x="76" y="75"/>
                  <a:pt x="75" y="75"/>
                  <a:pt x="75" y="75"/>
                </a:cubicBezTo>
                <a:cubicBezTo>
                  <a:pt x="74" y="74"/>
                  <a:pt x="74" y="74"/>
                  <a:pt x="73" y="74"/>
                </a:cubicBezTo>
                <a:cubicBezTo>
                  <a:pt x="73" y="73"/>
                  <a:pt x="72" y="72"/>
                  <a:pt x="71" y="72"/>
                </a:cubicBezTo>
                <a:cubicBezTo>
                  <a:pt x="70" y="71"/>
                  <a:pt x="70" y="71"/>
                  <a:pt x="69" y="71"/>
                </a:cubicBezTo>
                <a:cubicBezTo>
                  <a:pt x="69" y="71"/>
                  <a:pt x="67" y="71"/>
                  <a:pt x="68" y="72"/>
                </a:cubicBezTo>
                <a:cubicBezTo>
                  <a:pt x="67" y="71"/>
                  <a:pt x="66" y="70"/>
                  <a:pt x="65" y="70"/>
                </a:cubicBezTo>
                <a:cubicBezTo>
                  <a:pt x="64" y="70"/>
                  <a:pt x="64" y="69"/>
                  <a:pt x="63" y="70"/>
                </a:cubicBezTo>
                <a:cubicBezTo>
                  <a:pt x="62" y="70"/>
                  <a:pt x="62" y="71"/>
                  <a:pt x="62" y="71"/>
                </a:cubicBezTo>
                <a:cubicBezTo>
                  <a:pt x="61" y="71"/>
                  <a:pt x="63" y="70"/>
                  <a:pt x="62" y="69"/>
                </a:cubicBezTo>
                <a:cubicBezTo>
                  <a:pt x="62" y="68"/>
                  <a:pt x="60" y="70"/>
                  <a:pt x="60" y="70"/>
                </a:cubicBezTo>
                <a:cubicBezTo>
                  <a:pt x="59" y="70"/>
                  <a:pt x="59" y="71"/>
                  <a:pt x="59" y="71"/>
                </a:cubicBezTo>
                <a:cubicBezTo>
                  <a:pt x="58" y="71"/>
                  <a:pt x="58" y="72"/>
                  <a:pt x="58" y="72"/>
                </a:cubicBezTo>
                <a:cubicBezTo>
                  <a:pt x="58" y="72"/>
                  <a:pt x="57" y="72"/>
                  <a:pt x="57" y="72"/>
                </a:cubicBezTo>
                <a:cubicBezTo>
                  <a:pt x="57" y="73"/>
                  <a:pt x="57" y="75"/>
                  <a:pt x="57" y="76"/>
                </a:cubicBezTo>
                <a:cubicBezTo>
                  <a:pt x="57" y="77"/>
                  <a:pt x="57" y="79"/>
                  <a:pt x="56" y="79"/>
                </a:cubicBezTo>
                <a:cubicBezTo>
                  <a:pt x="56" y="80"/>
                  <a:pt x="55" y="81"/>
                  <a:pt x="55" y="82"/>
                </a:cubicBezTo>
                <a:cubicBezTo>
                  <a:pt x="54" y="82"/>
                  <a:pt x="55" y="83"/>
                  <a:pt x="55" y="83"/>
                </a:cubicBezTo>
                <a:cubicBezTo>
                  <a:pt x="55" y="84"/>
                  <a:pt x="54" y="85"/>
                  <a:pt x="54" y="86"/>
                </a:cubicBezTo>
                <a:cubicBezTo>
                  <a:pt x="54" y="86"/>
                  <a:pt x="54" y="87"/>
                  <a:pt x="54" y="87"/>
                </a:cubicBezTo>
                <a:cubicBezTo>
                  <a:pt x="63" y="85"/>
                  <a:pt x="71" y="81"/>
                  <a:pt x="76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270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grpSp>
        <p:nvGrpSpPr>
          <p:cNvPr id="92" name="Group 56"/>
          <p:cNvGrpSpPr/>
          <p:nvPr/>
        </p:nvGrpSpPr>
        <p:grpSpPr>
          <a:xfrm>
            <a:off x="533400" y="1022600"/>
            <a:ext cx="2317918" cy="750395"/>
            <a:chOff x="3968881" y="1352146"/>
            <a:chExt cx="2558380" cy="828242"/>
          </a:xfrm>
        </p:grpSpPr>
        <p:sp>
          <p:nvSpPr>
            <p:cNvPr id="93" name="Rounded Rectangle 92"/>
            <p:cNvSpPr/>
            <p:nvPr/>
          </p:nvSpPr>
          <p:spPr>
            <a:xfrm>
              <a:off x="3968881" y="1352146"/>
              <a:ext cx="2558379" cy="828242"/>
            </a:xfrm>
            <a:prstGeom prst="roundRect">
              <a:avLst>
                <a:gd name="adj" fmla="val 6097"/>
              </a:avLst>
            </a:prstGeom>
            <a:solidFill>
              <a:srgbClr val="E9E9E9"/>
            </a:solidFill>
            <a:ln w="1905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i="0" u="none" strike="noStrike" kern="0" cap="none" spc="0" normalizeH="0" baseline="0" noProof="0">
                <a:ln>
                  <a:noFill/>
                </a:ln>
                <a:solidFill>
                  <a:srgbClr val="061D54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endParaRPr>
            </a:p>
          </p:txBody>
        </p:sp>
        <p:cxnSp>
          <p:nvCxnSpPr>
            <p:cNvPr id="94" name="Straight Connector 93"/>
            <p:cNvCxnSpPr>
              <a:endCxn id="93" idx="1"/>
            </p:cNvCxnSpPr>
            <p:nvPr/>
          </p:nvCxnSpPr>
          <p:spPr>
            <a:xfrm rot="10800000">
              <a:off x="3968882" y="1766267"/>
              <a:ext cx="2558379" cy="2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</p:cxnSp>
        <p:sp>
          <p:nvSpPr>
            <p:cNvPr id="95" name="TextBox 94"/>
            <p:cNvSpPr txBox="1"/>
            <p:nvPr/>
          </p:nvSpPr>
          <p:spPr>
            <a:xfrm>
              <a:off x="4047516" y="1428750"/>
              <a:ext cx="2401109" cy="2547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There are many variations a Lorem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047516" y="1832035"/>
              <a:ext cx="2401109" cy="2547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There are many variations a Lorem</a:t>
              </a:r>
            </a:p>
          </p:txBody>
        </p:sp>
      </p:grpSp>
      <p:grpSp>
        <p:nvGrpSpPr>
          <p:cNvPr id="97" name="Group 84"/>
          <p:cNvGrpSpPr/>
          <p:nvPr/>
        </p:nvGrpSpPr>
        <p:grpSpPr>
          <a:xfrm>
            <a:off x="381000" y="2351484"/>
            <a:ext cx="2317918" cy="750395"/>
            <a:chOff x="3968881" y="1352146"/>
            <a:chExt cx="2558380" cy="828242"/>
          </a:xfrm>
        </p:grpSpPr>
        <p:sp>
          <p:nvSpPr>
            <p:cNvPr id="98" name="Rounded Rectangle 97"/>
            <p:cNvSpPr/>
            <p:nvPr/>
          </p:nvSpPr>
          <p:spPr>
            <a:xfrm>
              <a:off x="3968881" y="1352146"/>
              <a:ext cx="2558379" cy="828242"/>
            </a:xfrm>
            <a:prstGeom prst="roundRect">
              <a:avLst>
                <a:gd name="adj" fmla="val 6097"/>
              </a:avLst>
            </a:prstGeom>
            <a:solidFill>
              <a:srgbClr val="262626">
                <a:lumMod val="10000"/>
                <a:lumOff val="90000"/>
              </a:srgbClr>
            </a:solidFill>
            <a:ln w="1905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i="0" u="none" strike="noStrike" kern="0" cap="none" spc="0" normalizeH="0" baseline="0" noProof="0">
                <a:ln>
                  <a:noFill/>
                </a:ln>
                <a:solidFill>
                  <a:srgbClr val="061D54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endParaRPr>
            </a:p>
          </p:txBody>
        </p:sp>
        <p:cxnSp>
          <p:nvCxnSpPr>
            <p:cNvPr id="99" name="Straight Connector 98"/>
            <p:cNvCxnSpPr>
              <a:endCxn id="98" idx="1"/>
            </p:cNvCxnSpPr>
            <p:nvPr/>
          </p:nvCxnSpPr>
          <p:spPr>
            <a:xfrm rot="10800000">
              <a:off x="3968882" y="1766267"/>
              <a:ext cx="2558379" cy="2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</p:cxnSp>
        <p:sp>
          <p:nvSpPr>
            <p:cNvPr id="100" name="TextBox 99"/>
            <p:cNvSpPr txBox="1"/>
            <p:nvPr/>
          </p:nvSpPr>
          <p:spPr>
            <a:xfrm>
              <a:off x="4047516" y="1428750"/>
              <a:ext cx="2401109" cy="2547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There are many variations a Lorem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4047516" y="1832035"/>
              <a:ext cx="2401109" cy="2547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There are many variations a Lorem</a:t>
              </a:r>
            </a:p>
          </p:txBody>
        </p:sp>
      </p:grpSp>
      <p:grpSp>
        <p:nvGrpSpPr>
          <p:cNvPr id="102" name="Group 91"/>
          <p:cNvGrpSpPr/>
          <p:nvPr/>
        </p:nvGrpSpPr>
        <p:grpSpPr>
          <a:xfrm>
            <a:off x="533400" y="3625005"/>
            <a:ext cx="2317918" cy="750395"/>
            <a:chOff x="3968881" y="1352146"/>
            <a:chExt cx="2558380" cy="828242"/>
          </a:xfrm>
        </p:grpSpPr>
        <p:sp>
          <p:nvSpPr>
            <p:cNvPr id="103" name="Rounded Rectangle 102"/>
            <p:cNvSpPr/>
            <p:nvPr/>
          </p:nvSpPr>
          <p:spPr>
            <a:xfrm>
              <a:off x="3968881" y="1352146"/>
              <a:ext cx="2558379" cy="828242"/>
            </a:xfrm>
            <a:prstGeom prst="roundRect">
              <a:avLst>
                <a:gd name="adj" fmla="val 6097"/>
              </a:avLst>
            </a:prstGeom>
            <a:solidFill>
              <a:srgbClr val="262626">
                <a:lumMod val="10000"/>
                <a:lumOff val="90000"/>
              </a:srgbClr>
            </a:solidFill>
            <a:ln w="1905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i="0" u="none" strike="noStrike" kern="0" cap="none" spc="0" normalizeH="0" baseline="0" noProof="0">
                <a:ln>
                  <a:noFill/>
                </a:ln>
                <a:solidFill>
                  <a:srgbClr val="061D54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endParaRPr>
            </a:p>
          </p:txBody>
        </p:sp>
        <p:cxnSp>
          <p:nvCxnSpPr>
            <p:cNvPr id="104" name="Straight Connector 103"/>
            <p:cNvCxnSpPr>
              <a:endCxn id="103" idx="1"/>
            </p:cNvCxnSpPr>
            <p:nvPr/>
          </p:nvCxnSpPr>
          <p:spPr>
            <a:xfrm rot="10800000">
              <a:off x="3968882" y="1766267"/>
              <a:ext cx="2558379" cy="2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</p:cxnSp>
        <p:sp>
          <p:nvSpPr>
            <p:cNvPr id="105" name="TextBox 104"/>
            <p:cNvSpPr txBox="1"/>
            <p:nvPr/>
          </p:nvSpPr>
          <p:spPr>
            <a:xfrm>
              <a:off x="4047516" y="1428750"/>
              <a:ext cx="2401109" cy="2547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There are many variations a Lorem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047516" y="1832035"/>
              <a:ext cx="2401109" cy="2547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There are many variations a Lorem</a:t>
              </a:r>
            </a:p>
          </p:txBody>
        </p:sp>
      </p:grpSp>
      <p:grpSp>
        <p:nvGrpSpPr>
          <p:cNvPr id="107" name="Group 56"/>
          <p:cNvGrpSpPr/>
          <p:nvPr/>
        </p:nvGrpSpPr>
        <p:grpSpPr>
          <a:xfrm>
            <a:off x="6292682" y="1022600"/>
            <a:ext cx="2317918" cy="750395"/>
            <a:chOff x="3968881" y="1352146"/>
            <a:chExt cx="2558380" cy="828242"/>
          </a:xfrm>
        </p:grpSpPr>
        <p:sp>
          <p:nvSpPr>
            <p:cNvPr id="108" name="Rounded Rectangle 107"/>
            <p:cNvSpPr/>
            <p:nvPr/>
          </p:nvSpPr>
          <p:spPr>
            <a:xfrm>
              <a:off x="3968881" y="1352146"/>
              <a:ext cx="2558379" cy="828242"/>
            </a:xfrm>
            <a:prstGeom prst="roundRect">
              <a:avLst>
                <a:gd name="adj" fmla="val 6097"/>
              </a:avLst>
            </a:prstGeom>
            <a:solidFill>
              <a:srgbClr val="262626">
                <a:lumMod val="10000"/>
                <a:lumOff val="90000"/>
              </a:srgbClr>
            </a:solidFill>
            <a:ln w="1905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i="0" u="none" strike="noStrike" kern="0" cap="none" spc="0" normalizeH="0" baseline="0" noProof="0">
                <a:ln>
                  <a:noFill/>
                </a:ln>
                <a:solidFill>
                  <a:srgbClr val="061D54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endParaRPr>
            </a:p>
          </p:txBody>
        </p:sp>
        <p:cxnSp>
          <p:nvCxnSpPr>
            <p:cNvPr id="109" name="Straight Connector 108"/>
            <p:cNvCxnSpPr>
              <a:endCxn id="108" idx="1"/>
            </p:cNvCxnSpPr>
            <p:nvPr/>
          </p:nvCxnSpPr>
          <p:spPr>
            <a:xfrm rot="10800000">
              <a:off x="3968882" y="1766267"/>
              <a:ext cx="2558379" cy="2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</p:cxnSp>
        <p:sp>
          <p:nvSpPr>
            <p:cNvPr id="110" name="TextBox 109"/>
            <p:cNvSpPr txBox="1"/>
            <p:nvPr/>
          </p:nvSpPr>
          <p:spPr>
            <a:xfrm>
              <a:off x="4047516" y="1428750"/>
              <a:ext cx="2401109" cy="2547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There are many variations a Lorem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4047516" y="1832035"/>
              <a:ext cx="2401109" cy="2547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There are many  variations a Lorem</a:t>
              </a:r>
            </a:p>
          </p:txBody>
        </p:sp>
      </p:grpSp>
      <p:grpSp>
        <p:nvGrpSpPr>
          <p:cNvPr id="112" name="Group 84"/>
          <p:cNvGrpSpPr/>
          <p:nvPr/>
        </p:nvGrpSpPr>
        <p:grpSpPr>
          <a:xfrm>
            <a:off x="6445082" y="2351484"/>
            <a:ext cx="2317918" cy="750395"/>
            <a:chOff x="3968881" y="1352146"/>
            <a:chExt cx="2558380" cy="828242"/>
          </a:xfrm>
        </p:grpSpPr>
        <p:sp>
          <p:nvSpPr>
            <p:cNvPr id="113" name="Rounded Rectangle 112"/>
            <p:cNvSpPr/>
            <p:nvPr/>
          </p:nvSpPr>
          <p:spPr>
            <a:xfrm>
              <a:off x="3968881" y="1352146"/>
              <a:ext cx="2558379" cy="828242"/>
            </a:xfrm>
            <a:prstGeom prst="roundRect">
              <a:avLst>
                <a:gd name="adj" fmla="val 6097"/>
              </a:avLst>
            </a:prstGeom>
            <a:solidFill>
              <a:srgbClr val="262626">
                <a:lumMod val="10000"/>
                <a:lumOff val="90000"/>
              </a:srgbClr>
            </a:solidFill>
            <a:ln w="1905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i="0" u="none" strike="noStrike" kern="0" cap="none" spc="0" normalizeH="0" baseline="0" noProof="0">
                <a:ln>
                  <a:noFill/>
                </a:ln>
                <a:solidFill>
                  <a:srgbClr val="061D54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endParaRPr>
            </a:p>
          </p:txBody>
        </p:sp>
        <p:cxnSp>
          <p:nvCxnSpPr>
            <p:cNvPr id="114" name="Straight Connector 113"/>
            <p:cNvCxnSpPr>
              <a:endCxn id="113" idx="1"/>
            </p:cNvCxnSpPr>
            <p:nvPr/>
          </p:nvCxnSpPr>
          <p:spPr>
            <a:xfrm rot="10800000">
              <a:off x="3968882" y="1766267"/>
              <a:ext cx="2558379" cy="2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</p:cxnSp>
        <p:sp>
          <p:nvSpPr>
            <p:cNvPr id="115" name="TextBox 114"/>
            <p:cNvSpPr txBox="1"/>
            <p:nvPr/>
          </p:nvSpPr>
          <p:spPr>
            <a:xfrm>
              <a:off x="4047516" y="1428750"/>
              <a:ext cx="2401109" cy="2547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There are many variations a Lorem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047516" y="1832035"/>
              <a:ext cx="2401109" cy="2547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There are many variations a Lorem</a:t>
              </a:r>
            </a:p>
          </p:txBody>
        </p:sp>
      </p:grpSp>
      <p:grpSp>
        <p:nvGrpSpPr>
          <p:cNvPr id="117" name="Group 91"/>
          <p:cNvGrpSpPr/>
          <p:nvPr/>
        </p:nvGrpSpPr>
        <p:grpSpPr>
          <a:xfrm>
            <a:off x="6292682" y="3625005"/>
            <a:ext cx="2317918" cy="750395"/>
            <a:chOff x="3968881" y="1352146"/>
            <a:chExt cx="2558380" cy="828242"/>
          </a:xfrm>
        </p:grpSpPr>
        <p:sp>
          <p:nvSpPr>
            <p:cNvPr id="118" name="Rounded Rectangle 117"/>
            <p:cNvSpPr/>
            <p:nvPr/>
          </p:nvSpPr>
          <p:spPr>
            <a:xfrm>
              <a:off x="3968881" y="1352146"/>
              <a:ext cx="2558379" cy="828242"/>
            </a:xfrm>
            <a:prstGeom prst="roundRect">
              <a:avLst>
                <a:gd name="adj" fmla="val 6097"/>
              </a:avLst>
            </a:prstGeom>
            <a:solidFill>
              <a:srgbClr val="262626">
                <a:lumMod val="10000"/>
                <a:lumOff val="90000"/>
              </a:srgbClr>
            </a:solidFill>
            <a:ln w="1905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i="0" u="none" strike="noStrike" kern="0" cap="none" spc="0" normalizeH="0" baseline="0" noProof="0">
                <a:ln>
                  <a:noFill/>
                </a:ln>
                <a:solidFill>
                  <a:srgbClr val="061D54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endParaRPr>
            </a:p>
          </p:txBody>
        </p:sp>
        <p:cxnSp>
          <p:nvCxnSpPr>
            <p:cNvPr id="119" name="Straight Connector 118"/>
            <p:cNvCxnSpPr>
              <a:endCxn id="118" idx="1"/>
            </p:cNvCxnSpPr>
            <p:nvPr/>
          </p:nvCxnSpPr>
          <p:spPr>
            <a:xfrm rot="10800000">
              <a:off x="3968882" y="1766267"/>
              <a:ext cx="2558379" cy="2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</p:cxnSp>
        <p:sp>
          <p:nvSpPr>
            <p:cNvPr id="120" name="TextBox 119"/>
            <p:cNvSpPr txBox="1"/>
            <p:nvPr/>
          </p:nvSpPr>
          <p:spPr>
            <a:xfrm>
              <a:off x="4047516" y="1428750"/>
              <a:ext cx="2401109" cy="2547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There are many variations a Lorem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4047516" y="1832035"/>
              <a:ext cx="2401109" cy="2547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There are many variations a Lorem</a:t>
              </a:r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279294" y="1306522"/>
            <a:ext cx="2543656" cy="2543656"/>
            <a:chOff x="3279294" y="1633297"/>
            <a:chExt cx="2543656" cy="2543656"/>
          </a:xfrm>
        </p:grpSpPr>
        <p:sp>
          <p:nvSpPr>
            <p:cNvPr id="123" name="Oval 122"/>
            <p:cNvSpPr/>
            <p:nvPr/>
          </p:nvSpPr>
          <p:spPr>
            <a:xfrm>
              <a:off x="3415819" y="1769822"/>
              <a:ext cx="2270606" cy="2270606"/>
            </a:xfrm>
            <a:prstGeom prst="ellips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3579572" y="1933575"/>
              <a:ext cx="1943100" cy="1943100"/>
            </a:xfrm>
            <a:prstGeom prst="ellipse">
              <a:avLst/>
            </a:prstGeom>
            <a:noFill/>
            <a:ln w="76200" cap="flat" cmpd="sng" algn="ctr">
              <a:solidFill>
                <a:srgbClr val="061D54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endParaRPr>
            </a:p>
          </p:txBody>
        </p:sp>
        <p:sp>
          <p:nvSpPr>
            <p:cNvPr id="130" name="Oval 129"/>
            <p:cNvSpPr/>
            <p:nvPr/>
          </p:nvSpPr>
          <p:spPr>
            <a:xfrm>
              <a:off x="3279294" y="1633297"/>
              <a:ext cx="2543656" cy="2543656"/>
            </a:xfrm>
            <a:prstGeom prst="ellips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endParaRPr>
            </a:p>
          </p:txBody>
        </p:sp>
      </p:grpSp>
      <p:sp>
        <p:nvSpPr>
          <p:cNvPr id="133" name="Oval 132"/>
          <p:cNvSpPr/>
          <p:nvPr/>
        </p:nvSpPr>
        <p:spPr>
          <a:xfrm>
            <a:off x="3086100" y="2374356"/>
            <a:ext cx="425250" cy="425250"/>
          </a:xfrm>
          <a:prstGeom prst="ellipse">
            <a:avLst/>
          </a:prstGeom>
          <a:solidFill>
            <a:srgbClr val="7F7F7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01</a:t>
            </a:r>
          </a:p>
        </p:txBody>
      </p:sp>
      <p:sp>
        <p:nvSpPr>
          <p:cNvPr id="135" name="Oval 134"/>
          <p:cNvSpPr/>
          <p:nvPr/>
        </p:nvSpPr>
        <p:spPr>
          <a:xfrm>
            <a:off x="3728364" y="1263900"/>
            <a:ext cx="425250" cy="425250"/>
          </a:xfrm>
          <a:prstGeom prst="ellipse">
            <a:avLst/>
          </a:prstGeom>
          <a:solidFill>
            <a:srgbClr val="061D5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02</a:t>
            </a:r>
          </a:p>
        </p:txBody>
      </p:sp>
      <p:sp>
        <p:nvSpPr>
          <p:cNvPr id="138" name="Oval 137"/>
          <p:cNvSpPr/>
          <p:nvPr/>
        </p:nvSpPr>
        <p:spPr>
          <a:xfrm>
            <a:off x="4949624" y="1291121"/>
            <a:ext cx="425250" cy="425250"/>
          </a:xfrm>
          <a:prstGeom prst="ellipse">
            <a:avLst/>
          </a:prstGeom>
          <a:solidFill>
            <a:srgbClr val="7F7F7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03</a:t>
            </a:r>
          </a:p>
        </p:txBody>
      </p:sp>
      <p:sp>
        <p:nvSpPr>
          <p:cNvPr id="140" name="Oval 139"/>
          <p:cNvSpPr/>
          <p:nvPr/>
        </p:nvSpPr>
        <p:spPr>
          <a:xfrm>
            <a:off x="5585817" y="2374356"/>
            <a:ext cx="425250" cy="425250"/>
          </a:xfrm>
          <a:prstGeom prst="ellipse">
            <a:avLst/>
          </a:prstGeom>
          <a:solidFill>
            <a:srgbClr val="061D5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04</a:t>
            </a:r>
          </a:p>
        </p:txBody>
      </p:sp>
      <p:sp>
        <p:nvSpPr>
          <p:cNvPr id="155" name="Oval 154"/>
          <p:cNvSpPr/>
          <p:nvPr/>
        </p:nvSpPr>
        <p:spPr>
          <a:xfrm>
            <a:off x="3728364" y="3472604"/>
            <a:ext cx="425250" cy="425250"/>
          </a:xfrm>
          <a:prstGeom prst="ellipse">
            <a:avLst/>
          </a:prstGeom>
          <a:solidFill>
            <a:srgbClr val="061D5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06</a:t>
            </a:r>
          </a:p>
        </p:txBody>
      </p:sp>
      <p:sp>
        <p:nvSpPr>
          <p:cNvPr id="156" name="Oval 155"/>
          <p:cNvSpPr/>
          <p:nvPr/>
        </p:nvSpPr>
        <p:spPr>
          <a:xfrm>
            <a:off x="4949624" y="3499825"/>
            <a:ext cx="425250" cy="425250"/>
          </a:xfrm>
          <a:prstGeom prst="ellipse">
            <a:avLst/>
          </a:prstGeom>
          <a:solidFill>
            <a:srgbClr val="7F7F7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05</a:t>
            </a:r>
          </a:p>
        </p:txBody>
      </p:sp>
      <p:cxnSp>
        <p:nvCxnSpPr>
          <p:cNvPr id="162" name="Straight Connector 161"/>
          <p:cNvCxnSpPr>
            <a:stCxn id="135" idx="2"/>
          </p:cNvCxnSpPr>
          <p:nvPr/>
        </p:nvCxnSpPr>
        <p:spPr>
          <a:xfrm rot="10800000">
            <a:off x="2851318" y="1258099"/>
            <a:ext cx="877047" cy="218427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75000"/>
              </a:srgbClr>
            </a:solidFill>
            <a:prstDash val="solid"/>
          </a:ln>
          <a:effectLst/>
        </p:spPr>
      </p:cxnSp>
      <p:cxnSp>
        <p:nvCxnSpPr>
          <p:cNvPr id="163" name="Straight Connector 162"/>
          <p:cNvCxnSpPr>
            <a:stCxn id="138" idx="6"/>
          </p:cNvCxnSpPr>
          <p:nvPr/>
        </p:nvCxnSpPr>
        <p:spPr>
          <a:xfrm flipV="1">
            <a:off x="5374874" y="1258098"/>
            <a:ext cx="917808" cy="245648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75000"/>
              </a:srgbClr>
            </a:solidFill>
            <a:prstDash val="solid"/>
          </a:ln>
          <a:effectLst/>
        </p:spPr>
      </p:cxnSp>
      <p:cxnSp>
        <p:nvCxnSpPr>
          <p:cNvPr id="164" name="Straight Connector 163"/>
          <p:cNvCxnSpPr>
            <a:stCxn id="155" idx="2"/>
          </p:cNvCxnSpPr>
          <p:nvPr/>
        </p:nvCxnSpPr>
        <p:spPr>
          <a:xfrm rot="10800000" flipV="1">
            <a:off x="2851318" y="3685229"/>
            <a:ext cx="877047" cy="175274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75000"/>
              </a:srgbClr>
            </a:solidFill>
            <a:prstDash val="solid"/>
          </a:ln>
          <a:effectLst/>
        </p:spPr>
      </p:cxnSp>
      <p:cxnSp>
        <p:nvCxnSpPr>
          <p:cNvPr id="165" name="Straight Connector 164"/>
          <p:cNvCxnSpPr>
            <a:stCxn id="156" idx="6"/>
          </p:cNvCxnSpPr>
          <p:nvPr/>
        </p:nvCxnSpPr>
        <p:spPr>
          <a:xfrm>
            <a:off x="5374874" y="3712450"/>
            <a:ext cx="917808" cy="148053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75000"/>
              </a:srgbClr>
            </a:solidFill>
            <a:prstDash val="solid"/>
          </a:ln>
          <a:effectLst/>
        </p:spPr>
      </p:cxnSp>
      <p:cxnSp>
        <p:nvCxnSpPr>
          <p:cNvPr id="166" name="Straight Connector 165"/>
          <p:cNvCxnSpPr>
            <a:stCxn id="133" idx="2"/>
          </p:cNvCxnSpPr>
          <p:nvPr/>
        </p:nvCxnSpPr>
        <p:spPr>
          <a:xfrm rot="10800000" flipV="1">
            <a:off x="2698918" y="2586980"/>
            <a:ext cx="387183" cy="1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75000"/>
              </a:srgbClr>
            </a:solidFill>
            <a:prstDash val="solid"/>
          </a:ln>
          <a:effectLst/>
        </p:spPr>
      </p:cxnSp>
      <p:cxnSp>
        <p:nvCxnSpPr>
          <p:cNvPr id="167" name="Straight Connector 166"/>
          <p:cNvCxnSpPr>
            <a:stCxn id="140" idx="6"/>
            <a:endCxn id="113" idx="1"/>
          </p:cNvCxnSpPr>
          <p:nvPr/>
        </p:nvCxnSpPr>
        <p:spPr>
          <a:xfrm>
            <a:off x="6011067" y="2586981"/>
            <a:ext cx="434015" cy="139701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75000"/>
              </a:srgbClr>
            </a:solidFill>
            <a:prstDash val="solid"/>
          </a:ln>
          <a:effectLst/>
        </p:spPr>
      </p:cxnSp>
      <p:grpSp>
        <p:nvGrpSpPr>
          <p:cNvPr id="168" name="Group 167"/>
          <p:cNvGrpSpPr>
            <a:grpSpLocks noChangeAspect="1"/>
          </p:cNvGrpSpPr>
          <p:nvPr/>
        </p:nvGrpSpPr>
        <p:grpSpPr>
          <a:xfrm>
            <a:off x="3731542" y="2260857"/>
            <a:ext cx="1593888" cy="660643"/>
            <a:chOff x="1509713" y="1046163"/>
            <a:chExt cx="5699125" cy="2362200"/>
          </a:xfrm>
        </p:grpSpPr>
        <p:sp>
          <p:nvSpPr>
            <p:cNvPr id="169" name="Freeform 6"/>
            <p:cNvSpPr>
              <a:spLocks/>
            </p:cNvSpPr>
            <p:nvPr/>
          </p:nvSpPr>
          <p:spPr bwMode="auto">
            <a:xfrm>
              <a:off x="1509713" y="1363663"/>
              <a:ext cx="1368425" cy="1158875"/>
            </a:xfrm>
            <a:custGeom>
              <a:avLst/>
              <a:gdLst/>
              <a:ahLst/>
              <a:cxnLst>
                <a:cxn ang="0">
                  <a:pos x="352" y="0"/>
                </a:cxn>
                <a:cxn ang="0">
                  <a:pos x="125" y="299"/>
                </a:cxn>
                <a:cxn ang="0">
                  <a:pos x="25" y="171"/>
                </a:cxn>
                <a:cxn ang="0">
                  <a:pos x="74" y="148"/>
                </a:cxn>
                <a:cxn ang="0">
                  <a:pos x="187" y="142"/>
                </a:cxn>
                <a:cxn ang="0">
                  <a:pos x="352" y="0"/>
                </a:cxn>
              </a:cxnLst>
              <a:rect l="0" t="0" r="r" b="b"/>
              <a:pathLst>
                <a:path w="365" h="309">
                  <a:moveTo>
                    <a:pt x="352" y="0"/>
                  </a:moveTo>
                  <a:cubicBezTo>
                    <a:pt x="365" y="144"/>
                    <a:pt x="261" y="278"/>
                    <a:pt x="125" y="299"/>
                  </a:cubicBezTo>
                  <a:cubicBezTo>
                    <a:pt x="58" y="309"/>
                    <a:pt x="0" y="236"/>
                    <a:pt x="25" y="171"/>
                  </a:cubicBezTo>
                  <a:cubicBezTo>
                    <a:pt x="34" y="147"/>
                    <a:pt x="54" y="149"/>
                    <a:pt x="74" y="148"/>
                  </a:cubicBezTo>
                  <a:cubicBezTo>
                    <a:pt x="112" y="147"/>
                    <a:pt x="150" y="148"/>
                    <a:pt x="187" y="142"/>
                  </a:cubicBezTo>
                  <a:cubicBezTo>
                    <a:pt x="275" y="127"/>
                    <a:pt x="318" y="88"/>
                    <a:pt x="352" y="0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7"/>
            <p:cNvSpPr>
              <a:spLocks/>
            </p:cNvSpPr>
            <p:nvPr/>
          </p:nvSpPr>
          <p:spPr bwMode="auto">
            <a:xfrm>
              <a:off x="2127250" y="2463800"/>
              <a:ext cx="1541462" cy="9445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56" y="1"/>
                </a:cxn>
                <a:cxn ang="0">
                  <a:pos x="368" y="96"/>
                </a:cxn>
                <a:cxn ang="0">
                  <a:pos x="319" y="246"/>
                </a:cxn>
                <a:cxn ang="0">
                  <a:pos x="271" y="227"/>
                </a:cxn>
                <a:cxn ang="0">
                  <a:pos x="245" y="180"/>
                </a:cxn>
                <a:cxn ang="0">
                  <a:pos x="0" y="51"/>
                </a:cxn>
              </a:cxnLst>
              <a:rect l="0" t="0" r="r" b="b"/>
              <a:pathLst>
                <a:path w="411" h="252">
                  <a:moveTo>
                    <a:pt x="0" y="51"/>
                  </a:moveTo>
                  <a:cubicBezTo>
                    <a:pt x="52" y="14"/>
                    <a:pt x="103" y="1"/>
                    <a:pt x="156" y="1"/>
                  </a:cubicBezTo>
                  <a:cubicBezTo>
                    <a:pt x="240" y="0"/>
                    <a:pt x="313" y="29"/>
                    <a:pt x="368" y="96"/>
                  </a:cubicBezTo>
                  <a:cubicBezTo>
                    <a:pt x="411" y="149"/>
                    <a:pt x="385" y="228"/>
                    <a:pt x="319" y="246"/>
                  </a:cubicBezTo>
                  <a:cubicBezTo>
                    <a:pt x="299" y="252"/>
                    <a:pt x="281" y="249"/>
                    <a:pt x="271" y="227"/>
                  </a:cubicBezTo>
                  <a:cubicBezTo>
                    <a:pt x="264" y="211"/>
                    <a:pt x="254" y="195"/>
                    <a:pt x="245" y="180"/>
                  </a:cubicBezTo>
                  <a:cubicBezTo>
                    <a:pt x="190" y="94"/>
                    <a:pt x="124" y="27"/>
                    <a:pt x="0" y="51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8"/>
            <p:cNvSpPr>
              <a:spLocks/>
            </p:cNvSpPr>
            <p:nvPr/>
          </p:nvSpPr>
          <p:spPr bwMode="auto">
            <a:xfrm>
              <a:off x="2867025" y="1046163"/>
              <a:ext cx="836612" cy="1566863"/>
            </a:xfrm>
            <a:custGeom>
              <a:avLst/>
              <a:gdLst/>
              <a:ahLst/>
              <a:cxnLst>
                <a:cxn ang="0">
                  <a:pos x="191" y="418"/>
                </a:cxn>
                <a:cxn ang="0">
                  <a:pos x="50" y="78"/>
                </a:cxn>
                <a:cxn ang="0">
                  <a:pos x="210" y="53"/>
                </a:cxn>
                <a:cxn ang="0">
                  <a:pos x="211" y="96"/>
                </a:cxn>
                <a:cxn ang="0">
                  <a:pos x="162" y="189"/>
                </a:cxn>
                <a:cxn ang="0">
                  <a:pos x="191" y="418"/>
                </a:cxn>
              </a:cxnLst>
              <a:rect l="0" t="0" r="r" b="b"/>
              <a:pathLst>
                <a:path w="223" h="418">
                  <a:moveTo>
                    <a:pt x="191" y="418"/>
                  </a:moveTo>
                  <a:cubicBezTo>
                    <a:pt x="61" y="356"/>
                    <a:pt x="0" y="205"/>
                    <a:pt x="50" y="78"/>
                  </a:cubicBezTo>
                  <a:cubicBezTo>
                    <a:pt x="75" y="15"/>
                    <a:pt x="166" y="0"/>
                    <a:pt x="210" y="53"/>
                  </a:cubicBezTo>
                  <a:cubicBezTo>
                    <a:pt x="223" y="67"/>
                    <a:pt x="220" y="81"/>
                    <a:pt x="211" y="96"/>
                  </a:cubicBezTo>
                  <a:cubicBezTo>
                    <a:pt x="194" y="127"/>
                    <a:pt x="176" y="157"/>
                    <a:pt x="162" y="189"/>
                  </a:cubicBezTo>
                  <a:cubicBezTo>
                    <a:pt x="127" y="270"/>
                    <a:pt x="127" y="348"/>
                    <a:pt x="191" y="418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9"/>
            <p:cNvSpPr>
              <a:spLocks/>
            </p:cNvSpPr>
            <p:nvPr/>
          </p:nvSpPr>
          <p:spPr bwMode="auto">
            <a:xfrm>
              <a:off x="2060575" y="2587625"/>
              <a:ext cx="903287" cy="628650"/>
            </a:xfrm>
            <a:custGeom>
              <a:avLst/>
              <a:gdLst/>
              <a:ahLst/>
              <a:cxnLst>
                <a:cxn ang="0">
                  <a:pos x="241" y="160"/>
                </a:cxn>
                <a:cxn ang="0">
                  <a:pos x="0" y="56"/>
                </a:cxn>
                <a:cxn ang="0">
                  <a:pos x="241" y="160"/>
                </a:cxn>
              </a:cxnLst>
              <a:rect l="0" t="0" r="r" b="b"/>
              <a:pathLst>
                <a:path w="241" h="168">
                  <a:moveTo>
                    <a:pt x="241" y="160"/>
                  </a:moveTo>
                  <a:cubicBezTo>
                    <a:pt x="140" y="168"/>
                    <a:pt x="62" y="133"/>
                    <a:pt x="0" y="56"/>
                  </a:cubicBezTo>
                  <a:cubicBezTo>
                    <a:pt x="68" y="0"/>
                    <a:pt x="193" y="53"/>
                    <a:pt x="241" y="160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0"/>
            <p:cNvSpPr>
              <a:spLocks/>
            </p:cNvSpPr>
            <p:nvPr/>
          </p:nvSpPr>
          <p:spPr bwMode="auto">
            <a:xfrm>
              <a:off x="3384550" y="1641475"/>
              <a:ext cx="509587" cy="971550"/>
            </a:xfrm>
            <a:custGeom>
              <a:avLst/>
              <a:gdLst/>
              <a:ahLst/>
              <a:cxnLst>
                <a:cxn ang="0">
                  <a:pos x="94" y="259"/>
                </a:cxn>
                <a:cxn ang="0">
                  <a:pos x="64" y="0"/>
                </a:cxn>
                <a:cxn ang="0">
                  <a:pos x="94" y="259"/>
                </a:cxn>
              </a:cxnLst>
              <a:rect l="0" t="0" r="r" b="b"/>
              <a:pathLst>
                <a:path w="136" h="259">
                  <a:moveTo>
                    <a:pt x="94" y="259"/>
                  </a:moveTo>
                  <a:cubicBezTo>
                    <a:pt x="12" y="208"/>
                    <a:pt x="0" y="101"/>
                    <a:pt x="64" y="0"/>
                  </a:cubicBezTo>
                  <a:cubicBezTo>
                    <a:pt x="122" y="57"/>
                    <a:pt x="136" y="182"/>
                    <a:pt x="94" y="259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1"/>
            <p:cNvSpPr>
              <a:spLocks/>
            </p:cNvSpPr>
            <p:nvPr/>
          </p:nvSpPr>
          <p:spPr bwMode="auto">
            <a:xfrm>
              <a:off x="1966913" y="1255713"/>
              <a:ext cx="795337" cy="596900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206" y="0"/>
                </a:cxn>
                <a:cxn ang="0">
                  <a:pos x="0" y="154"/>
                </a:cxn>
              </a:cxnLst>
              <a:rect l="0" t="0" r="r" b="b"/>
              <a:pathLst>
                <a:path w="212" h="159">
                  <a:moveTo>
                    <a:pt x="0" y="154"/>
                  </a:moveTo>
                  <a:cubicBezTo>
                    <a:pt x="24" y="74"/>
                    <a:pt x="119" y="3"/>
                    <a:pt x="206" y="0"/>
                  </a:cubicBezTo>
                  <a:cubicBezTo>
                    <a:pt x="212" y="89"/>
                    <a:pt x="120" y="159"/>
                    <a:pt x="0" y="154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2"/>
            <p:cNvSpPr>
              <a:spLocks/>
            </p:cNvSpPr>
            <p:nvPr/>
          </p:nvSpPr>
          <p:spPr bwMode="auto">
            <a:xfrm>
              <a:off x="5686425" y="2593975"/>
              <a:ext cx="244475" cy="330200"/>
            </a:xfrm>
            <a:custGeom>
              <a:avLst/>
              <a:gdLst/>
              <a:ahLst/>
              <a:cxnLst>
                <a:cxn ang="0">
                  <a:pos x="65" y="88"/>
                </a:cxn>
                <a:cxn ang="0">
                  <a:pos x="0" y="88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6"/>
                </a:cxn>
                <a:cxn ang="0">
                  <a:pos x="16" y="16"/>
                </a:cxn>
                <a:cxn ang="0">
                  <a:pos x="16" y="36"/>
                </a:cxn>
                <a:cxn ang="0">
                  <a:pos x="63" y="36"/>
                </a:cxn>
                <a:cxn ang="0">
                  <a:pos x="63" y="52"/>
                </a:cxn>
                <a:cxn ang="0">
                  <a:pos x="16" y="52"/>
                </a:cxn>
                <a:cxn ang="0">
                  <a:pos x="16" y="72"/>
                </a:cxn>
                <a:cxn ang="0">
                  <a:pos x="65" y="72"/>
                </a:cxn>
                <a:cxn ang="0">
                  <a:pos x="65" y="88"/>
                </a:cxn>
              </a:cxnLst>
              <a:rect l="0" t="0" r="r" b="b"/>
              <a:pathLst>
                <a:path w="65" h="88">
                  <a:moveTo>
                    <a:pt x="65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59"/>
                    <a:pt x="0" y="29"/>
                    <a:pt x="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65" y="72"/>
                    <a:pt x="65" y="72"/>
                    <a:pt x="65" y="72"/>
                  </a:cubicBezTo>
                  <a:lnTo>
                    <a:pt x="65" y="88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3"/>
            <p:cNvSpPr>
              <a:spLocks/>
            </p:cNvSpPr>
            <p:nvPr/>
          </p:nvSpPr>
          <p:spPr bwMode="auto">
            <a:xfrm>
              <a:off x="5972175" y="2687638"/>
              <a:ext cx="225425" cy="236538"/>
            </a:xfrm>
            <a:custGeom>
              <a:avLst/>
              <a:gdLst/>
              <a:ahLst/>
              <a:cxnLst>
                <a:cxn ang="0">
                  <a:pos x="45" y="63"/>
                </a:cxn>
                <a:cxn ang="0">
                  <a:pos x="45" y="31"/>
                </a:cxn>
                <a:cxn ang="0">
                  <a:pos x="31" y="14"/>
                </a:cxn>
                <a:cxn ang="0">
                  <a:pos x="15" y="31"/>
                </a:cxn>
                <a:cxn ang="0">
                  <a:pos x="15" y="63"/>
                </a:cxn>
                <a:cxn ang="0">
                  <a:pos x="0" y="63"/>
                </a:cxn>
                <a:cxn ang="0">
                  <a:pos x="0" y="1"/>
                </a:cxn>
                <a:cxn ang="0">
                  <a:pos x="14" y="1"/>
                </a:cxn>
                <a:cxn ang="0">
                  <a:pos x="15" y="9"/>
                </a:cxn>
                <a:cxn ang="0">
                  <a:pos x="35" y="0"/>
                </a:cxn>
                <a:cxn ang="0">
                  <a:pos x="60" y="30"/>
                </a:cxn>
                <a:cxn ang="0">
                  <a:pos x="60" y="63"/>
                </a:cxn>
                <a:cxn ang="0">
                  <a:pos x="45" y="63"/>
                </a:cxn>
              </a:cxnLst>
              <a:rect l="0" t="0" r="r" b="b"/>
              <a:pathLst>
                <a:path w="60" h="63">
                  <a:moveTo>
                    <a:pt x="45" y="63"/>
                  </a:moveTo>
                  <a:cubicBezTo>
                    <a:pt x="45" y="31"/>
                    <a:pt x="45" y="31"/>
                    <a:pt x="45" y="31"/>
                  </a:cubicBezTo>
                  <a:cubicBezTo>
                    <a:pt x="45" y="21"/>
                    <a:pt x="40" y="14"/>
                    <a:pt x="31" y="14"/>
                  </a:cubicBezTo>
                  <a:cubicBezTo>
                    <a:pt x="21" y="14"/>
                    <a:pt x="15" y="22"/>
                    <a:pt x="15" y="3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1" y="3"/>
                    <a:pt x="27" y="0"/>
                    <a:pt x="35" y="0"/>
                  </a:cubicBezTo>
                  <a:cubicBezTo>
                    <a:pt x="49" y="0"/>
                    <a:pt x="60" y="11"/>
                    <a:pt x="60" y="30"/>
                  </a:cubicBezTo>
                  <a:cubicBezTo>
                    <a:pt x="60" y="63"/>
                    <a:pt x="60" y="63"/>
                    <a:pt x="60" y="63"/>
                  </a:cubicBezTo>
                  <a:lnTo>
                    <a:pt x="45" y="63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4"/>
            <p:cNvSpPr>
              <a:spLocks noEditPoints="1"/>
            </p:cNvSpPr>
            <p:nvPr/>
          </p:nvSpPr>
          <p:spPr bwMode="auto">
            <a:xfrm>
              <a:off x="6238875" y="2684463"/>
              <a:ext cx="242887" cy="244475"/>
            </a:xfrm>
            <a:custGeom>
              <a:avLst/>
              <a:gdLst/>
              <a:ahLst/>
              <a:cxnLst>
                <a:cxn ang="0">
                  <a:pos x="15" y="38"/>
                </a:cxn>
                <a:cxn ang="0">
                  <a:pos x="34" y="52"/>
                </a:cxn>
                <a:cxn ang="0">
                  <a:pos x="50" y="46"/>
                </a:cxn>
                <a:cxn ang="0">
                  <a:pos x="59" y="55"/>
                </a:cxn>
                <a:cxn ang="0">
                  <a:pos x="33" y="65"/>
                </a:cxn>
                <a:cxn ang="0">
                  <a:pos x="0" y="33"/>
                </a:cxn>
                <a:cxn ang="0">
                  <a:pos x="32" y="0"/>
                </a:cxn>
                <a:cxn ang="0">
                  <a:pos x="63" y="38"/>
                </a:cxn>
                <a:cxn ang="0">
                  <a:pos x="15" y="38"/>
                </a:cxn>
                <a:cxn ang="0">
                  <a:pos x="48" y="26"/>
                </a:cxn>
                <a:cxn ang="0">
                  <a:pos x="33" y="14"/>
                </a:cxn>
                <a:cxn ang="0">
                  <a:pos x="16" y="26"/>
                </a:cxn>
                <a:cxn ang="0">
                  <a:pos x="48" y="26"/>
                </a:cxn>
              </a:cxnLst>
              <a:rect l="0" t="0" r="r" b="b"/>
              <a:pathLst>
                <a:path w="65" h="65">
                  <a:moveTo>
                    <a:pt x="15" y="38"/>
                  </a:moveTo>
                  <a:cubicBezTo>
                    <a:pt x="16" y="46"/>
                    <a:pt x="23" y="52"/>
                    <a:pt x="34" y="52"/>
                  </a:cubicBezTo>
                  <a:cubicBezTo>
                    <a:pt x="39" y="52"/>
                    <a:pt x="46" y="49"/>
                    <a:pt x="50" y="46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3" y="62"/>
                    <a:pt x="43" y="65"/>
                    <a:pt x="33" y="65"/>
                  </a:cubicBezTo>
                  <a:cubicBezTo>
                    <a:pt x="12" y="65"/>
                    <a:pt x="0" y="52"/>
                    <a:pt x="0" y="33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3"/>
                    <a:pt x="63" y="38"/>
                  </a:cubicBezTo>
                  <a:lnTo>
                    <a:pt x="15" y="38"/>
                  </a:lnTo>
                  <a:close/>
                  <a:moveTo>
                    <a:pt x="48" y="26"/>
                  </a:moveTo>
                  <a:cubicBezTo>
                    <a:pt x="47" y="18"/>
                    <a:pt x="41" y="14"/>
                    <a:pt x="33" y="14"/>
                  </a:cubicBezTo>
                  <a:cubicBezTo>
                    <a:pt x="24" y="14"/>
                    <a:pt x="18" y="18"/>
                    <a:pt x="16" y="26"/>
                  </a:cubicBezTo>
                  <a:lnTo>
                    <a:pt x="48" y="26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5"/>
            <p:cNvSpPr>
              <a:spLocks/>
            </p:cNvSpPr>
            <p:nvPr/>
          </p:nvSpPr>
          <p:spPr bwMode="auto">
            <a:xfrm>
              <a:off x="6519863" y="2684463"/>
              <a:ext cx="179387" cy="239713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5" y="9"/>
                </a:cxn>
                <a:cxn ang="0">
                  <a:pos x="32" y="0"/>
                </a:cxn>
                <a:cxn ang="0">
                  <a:pos x="48" y="6"/>
                </a:cxn>
                <a:cxn ang="0">
                  <a:pos x="41" y="20"/>
                </a:cxn>
                <a:cxn ang="0">
                  <a:pos x="30" y="16"/>
                </a:cxn>
                <a:cxn ang="0">
                  <a:pos x="15" y="31"/>
                </a:cxn>
                <a:cxn ang="0">
                  <a:pos x="15" y="64"/>
                </a:cxn>
                <a:cxn ang="0">
                  <a:pos x="0" y="64"/>
                </a:cxn>
                <a:cxn ang="0">
                  <a:pos x="0" y="2"/>
                </a:cxn>
                <a:cxn ang="0">
                  <a:pos x="14" y="2"/>
                </a:cxn>
              </a:cxnLst>
              <a:rect l="0" t="0" r="r" b="b"/>
              <a:pathLst>
                <a:path w="48" h="64">
                  <a:moveTo>
                    <a:pt x="14" y="2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9" y="2"/>
                    <a:pt x="26" y="0"/>
                    <a:pt x="32" y="0"/>
                  </a:cubicBezTo>
                  <a:cubicBezTo>
                    <a:pt x="38" y="0"/>
                    <a:pt x="44" y="3"/>
                    <a:pt x="48" y="6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8" y="17"/>
                    <a:pt x="35" y="16"/>
                    <a:pt x="30" y="16"/>
                  </a:cubicBezTo>
                  <a:cubicBezTo>
                    <a:pt x="22" y="16"/>
                    <a:pt x="15" y="20"/>
                    <a:pt x="15" y="31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6"/>
            <p:cNvSpPr>
              <a:spLocks noEditPoints="1"/>
            </p:cNvSpPr>
            <p:nvPr/>
          </p:nvSpPr>
          <p:spPr bwMode="auto">
            <a:xfrm>
              <a:off x="6707188" y="2670175"/>
              <a:ext cx="231775" cy="39687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8"/>
                </a:cxn>
                <a:cxn ang="0">
                  <a:pos x="56" y="17"/>
                </a:cxn>
                <a:cxn ang="0">
                  <a:pos x="62" y="35"/>
                </a:cxn>
                <a:cxn ang="0">
                  <a:pos x="49" y="58"/>
                </a:cxn>
                <a:cxn ang="0">
                  <a:pos x="62" y="79"/>
                </a:cxn>
                <a:cxn ang="0">
                  <a:pos x="31" y="106"/>
                </a:cxn>
                <a:cxn ang="0">
                  <a:pos x="0" y="79"/>
                </a:cxn>
                <a:cxn ang="0">
                  <a:pos x="15" y="79"/>
                </a:cxn>
                <a:cxn ang="0">
                  <a:pos x="31" y="92"/>
                </a:cxn>
                <a:cxn ang="0">
                  <a:pos x="47" y="79"/>
                </a:cxn>
                <a:cxn ang="0">
                  <a:pos x="31" y="66"/>
                </a:cxn>
                <a:cxn ang="0">
                  <a:pos x="0" y="35"/>
                </a:cxn>
                <a:cxn ang="0">
                  <a:pos x="31" y="4"/>
                </a:cxn>
                <a:cxn ang="0">
                  <a:pos x="45" y="8"/>
                </a:cxn>
                <a:cxn ang="0">
                  <a:pos x="51" y="0"/>
                </a:cxn>
                <a:cxn ang="0">
                  <a:pos x="15" y="35"/>
                </a:cxn>
                <a:cxn ang="0">
                  <a:pos x="31" y="53"/>
                </a:cxn>
                <a:cxn ang="0">
                  <a:pos x="47" y="35"/>
                </a:cxn>
                <a:cxn ang="0">
                  <a:pos x="31" y="18"/>
                </a:cxn>
                <a:cxn ang="0">
                  <a:pos x="15" y="35"/>
                </a:cxn>
              </a:cxnLst>
              <a:rect l="0" t="0" r="r" b="b"/>
              <a:pathLst>
                <a:path w="62" h="106">
                  <a:moveTo>
                    <a:pt x="51" y="0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60" y="22"/>
                    <a:pt x="62" y="29"/>
                    <a:pt x="62" y="35"/>
                  </a:cubicBezTo>
                  <a:cubicBezTo>
                    <a:pt x="62" y="43"/>
                    <a:pt x="59" y="54"/>
                    <a:pt x="49" y="58"/>
                  </a:cubicBezTo>
                  <a:cubicBezTo>
                    <a:pt x="59" y="64"/>
                    <a:pt x="62" y="71"/>
                    <a:pt x="62" y="79"/>
                  </a:cubicBezTo>
                  <a:cubicBezTo>
                    <a:pt x="62" y="96"/>
                    <a:pt x="49" y="106"/>
                    <a:pt x="31" y="106"/>
                  </a:cubicBezTo>
                  <a:cubicBezTo>
                    <a:pt x="13" y="106"/>
                    <a:pt x="0" y="95"/>
                    <a:pt x="0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87"/>
                    <a:pt x="22" y="92"/>
                    <a:pt x="31" y="92"/>
                  </a:cubicBezTo>
                  <a:cubicBezTo>
                    <a:pt x="40" y="92"/>
                    <a:pt x="47" y="87"/>
                    <a:pt x="47" y="79"/>
                  </a:cubicBezTo>
                  <a:cubicBezTo>
                    <a:pt x="47" y="70"/>
                    <a:pt x="39" y="66"/>
                    <a:pt x="31" y="66"/>
                  </a:cubicBezTo>
                  <a:cubicBezTo>
                    <a:pt x="12" y="66"/>
                    <a:pt x="0" y="55"/>
                    <a:pt x="0" y="35"/>
                  </a:cubicBezTo>
                  <a:cubicBezTo>
                    <a:pt x="0" y="16"/>
                    <a:pt x="14" y="4"/>
                    <a:pt x="31" y="4"/>
                  </a:cubicBezTo>
                  <a:cubicBezTo>
                    <a:pt x="36" y="4"/>
                    <a:pt x="41" y="5"/>
                    <a:pt x="45" y="8"/>
                  </a:cubicBezTo>
                  <a:lnTo>
                    <a:pt x="51" y="0"/>
                  </a:lnTo>
                  <a:close/>
                  <a:moveTo>
                    <a:pt x="15" y="35"/>
                  </a:moveTo>
                  <a:cubicBezTo>
                    <a:pt x="15" y="46"/>
                    <a:pt x="22" y="53"/>
                    <a:pt x="31" y="53"/>
                  </a:cubicBezTo>
                  <a:cubicBezTo>
                    <a:pt x="40" y="53"/>
                    <a:pt x="47" y="46"/>
                    <a:pt x="47" y="35"/>
                  </a:cubicBezTo>
                  <a:cubicBezTo>
                    <a:pt x="47" y="25"/>
                    <a:pt x="40" y="18"/>
                    <a:pt x="31" y="18"/>
                  </a:cubicBezTo>
                  <a:cubicBezTo>
                    <a:pt x="22" y="18"/>
                    <a:pt x="15" y="25"/>
                    <a:pt x="15" y="35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7"/>
            <p:cNvSpPr>
              <a:spLocks/>
            </p:cNvSpPr>
            <p:nvPr/>
          </p:nvSpPr>
          <p:spPr bwMode="auto">
            <a:xfrm>
              <a:off x="6961188" y="2692400"/>
              <a:ext cx="247650" cy="330200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69" y="208"/>
                </a:cxn>
                <a:cxn ang="0">
                  <a:pos x="31" y="208"/>
                </a:cxn>
                <a:cxn ang="0">
                  <a:pos x="57" y="144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62" y="63"/>
                </a:cxn>
                <a:cxn ang="0">
                  <a:pos x="76" y="104"/>
                </a:cxn>
                <a:cxn ang="0">
                  <a:pos x="93" y="63"/>
                </a:cxn>
                <a:cxn ang="0">
                  <a:pos x="119" y="0"/>
                </a:cxn>
                <a:cxn ang="0">
                  <a:pos x="156" y="0"/>
                </a:cxn>
              </a:cxnLst>
              <a:rect l="0" t="0" r="r" b="b"/>
              <a:pathLst>
                <a:path w="156" h="208">
                  <a:moveTo>
                    <a:pt x="156" y="0"/>
                  </a:moveTo>
                  <a:lnTo>
                    <a:pt x="69" y="208"/>
                  </a:lnTo>
                  <a:lnTo>
                    <a:pt x="31" y="208"/>
                  </a:lnTo>
                  <a:lnTo>
                    <a:pt x="57" y="144"/>
                  </a:lnTo>
                  <a:lnTo>
                    <a:pt x="0" y="0"/>
                  </a:lnTo>
                  <a:lnTo>
                    <a:pt x="41" y="0"/>
                  </a:lnTo>
                  <a:lnTo>
                    <a:pt x="62" y="63"/>
                  </a:lnTo>
                  <a:lnTo>
                    <a:pt x="76" y="104"/>
                  </a:lnTo>
                  <a:lnTo>
                    <a:pt x="93" y="63"/>
                  </a:lnTo>
                  <a:lnTo>
                    <a:pt x="119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8"/>
            <p:cNvSpPr>
              <a:spLocks/>
            </p:cNvSpPr>
            <p:nvPr/>
          </p:nvSpPr>
          <p:spPr bwMode="auto">
            <a:xfrm>
              <a:off x="4251325" y="1743075"/>
              <a:ext cx="782637" cy="779463"/>
            </a:xfrm>
            <a:custGeom>
              <a:avLst/>
              <a:gdLst/>
              <a:ahLst/>
              <a:cxnLst>
                <a:cxn ang="0">
                  <a:pos x="172" y="11"/>
                </a:cxn>
                <a:cxn ang="0">
                  <a:pos x="122" y="0"/>
                </a:cxn>
                <a:cxn ang="0">
                  <a:pos x="121" y="0"/>
                </a:cxn>
                <a:cxn ang="0">
                  <a:pos x="120" y="0"/>
                </a:cxn>
                <a:cxn ang="0">
                  <a:pos x="118" y="0"/>
                </a:cxn>
                <a:cxn ang="0">
                  <a:pos x="117" y="0"/>
                </a:cxn>
                <a:cxn ang="0">
                  <a:pos x="116" y="0"/>
                </a:cxn>
                <a:cxn ang="0">
                  <a:pos x="115" y="0"/>
                </a:cxn>
                <a:cxn ang="0">
                  <a:pos x="114" y="0"/>
                </a:cxn>
                <a:cxn ang="0">
                  <a:pos x="114" y="0"/>
                </a:cxn>
                <a:cxn ang="0">
                  <a:pos x="113" y="0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9" y="0"/>
                </a:cxn>
                <a:cxn ang="0">
                  <a:pos x="108" y="0"/>
                </a:cxn>
                <a:cxn ang="0">
                  <a:pos x="107" y="0"/>
                </a:cxn>
                <a:cxn ang="0">
                  <a:pos x="30" y="30"/>
                </a:cxn>
                <a:cxn ang="0">
                  <a:pos x="0" y="103"/>
                </a:cxn>
                <a:cxn ang="0">
                  <a:pos x="25" y="173"/>
                </a:cxn>
                <a:cxn ang="0">
                  <a:pos x="107" y="208"/>
                </a:cxn>
                <a:cxn ang="0">
                  <a:pos x="108" y="208"/>
                </a:cxn>
                <a:cxn ang="0">
                  <a:pos x="109" y="208"/>
                </a:cxn>
                <a:cxn ang="0">
                  <a:pos x="110" y="208"/>
                </a:cxn>
                <a:cxn ang="0">
                  <a:pos x="112" y="208"/>
                </a:cxn>
                <a:cxn ang="0">
                  <a:pos x="113" y="208"/>
                </a:cxn>
                <a:cxn ang="0">
                  <a:pos x="114" y="208"/>
                </a:cxn>
                <a:cxn ang="0">
                  <a:pos x="115" y="208"/>
                </a:cxn>
                <a:cxn ang="0">
                  <a:pos x="115" y="208"/>
                </a:cxn>
                <a:cxn ang="0">
                  <a:pos x="116" y="208"/>
                </a:cxn>
                <a:cxn ang="0">
                  <a:pos x="117" y="208"/>
                </a:cxn>
                <a:cxn ang="0">
                  <a:pos x="119" y="208"/>
                </a:cxn>
                <a:cxn ang="0">
                  <a:pos x="120" y="208"/>
                </a:cxn>
                <a:cxn ang="0">
                  <a:pos x="121" y="208"/>
                </a:cxn>
                <a:cxn ang="0">
                  <a:pos x="122" y="208"/>
                </a:cxn>
                <a:cxn ang="0">
                  <a:pos x="172" y="197"/>
                </a:cxn>
                <a:cxn ang="0">
                  <a:pos x="209" y="168"/>
                </a:cxn>
                <a:cxn ang="0">
                  <a:pos x="193" y="157"/>
                </a:cxn>
                <a:cxn ang="0">
                  <a:pos x="193" y="157"/>
                </a:cxn>
                <a:cxn ang="0">
                  <a:pos x="188" y="153"/>
                </a:cxn>
                <a:cxn ang="0">
                  <a:pos x="187" y="154"/>
                </a:cxn>
                <a:cxn ang="0">
                  <a:pos x="186" y="153"/>
                </a:cxn>
                <a:cxn ang="0">
                  <a:pos x="185" y="154"/>
                </a:cxn>
                <a:cxn ang="0">
                  <a:pos x="184" y="153"/>
                </a:cxn>
                <a:cxn ang="0">
                  <a:pos x="183" y="154"/>
                </a:cxn>
                <a:cxn ang="0">
                  <a:pos x="181" y="153"/>
                </a:cxn>
                <a:cxn ang="0">
                  <a:pos x="115" y="189"/>
                </a:cxn>
                <a:cxn ang="0">
                  <a:pos x="61" y="165"/>
                </a:cxn>
                <a:cxn ang="0">
                  <a:pos x="36" y="104"/>
                </a:cxn>
                <a:cxn ang="0">
                  <a:pos x="47" y="61"/>
                </a:cxn>
                <a:cxn ang="0">
                  <a:pos x="78" y="31"/>
                </a:cxn>
                <a:cxn ang="0">
                  <a:pos x="115" y="20"/>
                </a:cxn>
                <a:cxn ang="0">
                  <a:pos x="147" y="28"/>
                </a:cxn>
                <a:cxn ang="0">
                  <a:pos x="181" y="57"/>
                </a:cxn>
                <a:cxn ang="0">
                  <a:pos x="183" y="56"/>
                </a:cxn>
                <a:cxn ang="0">
                  <a:pos x="184" y="57"/>
                </a:cxn>
                <a:cxn ang="0">
                  <a:pos x="185" y="56"/>
                </a:cxn>
                <a:cxn ang="0">
                  <a:pos x="186" y="57"/>
                </a:cxn>
                <a:cxn ang="0">
                  <a:pos x="188" y="56"/>
                </a:cxn>
                <a:cxn ang="0">
                  <a:pos x="188" y="57"/>
                </a:cxn>
                <a:cxn ang="0">
                  <a:pos x="193" y="53"/>
                </a:cxn>
                <a:cxn ang="0">
                  <a:pos x="193" y="53"/>
                </a:cxn>
                <a:cxn ang="0">
                  <a:pos x="209" y="42"/>
                </a:cxn>
                <a:cxn ang="0">
                  <a:pos x="172" y="11"/>
                </a:cxn>
              </a:cxnLst>
              <a:rect l="0" t="0" r="r" b="b"/>
              <a:pathLst>
                <a:path w="209" h="208">
                  <a:moveTo>
                    <a:pt x="172" y="11"/>
                  </a:moveTo>
                  <a:cubicBezTo>
                    <a:pt x="157" y="4"/>
                    <a:pt x="140" y="0"/>
                    <a:pt x="122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19" y="0"/>
                    <a:pt x="119" y="0"/>
                    <a:pt x="118" y="0"/>
                  </a:cubicBezTo>
                  <a:cubicBezTo>
                    <a:pt x="118" y="0"/>
                    <a:pt x="117" y="0"/>
                    <a:pt x="117" y="0"/>
                  </a:cubicBezTo>
                  <a:cubicBezTo>
                    <a:pt x="117" y="0"/>
                    <a:pt x="116" y="0"/>
                    <a:pt x="11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4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2" y="0"/>
                    <a:pt x="112" y="0"/>
                    <a:pt x="111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6" y="0"/>
                    <a:pt x="51" y="10"/>
                    <a:pt x="30" y="30"/>
                  </a:cubicBezTo>
                  <a:cubicBezTo>
                    <a:pt x="10" y="49"/>
                    <a:pt x="0" y="74"/>
                    <a:pt x="0" y="103"/>
                  </a:cubicBezTo>
                  <a:cubicBezTo>
                    <a:pt x="0" y="130"/>
                    <a:pt x="8" y="154"/>
                    <a:pt x="25" y="173"/>
                  </a:cubicBezTo>
                  <a:cubicBezTo>
                    <a:pt x="45" y="196"/>
                    <a:pt x="72" y="208"/>
                    <a:pt x="107" y="208"/>
                  </a:cubicBezTo>
                  <a:cubicBezTo>
                    <a:pt x="107" y="208"/>
                    <a:pt x="108" y="208"/>
                    <a:pt x="108" y="208"/>
                  </a:cubicBezTo>
                  <a:cubicBezTo>
                    <a:pt x="108" y="208"/>
                    <a:pt x="109" y="208"/>
                    <a:pt x="109" y="208"/>
                  </a:cubicBezTo>
                  <a:cubicBezTo>
                    <a:pt x="110" y="208"/>
                    <a:pt x="110" y="208"/>
                    <a:pt x="110" y="208"/>
                  </a:cubicBezTo>
                  <a:cubicBezTo>
                    <a:pt x="111" y="208"/>
                    <a:pt x="111" y="208"/>
                    <a:pt x="112" y="208"/>
                  </a:cubicBezTo>
                  <a:cubicBezTo>
                    <a:pt x="112" y="208"/>
                    <a:pt x="112" y="208"/>
                    <a:pt x="113" y="208"/>
                  </a:cubicBezTo>
                  <a:cubicBezTo>
                    <a:pt x="113" y="208"/>
                    <a:pt x="114" y="208"/>
                    <a:pt x="114" y="208"/>
                  </a:cubicBezTo>
                  <a:cubicBezTo>
                    <a:pt x="114" y="208"/>
                    <a:pt x="114" y="208"/>
                    <a:pt x="115" y="208"/>
                  </a:cubicBezTo>
                  <a:cubicBezTo>
                    <a:pt x="115" y="208"/>
                    <a:pt x="115" y="208"/>
                    <a:pt x="115" y="208"/>
                  </a:cubicBezTo>
                  <a:cubicBezTo>
                    <a:pt x="115" y="208"/>
                    <a:pt x="116" y="208"/>
                    <a:pt x="116" y="208"/>
                  </a:cubicBezTo>
                  <a:cubicBezTo>
                    <a:pt x="117" y="208"/>
                    <a:pt x="117" y="208"/>
                    <a:pt x="117" y="208"/>
                  </a:cubicBezTo>
                  <a:cubicBezTo>
                    <a:pt x="118" y="208"/>
                    <a:pt x="118" y="208"/>
                    <a:pt x="119" y="208"/>
                  </a:cubicBezTo>
                  <a:cubicBezTo>
                    <a:pt x="119" y="208"/>
                    <a:pt x="119" y="208"/>
                    <a:pt x="120" y="208"/>
                  </a:cubicBezTo>
                  <a:cubicBezTo>
                    <a:pt x="120" y="208"/>
                    <a:pt x="121" y="208"/>
                    <a:pt x="121" y="208"/>
                  </a:cubicBezTo>
                  <a:cubicBezTo>
                    <a:pt x="121" y="208"/>
                    <a:pt x="122" y="208"/>
                    <a:pt x="122" y="208"/>
                  </a:cubicBezTo>
                  <a:cubicBezTo>
                    <a:pt x="140" y="208"/>
                    <a:pt x="157" y="204"/>
                    <a:pt x="172" y="197"/>
                  </a:cubicBezTo>
                  <a:cubicBezTo>
                    <a:pt x="186" y="191"/>
                    <a:pt x="199" y="181"/>
                    <a:pt x="209" y="168"/>
                  </a:cubicBezTo>
                  <a:cubicBezTo>
                    <a:pt x="193" y="157"/>
                    <a:pt x="193" y="157"/>
                    <a:pt x="193" y="157"/>
                  </a:cubicBezTo>
                  <a:cubicBezTo>
                    <a:pt x="193" y="157"/>
                    <a:pt x="193" y="157"/>
                    <a:pt x="193" y="157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8" y="153"/>
                    <a:pt x="188" y="154"/>
                    <a:pt x="187" y="154"/>
                  </a:cubicBezTo>
                  <a:cubicBezTo>
                    <a:pt x="186" y="153"/>
                    <a:pt x="186" y="153"/>
                    <a:pt x="186" y="153"/>
                  </a:cubicBezTo>
                  <a:cubicBezTo>
                    <a:pt x="186" y="153"/>
                    <a:pt x="185" y="154"/>
                    <a:pt x="185" y="154"/>
                  </a:cubicBezTo>
                  <a:cubicBezTo>
                    <a:pt x="184" y="153"/>
                    <a:pt x="184" y="153"/>
                    <a:pt x="184" y="153"/>
                  </a:cubicBezTo>
                  <a:cubicBezTo>
                    <a:pt x="183" y="153"/>
                    <a:pt x="183" y="154"/>
                    <a:pt x="183" y="154"/>
                  </a:cubicBezTo>
                  <a:cubicBezTo>
                    <a:pt x="181" y="153"/>
                    <a:pt x="181" y="153"/>
                    <a:pt x="181" y="153"/>
                  </a:cubicBezTo>
                  <a:cubicBezTo>
                    <a:pt x="164" y="173"/>
                    <a:pt x="140" y="187"/>
                    <a:pt x="115" y="189"/>
                  </a:cubicBezTo>
                  <a:cubicBezTo>
                    <a:pt x="94" y="187"/>
                    <a:pt x="75" y="179"/>
                    <a:pt x="61" y="165"/>
                  </a:cubicBezTo>
                  <a:cubicBezTo>
                    <a:pt x="44" y="149"/>
                    <a:pt x="36" y="129"/>
                    <a:pt x="36" y="104"/>
                  </a:cubicBezTo>
                  <a:cubicBezTo>
                    <a:pt x="36" y="89"/>
                    <a:pt x="40" y="74"/>
                    <a:pt x="47" y="61"/>
                  </a:cubicBezTo>
                  <a:cubicBezTo>
                    <a:pt x="54" y="49"/>
                    <a:pt x="65" y="38"/>
                    <a:pt x="78" y="31"/>
                  </a:cubicBezTo>
                  <a:cubicBezTo>
                    <a:pt x="90" y="24"/>
                    <a:pt x="102" y="21"/>
                    <a:pt x="115" y="20"/>
                  </a:cubicBezTo>
                  <a:cubicBezTo>
                    <a:pt x="126" y="21"/>
                    <a:pt x="137" y="23"/>
                    <a:pt x="147" y="28"/>
                  </a:cubicBezTo>
                  <a:cubicBezTo>
                    <a:pt x="159" y="34"/>
                    <a:pt x="173" y="46"/>
                    <a:pt x="181" y="57"/>
                  </a:cubicBezTo>
                  <a:cubicBezTo>
                    <a:pt x="183" y="56"/>
                    <a:pt x="183" y="56"/>
                    <a:pt x="183" y="56"/>
                  </a:cubicBezTo>
                  <a:cubicBezTo>
                    <a:pt x="183" y="56"/>
                    <a:pt x="183" y="57"/>
                    <a:pt x="184" y="57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6" y="57"/>
                    <a:pt x="186" y="57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8" y="56"/>
                    <a:pt x="188" y="57"/>
                    <a:pt x="188" y="57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199" y="28"/>
                    <a:pt x="187" y="18"/>
                    <a:pt x="172" y="11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9"/>
            <p:cNvSpPr>
              <a:spLocks/>
            </p:cNvSpPr>
            <p:nvPr/>
          </p:nvSpPr>
          <p:spPr bwMode="auto">
            <a:xfrm>
              <a:off x="4973638" y="1941513"/>
              <a:ext cx="4762" cy="47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20"/>
            <p:cNvSpPr>
              <a:spLocks noEditPoints="1"/>
            </p:cNvSpPr>
            <p:nvPr/>
          </p:nvSpPr>
          <p:spPr bwMode="auto">
            <a:xfrm>
              <a:off x="5911850" y="1762125"/>
              <a:ext cx="503237" cy="742950"/>
            </a:xfrm>
            <a:custGeom>
              <a:avLst/>
              <a:gdLst/>
              <a:ahLst/>
              <a:cxnLst>
                <a:cxn ang="0">
                  <a:pos x="117" y="102"/>
                </a:cxn>
                <a:cxn ang="0">
                  <a:pos x="93" y="90"/>
                </a:cxn>
                <a:cxn ang="0">
                  <a:pos x="112" y="72"/>
                </a:cxn>
                <a:cxn ang="0">
                  <a:pos x="118" y="48"/>
                </a:cxn>
                <a:cxn ang="0">
                  <a:pos x="111" y="23"/>
                </a:cxn>
                <a:cxn ang="0">
                  <a:pos x="91" y="6"/>
                </a:cxn>
                <a:cxn ang="0">
                  <a:pos x="55" y="0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98"/>
                </a:cxn>
                <a:cxn ang="0">
                  <a:pos x="3" y="198"/>
                </a:cxn>
                <a:cxn ang="0">
                  <a:pos x="5" y="198"/>
                </a:cxn>
                <a:cxn ang="0">
                  <a:pos x="8" y="198"/>
                </a:cxn>
                <a:cxn ang="0">
                  <a:pos x="8" y="198"/>
                </a:cxn>
                <a:cxn ang="0">
                  <a:pos x="11" y="198"/>
                </a:cxn>
                <a:cxn ang="0">
                  <a:pos x="13" y="198"/>
                </a:cxn>
                <a:cxn ang="0">
                  <a:pos x="16" y="198"/>
                </a:cxn>
                <a:cxn ang="0">
                  <a:pos x="55" y="198"/>
                </a:cxn>
                <a:cxn ang="0">
                  <a:pos x="57" y="198"/>
                </a:cxn>
                <a:cxn ang="0">
                  <a:pos x="60" y="198"/>
                </a:cxn>
                <a:cxn ang="0">
                  <a:pos x="62" y="198"/>
                </a:cxn>
                <a:cxn ang="0">
                  <a:pos x="63" y="198"/>
                </a:cxn>
                <a:cxn ang="0">
                  <a:pos x="65" y="198"/>
                </a:cxn>
                <a:cxn ang="0">
                  <a:pos x="68" y="198"/>
                </a:cxn>
                <a:cxn ang="0">
                  <a:pos x="70" y="198"/>
                </a:cxn>
                <a:cxn ang="0">
                  <a:pos x="117" y="181"/>
                </a:cxn>
                <a:cxn ang="0">
                  <a:pos x="134" y="141"/>
                </a:cxn>
                <a:cxn ang="0">
                  <a:pos x="130" y="119"/>
                </a:cxn>
                <a:cxn ang="0">
                  <a:pos x="117" y="102"/>
                </a:cxn>
                <a:cxn ang="0">
                  <a:pos x="43" y="19"/>
                </a:cxn>
                <a:cxn ang="0">
                  <a:pos x="73" y="27"/>
                </a:cxn>
                <a:cxn ang="0">
                  <a:pos x="82" y="48"/>
                </a:cxn>
                <a:cxn ang="0">
                  <a:pos x="77" y="67"/>
                </a:cxn>
                <a:cxn ang="0">
                  <a:pos x="61" y="79"/>
                </a:cxn>
                <a:cxn ang="0">
                  <a:pos x="35" y="83"/>
                </a:cxn>
                <a:cxn ang="0">
                  <a:pos x="35" y="19"/>
                </a:cxn>
                <a:cxn ang="0">
                  <a:pos x="43" y="19"/>
                </a:cxn>
                <a:cxn ang="0">
                  <a:pos x="35" y="178"/>
                </a:cxn>
                <a:cxn ang="0">
                  <a:pos x="35" y="103"/>
                </a:cxn>
                <a:cxn ang="0">
                  <a:pos x="66" y="105"/>
                </a:cxn>
                <a:cxn ang="0">
                  <a:pos x="90" y="118"/>
                </a:cxn>
                <a:cxn ang="0">
                  <a:pos x="98" y="141"/>
                </a:cxn>
                <a:cxn ang="0">
                  <a:pos x="92" y="161"/>
                </a:cxn>
                <a:cxn ang="0">
                  <a:pos x="76" y="174"/>
                </a:cxn>
                <a:cxn ang="0">
                  <a:pos x="44" y="178"/>
                </a:cxn>
                <a:cxn ang="0">
                  <a:pos x="35" y="178"/>
                </a:cxn>
              </a:cxnLst>
              <a:rect l="0" t="0" r="r" b="b"/>
              <a:pathLst>
                <a:path w="134" h="198">
                  <a:moveTo>
                    <a:pt x="117" y="102"/>
                  </a:moveTo>
                  <a:cubicBezTo>
                    <a:pt x="111" y="98"/>
                    <a:pt x="103" y="93"/>
                    <a:pt x="93" y="90"/>
                  </a:cubicBezTo>
                  <a:cubicBezTo>
                    <a:pt x="101" y="85"/>
                    <a:pt x="107" y="80"/>
                    <a:pt x="112" y="72"/>
                  </a:cubicBezTo>
                  <a:cubicBezTo>
                    <a:pt x="116" y="65"/>
                    <a:pt x="118" y="57"/>
                    <a:pt x="118" y="48"/>
                  </a:cubicBezTo>
                  <a:cubicBezTo>
                    <a:pt x="118" y="39"/>
                    <a:pt x="116" y="30"/>
                    <a:pt x="111" y="23"/>
                  </a:cubicBezTo>
                  <a:cubicBezTo>
                    <a:pt x="106" y="15"/>
                    <a:pt x="99" y="9"/>
                    <a:pt x="91" y="6"/>
                  </a:cubicBezTo>
                  <a:cubicBezTo>
                    <a:pt x="82" y="2"/>
                    <a:pt x="70" y="0"/>
                    <a:pt x="5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" y="198"/>
                    <a:pt x="3" y="198"/>
                    <a:pt x="3" y="19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11" y="198"/>
                    <a:pt x="11" y="198"/>
                    <a:pt x="11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16" y="198"/>
                    <a:pt x="16" y="198"/>
                    <a:pt x="16" y="198"/>
                  </a:cubicBezTo>
                  <a:cubicBezTo>
                    <a:pt x="55" y="198"/>
                    <a:pt x="55" y="198"/>
                    <a:pt x="55" y="198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90" y="198"/>
                    <a:pt x="105" y="192"/>
                    <a:pt x="117" y="181"/>
                  </a:cubicBezTo>
                  <a:cubicBezTo>
                    <a:pt x="128" y="170"/>
                    <a:pt x="134" y="157"/>
                    <a:pt x="134" y="141"/>
                  </a:cubicBezTo>
                  <a:cubicBezTo>
                    <a:pt x="134" y="133"/>
                    <a:pt x="133" y="126"/>
                    <a:pt x="130" y="119"/>
                  </a:cubicBezTo>
                  <a:cubicBezTo>
                    <a:pt x="126" y="113"/>
                    <a:pt x="122" y="107"/>
                    <a:pt x="117" y="102"/>
                  </a:cubicBezTo>
                  <a:close/>
                  <a:moveTo>
                    <a:pt x="43" y="19"/>
                  </a:moveTo>
                  <a:cubicBezTo>
                    <a:pt x="56" y="19"/>
                    <a:pt x="67" y="22"/>
                    <a:pt x="73" y="27"/>
                  </a:cubicBezTo>
                  <a:cubicBezTo>
                    <a:pt x="79" y="32"/>
                    <a:pt x="82" y="39"/>
                    <a:pt x="82" y="48"/>
                  </a:cubicBezTo>
                  <a:cubicBezTo>
                    <a:pt x="82" y="55"/>
                    <a:pt x="81" y="61"/>
                    <a:pt x="77" y="67"/>
                  </a:cubicBezTo>
                  <a:cubicBezTo>
                    <a:pt x="73" y="72"/>
                    <a:pt x="68" y="76"/>
                    <a:pt x="61" y="79"/>
                  </a:cubicBezTo>
                  <a:cubicBezTo>
                    <a:pt x="56" y="81"/>
                    <a:pt x="47" y="82"/>
                    <a:pt x="35" y="83"/>
                  </a:cubicBezTo>
                  <a:cubicBezTo>
                    <a:pt x="35" y="19"/>
                    <a:pt x="35" y="19"/>
                    <a:pt x="35" y="19"/>
                  </a:cubicBezTo>
                  <a:lnTo>
                    <a:pt x="43" y="19"/>
                  </a:lnTo>
                  <a:close/>
                  <a:moveTo>
                    <a:pt x="35" y="178"/>
                  </a:moveTo>
                  <a:cubicBezTo>
                    <a:pt x="35" y="103"/>
                    <a:pt x="35" y="103"/>
                    <a:pt x="35" y="103"/>
                  </a:cubicBezTo>
                  <a:cubicBezTo>
                    <a:pt x="50" y="103"/>
                    <a:pt x="60" y="104"/>
                    <a:pt x="66" y="105"/>
                  </a:cubicBezTo>
                  <a:cubicBezTo>
                    <a:pt x="76" y="107"/>
                    <a:pt x="84" y="112"/>
                    <a:pt x="90" y="118"/>
                  </a:cubicBezTo>
                  <a:cubicBezTo>
                    <a:pt x="96" y="125"/>
                    <a:pt x="98" y="133"/>
                    <a:pt x="98" y="141"/>
                  </a:cubicBezTo>
                  <a:cubicBezTo>
                    <a:pt x="98" y="148"/>
                    <a:pt x="96" y="155"/>
                    <a:pt x="92" y="161"/>
                  </a:cubicBezTo>
                  <a:cubicBezTo>
                    <a:pt x="88" y="167"/>
                    <a:pt x="83" y="171"/>
                    <a:pt x="76" y="174"/>
                  </a:cubicBezTo>
                  <a:cubicBezTo>
                    <a:pt x="69" y="177"/>
                    <a:pt x="59" y="178"/>
                    <a:pt x="44" y="178"/>
                  </a:cubicBezTo>
                  <a:lnTo>
                    <a:pt x="35" y="178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21"/>
            <p:cNvSpPr>
              <a:spLocks noEditPoints="1"/>
            </p:cNvSpPr>
            <p:nvPr/>
          </p:nvSpPr>
          <p:spPr bwMode="auto">
            <a:xfrm>
              <a:off x="6437313" y="1762125"/>
              <a:ext cx="771525" cy="742950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64" y="0"/>
                </a:cxn>
                <a:cxn ang="0">
                  <a:pos x="257" y="0"/>
                </a:cxn>
                <a:cxn ang="0">
                  <a:pos x="257" y="0"/>
                </a:cxn>
                <a:cxn ang="0">
                  <a:pos x="252" y="0"/>
                </a:cxn>
                <a:cxn ang="0">
                  <a:pos x="252" y="0"/>
                </a:cxn>
                <a:cxn ang="0">
                  <a:pos x="250" y="0"/>
                </a:cxn>
                <a:cxn ang="0">
                  <a:pos x="250" y="0"/>
                </a:cxn>
                <a:cxn ang="0">
                  <a:pos x="245" y="0"/>
                </a:cxn>
                <a:cxn ang="0">
                  <a:pos x="245" y="0"/>
                </a:cxn>
                <a:cxn ang="0">
                  <a:pos x="241" y="0"/>
                </a:cxn>
                <a:cxn ang="0">
                  <a:pos x="241" y="0"/>
                </a:cxn>
                <a:cxn ang="0">
                  <a:pos x="238" y="0"/>
                </a:cxn>
                <a:cxn ang="0">
                  <a:pos x="238" y="0"/>
                </a:cxn>
                <a:cxn ang="0">
                  <a:pos x="234" y="0"/>
                </a:cxn>
                <a:cxn ang="0">
                  <a:pos x="234" y="0"/>
                </a:cxn>
                <a:cxn ang="0">
                  <a:pos x="226" y="0"/>
                </a:cxn>
                <a:cxn ang="0">
                  <a:pos x="222" y="0"/>
                </a:cxn>
                <a:cxn ang="0">
                  <a:pos x="0" y="468"/>
                </a:cxn>
                <a:cxn ang="0">
                  <a:pos x="7" y="468"/>
                </a:cxn>
                <a:cxn ang="0">
                  <a:pos x="12" y="468"/>
                </a:cxn>
                <a:cxn ang="0">
                  <a:pos x="19" y="468"/>
                </a:cxn>
                <a:cxn ang="0">
                  <a:pos x="21" y="468"/>
                </a:cxn>
                <a:cxn ang="0">
                  <a:pos x="26" y="468"/>
                </a:cxn>
                <a:cxn ang="0">
                  <a:pos x="30" y="468"/>
                </a:cxn>
                <a:cxn ang="0">
                  <a:pos x="38" y="468"/>
                </a:cxn>
                <a:cxn ang="0">
                  <a:pos x="54" y="468"/>
                </a:cxn>
                <a:cxn ang="0">
                  <a:pos x="59" y="468"/>
                </a:cxn>
                <a:cxn ang="0">
                  <a:pos x="64" y="468"/>
                </a:cxn>
                <a:cxn ang="0">
                  <a:pos x="71" y="468"/>
                </a:cxn>
                <a:cxn ang="0">
                  <a:pos x="73" y="468"/>
                </a:cxn>
                <a:cxn ang="0">
                  <a:pos x="78" y="468"/>
                </a:cxn>
                <a:cxn ang="0">
                  <a:pos x="82" y="468"/>
                </a:cxn>
                <a:cxn ang="0">
                  <a:pos x="89" y="468"/>
                </a:cxn>
                <a:cxn ang="0">
                  <a:pos x="163" y="314"/>
                </a:cxn>
                <a:cxn ang="0">
                  <a:pos x="328" y="314"/>
                </a:cxn>
                <a:cxn ang="0">
                  <a:pos x="401" y="468"/>
                </a:cxn>
                <a:cxn ang="0">
                  <a:pos x="406" y="468"/>
                </a:cxn>
                <a:cxn ang="0">
                  <a:pos x="413" y="468"/>
                </a:cxn>
                <a:cxn ang="0">
                  <a:pos x="418" y="468"/>
                </a:cxn>
                <a:cxn ang="0">
                  <a:pos x="420" y="468"/>
                </a:cxn>
                <a:cxn ang="0">
                  <a:pos x="425" y="468"/>
                </a:cxn>
                <a:cxn ang="0">
                  <a:pos x="432" y="468"/>
                </a:cxn>
                <a:cxn ang="0">
                  <a:pos x="437" y="468"/>
                </a:cxn>
                <a:cxn ang="0">
                  <a:pos x="451" y="468"/>
                </a:cxn>
                <a:cxn ang="0">
                  <a:pos x="456" y="468"/>
                </a:cxn>
                <a:cxn ang="0">
                  <a:pos x="463" y="468"/>
                </a:cxn>
                <a:cxn ang="0">
                  <a:pos x="467" y="468"/>
                </a:cxn>
                <a:cxn ang="0">
                  <a:pos x="470" y="468"/>
                </a:cxn>
                <a:cxn ang="0">
                  <a:pos x="477" y="468"/>
                </a:cxn>
                <a:cxn ang="0">
                  <a:pos x="482" y="468"/>
                </a:cxn>
                <a:cxn ang="0">
                  <a:pos x="486" y="468"/>
                </a:cxn>
                <a:cxn ang="0">
                  <a:pos x="269" y="0"/>
                </a:cxn>
                <a:cxn ang="0">
                  <a:pos x="184" y="269"/>
                </a:cxn>
                <a:cxn ang="0">
                  <a:pos x="245" y="137"/>
                </a:cxn>
                <a:cxn ang="0">
                  <a:pos x="307" y="269"/>
                </a:cxn>
                <a:cxn ang="0">
                  <a:pos x="184" y="269"/>
                </a:cxn>
              </a:cxnLst>
              <a:rect l="0" t="0" r="r" b="b"/>
              <a:pathLst>
                <a:path w="486" h="468">
                  <a:moveTo>
                    <a:pt x="269" y="0"/>
                  </a:moveTo>
                  <a:lnTo>
                    <a:pt x="264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26" y="0"/>
                  </a:lnTo>
                  <a:lnTo>
                    <a:pt x="222" y="0"/>
                  </a:lnTo>
                  <a:lnTo>
                    <a:pt x="0" y="468"/>
                  </a:lnTo>
                  <a:lnTo>
                    <a:pt x="7" y="468"/>
                  </a:lnTo>
                  <a:lnTo>
                    <a:pt x="12" y="468"/>
                  </a:lnTo>
                  <a:lnTo>
                    <a:pt x="19" y="468"/>
                  </a:lnTo>
                  <a:lnTo>
                    <a:pt x="21" y="468"/>
                  </a:lnTo>
                  <a:lnTo>
                    <a:pt x="26" y="468"/>
                  </a:lnTo>
                  <a:lnTo>
                    <a:pt x="30" y="468"/>
                  </a:lnTo>
                  <a:lnTo>
                    <a:pt x="38" y="468"/>
                  </a:lnTo>
                  <a:lnTo>
                    <a:pt x="54" y="468"/>
                  </a:lnTo>
                  <a:lnTo>
                    <a:pt x="59" y="468"/>
                  </a:lnTo>
                  <a:lnTo>
                    <a:pt x="64" y="468"/>
                  </a:lnTo>
                  <a:lnTo>
                    <a:pt x="71" y="468"/>
                  </a:lnTo>
                  <a:lnTo>
                    <a:pt x="73" y="468"/>
                  </a:lnTo>
                  <a:lnTo>
                    <a:pt x="78" y="468"/>
                  </a:lnTo>
                  <a:lnTo>
                    <a:pt x="82" y="468"/>
                  </a:lnTo>
                  <a:lnTo>
                    <a:pt x="89" y="468"/>
                  </a:lnTo>
                  <a:lnTo>
                    <a:pt x="163" y="314"/>
                  </a:lnTo>
                  <a:lnTo>
                    <a:pt x="328" y="314"/>
                  </a:lnTo>
                  <a:lnTo>
                    <a:pt x="401" y="468"/>
                  </a:lnTo>
                  <a:lnTo>
                    <a:pt x="406" y="468"/>
                  </a:lnTo>
                  <a:lnTo>
                    <a:pt x="413" y="468"/>
                  </a:lnTo>
                  <a:lnTo>
                    <a:pt x="418" y="468"/>
                  </a:lnTo>
                  <a:lnTo>
                    <a:pt x="420" y="468"/>
                  </a:lnTo>
                  <a:lnTo>
                    <a:pt x="425" y="468"/>
                  </a:lnTo>
                  <a:lnTo>
                    <a:pt x="432" y="468"/>
                  </a:lnTo>
                  <a:lnTo>
                    <a:pt x="437" y="468"/>
                  </a:lnTo>
                  <a:lnTo>
                    <a:pt x="451" y="468"/>
                  </a:lnTo>
                  <a:lnTo>
                    <a:pt x="456" y="468"/>
                  </a:lnTo>
                  <a:lnTo>
                    <a:pt x="463" y="468"/>
                  </a:lnTo>
                  <a:lnTo>
                    <a:pt x="467" y="468"/>
                  </a:lnTo>
                  <a:lnTo>
                    <a:pt x="470" y="468"/>
                  </a:lnTo>
                  <a:lnTo>
                    <a:pt x="477" y="468"/>
                  </a:lnTo>
                  <a:lnTo>
                    <a:pt x="482" y="468"/>
                  </a:lnTo>
                  <a:lnTo>
                    <a:pt x="486" y="468"/>
                  </a:lnTo>
                  <a:lnTo>
                    <a:pt x="269" y="0"/>
                  </a:lnTo>
                  <a:close/>
                  <a:moveTo>
                    <a:pt x="184" y="269"/>
                  </a:moveTo>
                  <a:lnTo>
                    <a:pt x="245" y="137"/>
                  </a:lnTo>
                  <a:lnTo>
                    <a:pt x="307" y="269"/>
                  </a:lnTo>
                  <a:lnTo>
                    <a:pt x="184" y="269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22"/>
            <p:cNvSpPr>
              <a:spLocks/>
            </p:cNvSpPr>
            <p:nvPr/>
          </p:nvSpPr>
          <p:spPr bwMode="auto">
            <a:xfrm>
              <a:off x="5124450" y="1762125"/>
              <a:ext cx="484187" cy="742950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279" y="0"/>
                </a:cxn>
                <a:cxn ang="0">
                  <a:pos x="267" y="0"/>
                </a:cxn>
                <a:cxn ang="0">
                  <a:pos x="31" y="0"/>
                </a:cxn>
                <a:cxn ang="0">
                  <a:pos x="19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468"/>
                </a:cxn>
                <a:cxn ang="0">
                  <a:pos x="16" y="468"/>
                </a:cxn>
                <a:cxn ang="0">
                  <a:pos x="26" y="468"/>
                </a:cxn>
                <a:cxn ang="0">
                  <a:pos x="35" y="468"/>
                </a:cxn>
                <a:cxn ang="0">
                  <a:pos x="272" y="468"/>
                </a:cxn>
                <a:cxn ang="0">
                  <a:pos x="283" y="468"/>
                </a:cxn>
                <a:cxn ang="0">
                  <a:pos x="290" y="468"/>
                </a:cxn>
                <a:cxn ang="0">
                  <a:pos x="302" y="468"/>
                </a:cxn>
                <a:cxn ang="0">
                  <a:pos x="295" y="420"/>
                </a:cxn>
                <a:cxn ang="0">
                  <a:pos x="286" y="420"/>
                </a:cxn>
                <a:cxn ang="0">
                  <a:pos x="276" y="420"/>
                </a:cxn>
                <a:cxn ang="0">
                  <a:pos x="267" y="420"/>
                </a:cxn>
                <a:cxn ang="0">
                  <a:pos x="83" y="238"/>
                </a:cxn>
                <a:cxn ang="0">
                  <a:pos x="272" y="238"/>
                </a:cxn>
                <a:cxn ang="0">
                  <a:pos x="283" y="238"/>
                </a:cxn>
                <a:cxn ang="0">
                  <a:pos x="290" y="238"/>
                </a:cxn>
                <a:cxn ang="0">
                  <a:pos x="302" y="238"/>
                </a:cxn>
                <a:cxn ang="0">
                  <a:pos x="295" y="191"/>
                </a:cxn>
                <a:cxn ang="0">
                  <a:pos x="286" y="191"/>
                </a:cxn>
                <a:cxn ang="0">
                  <a:pos x="276" y="191"/>
                </a:cxn>
                <a:cxn ang="0">
                  <a:pos x="267" y="191"/>
                </a:cxn>
                <a:cxn ang="0">
                  <a:pos x="83" y="45"/>
                </a:cxn>
                <a:cxn ang="0">
                  <a:pos x="274" y="45"/>
                </a:cxn>
                <a:cxn ang="0">
                  <a:pos x="286" y="45"/>
                </a:cxn>
                <a:cxn ang="0">
                  <a:pos x="293" y="45"/>
                </a:cxn>
                <a:cxn ang="0">
                  <a:pos x="305" y="45"/>
                </a:cxn>
                <a:cxn ang="0">
                  <a:pos x="298" y="0"/>
                </a:cxn>
              </a:cxnLst>
              <a:rect l="0" t="0" r="r" b="b"/>
              <a:pathLst>
                <a:path w="305" h="468">
                  <a:moveTo>
                    <a:pt x="293" y="0"/>
                  </a:moveTo>
                  <a:lnTo>
                    <a:pt x="286" y="0"/>
                  </a:lnTo>
                  <a:lnTo>
                    <a:pt x="286" y="0"/>
                  </a:lnTo>
                  <a:lnTo>
                    <a:pt x="279" y="0"/>
                  </a:lnTo>
                  <a:lnTo>
                    <a:pt x="274" y="0"/>
                  </a:lnTo>
                  <a:lnTo>
                    <a:pt x="267" y="0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468"/>
                  </a:lnTo>
                  <a:lnTo>
                    <a:pt x="5" y="468"/>
                  </a:lnTo>
                  <a:lnTo>
                    <a:pt x="12" y="468"/>
                  </a:lnTo>
                  <a:lnTo>
                    <a:pt x="16" y="468"/>
                  </a:lnTo>
                  <a:lnTo>
                    <a:pt x="19" y="468"/>
                  </a:lnTo>
                  <a:lnTo>
                    <a:pt x="26" y="468"/>
                  </a:lnTo>
                  <a:lnTo>
                    <a:pt x="31" y="468"/>
                  </a:lnTo>
                  <a:lnTo>
                    <a:pt x="35" y="468"/>
                  </a:lnTo>
                  <a:lnTo>
                    <a:pt x="267" y="468"/>
                  </a:lnTo>
                  <a:lnTo>
                    <a:pt x="272" y="468"/>
                  </a:lnTo>
                  <a:lnTo>
                    <a:pt x="276" y="468"/>
                  </a:lnTo>
                  <a:lnTo>
                    <a:pt x="283" y="468"/>
                  </a:lnTo>
                  <a:lnTo>
                    <a:pt x="286" y="468"/>
                  </a:lnTo>
                  <a:lnTo>
                    <a:pt x="290" y="468"/>
                  </a:lnTo>
                  <a:lnTo>
                    <a:pt x="295" y="468"/>
                  </a:lnTo>
                  <a:lnTo>
                    <a:pt x="302" y="468"/>
                  </a:lnTo>
                  <a:lnTo>
                    <a:pt x="302" y="420"/>
                  </a:lnTo>
                  <a:lnTo>
                    <a:pt x="295" y="420"/>
                  </a:lnTo>
                  <a:lnTo>
                    <a:pt x="290" y="420"/>
                  </a:lnTo>
                  <a:lnTo>
                    <a:pt x="286" y="420"/>
                  </a:lnTo>
                  <a:lnTo>
                    <a:pt x="283" y="420"/>
                  </a:lnTo>
                  <a:lnTo>
                    <a:pt x="276" y="420"/>
                  </a:lnTo>
                  <a:lnTo>
                    <a:pt x="272" y="420"/>
                  </a:lnTo>
                  <a:lnTo>
                    <a:pt x="267" y="420"/>
                  </a:lnTo>
                  <a:lnTo>
                    <a:pt x="83" y="420"/>
                  </a:lnTo>
                  <a:lnTo>
                    <a:pt x="83" y="238"/>
                  </a:lnTo>
                  <a:lnTo>
                    <a:pt x="267" y="238"/>
                  </a:lnTo>
                  <a:lnTo>
                    <a:pt x="272" y="238"/>
                  </a:lnTo>
                  <a:lnTo>
                    <a:pt x="276" y="238"/>
                  </a:lnTo>
                  <a:lnTo>
                    <a:pt x="283" y="238"/>
                  </a:lnTo>
                  <a:lnTo>
                    <a:pt x="286" y="238"/>
                  </a:lnTo>
                  <a:lnTo>
                    <a:pt x="290" y="238"/>
                  </a:lnTo>
                  <a:lnTo>
                    <a:pt x="295" y="238"/>
                  </a:lnTo>
                  <a:lnTo>
                    <a:pt x="302" y="238"/>
                  </a:lnTo>
                  <a:lnTo>
                    <a:pt x="302" y="191"/>
                  </a:lnTo>
                  <a:lnTo>
                    <a:pt x="295" y="191"/>
                  </a:lnTo>
                  <a:lnTo>
                    <a:pt x="290" y="191"/>
                  </a:lnTo>
                  <a:lnTo>
                    <a:pt x="286" y="191"/>
                  </a:lnTo>
                  <a:lnTo>
                    <a:pt x="283" y="191"/>
                  </a:lnTo>
                  <a:lnTo>
                    <a:pt x="276" y="191"/>
                  </a:lnTo>
                  <a:lnTo>
                    <a:pt x="272" y="191"/>
                  </a:lnTo>
                  <a:lnTo>
                    <a:pt x="267" y="191"/>
                  </a:lnTo>
                  <a:lnTo>
                    <a:pt x="83" y="191"/>
                  </a:lnTo>
                  <a:lnTo>
                    <a:pt x="83" y="45"/>
                  </a:lnTo>
                  <a:lnTo>
                    <a:pt x="267" y="45"/>
                  </a:lnTo>
                  <a:lnTo>
                    <a:pt x="274" y="45"/>
                  </a:lnTo>
                  <a:lnTo>
                    <a:pt x="279" y="45"/>
                  </a:lnTo>
                  <a:lnTo>
                    <a:pt x="286" y="45"/>
                  </a:lnTo>
                  <a:lnTo>
                    <a:pt x="286" y="45"/>
                  </a:lnTo>
                  <a:lnTo>
                    <a:pt x="293" y="45"/>
                  </a:lnTo>
                  <a:lnTo>
                    <a:pt x="298" y="45"/>
                  </a:lnTo>
                  <a:lnTo>
                    <a:pt x="305" y="45"/>
                  </a:lnTo>
                  <a:lnTo>
                    <a:pt x="305" y="0"/>
                  </a:lnTo>
                  <a:lnTo>
                    <a:pt x="298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23"/>
            <p:cNvSpPr>
              <a:spLocks/>
            </p:cNvSpPr>
            <p:nvPr/>
          </p:nvSpPr>
          <p:spPr bwMode="auto">
            <a:xfrm>
              <a:off x="5667375" y="1762125"/>
              <a:ext cx="131762" cy="742950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57" y="0"/>
                </a:cxn>
                <a:cxn ang="0">
                  <a:pos x="52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31" y="0"/>
                </a:cxn>
                <a:cxn ang="0">
                  <a:pos x="24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468"/>
                </a:cxn>
                <a:cxn ang="0">
                  <a:pos x="5" y="468"/>
                </a:cxn>
                <a:cxn ang="0">
                  <a:pos x="12" y="468"/>
                </a:cxn>
                <a:cxn ang="0">
                  <a:pos x="17" y="468"/>
                </a:cxn>
                <a:cxn ang="0">
                  <a:pos x="19" y="468"/>
                </a:cxn>
                <a:cxn ang="0">
                  <a:pos x="24" y="468"/>
                </a:cxn>
                <a:cxn ang="0">
                  <a:pos x="31" y="468"/>
                </a:cxn>
                <a:cxn ang="0">
                  <a:pos x="36" y="468"/>
                </a:cxn>
                <a:cxn ang="0">
                  <a:pos x="48" y="468"/>
                </a:cxn>
                <a:cxn ang="0">
                  <a:pos x="52" y="468"/>
                </a:cxn>
                <a:cxn ang="0">
                  <a:pos x="57" y="468"/>
                </a:cxn>
                <a:cxn ang="0">
                  <a:pos x="64" y="468"/>
                </a:cxn>
                <a:cxn ang="0">
                  <a:pos x="67" y="468"/>
                </a:cxn>
                <a:cxn ang="0">
                  <a:pos x="71" y="468"/>
                </a:cxn>
                <a:cxn ang="0">
                  <a:pos x="76" y="468"/>
                </a:cxn>
                <a:cxn ang="0">
                  <a:pos x="83" y="468"/>
                </a:cxn>
                <a:cxn ang="0">
                  <a:pos x="83" y="0"/>
                </a:cxn>
                <a:cxn ang="0">
                  <a:pos x="76" y="0"/>
                </a:cxn>
                <a:cxn ang="0">
                  <a:pos x="71" y="0"/>
                </a:cxn>
              </a:cxnLst>
              <a:rect l="0" t="0" r="r" b="b"/>
              <a:pathLst>
                <a:path w="83" h="468">
                  <a:moveTo>
                    <a:pt x="71" y="0"/>
                  </a:moveTo>
                  <a:lnTo>
                    <a:pt x="67" y="0"/>
                  </a:lnTo>
                  <a:lnTo>
                    <a:pt x="64" y="0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468"/>
                  </a:lnTo>
                  <a:lnTo>
                    <a:pt x="5" y="468"/>
                  </a:lnTo>
                  <a:lnTo>
                    <a:pt x="12" y="468"/>
                  </a:lnTo>
                  <a:lnTo>
                    <a:pt x="17" y="468"/>
                  </a:lnTo>
                  <a:lnTo>
                    <a:pt x="19" y="468"/>
                  </a:lnTo>
                  <a:lnTo>
                    <a:pt x="24" y="468"/>
                  </a:lnTo>
                  <a:lnTo>
                    <a:pt x="31" y="468"/>
                  </a:lnTo>
                  <a:lnTo>
                    <a:pt x="36" y="468"/>
                  </a:lnTo>
                  <a:lnTo>
                    <a:pt x="48" y="468"/>
                  </a:lnTo>
                  <a:lnTo>
                    <a:pt x="52" y="468"/>
                  </a:lnTo>
                  <a:lnTo>
                    <a:pt x="57" y="468"/>
                  </a:lnTo>
                  <a:lnTo>
                    <a:pt x="64" y="468"/>
                  </a:lnTo>
                  <a:lnTo>
                    <a:pt x="67" y="468"/>
                  </a:lnTo>
                  <a:lnTo>
                    <a:pt x="71" y="468"/>
                  </a:lnTo>
                  <a:lnTo>
                    <a:pt x="76" y="468"/>
                  </a:lnTo>
                  <a:lnTo>
                    <a:pt x="83" y="468"/>
                  </a:lnTo>
                  <a:lnTo>
                    <a:pt x="83" y="0"/>
                  </a:lnTo>
                  <a:lnTo>
                    <a:pt x="76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5946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grpSp>
        <p:nvGrpSpPr>
          <p:cNvPr id="293" name="Group 292"/>
          <p:cNvGrpSpPr/>
          <p:nvPr/>
        </p:nvGrpSpPr>
        <p:grpSpPr>
          <a:xfrm>
            <a:off x="563562" y="1190624"/>
            <a:ext cx="4081187" cy="3032126"/>
            <a:chOff x="868362" y="1444624"/>
            <a:chExt cx="4081187" cy="3032126"/>
          </a:xfrm>
        </p:grpSpPr>
        <p:grpSp>
          <p:nvGrpSpPr>
            <p:cNvPr id="299" name="Group 298"/>
            <p:cNvGrpSpPr/>
            <p:nvPr/>
          </p:nvGrpSpPr>
          <p:grpSpPr>
            <a:xfrm>
              <a:off x="868362" y="1444624"/>
              <a:ext cx="3182938" cy="3032126"/>
              <a:chOff x="1115982" y="1378363"/>
              <a:chExt cx="3182938" cy="3032126"/>
            </a:xfrm>
          </p:grpSpPr>
          <p:sp>
            <p:nvSpPr>
              <p:cNvPr id="337" name="Freeform 11"/>
              <p:cNvSpPr>
                <a:spLocks/>
              </p:cNvSpPr>
              <p:nvPr/>
            </p:nvSpPr>
            <p:spPr bwMode="auto">
              <a:xfrm>
                <a:off x="2112932" y="2751551"/>
                <a:ext cx="1617663" cy="601663"/>
              </a:xfrm>
              <a:custGeom>
                <a:avLst/>
                <a:gdLst/>
                <a:ahLst/>
                <a:cxnLst>
                  <a:cxn ang="0">
                    <a:pos x="844" y="0"/>
                  </a:cxn>
                  <a:cxn ang="0">
                    <a:pos x="1019" y="308"/>
                  </a:cxn>
                  <a:cxn ang="0">
                    <a:pos x="0" y="379"/>
                  </a:cxn>
                  <a:cxn ang="0">
                    <a:pos x="0" y="379"/>
                  </a:cxn>
                  <a:cxn ang="0">
                    <a:pos x="92" y="52"/>
                  </a:cxn>
                  <a:cxn ang="0">
                    <a:pos x="844" y="0"/>
                  </a:cxn>
                </a:cxnLst>
                <a:rect l="0" t="0" r="r" b="b"/>
                <a:pathLst>
                  <a:path w="1019" h="379">
                    <a:moveTo>
                      <a:pt x="844" y="0"/>
                    </a:moveTo>
                    <a:lnTo>
                      <a:pt x="1019" y="308"/>
                    </a:lnTo>
                    <a:lnTo>
                      <a:pt x="0" y="379"/>
                    </a:lnTo>
                    <a:lnTo>
                      <a:pt x="0" y="379"/>
                    </a:lnTo>
                    <a:lnTo>
                      <a:pt x="92" y="52"/>
                    </a:lnTo>
                    <a:lnTo>
                      <a:pt x="844" y="0"/>
                    </a:lnTo>
                    <a:close/>
                  </a:path>
                </a:pathLst>
              </a:custGeom>
              <a:solidFill>
                <a:srgbClr val="061D54">
                  <a:alpha val="79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8" name="Freeform 12"/>
              <p:cNvSpPr>
                <a:spLocks/>
              </p:cNvSpPr>
              <p:nvPr/>
            </p:nvSpPr>
            <p:spPr bwMode="auto">
              <a:xfrm>
                <a:off x="1808132" y="3729451"/>
                <a:ext cx="2490788" cy="681038"/>
              </a:xfrm>
              <a:custGeom>
                <a:avLst/>
                <a:gdLst/>
                <a:ahLst/>
                <a:cxnLst>
                  <a:cxn ang="0">
                    <a:pos x="97" y="88"/>
                  </a:cxn>
                  <a:cxn ang="0">
                    <a:pos x="1386" y="0"/>
                  </a:cxn>
                  <a:cxn ang="0">
                    <a:pos x="1569" y="320"/>
                  </a:cxn>
                  <a:cxn ang="0">
                    <a:pos x="0" y="429"/>
                  </a:cxn>
                  <a:cxn ang="0">
                    <a:pos x="97" y="88"/>
                  </a:cxn>
                </a:cxnLst>
                <a:rect l="0" t="0" r="r" b="b"/>
                <a:pathLst>
                  <a:path w="1569" h="429">
                    <a:moveTo>
                      <a:pt x="97" y="88"/>
                    </a:moveTo>
                    <a:lnTo>
                      <a:pt x="1386" y="0"/>
                    </a:lnTo>
                    <a:lnTo>
                      <a:pt x="1569" y="320"/>
                    </a:lnTo>
                    <a:lnTo>
                      <a:pt x="0" y="429"/>
                    </a:lnTo>
                    <a:lnTo>
                      <a:pt x="97" y="88"/>
                    </a:lnTo>
                    <a:close/>
                  </a:path>
                </a:pathLst>
              </a:custGeom>
              <a:solidFill>
                <a:srgbClr val="061D5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9" name="Freeform 13"/>
              <p:cNvSpPr>
                <a:spLocks/>
              </p:cNvSpPr>
              <p:nvPr/>
            </p:nvSpPr>
            <p:spPr bwMode="auto">
              <a:xfrm>
                <a:off x="2405032" y="1378363"/>
                <a:ext cx="769938" cy="939800"/>
              </a:xfrm>
              <a:custGeom>
                <a:avLst/>
                <a:gdLst/>
                <a:ahLst/>
                <a:cxnLst>
                  <a:cxn ang="0">
                    <a:pos x="485" y="559"/>
                  </a:cxn>
                  <a:cxn ang="0">
                    <a:pos x="0" y="592"/>
                  </a:cxn>
                  <a:cxn ang="0">
                    <a:pos x="168" y="0"/>
                  </a:cxn>
                  <a:cxn ang="0">
                    <a:pos x="485" y="559"/>
                  </a:cxn>
                </a:cxnLst>
                <a:rect l="0" t="0" r="r" b="b"/>
                <a:pathLst>
                  <a:path w="485" h="592">
                    <a:moveTo>
                      <a:pt x="485" y="559"/>
                    </a:moveTo>
                    <a:lnTo>
                      <a:pt x="0" y="592"/>
                    </a:lnTo>
                    <a:lnTo>
                      <a:pt x="168" y="0"/>
                    </a:lnTo>
                    <a:lnTo>
                      <a:pt x="485" y="559"/>
                    </a:lnTo>
                    <a:close/>
                  </a:path>
                </a:pathLst>
              </a:custGeom>
              <a:solidFill>
                <a:srgbClr val="061D54">
                  <a:alpha val="6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0" name="Freeform 14"/>
              <p:cNvSpPr>
                <a:spLocks/>
              </p:cNvSpPr>
              <p:nvPr/>
            </p:nvSpPr>
            <p:spPr bwMode="auto">
              <a:xfrm>
                <a:off x="1962119" y="3240501"/>
                <a:ext cx="2046288" cy="628650"/>
              </a:xfrm>
              <a:custGeom>
                <a:avLst/>
                <a:gdLst/>
                <a:ahLst/>
                <a:cxnLst>
                  <a:cxn ang="0">
                    <a:pos x="0" y="396"/>
                  </a:cxn>
                  <a:cxn ang="0">
                    <a:pos x="95" y="71"/>
                  </a:cxn>
                  <a:cxn ang="0">
                    <a:pos x="95" y="71"/>
                  </a:cxn>
                  <a:cxn ang="0">
                    <a:pos x="1114" y="0"/>
                  </a:cxn>
                  <a:cxn ang="0">
                    <a:pos x="1289" y="308"/>
                  </a:cxn>
                  <a:cxn ang="0">
                    <a:pos x="0" y="396"/>
                  </a:cxn>
                </a:cxnLst>
                <a:rect l="0" t="0" r="r" b="b"/>
                <a:pathLst>
                  <a:path w="1289" h="396">
                    <a:moveTo>
                      <a:pt x="0" y="396"/>
                    </a:moveTo>
                    <a:lnTo>
                      <a:pt x="95" y="71"/>
                    </a:lnTo>
                    <a:lnTo>
                      <a:pt x="95" y="71"/>
                    </a:lnTo>
                    <a:lnTo>
                      <a:pt x="1114" y="0"/>
                    </a:lnTo>
                    <a:lnTo>
                      <a:pt x="1289" y="308"/>
                    </a:lnTo>
                    <a:lnTo>
                      <a:pt x="0" y="396"/>
                    </a:lnTo>
                    <a:close/>
                  </a:path>
                </a:pathLst>
              </a:custGeom>
              <a:solidFill>
                <a:srgbClr val="061D54">
                  <a:alpha val="87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1" name="Freeform 15"/>
              <p:cNvSpPr>
                <a:spLocks/>
              </p:cNvSpPr>
              <p:nvPr/>
            </p:nvSpPr>
            <p:spPr bwMode="auto">
              <a:xfrm>
                <a:off x="2258982" y="2265776"/>
                <a:ext cx="1193800" cy="568325"/>
              </a:xfrm>
              <a:custGeom>
                <a:avLst/>
                <a:gdLst/>
                <a:ahLst/>
                <a:cxnLst>
                  <a:cxn ang="0">
                    <a:pos x="752" y="306"/>
                  </a:cxn>
                  <a:cxn ang="0">
                    <a:pos x="0" y="358"/>
                  </a:cxn>
                  <a:cxn ang="0">
                    <a:pos x="92" y="33"/>
                  </a:cxn>
                  <a:cxn ang="0">
                    <a:pos x="577" y="0"/>
                  </a:cxn>
                  <a:cxn ang="0">
                    <a:pos x="752" y="306"/>
                  </a:cxn>
                </a:cxnLst>
                <a:rect l="0" t="0" r="r" b="b"/>
                <a:pathLst>
                  <a:path w="752" h="358">
                    <a:moveTo>
                      <a:pt x="752" y="306"/>
                    </a:moveTo>
                    <a:lnTo>
                      <a:pt x="0" y="358"/>
                    </a:lnTo>
                    <a:lnTo>
                      <a:pt x="92" y="33"/>
                    </a:lnTo>
                    <a:lnTo>
                      <a:pt x="577" y="0"/>
                    </a:lnTo>
                    <a:lnTo>
                      <a:pt x="752" y="306"/>
                    </a:lnTo>
                    <a:close/>
                  </a:path>
                </a:pathLst>
              </a:custGeom>
              <a:solidFill>
                <a:srgbClr val="061D54">
                  <a:alpha val="7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2" name="Freeform 16"/>
              <p:cNvSpPr>
                <a:spLocks/>
              </p:cNvSpPr>
              <p:nvPr/>
            </p:nvSpPr>
            <p:spPr bwMode="auto">
              <a:xfrm>
                <a:off x="1390619" y="2932526"/>
                <a:ext cx="722313" cy="936625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455" y="265"/>
                  </a:cxn>
                  <a:cxn ang="0">
                    <a:pos x="360" y="590"/>
                  </a:cxn>
                  <a:cxn ang="0">
                    <a:pos x="360" y="590"/>
                  </a:cxn>
                  <a:cxn ang="0">
                    <a:pos x="0" y="256"/>
                  </a:cxn>
                  <a:cxn ang="0">
                    <a:pos x="168" y="0"/>
                  </a:cxn>
                </a:cxnLst>
                <a:rect l="0" t="0" r="r" b="b"/>
                <a:pathLst>
                  <a:path w="455" h="590">
                    <a:moveTo>
                      <a:pt x="168" y="0"/>
                    </a:moveTo>
                    <a:lnTo>
                      <a:pt x="455" y="265"/>
                    </a:lnTo>
                    <a:lnTo>
                      <a:pt x="360" y="590"/>
                    </a:lnTo>
                    <a:lnTo>
                      <a:pt x="360" y="590"/>
                    </a:lnTo>
                    <a:lnTo>
                      <a:pt x="0" y="256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061D54">
                  <a:alpha val="9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3" name="Freeform 17"/>
              <p:cNvSpPr>
                <a:spLocks/>
              </p:cNvSpPr>
              <p:nvPr/>
            </p:nvSpPr>
            <p:spPr bwMode="auto">
              <a:xfrm>
                <a:off x="1924019" y="2119726"/>
                <a:ext cx="481013" cy="714375"/>
              </a:xfrm>
              <a:custGeom>
                <a:avLst/>
                <a:gdLst/>
                <a:ahLst/>
                <a:cxnLst>
                  <a:cxn ang="0">
                    <a:pos x="303" y="125"/>
                  </a:cxn>
                  <a:cxn ang="0">
                    <a:pos x="211" y="450"/>
                  </a:cxn>
                  <a:cxn ang="0">
                    <a:pos x="211" y="450"/>
                  </a:cxn>
                  <a:cxn ang="0">
                    <a:pos x="0" y="256"/>
                  </a:cxn>
                  <a:cxn ang="0">
                    <a:pos x="166" y="0"/>
                  </a:cxn>
                  <a:cxn ang="0">
                    <a:pos x="301" y="125"/>
                  </a:cxn>
                  <a:cxn ang="0">
                    <a:pos x="303" y="125"/>
                  </a:cxn>
                </a:cxnLst>
                <a:rect l="0" t="0" r="r" b="b"/>
                <a:pathLst>
                  <a:path w="303" h="450">
                    <a:moveTo>
                      <a:pt x="303" y="125"/>
                    </a:moveTo>
                    <a:lnTo>
                      <a:pt x="211" y="450"/>
                    </a:lnTo>
                    <a:lnTo>
                      <a:pt x="211" y="450"/>
                    </a:lnTo>
                    <a:lnTo>
                      <a:pt x="0" y="256"/>
                    </a:lnTo>
                    <a:lnTo>
                      <a:pt x="166" y="0"/>
                    </a:lnTo>
                    <a:lnTo>
                      <a:pt x="301" y="125"/>
                    </a:lnTo>
                    <a:lnTo>
                      <a:pt x="303" y="125"/>
                    </a:lnTo>
                    <a:close/>
                  </a:path>
                </a:pathLst>
              </a:custGeom>
              <a:solidFill>
                <a:srgbClr val="061D54">
                  <a:alpha val="76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4" name="Freeform 18"/>
              <p:cNvSpPr>
                <a:spLocks/>
              </p:cNvSpPr>
              <p:nvPr/>
            </p:nvSpPr>
            <p:spPr bwMode="auto">
              <a:xfrm>
                <a:off x="1115982" y="3338926"/>
                <a:ext cx="846138" cy="1071563"/>
              </a:xfrm>
              <a:custGeom>
                <a:avLst/>
                <a:gdLst/>
                <a:ahLst/>
                <a:cxnLst>
                  <a:cxn ang="0">
                    <a:pos x="533" y="334"/>
                  </a:cxn>
                  <a:cxn ang="0">
                    <a:pos x="436" y="675"/>
                  </a:cxn>
                  <a:cxn ang="0">
                    <a:pos x="0" y="268"/>
                  </a:cxn>
                  <a:cxn ang="0">
                    <a:pos x="173" y="0"/>
                  </a:cxn>
                  <a:cxn ang="0">
                    <a:pos x="533" y="334"/>
                  </a:cxn>
                  <a:cxn ang="0">
                    <a:pos x="533" y="334"/>
                  </a:cxn>
                </a:cxnLst>
                <a:rect l="0" t="0" r="r" b="b"/>
                <a:pathLst>
                  <a:path w="533" h="675">
                    <a:moveTo>
                      <a:pt x="533" y="334"/>
                    </a:moveTo>
                    <a:lnTo>
                      <a:pt x="436" y="675"/>
                    </a:lnTo>
                    <a:lnTo>
                      <a:pt x="0" y="268"/>
                    </a:lnTo>
                    <a:lnTo>
                      <a:pt x="173" y="0"/>
                    </a:lnTo>
                    <a:lnTo>
                      <a:pt x="533" y="334"/>
                    </a:lnTo>
                    <a:lnTo>
                      <a:pt x="533" y="334"/>
                    </a:lnTo>
                    <a:close/>
                  </a:path>
                </a:pathLst>
              </a:custGeom>
              <a:solidFill>
                <a:srgbClr val="0317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5" name="Freeform 19"/>
              <p:cNvSpPr>
                <a:spLocks/>
              </p:cNvSpPr>
              <p:nvPr/>
            </p:nvSpPr>
            <p:spPr bwMode="auto">
              <a:xfrm>
                <a:off x="1657319" y="2526126"/>
                <a:ext cx="601663" cy="827088"/>
              </a:xfrm>
              <a:custGeom>
                <a:avLst/>
                <a:gdLst/>
                <a:ahLst/>
                <a:cxnLst>
                  <a:cxn ang="0">
                    <a:pos x="287" y="521"/>
                  </a:cxn>
                  <a:cxn ang="0">
                    <a:pos x="0" y="256"/>
                  </a:cxn>
                  <a:cxn ang="0">
                    <a:pos x="168" y="0"/>
                  </a:cxn>
                  <a:cxn ang="0">
                    <a:pos x="379" y="194"/>
                  </a:cxn>
                  <a:cxn ang="0">
                    <a:pos x="379" y="194"/>
                  </a:cxn>
                  <a:cxn ang="0">
                    <a:pos x="287" y="521"/>
                  </a:cxn>
                </a:cxnLst>
                <a:rect l="0" t="0" r="r" b="b"/>
                <a:pathLst>
                  <a:path w="379" h="521">
                    <a:moveTo>
                      <a:pt x="287" y="521"/>
                    </a:moveTo>
                    <a:lnTo>
                      <a:pt x="0" y="256"/>
                    </a:lnTo>
                    <a:lnTo>
                      <a:pt x="168" y="0"/>
                    </a:lnTo>
                    <a:lnTo>
                      <a:pt x="379" y="194"/>
                    </a:lnTo>
                    <a:lnTo>
                      <a:pt x="379" y="194"/>
                    </a:lnTo>
                    <a:lnTo>
                      <a:pt x="287" y="521"/>
                    </a:lnTo>
                    <a:close/>
                  </a:path>
                </a:pathLst>
              </a:custGeom>
              <a:solidFill>
                <a:srgbClr val="061D54">
                  <a:alpha val="83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6" name="Freeform 20"/>
              <p:cNvSpPr>
                <a:spLocks/>
              </p:cNvSpPr>
              <p:nvPr/>
            </p:nvSpPr>
            <p:spPr bwMode="auto">
              <a:xfrm>
                <a:off x="2187544" y="1378363"/>
                <a:ext cx="484188" cy="939800"/>
              </a:xfrm>
              <a:custGeom>
                <a:avLst/>
                <a:gdLst/>
                <a:ahLst/>
                <a:cxnLst>
                  <a:cxn ang="0">
                    <a:pos x="305" y="0"/>
                  </a:cxn>
                  <a:cxn ang="0">
                    <a:pos x="137" y="592"/>
                  </a:cxn>
                  <a:cxn ang="0">
                    <a:pos x="135" y="592"/>
                  </a:cxn>
                  <a:cxn ang="0">
                    <a:pos x="0" y="467"/>
                  </a:cxn>
                  <a:cxn ang="0">
                    <a:pos x="305" y="0"/>
                  </a:cxn>
                </a:cxnLst>
                <a:rect l="0" t="0" r="r" b="b"/>
                <a:pathLst>
                  <a:path w="305" h="592">
                    <a:moveTo>
                      <a:pt x="305" y="0"/>
                    </a:moveTo>
                    <a:lnTo>
                      <a:pt x="137" y="592"/>
                    </a:lnTo>
                    <a:lnTo>
                      <a:pt x="135" y="592"/>
                    </a:lnTo>
                    <a:lnTo>
                      <a:pt x="0" y="467"/>
                    </a:lnTo>
                    <a:lnTo>
                      <a:pt x="305" y="0"/>
                    </a:lnTo>
                    <a:close/>
                  </a:path>
                </a:pathLst>
              </a:custGeom>
              <a:solidFill>
                <a:srgbClr val="061D54">
                  <a:alpha val="66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00" name="Freeform 5"/>
            <p:cNvSpPr>
              <a:spLocks/>
            </p:cNvSpPr>
            <p:nvPr/>
          </p:nvSpPr>
          <p:spPr bwMode="auto">
            <a:xfrm>
              <a:off x="2611017" y="3969555"/>
              <a:ext cx="189363" cy="379780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80" y="1"/>
                </a:cxn>
                <a:cxn ang="0">
                  <a:pos x="136" y="76"/>
                </a:cxn>
                <a:cxn ang="0">
                  <a:pos x="177" y="76"/>
                </a:cxn>
                <a:cxn ang="0">
                  <a:pos x="133" y="147"/>
                </a:cxn>
                <a:cxn ang="0">
                  <a:pos x="172" y="147"/>
                </a:cxn>
                <a:cxn ang="0">
                  <a:pos x="0" y="361"/>
                </a:cxn>
                <a:cxn ang="0">
                  <a:pos x="55" y="214"/>
                </a:cxn>
                <a:cxn ang="0">
                  <a:pos x="17" y="214"/>
                </a:cxn>
                <a:cxn ang="0">
                  <a:pos x="46" y="145"/>
                </a:cxn>
                <a:cxn ang="0">
                  <a:pos x="4" y="139"/>
                </a:cxn>
                <a:cxn ang="0">
                  <a:pos x="72" y="0"/>
                </a:cxn>
              </a:cxnLst>
              <a:rect l="0" t="0" r="r" b="b"/>
              <a:pathLst>
                <a:path w="180" h="361">
                  <a:moveTo>
                    <a:pt x="72" y="0"/>
                  </a:moveTo>
                  <a:lnTo>
                    <a:pt x="180" y="1"/>
                  </a:lnTo>
                  <a:lnTo>
                    <a:pt x="136" y="76"/>
                  </a:lnTo>
                  <a:lnTo>
                    <a:pt x="177" y="76"/>
                  </a:lnTo>
                  <a:lnTo>
                    <a:pt x="133" y="147"/>
                  </a:lnTo>
                  <a:lnTo>
                    <a:pt x="172" y="147"/>
                  </a:lnTo>
                  <a:lnTo>
                    <a:pt x="0" y="361"/>
                  </a:lnTo>
                  <a:lnTo>
                    <a:pt x="55" y="214"/>
                  </a:lnTo>
                  <a:lnTo>
                    <a:pt x="17" y="214"/>
                  </a:lnTo>
                  <a:lnTo>
                    <a:pt x="46" y="145"/>
                  </a:lnTo>
                  <a:lnTo>
                    <a:pt x="4" y="13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01" name="Group 247"/>
            <p:cNvGrpSpPr/>
            <p:nvPr/>
          </p:nvGrpSpPr>
          <p:grpSpPr>
            <a:xfrm>
              <a:off x="2411064" y="2895187"/>
              <a:ext cx="363916" cy="368300"/>
              <a:chOff x="1817688" y="3025776"/>
              <a:chExt cx="658813" cy="666750"/>
            </a:xfrm>
            <a:solidFill>
              <a:srgbClr val="FFFFFF"/>
            </a:solidFill>
          </p:grpSpPr>
          <p:sp>
            <p:nvSpPr>
              <p:cNvPr id="324" name="Freeform 101"/>
              <p:cNvSpPr>
                <a:spLocks/>
              </p:cNvSpPr>
              <p:nvPr/>
            </p:nvSpPr>
            <p:spPr bwMode="auto">
              <a:xfrm>
                <a:off x="1833563" y="3025776"/>
                <a:ext cx="642938" cy="422275"/>
              </a:xfrm>
              <a:custGeom>
                <a:avLst/>
                <a:gdLst/>
                <a:ahLst/>
                <a:cxnLst>
                  <a:cxn ang="0">
                    <a:pos x="13" y="253"/>
                  </a:cxn>
                  <a:cxn ang="0">
                    <a:pos x="277" y="135"/>
                  </a:cxn>
                  <a:cxn ang="0">
                    <a:pos x="323" y="227"/>
                  </a:cxn>
                  <a:cxn ang="0">
                    <a:pos x="343" y="227"/>
                  </a:cxn>
                  <a:cxn ang="0">
                    <a:pos x="286" y="0"/>
                  </a:cxn>
                  <a:cxn ang="0">
                    <a:pos x="255" y="63"/>
                  </a:cxn>
                  <a:cxn ang="0">
                    <a:pos x="267" y="103"/>
                  </a:cxn>
                  <a:cxn ang="0">
                    <a:pos x="0" y="226"/>
                  </a:cxn>
                  <a:cxn ang="0">
                    <a:pos x="13" y="253"/>
                  </a:cxn>
                </a:cxnLst>
                <a:rect l="0" t="0" r="r" b="b"/>
                <a:pathLst>
                  <a:path w="386" h="253">
                    <a:moveTo>
                      <a:pt x="13" y="253"/>
                    </a:moveTo>
                    <a:cubicBezTo>
                      <a:pt x="277" y="135"/>
                      <a:pt x="277" y="135"/>
                      <a:pt x="277" y="135"/>
                    </a:cubicBezTo>
                    <a:cubicBezTo>
                      <a:pt x="323" y="227"/>
                      <a:pt x="323" y="227"/>
                      <a:pt x="323" y="227"/>
                    </a:cubicBezTo>
                    <a:cubicBezTo>
                      <a:pt x="323" y="227"/>
                      <a:pt x="329" y="243"/>
                      <a:pt x="343" y="227"/>
                    </a:cubicBezTo>
                    <a:cubicBezTo>
                      <a:pt x="343" y="227"/>
                      <a:pt x="386" y="45"/>
                      <a:pt x="286" y="0"/>
                    </a:cubicBezTo>
                    <a:cubicBezTo>
                      <a:pt x="255" y="63"/>
                      <a:pt x="255" y="63"/>
                      <a:pt x="255" y="63"/>
                    </a:cubicBezTo>
                    <a:cubicBezTo>
                      <a:pt x="267" y="103"/>
                      <a:pt x="267" y="103"/>
                      <a:pt x="267" y="103"/>
                    </a:cubicBezTo>
                    <a:cubicBezTo>
                      <a:pt x="0" y="226"/>
                      <a:pt x="0" y="226"/>
                      <a:pt x="0" y="226"/>
                    </a:cubicBezTo>
                    <a:lnTo>
                      <a:pt x="13" y="25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5" name="Freeform 102"/>
              <p:cNvSpPr>
                <a:spLocks/>
              </p:cNvSpPr>
              <p:nvPr/>
            </p:nvSpPr>
            <p:spPr bwMode="auto">
              <a:xfrm>
                <a:off x="2384425" y="3405189"/>
                <a:ext cx="1588" cy="2508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58"/>
                  </a:cxn>
                  <a:cxn ang="0">
                    <a:pos x="0" y="0"/>
                  </a:cxn>
                </a:cxnLst>
                <a:rect l="0" t="0" r="r" b="b"/>
                <a:pathLst>
                  <a:path h="158">
                    <a:moveTo>
                      <a:pt x="0" y="0"/>
                    </a:moveTo>
                    <a:lnTo>
                      <a:pt x="0" y="1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6" name="Line 103"/>
              <p:cNvSpPr>
                <a:spLocks noChangeShapeType="1"/>
              </p:cNvSpPr>
              <p:nvPr/>
            </p:nvSpPr>
            <p:spPr bwMode="auto">
              <a:xfrm>
                <a:off x="2384425" y="3405189"/>
                <a:ext cx="1588" cy="250825"/>
              </a:xfrm>
              <a:prstGeom prst="lin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7" name="Rectangle 104"/>
              <p:cNvSpPr>
                <a:spLocks noChangeArrowheads="1"/>
              </p:cNvSpPr>
              <p:nvPr/>
            </p:nvSpPr>
            <p:spPr bwMode="auto">
              <a:xfrm>
                <a:off x="2376488" y="3405189"/>
                <a:ext cx="15875" cy="2508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8" name="Freeform 105"/>
              <p:cNvSpPr>
                <a:spLocks/>
              </p:cNvSpPr>
              <p:nvPr/>
            </p:nvSpPr>
            <p:spPr bwMode="auto">
              <a:xfrm>
                <a:off x="2003425" y="3173414"/>
                <a:ext cx="119063" cy="490538"/>
              </a:xfrm>
              <a:custGeom>
                <a:avLst/>
                <a:gdLst/>
                <a:ahLst/>
                <a:cxnLst>
                  <a:cxn ang="0">
                    <a:pos x="5" y="294"/>
                  </a:cxn>
                  <a:cxn ang="0">
                    <a:pos x="4" y="294"/>
                  </a:cxn>
                  <a:cxn ang="0">
                    <a:pos x="0" y="288"/>
                  </a:cxn>
                  <a:cxn ang="0">
                    <a:pos x="61" y="4"/>
                  </a:cxn>
                  <a:cxn ang="0">
                    <a:pos x="67" y="0"/>
                  </a:cxn>
                  <a:cxn ang="0">
                    <a:pos x="71" y="6"/>
                  </a:cxn>
                  <a:cxn ang="0">
                    <a:pos x="10" y="291"/>
                  </a:cxn>
                  <a:cxn ang="0">
                    <a:pos x="5" y="294"/>
                  </a:cxn>
                </a:cxnLst>
                <a:rect l="0" t="0" r="r" b="b"/>
                <a:pathLst>
                  <a:path w="71" h="294">
                    <a:moveTo>
                      <a:pt x="5" y="294"/>
                    </a:moveTo>
                    <a:cubicBezTo>
                      <a:pt x="4" y="294"/>
                      <a:pt x="4" y="294"/>
                      <a:pt x="4" y="294"/>
                    </a:cubicBezTo>
                    <a:cubicBezTo>
                      <a:pt x="1" y="294"/>
                      <a:pt x="0" y="291"/>
                      <a:pt x="0" y="288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2" y="1"/>
                      <a:pt x="64" y="0"/>
                      <a:pt x="67" y="0"/>
                    </a:cubicBezTo>
                    <a:cubicBezTo>
                      <a:pt x="70" y="1"/>
                      <a:pt x="71" y="4"/>
                      <a:pt x="71" y="6"/>
                    </a:cubicBezTo>
                    <a:cubicBezTo>
                      <a:pt x="10" y="291"/>
                      <a:pt x="10" y="291"/>
                      <a:pt x="10" y="291"/>
                    </a:cubicBezTo>
                    <a:cubicBezTo>
                      <a:pt x="9" y="293"/>
                      <a:pt x="7" y="294"/>
                      <a:pt x="5" y="29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9" name="Freeform 106"/>
              <p:cNvSpPr>
                <a:spLocks/>
              </p:cNvSpPr>
              <p:nvPr/>
            </p:nvSpPr>
            <p:spPr bwMode="auto">
              <a:xfrm>
                <a:off x="2106613" y="3176589"/>
                <a:ext cx="133350" cy="490538"/>
              </a:xfrm>
              <a:custGeom>
                <a:avLst/>
                <a:gdLst/>
                <a:ahLst/>
                <a:cxnLst>
                  <a:cxn ang="0">
                    <a:pos x="75" y="294"/>
                  </a:cxn>
                  <a:cxn ang="0">
                    <a:pos x="70" y="290"/>
                  </a:cxn>
                  <a:cxn ang="0">
                    <a:pos x="0" y="7"/>
                  </a:cxn>
                  <a:cxn ang="0">
                    <a:pos x="4" y="1"/>
                  </a:cxn>
                  <a:cxn ang="0">
                    <a:pos x="10" y="4"/>
                  </a:cxn>
                  <a:cxn ang="0">
                    <a:pos x="79" y="288"/>
                  </a:cxn>
                  <a:cxn ang="0">
                    <a:pos x="76" y="294"/>
                  </a:cxn>
                  <a:cxn ang="0">
                    <a:pos x="75" y="294"/>
                  </a:cxn>
                </a:cxnLst>
                <a:rect l="0" t="0" r="r" b="b"/>
                <a:pathLst>
                  <a:path w="80" h="294">
                    <a:moveTo>
                      <a:pt x="75" y="294"/>
                    </a:moveTo>
                    <a:cubicBezTo>
                      <a:pt x="72" y="294"/>
                      <a:pt x="70" y="292"/>
                      <a:pt x="70" y="29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1" y="1"/>
                      <a:pt x="4" y="1"/>
                    </a:cubicBezTo>
                    <a:cubicBezTo>
                      <a:pt x="7" y="0"/>
                      <a:pt x="9" y="2"/>
                      <a:pt x="10" y="4"/>
                    </a:cubicBezTo>
                    <a:cubicBezTo>
                      <a:pt x="79" y="288"/>
                      <a:pt x="79" y="288"/>
                      <a:pt x="79" y="288"/>
                    </a:cubicBezTo>
                    <a:cubicBezTo>
                      <a:pt x="80" y="290"/>
                      <a:pt x="78" y="293"/>
                      <a:pt x="76" y="294"/>
                    </a:cubicBezTo>
                    <a:cubicBezTo>
                      <a:pt x="75" y="294"/>
                      <a:pt x="75" y="294"/>
                      <a:pt x="75" y="29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0" name="Rectangle 107"/>
              <p:cNvSpPr>
                <a:spLocks noChangeArrowheads="1"/>
              </p:cNvSpPr>
              <p:nvPr/>
            </p:nvSpPr>
            <p:spPr bwMode="auto">
              <a:xfrm>
                <a:off x="1885950" y="3408364"/>
                <a:ext cx="15875" cy="141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1" name="Freeform 108"/>
              <p:cNvSpPr>
                <a:spLocks/>
              </p:cNvSpPr>
              <p:nvPr/>
            </p:nvSpPr>
            <p:spPr bwMode="auto">
              <a:xfrm>
                <a:off x="2017713" y="3432176"/>
                <a:ext cx="169863" cy="238125"/>
              </a:xfrm>
              <a:custGeom>
                <a:avLst/>
                <a:gdLst/>
                <a:ahLst/>
                <a:cxnLst>
                  <a:cxn ang="0">
                    <a:pos x="6" y="143"/>
                  </a:cxn>
                  <a:cxn ang="0">
                    <a:pos x="3" y="142"/>
                  </a:cxn>
                  <a:cxn ang="0">
                    <a:pos x="2" y="135"/>
                  </a:cxn>
                  <a:cxn ang="0">
                    <a:pos x="92" y="3"/>
                  </a:cxn>
                  <a:cxn ang="0">
                    <a:pos x="99" y="1"/>
                  </a:cxn>
                  <a:cxn ang="0">
                    <a:pos x="100" y="8"/>
                  </a:cxn>
                  <a:cxn ang="0">
                    <a:pos x="10" y="141"/>
                  </a:cxn>
                  <a:cxn ang="0">
                    <a:pos x="6" y="143"/>
                  </a:cxn>
                </a:cxnLst>
                <a:rect l="0" t="0" r="r" b="b"/>
                <a:pathLst>
                  <a:path w="102" h="143">
                    <a:moveTo>
                      <a:pt x="6" y="143"/>
                    </a:moveTo>
                    <a:cubicBezTo>
                      <a:pt x="5" y="143"/>
                      <a:pt x="4" y="143"/>
                      <a:pt x="3" y="142"/>
                    </a:cubicBezTo>
                    <a:cubicBezTo>
                      <a:pt x="1" y="141"/>
                      <a:pt x="0" y="138"/>
                      <a:pt x="2" y="135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93" y="0"/>
                      <a:pt x="96" y="0"/>
                      <a:pt x="99" y="1"/>
                    </a:cubicBezTo>
                    <a:cubicBezTo>
                      <a:pt x="101" y="3"/>
                      <a:pt x="102" y="6"/>
                      <a:pt x="100" y="8"/>
                    </a:cubicBezTo>
                    <a:cubicBezTo>
                      <a:pt x="10" y="141"/>
                      <a:pt x="10" y="141"/>
                      <a:pt x="10" y="141"/>
                    </a:cubicBezTo>
                    <a:cubicBezTo>
                      <a:pt x="9" y="142"/>
                      <a:pt x="8" y="143"/>
                      <a:pt x="6" y="14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2" name="Freeform 109"/>
              <p:cNvSpPr>
                <a:spLocks/>
              </p:cNvSpPr>
              <p:nvPr/>
            </p:nvSpPr>
            <p:spPr bwMode="auto">
              <a:xfrm>
                <a:off x="2051050" y="3440114"/>
                <a:ext cx="185738" cy="228600"/>
              </a:xfrm>
              <a:custGeom>
                <a:avLst/>
                <a:gdLst/>
                <a:ahLst/>
                <a:cxnLst>
                  <a:cxn ang="0">
                    <a:pos x="106" y="137"/>
                  </a:cxn>
                  <a:cxn ang="0">
                    <a:pos x="102" y="136"/>
                  </a:cxn>
                  <a:cxn ang="0">
                    <a:pos x="2" y="9"/>
                  </a:cxn>
                  <a:cxn ang="0">
                    <a:pos x="3" y="2"/>
                  </a:cxn>
                  <a:cxn ang="0">
                    <a:pos x="10" y="3"/>
                  </a:cxn>
                  <a:cxn ang="0">
                    <a:pos x="110" y="129"/>
                  </a:cxn>
                  <a:cxn ang="0">
                    <a:pos x="109" y="136"/>
                  </a:cxn>
                  <a:cxn ang="0">
                    <a:pos x="106" y="137"/>
                  </a:cxn>
                </a:cxnLst>
                <a:rect l="0" t="0" r="r" b="b"/>
                <a:pathLst>
                  <a:path w="112" h="137">
                    <a:moveTo>
                      <a:pt x="106" y="137"/>
                    </a:moveTo>
                    <a:cubicBezTo>
                      <a:pt x="105" y="137"/>
                      <a:pt x="103" y="137"/>
                      <a:pt x="102" y="13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5" y="0"/>
                      <a:pt x="8" y="1"/>
                      <a:pt x="10" y="3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12" y="132"/>
                      <a:pt x="111" y="135"/>
                      <a:pt x="109" y="136"/>
                    </a:cubicBezTo>
                    <a:cubicBezTo>
                      <a:pt x="108" y="137"/>
                      <a:pt x="107" y="137"/>
                      <a:pt x="106" y="13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3" name="Freeform 110"/>
              <p:cNvSpPr>
                <a:spLocks/>
              </p:cNvSpPr>
              <p:nvPr/>
            </p:nvSpPr>
            <p:spPr bwMode="auto">
              <a:xfrm>
                <a:off x="2052638" y="3308351"/>
                <a:ext cx="107950" cy="141288"/>
              </a:xfrm>
              <a:custGeom>
                <a:avLst/>
                <a:gdLst/>
                <a:ahLst/>
                <a:cxnLst>
                  <a:cxn ang="0">
                    <a:pos x="6" y="84"/>
                  </a:cxn>
                  <a:cxn ang="0">
                    <a:pos x="3" y="83"/>
                  </a:cxn>
                  <a:cxn ang="0">
                    <a:pos x="2" y="76"/>
                  </a:cxn>
                  <a:cxn ang="0">
                    <a:pos x="55" y="3"/>
                  </a:cxn>
                  <a:cxn ang="0">
                    <a:pos x="62" y="2"/>
                  </a:cxn>
                  <a:cxn ang="0">
                    <a:pos x="63" y="9"/>
                  </a:cxn>
                  <a:cxn ang="0">
                    <a:pos x="10" y="82"/>
                  </a:cxn>
                  <a:cxn ang="0">
                    <a:pos x="6" y="84"/>
                  </a:cxn>
                </a:cxnLst>
                <a:rect l="0" t="0" r="r" b="b"/>
                <a:pathLst>
                  <a:path w="65" h="84">
                    <a:moveTo>
                      <a:pt x="6" y="84"/>
                    </a:moveTo>
                    <a:cubicBezTo>
                      <a:pt x="5" y="84"/>
                      <a:pt x="4" y="84"/>
                      <a:pt x="3" y="83"/>
                    </a:cubicBezTo>
                    <a:cubicBezTo>
                      <a:pt x="1" y="82"/>
                      <a:pt x="0" y="79"/>
                      <a:pt x="2" y="76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7" y="1"/>
                      <a:pt x="60" y="0"/>
                      <a:pt x="62" y="2"/>
                    </a:cubicBezTo>
                    <a:cubicBezTo>
                      <a:pt x="64" y="4"/>
                      <a:pt x="65" y="7"/>
                      <a:pt x="63" y="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9" y="84"/>
                      <a:pt x="7" y="84"/>
                      <a:pt x="6" y="8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4" name="Freeform 111"/>
              <p:cNvSpPr>
                <a:spLocks/>
              </p:cNvSpPr>
              <p:nvPr/>
            </p:nvSpPr>
            <p:spPr bwMode="auto">
              <a:xfrm>
                <a:off x="2065338" y="3324226"/>
                <a:ext cx="122238" cy="119063"/>
              </a:xfrm>
              <a:custGeom>
                <a:avLst/>
                <a:gdLst/>
                <a:ahLst/>
                <a:cxnLst>
                  <a:cxn ang="0">
                    <a:pos x="67" y="72"/>
                  </a:cxn>
                  <a:cxn ang="0">
                    <a:pos x="64" y="70"/>
                  </a:cxn>
                  <a:cxn ang="0">
                    <a:pos x="2" y="9"/>
                  </a:cxn>
                  <a:cxn ang="0">
                    <a:pos x="2" y="2"/>
                  </a:cxn>
                  <a:cxn ang="0">
                    <a:pos x="9" y="2"/>
                  </a:cxn>
                  <a:cxn ang="0">
                    <a:pos x="71" y="63"/>
                  </a:cxn>
                  <a:cxn ang="0">
                    <a:pos x="71" y="70"/>
                  </a:cxn>
                  <a:cxn ang="0">
                    <a:pos x="67" y="72"/>
                  </a:cxn>
                </a:cxnLst>
                <a:rect l="0" t="0" r="r" b="b"/>
                <a:pathLst>
                  <a:path w="73" h="72">
                    <a:moveTo>
                      <a:pt x="67" y="72"/>
                    </a:moveTo>
                    <a:cubicBezTo>
                      <a:pt x="66" y="72"/>
                      <a:pt x="65" y="71"/>
                      <a:pt x="64" y="7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4" y="0"/>
                      <a:pt x="7" y="0"/>
                      <a:pt x="9" y="2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3" y="65"/>
                      <a:pt x="73" y="68"/>
                      <a:pt x="71" y="70"/>
                    </a:cubicBezTo>
                    <a:cubicBezTo>
                      <a:pt x="70" y="71"/>
                      <a:pt x="69" y="72"/>
                      <a:pt x="67" y="7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5" name="Rectangle 112"/>
              <p:cNvSpPr>
                <a:spLocks noChangeArrowheads="1"/>
              </p:cNvSpPr>
              <p:nvPr/>
            </p:nvSpPr>
            <p:spPr bwMode="auto">
              <a:xfrm>
                <a:off x="1817688" y="3651251"/>
                <a:ext cx="619125" cy="412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6" name="Rectangle 113"/>
              <p:cNvSpPr>
                <a:spLocks noChangeArrowheads="1"/>
              </p:cNvSpPr>
              <p:nvPr/>
            </p:nvSpPr>
            <p:spPr bwMode="auto">
              <a:xfrm>
                <a:off x="1852613" y="3530601"/>
                <a:ext cx="84138" cy="1285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2" name="Group 271"/>
            <p:cNvGrpSpPr/>
            <p:nvPr/>
          </p:nvGrpSpPr>
          <p:grpSpPr>
            <a:xfrm>
              <a:off x="2345110" y="2448632"/>
              <a:ext cx="366263" cy="341779"/>
              <a:chOff x="2701925" y="1435101"/>
              <a:chExt cx="593726" cy="554037"/>
            </a:xfrm>
            <a:solidFill>
              <a:srgbClr val="FFFFFF"/>
            </a:solidFill>
          </p:grpSpPr>
          <p:sp>
            <p:nvSpPr>
              <p:cNvPr id="316" name="Freeform 234"/>
              <p:cNvSpPr>
                <a:spLocks/>
              </p:cNvSpPr>
              <p:nvPr/>
            </p:nvSpPr>
            <p:spPr bwMode="auto">
              <a:xfrm>
                <a:off x="2811463" y="1509713"/>
                <a:ext cx="312738" cy="336550"/>
              </a:xfrm>
              <a:custGeom>
                <a:avLst/>
                <a:gdLst/>
                <a:ahLst/>
                <a:cxnLst>
                  <a:cxn ang="0">
                    <a:pos x="182" y="5"/>
                  </a:cxn>
                  <a:cxn ang="0">
                    <a:pos x="180" y="26"/>
                  </a:cxn>
                  <a:cxn ang="0">
                    <a:pos x="26" y="194"/>
                  </a:cxn>
                  <a:cxn ang="0">
                    <a:pos x="5" y="197"/>
                  </a:cxn>
                  <a:cxn ang="0">
                    <a:pos x="7" y="176"/>
                  </a:cxn>
                  <a:cxn ang="0">
                    <a:pos x="161" y="8"/>
                  </a:cxn>
                  <a:cxn ang="0">
                    <a:pos x="182" y="5"/>
                  </a:cxn>
                </a:cxnLst>
                <a:rect l="0" t="0" r="r" b="b"/>
                <a:pathLst>
                  <a:path w="187" h="202">
                    <a:moveTo>
                      <a:pt x="182" y="5"/>
                    </a:moveTo>
                    <a:cubicBezTo>
                      <a:pt x="187" y="10"/>
                      <a:pt x="187" y="19"/>
                      <a:pt x="180" y="26"/>
                    </a:cubicBezTo>
                    <a:cubicBezTo>
                      <a:pt x="26" y="194"/>
                      <a:pt x="26" y="194"/>
                      <a:pt x="26" y="194"/>
                    </a:cubicBezTo>
                    <a:cubicBezTo>
                      <a:pt x="20" y="200"/>
                      <a:pt x="11" y="202"/>
                      <a:pt x="5" y="197"/>
                    </a:cubicBezTo>
                    <a:cubicBezTo>
                      <a:pt x="0" y="192"/>
                      <a:pt x="0" y="182"/>
                      <a:pt x="7" y="176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7" y="2"/>
                      <a:pt x="177" y="0"/>
                      <a:pt x="182" y="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7" name="Freeform 235"/>
              <p:cNvSpPr>
                <a:spLocks/>
              </p:cNvSpPr>
              <p:nvPr/>
            </p:nvSpPr>
            <p:spPr bwMode="auto">
              <a:xfrm>
                <a:off x="2852738" y="1563688"/>
                <a:ext cx="366713" cy="374650"/>
              </a:xfrm>
              <a:custGeom>
                <a:avLst/>
                <a:gdLst/>
                <a:ahLst/>
                <a:cxnLst>
                  <a:cxn ang="0">
                    <a:pos x="202" y="39"/>
                  </a:cxn>
                  <a:cxn ang="0">
                    <a:pos x="199" y="113"/>
                  </a:cxn>
                  <a:cxn ang="0">
                    <a:pos x="115" y="200"/>
                  </a:cxn>
                  <a:cxn ang="0">
                    <a:pos x="42" y="206"/>
                  </a:cxn>
                  <a:cxn ang="0">
                    <a:pos x="20" y="185"/>
                  </a:cxn>
                  <a:cxn ang="0">
                    <a:pos x="23" y="111"/>
                  </a:cxn>
                  <a:cxn ang="0">
                    <a:pos x="107" y="24"/>
                  </a:cxn>
                  <a:cxn ang="0">
                    <a:pos x="180" y="18"/>
                  </a:cxn>
                  <a:cxn ang="0">
                    <a:pos x="202" y="39"/>
                  </a:cxn>
                </a:cxnLst>
                <a:rect l="0" t="0" r="r" b="b"/>
                <a:pathLst>
                  <a:path w="221" h="224">
                    <a:moveTo>
                      <a:pt x="202" y="39"/>
                    </a:moveTo>
                    <a:cubicBezTo>
                      <a:pt x="221" y="58"/>
                      <a:pt x="220" y="91"/>
                      <a:pt x="199" y="113"/>
                    </a:cubicBezTo>
                    <a:cubicBezTo>
                      <a:pt x="115" y="200"/>
                      <a:pt x="115" y="200"/>
                      <a:pt x="115" y="200"/>
                    </a:cubicBezTo>
                    <a:cubicBezTo>
                      <a:pt x="94" y="222"/>
                      <a:pt x="61" y="224"/>
                      <a:pt x="42" y="206"/>
                    </a:cubicBezTo>
                    <a:cubicBezTo>
                      <a:pt x="20" y="185"/>
                      <a:pt x="20" y="185"/>
                      <a:pt x="20" y="185"/>
                    </a:cubicBezTo>
                    <a:cubicBezTo>
                      <a:pt x="0" y="166"/>
                      <a:pt x="2" y="133"/>
                      <a:pt x="23" y="111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28" y="2"/>
                      <a:pt x="161" y="0"/>
                      <a:pt x="180" y="18"/>
                    </a:cubicBezTo>
                    <a:lnTo>
                      <a:pt x="202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8" name="Freeform 236"/>
              <p:cNvSpPr>
                <a:spLocks/>
              </p:cNvSpPr>
              <p:nvPr/>
            </p:nvSpPr>
            <p:spPr bwMode="auto">
              <a:xfrm>
                <a:off x="3052763" y="1752601"/>
                <a:ext cx="177800" cy="184150"/>
              </a:xfrm>
              <a:custGeom>
                <a:avLst/>
                <a:gdLst/>
                <a:ahLst/>
                <a:cxnLst>
                  <a:cxn ang="0">
                    <a:pos x="0" y="77"/>
                  </a:cxn>
                  <a:cxn ang="0">
                    <a:pos x="69" y="110"/>
                  </a:cxn>
                  <a:cxn ang="0">
                    <a:pos x="106" y="73"/>
                  </a:cxn>
                  <a:cxn ang="0">
                    <a:pos x="67" y="0"/>
                  </a:cxn>
                </a:cxnLst>
                <a:rect l="0" t="0" r="r" b="b"/>
                <a:pathLst>
                  <a:path w="106" h="110">
                    <a:moveTo>
                      <a:pt x="0" y="77"/>
                    </a:moveTo>
                    <a:cubicBezTo>
                      <a:pt x="69" y="110"/>
                      <a:pt x="69" y="110"/>
                      <a:pt x="69" y="110"/>
                    </a:cubicBezTo>
                    <a:cubicBezTo>
                      <a:pt x="69" y="110"/>
                      <a:pt x="96" y="110"/>
                      <a:pt x="106" y="73"/>
                    </a:cubicBezTo>
                    <a:cubicBezTo>
                      <a:pt x="67" y="0"/>
                      <a:pt x="67" y="0"/>
                      <a:pt x="6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9" name="Freeform 237"/>
              <p:cNvSpPr>
                <a:spLocks/>
              </p:cNvSpPr>
              <p:nvPr/>
            </p:nvSpPr>
            <p:spPr bwMode="auto">
              <a:xfrm>
                <a:off x="3186113" y="1885951"/>
                <a:ext cx="66675" cy="71438"/>
              </a:xfrm>
              <a:custGeom>
                <a:avLst/>
                <a:gdLst/>
                <a:ahLst/>
                <a:cxnLst>
                  <a:cxn ang="0">
                    <a:pos x="38" y="1"/>
                  </a:cxn>
                  <a:cxn ang="0">
                    <a:pos x="39" y="7"/>
                  </a:cxn>
                  <a:cxn ang="0">
                    <a:pos x="8" y="41"/>
                  </a:cxn>
                  <a:cxn ang="0">
                    <a:pos x="2" y="41"/>
                  </a:cxn>
                  <a:cxn ang="0">
                    <a:pos x="2" y="35"/>
                  </a:cxn>
                  <a:cxn ang="0">
                    <a:pos x="33" y="2"/>
                  </a:cxn>
                  <a:cxn ang="0">
                    <a:pos x="38" y="1"/>
                  </a:cxn>
                </a:cxnLst>
                <a:rect l="0" t="0" r="r" b="b"/>
                <a:pathLst>
                  <a:path w="40" h="43">
                    <a:moveTo>
                      <a:pt x="38" y="1"/>
                    </a:moveTo>
                    <a:cubicBezTo>
                      <a:pt x="40" y="3"/>
                      <a:pt x="40" y="6"/>
                      <a:pt x="39" y="7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6" y="42"/>
                      <a:pt x="4" y="43"/>
                      <a:pt x="2" y="41"/>
                    </a:cubicBezTo>
                    <a:cubicBezTo>
                      <a:pt x="1" y="39"/>
                      <a:pt x="0" y="37"/>
                      <a:pt x="2" y="35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4" y="0"/>
                      <a:pt x="37" y="0"/>
                      <a:pt x="38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0" name="Freeform 238"/>
              <p:cNvSpPr>
                <a:spLocks/>
              </p:cNvSpPr>
              <p:nvPr/>
            </p:nvSpPr>
            <p:spPr bwMode="auto">
              <a:xfrm>
                <a:off x="3205163" y="1897063"/>
                <a:ext cx="66675" cy="73025"/>
              </a:xfrm>
              <a:custGeom>
                <a:avLst/>
                <a:gdLst/>
                <a:ahLst/>
                <a:cxnLst>
                  <a:cxn ang="0">
                    <a:pos x="38" y="2"/>
                  </a:cxn>
                  <a:cxn ang="0">
                    <a:pos x="38" y="8"/>
                  </a:cxn>
                  <a:cxn ang="0">
                    <a:pos x="8" y="41"/>
                  </a:cxn>
                  <a:cxn ang="0">
                    <a:pos x="2" y="41"/>
                  </a:cxn>
                  <a:cxn ang="0">
                    <a:pos x="2" y="36"/>
                  </a:cxn>
                  <a:cxn ang="0">
                    <a:pos x="32" y="2"/>
                  </a:cxn>
                  <a:cxn ang="0">
                    <a:pos x="38" y="2"/>
                  </a:cxn>
                </a:cxnLst>
                <a:rect l="0" t="0" r="r" b="b"/>
                <a:pathLst>
                  <a:path w="40" h="43">
                    <a:moveTo>
                      <a:pt x="38" y="2"/>
                    </a:moveTo>
                    <a:cubicBezTo>
                      <a:pt x="40" y="3"/>
                      <a:pt x="40" y="6"/>
                      <a:pt x="38" y="8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6" y="43"/>
                      <a:pt x="3" y="43"/>
                      <a:pt x="2" y="41"/>
                    </a:cubicBezTo>
                    <a:cubicBezTo>
                      <a:pt x="0" y="40"/>
                      <a:pt x="0" y="37"/>
                      <a:pt x="2" y="36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4" y="1"/>
                      <a:pt x="36" y="0"/>
                      <a:pt x="38" y="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1" name="Freeform 239"/>
              <p:cNvSpPr>
                <a:spLocks/>
              </p:cNvSpPr>
              <p:nvPr/>
            </p:nvSpPr>
            <p:spPr bwMode="auto">
              <a:xfrm>
                <a:off x="2701925" y="1585913"/>
                <a:ext cx="168275" cy="163513"/>
              </a:xfrm>
              <a:custGeom>
                <a:avLst/>
                <a:gdLst/>
                <a:ahLst/>
                <a:cxnLst>
                  <a:cxn ang="0">
                    <a:pos x="83" y="98"/>
                  </a:cxn>
                  <a:cxn ang="0">
                    <a:pos x="101" y="78"/>
                  </a:cxn>
                  <a:cxn ang="0">
                    <a:pos x="23" y="10"/>
                  </a:cxn>
                  <a:cxn ang="0">
                    <a:pos x="6" y="29"/>
                  </a:cxn>
                  <a:cxn ang="0">
                    <a:pos x="83" y="98"/>
                  </a:cxn>
                </a:cxnLst>
                <a:rect l="0" t="0" r="r" b="b"/>
                <a:pathLst>
                  <a:path w="101" h="98">
                    <a:moveTo>
                      <a:pt x="83" y="98"/>
                    </a:moveTo>
                    <a:cubicBezTo>
                      <a:pt x="101" y="78"/>
                      <a:pt x="101" y="78"/>
                      <a:pt x="101" y="78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0" y="0"/>
                      <a:pt x="6" y="29"/>
                    </a:cubicBezTo>
                    <a:lnTo>
                      <a:pt x="83" y="9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2" name="Freeform 240"/>
              <p:cNvSpPr>
                <a:spLocks/>
              </p:cNvSpPr>
              <p:nvPr/>
            </p:nvSpPr>
            <p:spPr bwMode="auto">
              <a:xfrm>
                <a:off x="2841625" y="1435101"/>
                <a:ext cx="166688" cy="161925"/>
              </a:xfrm>
              <a:custGeom>
                <a:avLst/>
                <a:gdLst/>
                <a:ahLst/>
                <a:cxnLst>
                  <a:cxn ang="0">
                    <a:pos x="83" y="98"/>
                  </a:cxn>
                  <a:cxn ang="0">
                    <a:pos x="100" y="78"/>
                  </a:cxn>
                  <a:cxn ang="0">
                    <a:pos x="23" y="10"/>
                  </a:cxn>
                  <a:cxn ang="0">
                    <a:pos x="6" y="29"/>
                  </a:cxn>
                  <a:cxn ang="0">
                    <a:pos x="83" y="98"/>
                  </a:cxn>
                </a:cxnLst>
                <a:rect l="0" t="0" r="r" b="b"/>
                <a:pathLst>
                  <a:path w="100" h="98">
                    <a:moveTo>
                      <a:pt x="83" y="98"/>
                    </a:moveTo>
                    <a:cubicBezTo>
                      <a:pt x="100" y="78"/>
                      <a:pt x="100" y="78"/>
                      <a:pt x="100" y="78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0" y="0"/>
                      <a:pt x="6" y="29"/>
                    </a:cubicBezTo>
                    <a:lnTo>
                      <a:pt x="83" y="9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3" name="Freeform 241"/>
              <p:cNvSpPr>
                <a:spLocks/>
              </p:cNvSpPr>
              <p:nvPr/>
            </p:nvSpPr>
            <p:spPr bwMode="auto">
              <a:xfrm>
                <a:off x="3221038" y="1916113"/>
                <a:ext cx="74613" cy="73025"/>
              </a:xfrm>
              <a:custGeom>
                <a:avLst/>
                <a:gdLst/>
                <a:ahLst/>
                <a:cxnLst>
                  <a:cxn ang="0">
                    <a:pos x="13" y="5"/>
                  </a:cxn>
                  <a:cxn ang="0">
                    <a:pos x="35" y="9"/>
                  </a:cxn>
                  <a:cxn ang="0">
                    <a:pos x="39" y="30"/>
                  </a:cxn>
                  <a:cxn ang="0">
                    <a:pos x="30" y="39"/>
                  </a:cxn>
                  <a:cxn ang="0">
                    <a:pos x="9" y="36"/>
                  </a:cxn>
                  <a:cxn ang="0">
                    <a:pos x="4" y="15"/>
                  </a:cxn>
                  <a:cxn ang="0">
                    <a:pos x="13" y="5"/>
                  </a:cxn>
                </a:cxnLst>
                <a:rect l="0" t="0" r="r" b="b"/>
                <a:pathLst>
                  <a:path w="44" h="44">
                    <a:moveTo>
                      <a:pt x="13" y="5"/>
                    </a:moveTo>
                    <a:cubicBezTo>
                      <a:pt x="18" y="0"/>
                      <a:pt x="28" y="2"/>
                      <a:pt x="35" y="9"/>
                    </a:cubicBezTo>
                    <a:cubicBezTo>
                      <a:pt x="42" y="16"/>
                      <a:pt x="44" y="25"/>
                      <a:pt x="39" y="3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16" y="43"/>
                      <a:pt x="9" y="36"/>
                    </a:cubicBezTo>
                    <a:cubicBezTo>
                      <a:pt x="2" y="29"/>
                      <a:pt x="0" y="20"/>
                      <a:pt x="4" y="15"/>
                    </a:cubicBez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3" name="Group 267"/>
            <p:cNvGrpSpPr/>
            <p:nvPr/>
          </p:nvGrpSpPr>
          <p:grpSpPr>
            <a:xfrm>
              <a:off x="2558822" y="3414327"/>
              <a:ext cx="212988" cy="401176"/>
              <a:chOff x="8085138" y="1274763"/>
              <a:chExt cx="463550" cy="873125"/>
            </a:xfrm>
            <a:solidFill>
              <a:srgbClr val="FFFFFF"/>
            </a:solidFill>
          </p:grpSpPr>
          <p:sp>
            <p:nvSpPr>
              <p:cNvPr id="312" name="Freeform 13"/>
              <p:cNvSpPr>
                <a:spLocks noEditPoints="1"/>
              </p:cNvSpPr>
              <p:nvPr/>
            </p:nvSpPr>
            <p:spPr bwMode="auto">
              <a:xfrm>
                <a:off x="8085138" y="1543050"/>
                <a:ext cx="463550" cy="604838"/>
              </a:xfrm>
              <a:custGeom>
                <a:avLst/>
                <a:gdLst/>
                <a:ahLst/>
                <a:cxnLst>
                  <a:cxn ang="0">
                    <a:pos x="229" y="3"/>
                  </a:cxn>
                  <a:cxn ang="0">
                    <a:pos x="16" y="60"/>
                  </a:cxn>
                  <a:cxn ang="0">
                    <a:pos x="3" y="83"/>
                  </a:cxn>
                  <a:cxn ang="0">
                    <a:pos x="21" y="97"/>
                  </a:cxn>
                  <a:cxn ang="0">
                    <a:pos x="26" y="96"/>
                  </a:cxn>
                  <a:cxn ang="0">
                    <a:pos x="56" y="88"/>
                  </a:cxn>
                  <a:cxn ang="0">
                    <a:pos x="56" y="111"/>
                  </a:cxn>
                  <a:cxn ang="0">
                    <a:pos x="32" y="111"/>
                  </a:cxn>
                  <a:cxn ang="0">
                    <a:pos x="21" y="121"/>
                  </a:cxn>
                  <a:cxn ang="0">
                    <a:pos x="21" y="174"/>
                  </a:cxn>
                  <a:cxn ang="0">
                    <a:pos x="27" y="193"/>
                  </a:cxn>
                  <a:cxn ang="0">
                    <a:pos x="46" y="219"/>
                  </a:cxn>
                  <a:cxn ang="0">
                    <a:pos x="53" y="238"/>
                  </a:cxn>
                  <a:cxn ang="0">
                    <a:pos x="53" y="259"/>
                  </a:cxn>
                  <a:cxn ang="0">
                    <a:pos x="63" y="270"/>
                  </a:cxn>
                  <a:cxn ang="0">
                    <a:pos x="74" y="270"/>
                  </a:cxn>
                  <a:cxn ang="0">
                    <a:pos x="76" y="274"/>
                  </a:cxn>
                  <a:cxn ang="0">
                    <a:pos x="74" y="283"/>
                  </a:cxn>
                  <a:cxn ang="0">
                    <a:pos x="76" y="291"/>
                  </a:cxn>
                  <a:cxn ang="0">
                    <a:pos x="74" y="300"/>
                  </a:cxn>
                  <a:cxn ang="0">
                    <a:pos x="83" y="313"/>
                  </a:cxn>
                  <a:cxn ang="0">
                    <a:pos x="99" y="313"/>
                  </a:cxn>
                  <a:cxn ang="0">
                    <a:pos x="99" y="317"/>
                  </a:cxn>
                  <a:cxn ang="0">
                    <a:pos x="108" y="330"/>
                  </a:cxn>
                  <a:cxn ang="0">
                    <a:pos x="146" y="330"/>
                  </a:cxn>
                  <a:cxn ang="0">
                    <a:pos x="156" y="317"/>
                  </a:cxn>
                  <a:cxn ang="0">
                    <a:pos x="155" y="313"/>
                  </a:cxn>
                  <a:cxn ang="0">
                    <a:pos x="171" y="313"/>
                  </a:cxn>
                  <a:cxn ang="0">
                    <a:pos x="181" y="300"/>
                  </a:cxn>
                  <a:cxn ang="0">
                    <a:pos x="178" y="291"/>
                  </a:cxn>
                  <a:cxn ang="0">
                    <a:pos x="181" y="283"/>
                  </a:cxn>
                  <a:cxn ang="0">
                    <a:pos x="178" y="274"/>
                  </a:cxn>
                  <a:cxn ang="0">
                    <a:pos x="180" y="270"/>
                  </a:cxn>
                  <a:cxn ang="0">
                    <a:pos x="191" y="270"/>
                  </a:cxn>
                  <a:cxn ang="0">
                    <a:pos x="202" y="259"/>
                  </a:cxn>
                  <a:cxn ang="0">
                    <a:pos x="202" y="238"/>
                  </a:cxn>
                  <a:cxn ang="0">
                    <a:pos x="208" y="219"/>
                  </a:cxn>
                  <a:cxn ang="0">
                    <a:pos x="227" y="193"/>
                  </a:cxn>
                  <a:cxn ang="0">
                    <a:pos x="233" y="174"/>
                  </a:cxn>
                  <a:cxn ang="0">
                    <a:pos x="233" y="121"/>
                  </a:cxn>
                  <a:cxn ang="0">
                    <a:pos x="223" y="111"/>
                  </a:cxn>
                  <a:cxn ang="0">
                    <a:pos x="198" y="111"/>
                  </a:cxn>
                  <a:cxn ang="0">
                    <a:pos x="199" y="109"/>
                  </a:cxn>
                  <a:cxn ang="0">
                    <a:pos x="199" y="50"/>
                  </a:cxn>
                  <a:cxn ang="0">
                    <a:pos x="238" y="39"/>
                  </a:cxn>
                  <a:cxn ang="0">
                    <a:pos x="252" y="16"/>
                  </a:cxn>
                  <a:cxn ang="0">
                    <a:pos x="229" y="3"/>
                  </a:cxn>
                  <a:cxn ang="0">
                    <a:pos x="87" y="80"/>
                  </a:cxn>
                  <a:cxn ang="0">
                    <a:pos x="167" y="58"/>
                  </a:cxn>
                  <a:cxn ang="0">
                    <a:pos x="167" y="109"/>
                  </a:cxn>
                  <a:cxn ang="0">
                    <a:pos x="168" y="111"/>
                  </a:cxn>
                  <a:cxn ang="0">
                    <a:pos x="87" y="111"/>
                  </a:cxn>
                  <a:cxn ang="0">
                    <a:pos x="87" y="80"/>
                  </a:cxn>
                  <a:cxn ang="0">
                    <a:pos x="87" y="80"/>
                  </a:cxn>
                  <a:cxn ang="0">
                    <a:pos x="87" y="80"/>
                  </a:cxn>
                </a:cxnLst>
                <a:rect l="0" t="0" r="r" b="b"/>
                <a:pathLst>
                  <a:path w="254" h="330">
                    <a:moveTo>
                      <a:pt x="229" y="3"/>
                    </a:moveTo>
                    <a:cubicBezTo>
                      <a:pt x="16" y="60"/>
                      <a:pt x="16" y="60"/>
                      <a:pt x="16" y="60"/>
                    </a:cubicBezTo>
                    <a:cubicBezTo>
                      <a:pt x="6" y="62"/>
                      <a:pt x="0" y="73"/>
                      <a:pt x="3" y="83"/>
                    </a:cubicBezTo>
                    <a:cubicBezTo>
                      <a:pt x="5" y="91"/>
                      <a:pt x="13" y="97"/>
                      <a:pt x="21" y="97"/>
                    </a:cubicBezTo>
                    <a:cubicBezTo>
                      <a:pt x="23" y="97"/>
                      <a:pt x="24" y="97"/>
                      <a:pt x="26" y="96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6" y="111"/>
                      <a:pt x="56" y="111"/>
                      <a:pt x="56" y="111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26" y="111"/>
                      <a:pt x="21" y="115"/>
                      <a:pt x="21" y="121"/>
                    </a:cubicBezTo>
                    <a:cubicBezTo>
                      <a:pt x="21" y="174"/>
                      <a:pt x="21" y="174"/>
                      <a:pt x="21" y="174"/>
                    </a:cubicBezTo>
                    <a:cubicBezTo>
                      <a:pt x="21" y="180"/>
                      <a:pt x="24" y="189"/>
                      <a:pt x="27" y="193"/>
                    </a:cubicBezTo>
                    <a:cubicBezTo>
                      <a:pt x="46" y="219"/>
                      <a:pt x="46" y="219"/>
                      <a:pt x="46" y="219"/>
                    </a:cubicBezTo>
                    <a:cubicBezTo>
                      <a:pt x="50" y="224"/>
                      <a:pt x="53" y="232"/>
                      <a:pt x="53" y="238"/>
                    </a:cubicBezTo>
                    <a:cubicBezTo>
                      <a:pt x="53" y="259"/>
                      <a:pt x="53" y="259"/>
                      <a:pt x="53" y="259"/>
                    </a:cubicBezTo>
                    <a:cubicBezTo>
                      <a:pt x="53" y="265"/>
                      <a:pt x="58" y="270"/>
                      <a:pt x="63" y="270"/>
                    </a:cubicBezTo>
                    <a:cubicBezTo>
                      <a:pt x="74" y="270"/>
                      <a:pt x="74" y="270"/>
                      <a:pt x="74" y="270"/>
                    </a:cubicBezTo>
                    <a:cubicBezTo>
                      <a:pt x="75" y="271"/>
                      <a:pt x="75" y="273"/>
                      <a:pt x="76" y="274"/>
                    </a:cubicBezTo>
                    <a:cubicBezTo>
                      <a:pt x="75" y="276"/>
                      <a:pt x="74" y="279"/>
                      <a:pt x="74" y="283"/>
                    </a:cubicBezTo>
                    <a:cubicBezTo>
                      <a:pt x="74" y="286"/>
                      <a:pt x="75" y="289"/>
                      <a:pt x="76" y="291"/>
                    </a:cubicBezTo>
                    <a:cubicBezTo>
                      <a:pt x="75" y="294"/>
                      <a:pt x="74" y="297"/>
                      <a:pt x="74" y="300"/>
                    </a:cubicBezTo>
                    <a:cubicBezTo>
                      <a:pt x="74" y="307"/>
                      <a:pt x="78" y="313"/>
                      <a:pt x="83" y="313"/>
                    </a:cubicBezTo>
                    <a:cubicBezTo>
                      <a:pt x="99" y="313"/>
                      <a:pt x="99" y="313"/>
                      <a:pt x="99" y="313"/>
                    </a:cubicBezTo>
                    <a:cubicBezTo>
                      <a:pt x="99" y="314"/>
                      <a:pt x="99" y="316"/>
                      <a:pt x="99" y="317"/>
                    </a:cubicBezTo>
                    <a:cubicBezTo>
                      <a:pt x="99" y="324"/>
                      <a:pt x="103" y="330"/>
                      <a:pt x="108" y="330"/>
                    </a:cubicBezTo>
                    <a:cubicBezTo>
                      <a:pt x="146" y="330"/>
                      <a:pt x="146" y="330"/>
                      <a:pt x="146" y="330"/>
                    </a:cubicBezTo>
                    <a:cubicBezTo>
                      <a:pt x="151" y="330"/>
                      <a:pt x="156" y="324"/>
                      <a:pt x="156" y="317"/>
                    </a:cubicBezTo>
                    <a:cubicBezTo>
                      <a:pt x="156" y="316"/>
                      <a:pt x="155" y="314"/>
                      <a:pt x="155" y="313"/>
                    </a:cubicBezTo>
                    <a:cubicBezTo>
                      <a:pt x="171" y="313"/>
                      <a:pt x="171" y="313"/>
                      <a:pt x="171" y="313"/>
                    </a:cubicBezTo>
                    <a:cubicBezTo>
                      <a:pt x="177" y="313"/>
                      <a:pt x="181" y="307"/>
                      <a:pt x="181" y="300"/>
                    </a:cubicBezTo>
                    <a:cubicBezTo>
                      <a:pt x="181" y="297"/>
                      <a:pt x="180" y="294"/>
                      <a:pt x="178" y="291"/>
                    </a:cubicBezTo>
                    <a:cubicBezTo>
                      <a:pt x="180" y="289"/>
                      <a:pt x="181" y="286"/>
                      <a:pt x="181" y="283"/>
                    </a:cubicBezTo>
                    <a:cubicBezTo>
                      <a:pt x="181" y="279"/>
                      <a:pt x="180" y="276"/>
                      <a:pt x="178" y="274"/>
                    </a:cubicBezTo>
                    <a:cubicBezTo>
                      <a:pt x="179" y="273"/>
                      <a:pt x="180" y="271"/>
                      <a:pt x="180" y="270"/>
                    </a:cubicBezTo>
                    <a:cubicBezTo>
                      <a:pt x="191" y="270"/>
                      <a:pt x="191" y="270"/>
                      <a:pt x="191" y="270"/>
                    </a:cubicBezTo>
                    <a:cubicBezTo>
                      <a:pt x="197" y="270"/>
                      <a:pt x="202" y="265"/>
                      <a:pt x="202" y="259"/>
                    </a:cubicBezTo>
                    <a:cubicBezTo>
                      <a:pt x="202" y="238"/>
                      <a:pt x="202" y="238"/>
                      <a:pt x="202" y="238"/>
                    </a:cubicBezTo>
                    <a:cubicBezTo>
                      <a:pt x="202" y="232"/>
                      <a:pt x="204" y="224"/>
                      <a:pt x="208" y="219"/>
                    </a:cubicBezTo>
                    <a:cubicBezTo>
                      <a:pt x="227" y="193"/>
                      <a:pt x="227" y="193"/>
                      <a:pt x="227" y="193"/>
                    </a:cubicBezTo>
                    <a:cubicBezTo>
                      <a:pt x="231" y="189"/>
                      <a:pt x="233" y="180"/>
                      <a:pt x="233" y="174"/>
                    </a:cubicBezTo>
                    <a:cubicBezTo>
                      <a:pt x="233" y="121"/>
                      <a:pt x="233" y="121"/>
                      <a:pt x="233" y="121"/>
                    </a:cubicBezTo>
                    <a:cubicBezTo>
                      <a:pt x="233" y="115"/>
                      <a:pt x="229" y="111"/>
                      <a:pt x="223" y="111"/>
                    </a:cubicBezTo>
                    <a:cubicBezTo>
                      <a:pt x="198" y="111"/>
                      <a:pt x="198" y="111"/>
                      <a:pt x="198" y="111"/>
                    </a:cubicBezTo>
                    <a:cubicBezTo>
                      <a:pt x="198" y="110"/>
                      <a:pt x="199" y="109"/>
                      <a:pt x="199" y="109"/>
                    </a:cubicBezTo>
                    <a:cubicBezTo>
                      <a:pt x="199" y="50"/>
                      <a:pt x="199" y="50"/>
                      <a:pt x="199" y="50"/>
                    </a:cubicBezTo>
                    <a:cubicBezTo>
                      <a:pt x="238" y="39"/>
                      <a:pt x="238" y="39"/>
                      <a:pt x="238" y="39"/>
                    </a:cubicBezTo>
                    <a:cubicBezTo>
                      <a:pt x="248" y="37"/>
                      <a:pt x="254" y="26"/>
                      <a:pt x="252" y="16"/>
                    </a:cubicBezTo>
                    <a:cubicBezTo>
                      <a:pt x="249" y="6"/>
                      <a:pt x="239" y="0"/>
                      <a:pt x="229" y="3"/>
                    </a:cubicBezTo>
                    <a:close/>
                    <a:moveTo>
                      <a:pt x="87" y="80"/>
                    </a:moveTo>
                    <a:cubicBezTo>
                      <a:pt x="167" y="58"/>
                      <a:pt x="167" y="58"/>
                      <a:pt x="167" y="58"/>
                    </a:cubicBezTo>
                    <a:cubicBezTo>
                      <a:pt x="167" y="109"/>
                      <a:pt x="167" y="109"/>
                      <a:pt x="167" y="109"/>
                    </a:cubicBezTo>
                    <a:cubicBezTo>
                      <a:pt x="167" y="109"/>
                      <a:pt x="167" y="110"/>
                      <a:pt x="168" y="111"/>
                    </a:cubicBezTo>
                    <a:cubicBezTo>
                      <a:pt x="87" y="111"/>
                      <a:pt x="87" y="111"/>
                      <a:pt x="87" y="111"/>
                    </a:cubicBezTo>
                    <a:lnTo>
                      <a:pt x="87" y="80"/>
                    </a:lnTo>
                    <a:close/>
                    <a:moveTo>
                      <a:pt x="87" y="80"/>
                    </a:moveTo>
                    <a:cubicBezTo>
                      <a:pt x="87" y="80"/>
                      <a:pt x="87" y="80"/>
                      <a:pt x="87" y="8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3" name="Freeform 14"/>
              <p:cNvSpPr>
                <a:spLocks noEditPoints="1"/>
              </p:cNvSpPr>
              <p:nvPr/>
            </p:nvSpPr>
            <p:spPr bwMode="auto">
              <a:xfrm>
                <a:off x="8085138" y="1436688"/>
                <a:ext cx="463550" cy="177800"/>
              </a:xfrm>
              <a:custGeom>
                <a:avLst/>
                <a:gdLst/>
                <a:ahLst/>
                <a:cxnLst>
                  <a:cxn ang="0">
                    <a:pos x="229" y="2"/>
                  </a:cxn>
                  <a:cxn ang="0">
                    <a:pos x="16" y="59"/>
                  </a:cxn>
                  <a:cxn ang="0">
                    <a:pos x="3" y="83"/>
                  </a:cxn>
                  <a:cxn ang="0">
                    <a:pos x="21" y="97"/>
                  </a:cxn>
                  <a:cxn ang="0">
                    <a:pos x="26" y="96"/>
                  </a:cxn>
                  <a:cxn ang="0">
                    <a:pos x="238" y="39"/>
                  </a:cxn>
                  <a:cxn ang="0">
                    <a:pos x="252" y="16"/>
                  </a:cxn>
                  <a:cxn ang="0">
                    <a:pos x="229" y="2"/>
                  </a:cxn>
                  <a:cxn ang="0">
                    <a:pos x="229" y="2"/>
                  </a:cxn>
                  <a:cxn ang="0">
                    <a:pos x="229" y="2"/>
                  </a:cxn>
                </a:cxnLst>
                <a:rect l="0" t="0" r="r" b="b"/>
                <a:pathLst>
                  <a:path w="254" h="97">
                    <a:moveTo>
                      <a:pt x="229" y="2"/>
                    </a:moveTo>
                    <a:cubicBezTo>
                      <a:pt x="16" y="59"/>
                      <a:pt x="16" y="59"/>
                      <a:pt x="16" y="59"/>
                    </a:cubicBezTo>
                    <a:cubicBezTo>
                      <a:pt x="6" y="62"/>
                      <a:pt x="0" y="72"/>
                      <a:pt x="3" y="83"/>
                    </a:cubicBezTo>
                    <a:cubicBezTo>
                      <a:pt x="5" y="91"/>
                      <a:pt x="13" y="97"/>
                      <a:pt x="21" y="97"/>
                    </a:cubicBezTo>
                    <a:cubicBezTo>
                      <a:pt x="23" y="97"/>
                      <a:pt x="24" y="96"/>
                      <a:pt x="26" y="96"/>
                    </a:cubicBezTo>
                    <a:cubicBezTo>
                      <a:pt x="238" y="39"/>
                      <a:pt x="238" y="39"/>
                      <a:pt x="238" y="39"/>
                    </a:cubicBezTo>
                    <a:cubicBezTo>
                      <a:pt x="248" y="36"/>
                      <a:pt x="254" y="26"/>
                      <a:pt x="252" y="16"/>
                    </a:cubicBezTo>
                    <a:cubicBezTo>
                      <a:pt x="249" y="6"/>
                      <a:pt x="239" y="0"/>
                      <a:pt x="229" y="2"/>
                    </a:cubicBezTo>
                    <a:close/>
                    <a:moveTo>
                      <a:pt x="229" y="2"/>
                    </a:moveTo>
                    <a:cubicBezTo>
                      <a:pt x="229" y="2"/>
                      <a:pt x="229" y="2"/>
                      <a:pt x="229" y="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4" name="Freeform 15"/>
              <p:cNvSpPr>
                <a:spLocks noEditPoints="1"/>
              </p:cNvSpPr>
              <p:nvPr/>
            </p:nvSpPr>
            <p:spPr bwMode="auto">
              <a:xfrm>
                <a:off x="8085138" y="1328738"/>
                <a:ext cx="463550" cy="177800"/>
              </a:xfrm>
              <a:custGeom>
                <a:avLst/>
                <a:gdLst/>
                <a:ahLst/>
                <a:cxnLst>
                  <a:cxn ang="0">
                    <a:pos x="3" y="83"/>
                  </a:cxn>
                  <a:cxn ang="0">
                    <a:pos x="21" y="97"/>
                  </a:cxn>
                  <a:cxn ang="0">
                    <a:pos x="26" y="97"/>
                  </a:cxn>
                  <a:cxn ang="0">
                    <a:pos x="238" y="40"/>
                  </a:cxn>
                  <a:cxn ang="0">
                    <a:pos x="252" y="16"/>
                  </a:cxn>
                  <a:cxn ang="0">
                    <a:pos x="229" y="3"/>
                  </a:cxn>
                  <a:cxn ang="0">
                    <a:pos x="16" y="60"/>
                  </a:cxn>
                  <a:cxn ang="0">
                    <a:pos x="3" y="83"/>
                  </a:cxn>
                  <a:cxn ang="0">
                    <a:pos x="3" y="83"/>
                  </a:cxn>
                  <a:cxn ang="0">
                    <a:pos x="3" y="83"/>
                  </a:cxn>
                </a:cxnLst>
                <a:rect l="0" t="0" r="r" b="b"/>
                <a:pathLst>
                  <a:path w="254" h="97">
                    <a:moveTo>
                      <a:pt x="3" y="83"/>
                    </a:moveTo>
                    <a:cubicBezTo>
                      <a:pt x="5" y="92"/>
                      <a:pt x="13" y="97"/>
                      <a:pt x="21" y="97"/>
                    </a:cubicBezTo>
                    <a:cubicBezTo>
                      <a:pt x="23" y="97"/>
                      <a:pt x="24" y="97"/>
                      <a:pt x="26" y="97"/>
                    </a:cubicBezTo>
                    <a:cubicBezTo>
                      <a:pt x="238" y="40"/>
                      <a:pt x="238" y="40"/>
                      <a:pt x="238" y="40"/>
                    </a:cubicBezTo>
                    <a:cubicBezTo>
                      <a:pt x="248" y="37"/>
                      <a:pt x="254" y="26"/>
                      <a:pt x="252" y="16"/>
                    </a:cubicBezTo>
                    <a:cubicBezTo>
                      <a:pt x="249" y="6"/>
                      <a:pt x="239" y="0"/>
                      <a:pt x="229" y="3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6" y="63"/>
                      <a:pt x="0" y="73"/>
                      <a:pt x="3" y="83"/>
                    </a:cubicBezTo>
                    <a:close/>
                    <a:moveTo>
                      <a:pt x="3" y="83"/>
                    </a:moveTo>
                    <a:cubicBezTo>
                      <a:pt x="3" y="83"/>
                      <a:pt x="3" y="83"/>
                      <a:pt x="3" y="8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5" name="Freeform 16"/>
              <p:cNvSpPr>
                <a:spLocks noEditPoints="1"/>
              </p:cNvSpPr>
              <p:nvPr/>
            </p:nvSpPr>
            <p:spPr bwMode="auto">
              <a:xfrm>
                <a:off x="8085138" y="1274763"/>
                <a:ext cx="273050" cy="125413"/>
              </a:xfrm>
              <a:custGeom>
                <a:avLst/>
                <a:gdLst/>
                <a:ahLst/>
                <a:cxnLst>
                  <a:cxn ang="0">
                    <a:pos x="21" y="69"/>
                  </a:cxn>
                  <a:cxn ang="0">
                    <a:pos x="26" y="68"/>
                  </a:cxn>
                  <a:cxn ang="0">
                    <a:pos x="134" y="39"/>
                  </a:cxn>
                  <a:cxn ang="0">
                    <a:pos x="147" y="16"/>
                  </a:cxn>
                  <a:cxn ang="0">
                    <a:pos x="124" y="3"/>
                  </a:cxn>
                  <a:cxn ang="0">
                    <a:pos x="16" y="32"/>
                  </a:cxn>
                  <a:cxn ang="0">
                    <a:pos x="3" y="55"/>
                  </a:cxn>
                  <a:cxn ang="0">
                    <a:pos x="21" y="69"/>
                  </a:cxn>
                  <a:cxn ang="0">
                    <a:pos x="21" y="69"/>
                  </a:cxn>
                  <a:cxn ang="0">
                    <a:pos x="21" y="69"/>
                  </a:cxn>
                </a:cxnLst>
                <a:rect l="0" t="0" r="r" b="b"/>
                <a:pathLst>
                  <a:path w="150" h="69">
                    <a:moveTo>
                      <a:pt x="21" y="69"/>
                    </a:moveTo>
                    <a:cubicBezTo>
                      <a:pt x="23" y="69"/>
                      <a:pt x="24" y="69"/>
                      <a:pt x="26" y="68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44" y="36"/>
                      <a:pt x="150" y="26"/>
                      <a:pt x="147" y="16"/>
                    </a:cubicBezTo>
                    <a:cubicBezTo>
                      <a:pt x="144" y="6"/>
                      <a:pt x="134" y="0"/>
                      <a:pt x="124" y="3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6" y="34"/>
                      <a:pt x="0" y="45"/>
                      <a:pt x="3" y="55"/>
                    </a:cubicBezTo>
                    <a:cubicBezTo>
                      <a:pt x="5" y="63"/>
                      <a:pt x="13" y="69"/>
                      <a:pt x="21" y="69"/>
                    </a:cubicBezTo>
                    <a:close/>
                    <a:moveTo>
                      <a:pt x="21" y="69"/>
                    </a:moveTo>
                    <a:cubicBezTo>
                      <a:pt x="21" y="69"/>
                      <a:pt x="21" y="69"/>
                      <a:pt x="21" y="6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4" name="Group 345"/>
            <p:cNvGrpSpPr/>
            <p:nvPr/>
          </p:nvGrpSpPr>
          <p:grpSpPr>
            <a:xfrm>
              <a:off x="2310707" y="1891615"/>
              <a:ext cx="366103" cy="366103"/>
              <a:chOff x="3119438" y="3767138"/>
              <a:chExt cx="552450" cy="552450"/>
            </a:xfrm>
            <a:solidFill>
              <a:srgbClr val="FFFFFF"/>
            </a:solidFill>
          </p:grpSpPr>
          <p:sp>
            <p:nvSpPr>
              <p:cNvPr id="310" name="Freeform 82"/>
              <p:cNvSpPr>
                <a:spLocks noEditPoints="1"/>
              </p:cNvSpPr>
              <p:nvPr/>
            </p:nvSpPr>
            <p:spPr bwMode="auto">
              <a:xfrm>
                <a:off x="3119438" y="3767138"/>
                <a:ext cx="552450" cy="552450"/>
              </a:xfrm>
              <a:custGeom>
                <a:avLst/>
                <a:gdLst/>
                <a:ahLst/>
                <a:cxnLst>
                  <a:cxn ang="0">
                    <a:pos x="30" y="162"/>
                  </a:cxn>
                  <a:cxn ang="0">
                    <a:pos x="72" y="150"/>
                  </a:cxn>
                  <a:cxn ang="0">
                    <a:pos x="95" y="190"/>
                  </a:cxn>
                  <a:cxn ang="0">
                    <a:pos x="117" y="152"/>
                  </a:cxn>
                  <a:cxn ang="0">
                    <a:pos x="161" y="164"/>
                  </a:cxn>
                  <a:cxn ang="0">
                    <a:pos x="150" y="121"/>
                  </a:cxn>
                  <a:cxn ang="0">
                    <a:pos x="190" y="98"/>
                  </a:cxn>
                  <a:cxn ang="0">
                    <a:pos x="151" y="75"/>
                  </a:cxn>
                  <a:cxn ang="0">
                    <a:pos x="164" y="30"/>
                  </a:cxn>
                  <a:cxn ang="0">
                    <a:pos x="120" y="41"/>
                  </a:cxn>
                  <a:cxn ang="0">
                    <a:pos x="96" y="0"/>
                  </a:cxn>
                  <a:cxn ang="0">
                    <a:pos x="72" y="41"/>
                  </a:cxn>
                  <a:cxn ang="0">
                    <a:pos x="29" y="30"/>
                  </a:cxn>
                  <a:cxn ang="0">
                    <a:pos x="41" y="73"/>
                  </a:cxn>
                  <a:cxn ang="0">
                    <a:pos x="0" y="96"/>
                  </a:cxn>
                  <a:cxn ang="0">
                    <a:pos x="41" y="120"/>
                  </a:cxn>
                  <a:cxn ang="0">
                    <a:pos x="30" y="162"/>
                  </a:cxn>
                  <a:cxn ang="0">
                    <a:pos x="96" y="43"/>
                  </a:cxn>
                  <a:cxn ang="0">
                    <a:pos x="150" y="97"/>
                  </a:cxn>
                  <a:cxn ang="0">
                    <a:pos x="96" y="151"/>
                  </a:cxn>
                  <a:cxn ang="0">
                    <a:pos x="41" y="97"/>
                  </a:cxn>
                  <a:cxn ang="0">
                    <a:pos x="96" y="43"/>
                  </a:cxn>
                  <a:cxn ang="0">
                    <a:pos x="96" y="43"/>
                  </a:cxn>
                  <a:cxn ang="0">
                    <a:pos x="96" y="43"/>
                  </a:cxn>
                </a:cxnLst>
                <a:rect l="0" t="0" r="r" b="b"/>
                <a:pathLst>
                  <a:path w="190" h="190">
                    <a:moveTo>
                      <a:pt x="30" y="162"/>
                    </a:moveTo>
                    <a:cubicBezTo>
                      <a:pt x="72" y="150"/>
                      <a:pt x="72" y="150"/>
                      <a:pt x="72" y="150"/>
                    </a:cubicBezTo>
                    <a:cubicBezTo>
                      <a:pt x="95" y="190"/>
                      <a:pt x="95" y="190"/>
                      <a:pt x="95" y="190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61" y="164"/>
                      <a:pt x="161" y="164"/>
                      <a:pt x="161" y="164"/>
                    </a:cubicBezTo>
                    <a:cubicBezTo>
                      <a:pt x="150" y="121"/>
                      <a:pt x="150" y="121"/>
                      <a:pt x="150" y="121"/>
                    </a:cubicBezTo>
                    <a:cubicBezTo>
                      <a:pt x="190" y="98"/>
                      <a:pt x="190" y="98"/>
                      <a:pt x="190" y="98"/>
                    </a:cubicBezTo>
                    <a:cubicBezTo>
                      <a:pt x="151" y="75"/>
                      <a:pt x="151" y="75"/>
                      <a:pt x="151" y="75"/>
                    </a:cubicBezTo>
                    <a:cubicBezTo>
                      <a:pt x="164" y="30"/>
                      <a:pt x="164" y="30"/>
                      <a:pt x="164" y="30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41" y="120"/>
                      <a:pt x="41" y="120"/>
                      <a:pt x="41" y="120"/>
                    </a:cubicBezTo>
                    <a:lnTo>
                      <a:pt x="30" y="162"/>
                    </a:lnTo>
                    <a:close/>
                    <a:moveTo>
                      <a:pt x="96" y="43"/>
                    </a:moveTo>
                    <a:cubicBezTo>
                      <a:pt x="125" y="43"/>
                      <a:pt x="150" y="67"/>
                      <a:pt x="150" y="97"/>
                    </a:cubicBezTo>
                    <a:cubicBezTo>
                      <a:pt x="150" y="127"/>
                      <a:pt x="125" y="151"/>
                      <a:pt x="96" y="151"/>
                    </a:cubicBezTo>
                    <a:cubicBezTo>
                      <a:pt x="66" y="151"/>
                      <a:pt x="41" y="127"/>
                      <a:pt x="41" y="97"/>
                    </a:cubicBezTo>
                    <a:cubicBezTo>
                      <a:pt x="41" y="67"/>
                      <a:pt x="66" y="43"/>
                      <a:pt x="96" y="43"/>
                    </a:cubicBezTo>
                    <a:close/>
                    <a:moveTo>
                      <a:pt x="96" y="43"/>
                    </a:moveTo>
                    <a:cubicBezTo>
                      <a:pt x="96" y="43"/>
                      <a:pt x="96" y="43"/>
                      <a:pt x="96" y="4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1" name="Freeform 83"/>
              <p:cNvSpPr>
                <a:spLocks noEditPoints="1"/>
              </p:cNvSpPr>
              <p:nvPr/>
            </p:nvSpPr>
            <p:spPr bwMode="auto">
              <a:xfrm>
                <a:off x="3259138" y="3910013"/>
                <a:ext cx="276225" cy="279400"/>
              </a:xfrm>
              <a:custGeom>
                <a:avLst/>
                <a:gdLst/>
                <a:ahLst/>
                <a:cxnLst>
                  <a:cxn ang="0">
                    <a:pos x="48" y="96"/>
                  </a:cxn>
                  <a:cxn ang="0">
                    <a:pos x="95" y="48"/>
                  </a:cxn>
                  <a:cxn ang="0">
                    <a:pos x="48" y="0"/>
                  </a:cxn>
                  <a:cxn ang="0">
                    <a:pos x="0" y="48"/>
                  </a:cxn>
                  <a:cxn ang="0">
                    <a:pos x="48" y="96"/>
                  </a:cxn>
                  <a:cxn ang="0">
                    <a:pos x="48" y="96"/>
                  </a:cxn>
                  <a:cxn ang="0">
                    <a:pos x="48" y="96"/>
                  </a:cxn>
                </a:cxnLst>
                <a:rect l="0" t="0" r="r" b="b"/>
                <a:pathLst>
                  <a:path w="95" h="96">
                    <a:moveTo>
                      <a:pt x="48" y="96"/>
                    </a:moveTo>
                    <a:cubicBezTo>
                      <a:pt x="74" y="96"/>
                      <a:pt x="95" y="74"/>
                      <a:pt x="95" y="48"/>
                    </a:cubicBezTo>
                    <a:cubicBezTo>
                      <a:pt x="95" y="22"/>
                      <a:pt x="74" y="0"/>
                      <a:pt x="48" y="0"/>
                    </a:cubicBezTo>
                    <a:cubicBezTo>
                      <a:pt x="21" y="0"/>
                      <a:pt x="0" y="22"/>
                      <a:pt x="0" y="48"/>
                    </a:cubicBezTo>
                    <a:cubicBezTo>
                      <a:pt x="0" y="74"/>
                      <a:pt x="21" y="96"/>
                      <a:pt x="48" y="96"/>
                    </a:cubicBezTo>
                    <a:close/>
                    <a:moveTo>
                      <a:pt x="48" y="96"/>
                    </a:moveTo>
                    <a:cubicBezTo>
                      <a:pt x="48" y="96"/>
                      <a:pt x="48" y="96"/>
                      <a:pt x="48" y="9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05" name="Text Placeholder 3"/>
            <p:cNvSpPr txBox="1">
              <a:spLocks/>
            </p:cNvSpPr>
            <p:nvPr/>
          </p:nvSpPr>
          <p:spPr>
            <a:xfrm>
              <a:off x="3224234" y="1764444"/>
              <a:ext cx="457044" cy="276999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B80E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7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80E"/>
                  </a:solidFill>
                  <a:effectLst/>
                  <a:uLnTx/>
                  <a:uFillTx/>
                  <a:latin typeface="Century Gothic"/>
                  <a:cs typeface="Century Gothic"/>
                </a:rPr>
                <a:t>0%</a:t>
              </a:r>
            </a:p>
          </p:txBody>
        </p:sp>
        <p:sp>
          <p:nvSpPr>
            <p:cNvPr id="306" name="Text Placeholder 3"/>
            <p:cNvSpPr txBox="1">
              <a:spLocks/>
            </p:cNvSpPr>
            <p:nvPr/>
          </p:nvSpPr>
          <p:spPr>
            <a:xfrm>
              <a:off x="3550459" y="2337595"/>
              <a:ext cx="457044" cy="276999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80E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65%</a:t>
              </a:r>
            </a:p>
          </p:txBody>
        </p:sp>
        <p:sp>
          <p:nvSpPr>
            <p:cNvPr id="307" name="Text Placeholder 3"/>
            <p:cNvSpPr txBox="1">
              <a:spLocks/>
            </p:cNvSpPr>
            <p:nvPr/>
          </p:nvSpPr>
          <p:spPr>
            <a:xfrm>
              <a:off x="3893359" y="2907908"/>
              <a:ext cx="457044" cy="276999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80E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75%</a:t>
              </a:r>
            </a:p>
          </p:txBody>
        </p:sp>
        <p:sp>
          <p:nvSpPr>
            <p:cNvPr id="308" name="Text Placeholder 3"/>
            <p:cNvSpPr txBox="1">
              <a:spLocks/>
            </p:cNvSpPr>
            <p:nvPr/>
          </p:nvSpPr>
          <p:spPr>
            <a:xfrm>
              <a:off x="4173560" y="3418287"/>
              <a:ext cx="457044" cy="276999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80E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90%</a:t>
              </a:r>
            </a:p>
          </p:txBody>
        </p:sp>
        <p:sp>
          <p:nvSpPr>
            <p:cNvPr id="309" name="Text Placeholder 3"/>
            <p:cNvSpPr txBox="1">
              <a:spLocks/>
            </p:cNvSpPr>
            <p:nvPr/>
          </p:nvSpPr>
          <p:spPr>
            <a:xfrm>
              <a:off x="4363226" y="3928202"/>
              <a:ext cx="586323" cy="276999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80E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100%</a:t>
              </a:r>
            </a:p>
          </p:txBody>
        </p:sp>
        <p:cxnSp>
          <p:nvCxnSpPr>
            <p:cNvPr id="294" name="Straight Connector 293"/>
            <p:cNvCxnSpPr/>
            <p:nvPr/>
          </p:nvCxnSpPr>
          <p:spPr>
            <a:xfrm rot="10800000" flipV="1">
              <a:off x="2781586" y="1918333"/>
              <a:ext cx="299750" cy="0"/>
            </a:xfrm>
            <a:prstGeom prst="line">
              <a:avLst/>
            </a:prstGeom>
            <a:noFill/>
            <a:ln w="12700" cap="rnd" cmpd="sng" algn="ctr">
              <a:solidFill>
                <a:schemeClr val="tx1">
                  <a:lumMod val="65000"/>
                </a:schemeClr>
              </a:solidFill>
              <a:prstDash val="solid"/>
              <a:headEnd type="oval"/>
              <a:tailEnd type="none"/>
            </a:ln>
            <a:effectLst/>
          </p:spPr>
        </p:cxnSp>
        <p:cxnSp>
          <p:nvCxnSpPr>
            <p:cNvPr id="295" name="Straight Connector 294"/>
            <p:cNvCxnSpPr/>
            <p:nvPr/>
          </p:nvCxnSpPr>
          <p:spPr>
            <a:xfrm rot="10800000" flipV="1">
              <a:off x="3084799" y="2482891"/>
              <a:ext cx="299750" cy="0"/>
            </a:xfrm>
            <a:prstGeom prst="line">
              <a:avLst/>
            </a:prstGeom>
            <a:noFill/>
            <a:ln w="12700" cap="rnd" cmpd="sng" algn="ctr">
              <a:solidFill>
                <a:schemeClr val="tx1">
                  <a:lumMod val="65000"/>
                </a:schemeClr>
              </a:solidFill>
              <a:prstDash val="solid"/>
              <a:headEnd type="oval"/>
              <a:tailEnd type="none"/>
            </a:ln>
            <a:effectLst/>
          </p:spPr>
        </p:cxnSp>
        <p:cxnSp>
          <p:nvCxnSpPr>
            <p:cNvPr id="296" name="Straight Connector 295"/>
            <p:cNvCxnSpPr/>
            <p:nvPr/>
          </p:nvCxnSpPr>
          <p:spPr>
            <a:xfrm rot="10800000" flipV="1">
              <a:off x="3434700" y="3070502"/>
              <a:ext cx="299750" cy="0"/>
            </a:xfrm>
            <a:prstGeom prst="line">
              <a:avLst/>
            </a:prstGeom>
            <a:noFill/>
            <a:ln w="12700" cap="rnd" cmpd="sng" algn="ctr">
              <a:solidFill>
                <a:schemeClr val="tx1">
                  <a:lumMod val="65000"/>
                </a:schemeClr>
              </a:solidFill>
              <a:prstDash val="solid"/>
              <a:headEnd type="oval"/>
              <a:tailEnd type="none"/>
            </a:ln>
            <a:effectLst/>
          </p:spPr>
        </p:cxnSp>
        <p:cxnSp>
          <p:nvCxnSpPr>
            <p:cNvPr id="297" name="Straight Connector 296"/>
            <p:cNvCxnSpPr/>
            <p:nvPr/>
          </p:nvCxnSpPr>
          <p:spPr>
            <a:xfrm rot="10800000" flipV="1">
              <a:off x="3698876" y="3576629"/>
              <a:ext cx="299750" cy="0"/>
            </a:xfrm>
            <a:prstGeom prst="line">
              <a:avLst/>
            </a:prstGeom>
            <a:noFill/>
            <a:ln w="12700" cap="rnd" cmpd="sng" algn="ctr">
              <a:solidFill>
                <a:schemeClr val="tx1">
                  <a:lumMod val="65000"/>
                </a:schemeClr>
              </a:solidFill>
              <a:prstDash val="solid"/>
              <a:headEnd type="oval"/>
              <a:tailEnd type="none"/>
            </a:ln>
            <a:effectLst/>
          </p:spPr>
        </p:cxnSp>
        <p:cxnSp>
          <p:nvCxnSpPr>
            <p:cNvPr id="298" name="Straight Connector 297"/>
            <p:cNvCxnSpPr/>
            <p:nvPr/>
          </p:nvCxnSpPr>
          <p:spPr>
            <a:xfrm rot="10800000" flipV="1">
              <a:off x="4001152" y="4087324"/>
              <a:ext cx="299750" cy="0"/>
            </a:xfrm>
            <a:prstGeom prst="line">
              <a:avLst/>
            </a:prstGeom>
            <a:noFill/>
            <a:ln w="12700" cap="rnd" cmpd="sng" algn="ctr">
              <a:solidFill>
                <a:schemeClr val="tx1">
                  <a:lumMod val="65000"/>
                </a:schemeClr>
              </a:solidFill>
              <a:prstDash val="solid"/>
              <a:headEnd type="oval"/>
              <a:tailEnd type="none"/>
            </a:ln>
            <a:effectLst/>
          </p:spPr>
        </p:cxnSp>
      </p:grpSp>
      <p:sp>
        <p:nvSpPr>
          <p:cNvPr id="347" name="Rectangle 346">
            <a:extLst>
              <a:ext uri="{FF2B5EF4-FFF2-40B4-BE49-F238E27FC236}">
                <a16:creationId xmlns:a16="http://schemas.microsoft.com/office/drawing/2014/main" id="{9577EA31-9773-4FED-A7C4-35230477F3B6}"/>
              </a:ext>
            </a:extLst>
          </p:cNvPr>
          <p:cNvSpPr/>
          <p:nvPr/>
        </p:nvSpPr>
        <p:spPr>
          <a:xfrm>
            <a:off x="3486958" y="1504048"/>
            <a:ext cx="5154775" cy="26545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just" defTabSz="914400">
              <a:lnSpc>
                <a:spcPct val="130000"/>
              </a:lnSpc>
            </a:pP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sed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diam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nonumy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eirmodeirmod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61D54"/>
              </a:solidFill>
              <a:effectLst/>
              <a:uLnTx/>
              <a:uFillTx/>
              <a:latin typeface="Century Gothic"/>
              <a:cs typeface="Century Gothic"/>
            </a:endParaRP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9577EA31-9773-4FED-A7C4-35230477F3B6}"/>
              </a:ext>
            </a:extLst>
          </p:cNvPr>
          <p:cNvSpPr/>
          <p:nvPr/>
        </p:nvSpPr>
        <p:spPr>
          <a:xfrm>
            <a:off x="3797300" y="2096105"/>
            <a:ext cx="4844433" cy="26448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just" defTabSz="914400">
              <a:lnSpc>
                <a:spcPct val="130000"/>
              </a:lnSpc>
            </a:pP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sed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diam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nonumy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eirmod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61D54"/>
              </a:solidFill>
              <a:effectLst/>
              <a:uLnTx/>
              <a:uFillTx/>
              <a:latin typeface="Century Gothic"/>
              <a:cs typeface="Century Gothic"/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9577EA31-9773-4FED-A7C4-35230477F3B6}"/>
              </a:ext>
            </a:extLst>
          </p:cNvPr>
          <p:cNvSpPr/>
          <p:nvPr/>
        </p:nvSpPr>
        <p:spPr>
          <a:xfrm>
            <a:off x="4134659" y="2552917"/>
            <a:ext cx="4507074" cy="4455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just" defTabSz="914400">
              <a:lnSpc>
                <a:spcPct val="130000"/>
              </a:lnSpc>
            </a:pP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sed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diam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nonumy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eirmod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61D54"/>
              </a:solidFill>
              <a:effectLst/>
              <a:uLnTx/>
              <a:uFillTx/>
              <a:latin typeface="Century Gothic"/>
              <a:cs typeface="Century Gothic"/>
            </a:endParaRP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9577EA31-9773-4FED-A7C4-35230477F3B6}"/>
              </a:ext>
            </a:extLst>
          </p:cNvPr>
          <p:cNvSpPr/>
          <p:nvPr/>
        </p:nvSpPr>
        <p:spPr>
          <a:xfrm>
            <a:off x="4426758" y="3046793"/>
            <a:ext cx="4214975" cy="4455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just" defTabSz="914400">
              <a:lnSpc>
                <a:spcPct val="130000"/>
              </a:lnSpc>
            </a:pP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sed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diam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nonumy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eirmod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61D54"/>
              </a:solidFill>
              <a:effectLst/>
              <a:uLnTx/>
              <a:uFillTx/>
              <a:latin typeface="Century Gothic"/>
              <a:cs typeface="Century Gothic"/>
            </a:endParaRP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9577EA31-9773-4FED-A7C4-35230477F3B6}"/>
              </a:ext>
            </a:extLst>
          </p:cNvPr>
          <p:cNvSpPr/>
          <p:nvPr/>
        </p:nvSpPr>
        <p:spPr>
          <a:xfrm>
            <a:off x="4706159" y="3570494"/>
            <a:ext cx="3935574" cy="4455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just" defTabSz="914400">
              <a:lnSpc>
                <a:spcPct val="130000"/>
              </a:lnSpc>
            </a:pP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sed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diam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nonumy</a:t>
            </a:r>
            <a:r>
              <a:rPr lang="en-US" sz="9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9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eirmod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61D54"/>
              </a:solidFill>
              <a:effectLst/>
              <a:uLnTx/>
              <a:uFillTx/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589265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12133" y="275769"/>
            <a:ext cx="3205062" cy="355689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12750" y="821738"/>
            <a:ext cx="3204445" cy="3989767"/>
          </a:xfrm>
        </p:spPr>
        <p:txBody>
          <a:bodyPr/>
          <a:lstStyle/>
          <a:p>
            <a:endParaRPr lang="en-US"/>
          </a:p>
        </p:txBody>
      </p:sp>
      <p:pic>
        <p:nvPicPr>
          <p:cNvPr id="2" name="Picture 1" descr="Sol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0"/>
            <a:ext cx="5143500" cy="5143500"/>
          </a:xfrm>
          <a:prstGeom prst="rect">
            <a:avLst/>
          </a:prstGeom>
        </p:spPr>
      </p:pic>
      <p:grpSp>
        <p:nvGrpSpPr>
          <p:cNvPr id="65" name="Group 64"/>
          <p:cNvGrpSpPr>
            <a:grpSpLocks noChangeAspect="1"/>
          </p:cNvGrpSpPr>
          <p:nvPr/>
        </p:nvGrpSpPr>
        <p:grpSpPr>
          <a:xfrm>
            <a:off x="8708588" y="93706"/>
            <a:ext cx="327980" cy="324923"/>
            <a:chOff x="1600200" y="3886200"/>
            <a:chExt cx="2384424" cy="2362200"/>
          </a:xfrm>
        </p:grpSpPr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1600200" y="4203700"/>
              <a:ext cx="1368425" cy="1158875"/>
            </a:xfrm>
            <a:custGeom>
              <a:avLst/>
              <a:gdLst/>
              <a:ahLst/>
              <a:cxnLst>
                <a:cxn ang="0">
                  <a:pos x="352" y="0"/>
                </a:cxn>
                <a:cxn ang="0">
                  <a:pos x="125" y="299"/>
                </a:cxn>
                <a:cxn ang="0">
                  <a:pos x="25" y="171"/>
                </a:cxn>
                <a:cxn ang="0">
                  <a:pos x="74" y="148"/>
                </a:cxn>
                <a:cxn ang="0">
                  <a:pos x="187" y="142"/>
                </a:cxn>
                <a:cxn ang="0">
                  <a:pos x="352" y="0"/>
                </a:cxn>
              </a:cxnLst>
              <a:rect l="0" t="0" r="r" b="b"/>
              <a:pathLst>
                <a:path w="365" h="309">
                  <a:moveTo>
                    <a:pt x="352" y="0"/>
                  </a:moveTo>
                  <a:cubicBezTo>
                    <a:pt x="365" y="144"/>
                    <a:pt x="261" y="278"/>
                    <a:pt x="125" y="299"/>
                  </a:cubicBezTo>
                  <a:cubicBezTo>
                    <a:pt x="58" y="309"/>
                    <a:pt x="0" y="236"/>
                    <a:pt x="25" y="171"/>
                  </a:cubicBezTo>
                  <a:cubicBezTo>
                    <a:pt x="34" y="147"/>
                    <a:pt x="54" y="149"/>
                    <a:pt x="74" y="148"/>
                  </a:cubicBezTo>
                  <a:cubicBezTo>
                    <a:pt x="112" y="147"/>
                    <a:pt x="150" y="148"/>
                    <a:pt x="187" y="142"/>
                  </a:cubicBezTo>
                  <a:cubicBezTo>
                    <a:pt x="275" y="127"/>
                    <a:pt x="318" y="88"/>
                    <a:pt x="352" y="0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7"/>
            <p:cNvSpPr>
              <a:spLocks/>
            </p:cNvSpPr>
            <p:nvPr/>
          </p:nvSpPr>
          <p:spPr bwMode="auto">
            <a:xfrm>
              <a:off x="2217737" y="5303837"/>
              <a:ext cx="1541462" cy="9445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56" y="1"/>
                </a:cxn>
                <a:cxn ang="0">
                  <a:pos x="368" y="96"/>
                </a:cxn>
                <a:cxn ang="0">
                  <a:pos x="319" y="246"/>
                </a:cxn>
                <a:cxn ang="0">
                  <a:pos x="271" y="227"/>
                </a:cxn>
                <a:cxn ang="0">
                  <a:pos x="245" y="180"/>
                </a:cxn>
                <a:cxn ang="0">
                  <a:pos x="0" y="51"/>
                </a:cxn>
              </a:cxnLst>
              <a:rect l="0" t="0" r="r" b="b"/>
              <a:pathLst>
                <a:path w="411" h="252">
                  <a:moveTo>
                    <a:pt x="0" y="51"/>
                  </a:moveTo>
                  <a:cubicBezTo>
                    <a:pt x="52" y="14"/>
                    <a:pt x="103" y="1"/>
                    <a:pt x="156" y="1"/>
                  </a:cubicBezTo>
                  <a:cubicBezTo>
                    <a:pt x="240" y="0"/>
                    <a:pt x="313" y="29"/>
                    <a:pt x="368" y="96"/>
                  </a:cubicBezTo>
                  <a:cubicBezTo>
                    <a:pt x="411" y="149"/>
                    <a:pt x="385" y="228"/>
                    <a:pt x="319" y="246"/>
                  </a:cubicBezTo>
                  <a:cubicBezTo>
                    <a:pt x="299" y="252"/>
                    <a:pt x="281" y="249"/>
                    <a:pt x="271" y="227"/>
                  </a:cubicBezTo>
                  <a:cubicBezTo>
                    <a:pt x="264" y="211"/>
                    <a:pt x="254" y="195"/>
                    <a:pt x="245" y="180"/>
                  </a:cubicBezTo>
                  <a:cubicBezTo>
                    <a:pt x="190" y="94"/>
                    <a:pt x="124" y="27"/>
                    <a:pt x="0" y="51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>
              <a:off x="2957512" y="3886200"/>
              <a:ext cx="836612" cy="1566863"/>
            </a:xfrm>
            <a:custGeom>
              <a:avLst/>
              <a:gdLst/>
              <a:ahLst/>
              <a:cxnLst>
                <a:cxn ang="0">
                  <a:pos x="191" y="418"/>
                </a:cxn>
                <a:cxn ang="0">
                  <a:pos x="50" y="78"/>
                </a:cxn>
                <a:cxn ang="0">
                  <a:pos x="210" y="53"/>
                </a:cxn>
                <a:cxn ang="0">
                  <a:pos x="211" y="96"/>
                </a:cxn>
                <a:cxn ang="0">
                  <a:pos x="162" y="189"/>
                </a:cxn>
                <a:cxn ang="0">
                  <a:pos x="191" y="418"/>
                </a:cxn>
              </a:cxnLst>
              <a:rect l="0" t="0" r="r" b="b"/>
              <a:pathLst>
                <a:path w="223" h="418">
                  <a:moveTo>
                    <a:pt x="191" y="418"/>
                  </a:moveTo>
                  <a:cubicBezTo>
                    <a:pt x="61" y="356"/>
                    <a:pt x="0" y="205"/>
                    <a:pt x="50" y="78"/>
                  </a:cubicBezTo>
                  <a:cubicBezTo>
                    <a:pt x="75" y="15"/>
                    <a:pt x="166" y="0"/>
                    <a:pt x="210" y="53"/>
                  </a:cubicBezTo>
                  <a:cubicBezTo>
                    <a:pt x="223" y="67"/>
                    <a:pt x="220" y="81"/>
                    <a:pt x="211" y="96"/>
                  </a:cubicBezTo>
                  <a:cubicBezTo>
                    <a:pt x="194" y="127"/>
                    <a:pt x="176" y="157"/>
                    <a:pt x="162" y="189"/>
                  </a:cubicBezTo>
                  <a:cubicBezTo>
                    <a:pt x="127" y="270"/>
                    <a:pt x="127" y="348"/>
                    <a:pt x="191" y="418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2151062" y="5427662"/>
              <a:ext cx="903287" cy="628650"/>
            </a:xfrm>
            <a:custGeom>
              <a:avLst/>
              <a:gdLst/>
              <a:ahLst/>
              <a:cxnLst>
                <a:cxn ang="0">
                  <a:pos x="241" y="160"/>
                </a:cxn>
                <a:cxn ang="0">
                  <a:pos x="0" y="56"/>
                </a:cxn>
                <a:cxn ang="0">
                  <a:pos x="241" y="160"/>
                </a:cxn>
              </a:cxnLst>
              <a:rect l="0" t="0" r="r" b="b"/>
              <a:pathLst>
                <a:path w="241" h="168">
                  <a:moveTo>
                    <a:pt x="241" y="160"/>
                  </a:moveTo>
                  <a:cubicBezTo>
                    <a:pt x="140" y="168"/>
                    <a:pt x="62" y="133"/>
                    <a:pt x="0" y="56"/>
                  </a:cubicBezTo>
                  <a:cubicBezTo>
                    <a:pt x="68" y="0"/>
                    <a:pt x="193" y="53"/>
                    <a:pt x="241" y="160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3475037" y="4481512"/>
              <a:ext cx="509587" cy="971550"/>
            </a:xfrm>
            <a:custGeom>
              <a:avLst/>
              <a:gdLst/>
              <a:ahLst/>
              <a:cxnLst>
                <a:cxn ang="0">
                  <a:pos x="94" y="259"/>
                </a:cxn>
                <a:cxn ang="0">
                  <a:pos x="64" y="0"/>
                </a:cxn>
                <a:cxn ang="0">
                  <a:pos x="94" y="259"/>
                </a:cxn>
              </a:cxnLst>
              <a:rect l="0" t="0" r="r" b="b"/>
              <a:pathLst>
                <a:path w="136" h="259">
                  <a:moveTo>
                    <a:pt x="94" y="259"/>
                  </a:moveTo>
                  <a:cubicBezTo>
                    <a:pt x="12" y="208"/>
                    <a:pt x="0" y="101"/>
                    <a:pt x="64" y="0"/>
                  </a:cubicBezTo>
                  <a:cubicBezTo>
                    <a:pt x="122" y="57"/>
                    <a:pt x="136" y="182"/>
                    <a:pt x="94" y="259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2057400" y="4095750"/>
              <a:ext cx="795337" cy="596900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206" y="0"/>
                </a:cxn>
                <a:cxn ang="0">
                  <a:pos x="0" y="154"/>
                </a:cxn>
              </a:cxnLst>
              <a:rect l="0" t="0" r="r" b="b"/>
              <a:pathLst>
                <a:path w="212" h="159">
                  <a:moveTo>
                    <a:pt x="0" y="154"/>
                  </a:moveTo>
                  <a:cubicBezTo>
                    <a:pt x="24" y="74"/>
                    <a:pt x="119" y="3"/>
                    <a:pt x="206" y="0"/>
                  </a:cubicBezTo>
                  <a:cubicBezTo>
                    <a:pt x="212" y="89"/>
                    <a:pt x="120" y="159"/>
                    <a:pt x="0" y="154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5645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25" name="Round Same Side Corner Rectangle 24"/>
          <p:cNvSpPr/>
          <p:nvPr/>
        </p:nvSpPr>
        <p:spPr>
          <a:xfrm>
            <a:off x="662606" y="1114425"/>
            <a:ext cx="3366469" cy="457200"/>
          </a:xfrm>
          <a:prstGeom prst="round2SameRect">
            <a:avLst/>
          </a:prstGeom>
          <a:gradFill rotWithShape="1">
            <a:gsLst>
              <a:gs pos="0">
                <a:srgbClr val="072679"/>
              </a:gs>
              <a:gs pos="100000">
                <a:srgbClr val="38579A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Title Goes Here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662606" y="1571625"/>
            <a:ext cx="3366469" cy="2484418"/>
            <a:chOff x="662606" y="1962150"/>
            <a:chExt cx="3366469" cy="2484418"/>
          </a:xfrm>
        </p:grpSpPr>
        <p:sp>
          <p:nvSpPr>
            <p:cNvPr id="27" name="Rectangle 26"/>
            <p:cNvSpPr/>
            <p:nvPr/>
          </p:nvSpPr>
          <p:spPr>
            <a:xfrm>
              <a:off x="662606" y="4229100"/>
              <a:ext cx="3366469" cy="217468"/>
            </a:xfrm>
            <a:prstGeom prst="rect">
              <a:avLst/>
            </a:prstGeom>
            <a:solidFill>
              <a:srgbClr val="07267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Condensed"/>
                <a:ea typeface="+mn-ea"/>
                <a:cs typeface="Roboto Condensed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62606" y="1962150"/>
              <a:ext cx="3366469" cy="2362200"/>
            </a:xfrm>
            <a:prstGeom prst="rect">
              <a:avLst/>
            </a:prstGeom>
            <a:solidFill>
              <a:srgbClr val="E9E9E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Condensed"/>
                <a:ea typeface="+mn-ea"/>
                <a:cs typeface="Roboto Condensed"/>
              </a:endParaRPr>
            </a:p>
          </p:txBody>
        </p:sp>
      </p:grpSp>
      <p:sp>
        <p:nvSpPr>
          <p:cNvPr id="29" name="Footer Text"/>
          <p:cNvSpPr txBox="1"/>
          <p:nvPr/>
        </p:nvSpPr>
        <p:spPr>
          <a:xfrm>
            <a:off x="824732" y="1774548"/>
            <a:ext cx="3042217" cy="20454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0" indent="-228600" defTabSz="914400">
              <a:lnSpc>
                <a:spcPct val="110000"/>
              </a:lnSpc>
              <a:buFont typeface="Arial"/>
              <a:buChar char="•"/>
            </a:pP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endParaRPr lang="en-US" sz="1100" kern="0" dirty="0">
              <a:solidFill>
                <a:srgbClr val="061D54"/>
              </a:solidFill>
              <a:latin typeface="Century Gothic"/>
              <a:cs typeface="Century Gothic"/>
            </a:endParaRPr>
          </a:p>
          <a:p>
            <a:pPr marL="228600" indent="-228600" defTabSz="914400">
              <a:lnSpc>
                <a:spcPct val="110000"/>
              </a:lnSpc>
              <a:buFont typeface="Arial"/>
              <a:buChar char="•"/>
            </a:pP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sed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</a:p>
          <a:p>
            <a:pPr marL="228600" lvl="0" indent="-228600" defTabSz="914400">
              <a:lnSpc>
                <a:spcPct val="110000"/>
              </a:lnSpc>
              <a:buFont typeface="Arial"/>
              <a:buChar char="•"/>
            </a:pP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endParaRPr lang="en-US" sz="1100" kern="0" dirty="0">
              <a:solidFill>
                <a:srgbClr val="061D54"/>
              </a:solidFill>
              <a:latin typeface="Century Gothic"/>
              <a:cs typeface="Century Gothic"/>
            </a:endParaRPr>
          </a:p>
          <a:p>
            <a:pPr marL="228600" indent="-228600" defTabSz="914400">
              <a:lnSpc>
                <a:spcPct val="110000"/>
              </a:lnSpc>
              <a:buFont typeface="Arial"/>
              <a:buChar char="•"/>
            </a:pP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sed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</a:p>
          <a:p>
            <a:pPr marL="228600" lvl="0" indent="-228600" defTabSz="914400">
              <a:lnSpc>
                <a:spcPct val="110000"/>
              </a:lnSpc>
              <a:buFont typeface="Arial"/>
              <a:buChar char="•"/>
            </a:pP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endParaRPr lang="en-US" sz="1100" kern="0" dirty="0">
              <a:solidFill>
                <a:srgbClr val="061D54"/>
              </a:solidFill>
              <a:latin typeface="Century Gothic"/>
              <a:cs typeface="Century Gothic"/>
            </a:endParaRPr>
          </a:p>
          <a:p>
            <a:pPr marL="171450" indent="-171450" defTabSz="914400">
              <a:lnSpc>
                <a:spcPct val="110000"/>
              </a:lnSpc>
              <a:buFont typeface="Arial"/>
              <a:buChar char="•"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61D54"/>
              </a:solidFill>
              <a:effectLst/>
              <a:uLnTx/>
              <a:uFillTx/>
              <a:latin typeface="Century Gothic"/>
              <a:cs typeface="Century Gothic"/>
            </a:endParaRPr>
          </a:p>
        </p:txBody>
      </p:sp>
      <p:sp>
        <p:nvSpPr>
          <p:cNvPr id="30" name="Round Same Side Corner Rectangle 29"/>
          <p:cNvSpPr/>
          <p:nvPr/>
        </p:nvSpPr>
        <p:spPr>
          <a:xfrm>
            <a:off x="5105400" y="1114425"/>
            <a:ext cx="3366469" cy="457200"/>
          </a:xfrm>
          <a:prstGeom prst="round2SameRect">
            <a:avLst/>
          </a:prstGeom>
          <a:gradFill rotWithShape="1">
            <a:gsLst>
              <a:gs pos="0">
                <a:srgbClr val="072679"/>
              </a:gs>
              <a:gs pos="100000">
                <a:srgbClr val="38579A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Title Goes Here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105400" y="1571625"/>
            <a:ext cx="3366469" cy="2484418"/>
            <a:chOff x="662606" y="1962150"/>
            <a:chExt cx="3366469" cy="2484418"/>
          </a:xfrm>
        </p:grpSpPr>
        <p:sp>
          <p:nvSpPr>
            <p:cNvPr id="32" name="Rectangle 31"/>
            <p:cNvSpPr/>
            <p:nvPr/>
          </p:nvSpPr>
          <p:spPr>
            <a:xfrm>
              <a:off x="662606" y="4229100"/>
              <a:ext cx="3366469" cy="217468"/>
            </a:xfrm>
            <a:prstGeom prst="rect">
              <a:avLst/>
            </a:prstGeom>
            <a:solidFill>
              <a:srgbClr val="07267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Condensed"/>
                <a:ea typeface="+mn-ea"/>
                <a:cs typeface="Roboto Condensed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62606" y="1962150"/>
              <a:ext cx="3366469" cy="2362200"/>
            </a:xfrm>
            <a:prstGeom prst="rect">
              <a:avLst/>
            </a:prstGeom>
            <a:solidFill>
              <a:srgbClr val="E9E9E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Condensed"/>
                <a:ea typeface="+mn-ea"/>
                <a:cs typeface="Roboto Condensed"/>
              </a:endParaRPr>
            </a:p>
          </p:txBody>
        </p:sp>
      </p:grpSp>
      <p:sp>
        <p:nvSpPr>
          <p:cNvPr id="34" name="Footer Text"/>
          <p:cNvSpPr txBox="1"/>
          <p:nvPr/>
        </p:nvSpPr>
        <p:spPr>
          <a:xfrm>
            <a:off x="5267526" y="1774548"/>
            <a:ext cx="3042217" cy="18592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0" indent="-228600" defTabSz="914400">
              <a:lnSpc>
                <a:spcPct val="110000"/>
              </a:lnSpc>
              <a:buFont typeface="Arial"/>
              <a:buChar char="•"/>
            </a:pP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endParaRPr lang="en-US" sz="1100" kern="0" dirty="0">
              <a:solidFill>
                <a:srgbClr val="061D54"/>
              </a:solidFill>
              <a:latin typeface="Century Gothic"/>
              <a:cs typeface="Century Gothic"/>
            </a:endParaRPr>
          </a:p>
          <a:p>
            <a:pPr marL="228600" indent="-228600" defTabSz="914400">
              <a:lnSpc>
                <a:spcPct val="110000"/>
              </a:lnSpc>
              <a:buFont typeface="Arial"/>
              <a:buChar char="•"/>
            </a:pP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sed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</a:p>
          <a:p>
            <a:pPr marL="228600" lvl="0" indent="-228600" defTabSz="914400">
              <a:lnSpc>
                <a:spcPct val="110000"/>
              </a:lnSpc>
              <a:buFont typeface="Arial"/>
              <a:buChar char="•"/>
            </a:pP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endParaRPr lang="en-US" sz="1100" kern="0" dirty="0">
              <a:solidFill>
                <a:srgbClr val="061D54"/>
              </a:solidFill>
              <a:latin typeface="Century Gothic"/>
              <a:cs typeface="Century Gothic"/>
            </a:endParaRPr>
          </a:p>
          <a:p>
            <a:pPr marL="228600" indent="-228600" defTabSz="914400">
              <a:lnSpc>
                <a:spcPct val="110000"/>
              </a:lnSpc>
              <a:buFont typeface="Arial"/>
              <a:buChar char="•"/>
            </a:pP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sed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</a:p>
          <a:p>
            <a:pPr marL="228600" lvl="0" indent="-228600" defTabSz="914400">
              <a:lnSpc>
                <a:spcPct val="110000"/>
              </a:lnSpc>
              <a:buFont typeface="Arial"/>
              <a:buChar char="•"/>
            </a:pP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Lorem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ipsum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dolor sit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amet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,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consetetur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sadipscing</a:t>
            </a:r>
            <a:r>
              <a:rPr lang="en-US" sz="1100" kern="0" dirty="0">
                <a:solidFill>
                  <a:srgbClr val="061D54"/>
                </a:solidFill>
                <a:latin typeface="Century Gothic"/>
                <a:cs typeface="Century Gothic"/>
              </a:rPr>
              <a:t> </a:t>
            </a:r>
            <a:r>
              <a:rPr lang="en-US" sz="1100" kern="0" dirty="0" err="1">
                <a:solidFill>
                  <a:srgbClr val="061D54"/>
                </a:solidFill>
                <a:latin typeface="Century Gothic"/>
                <a:cs typeface="Century Gothic"/>
              </a:rPr>
              <a:t>elitr</a:t>
            </a:r>
            <a:endParaRPr lang="en-US" sz="1100" kern="0" dirty="0">
              <a:solidFill>
                <a:srgbClr val="061D54"/>
              </a:solidFill>
              <a:latin typeface="Century Gothic"/>
              <a:cs typeface="Century Gothic"/>
            </a:endParaRPr>
          </a:p>
        </p:txBody>
      </p:sp>
      <p:sp>
        <p:nvSpPr>
          <p:cNvPr id="35" name="Left-Right Arrow 34"/>
          <p:cNvSpPr/>
          <p:nvPr/>
        </p:nvSpPr>
        <p:spPr>
          <a:xfrm>
            <a:off x="4049713" y="2499509"/>
            <a:ext cx="1019175" cy="533400"/>
          </a:xfrm>
          <a:prstGeom prst="leftRightArrow">
            <a:avLst/>
          </a:prstGeom>
          <a:gradFill flip="none" rotWithShape="1">
            <a:gsLst>
              <a:gs pos="11000">
                <a:srgbClr val="072679"/>
              </a:gs>
              <a:gs pos="100000">
                <a:srgbClr val="00B80E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Condensed"/>
              <a:ea typeface="+mn-ea"/>
              <a:cs typeface="Roboto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9160129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423978" y="1003300"/>
            <a:ext cx="8268555" cy="3315144"/>
            <a:chOff x="-113061" y="817156"/>
            <a:chExt cx="9583262" cy="3842254"/>
          </a:xfrm>
        </p:grpSpPr>
        <p:sp>
          <p:nvSpPr>
            <p:cNvPr id="64" name="Freeform 5"/>
            <p:cNvSpPr>
              <a:spLocks/>
            </p:cNvSpPr>
            <p:nvPr/>
          </p:nvSpPr>
          <p:spPr bwMode="auto">
            <a:xfrm rot="2700000">
              <a:off x="4622911" y="817444"/>
              <a:ext cx="1739805" cy="2222846"/>
            </a:xfrm>
            <a:custGeom>
              <a:avLst/>
              <a:gdLst>
                <a:gd name="T0" fmla="*/ 174 w 348"/>
                <a:gd name="T1" fmla="*/ 0 h 444"/>
                <a:gd name="T2" fmla="*/ 59 w 348"/>
                <a:gd name="T3" fmla="*/ 115 h 444"/>
                <a:gd name="T4" fmla="*/ 59 w 348"/>
                <a:gd name="T5" fmla="*/ 328 h 444"/>
                <a:gd name="T6" fmla="*/ 174 w 348"/>
                <a:gd name="T7" fmla="*/ 444 h 444"/>
                <a:gd name="T8" fmla="*/ 290 w 348"/>
                <a:gd name="T9" fmla="*/ 328 h 444"/>
                <a:gd name="T10" fmla="*/ 290 w 348"/>
                <a:gd name="T11" fmla="*/ 115 h 444"/>
                <a:gd name="T12" fmla="*/ 174 w 348"/>
                <a:gd name="T1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444">
                  <a:moveTo>
                    <a:pt x="174" y="0"/>
                  </a:moveTo>
                  <a:cubicBezTo>
                    <a:pt x="59" y="115"/>
                    <a:pt x="59" y="115"/>
                    <a:pt x="59" y="115"/>
                  </a:cubicBezTo>
                  <a:cubicBezTo>
                    <a:pt x="0" y="174"/>
                    <a:pt x="0" y="270"/>
                    <a:pt x="59" y="328"/>
                  </a:cubicBezTo>
                  <a:cubicBezTo>
                    <a:pt x="174" y="444"/>
                    <a:pt x="174" y="444"/>
                    <a:pt x="174" y="444"/>
                  </a:cubicBezTo>
                  <a:cubicBezTo>
                    <a:pt x="290" y="328"/>
                    <a:pt x="290" y="328"/>
                    <a:pt x="290" y="328"/>
                  </a:cubicBezTo>
                  <a:cubicBezTo>
                    <a:pt x="348" y="270"/>
                    <a:pt x="348" y="174"/>
                    <a:pt x="290" y="115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rgbClr val="00B80E"/>
            </a:solidFill>
            <a:ln>
              <a:noFill/>
            </a:ln>
          </p:spPr>
          <p:txBody>
            <a:bodyPr vert="horz" wrap="square" lIns="219419" tIns="109710" rIns="219419" bIns="10971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5"/>
            <p:cNvSpPr>
              <a:spLocks/>
            </p:cNvSpPr>
            <p:nvPr/>
          </p:nvSpPr>
          <p:spPr bwMode="auto">
            <a:xfrm rot="18900000" flipH="1">
              <a:off x="4623135" y="2435985"/>
              <a:ext cx="1739351" cy="2223425"/>
            </a:xfrm>
            <a:custGeom>
              <a:avLst/>
              <a:gdLst>
                <a:gd name="T0" fmla="*/ 174 w 348"/>
                <a:gd name="T1" fmla="*/ 0 h 444"/>
                <a:gd name="T2" fmla="*/ 59 w 348"/>
                <a:gd name="T3" fmla="*/ 115 h 444"/>
                <a:gd name="T4" fmla="*/ 59 w 348"/>
                <a:gd name="T5" fmla="*/ 328 h 444"/>
                <a:gd name="T6" fmla="*/ 174 w 348"/>
                <a:gd name="T7" fmla="*/ 444 h 444"/>
                <a:gd name="T8" fmla="*/ 290 w 348"/>
                <a:gd name="T9" fmla="*/ 328 h 444"/>
                <a:gd name="T10" fmla="*/ 290 w 348"/>
                <a:gd name="T11" fmla="*/ 115 h 444"/>
                <a:gd name="T12" fmla="*/ 174 w 348"/>
                <a:gd name="T1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444">
                  <a:moveTo>
                    <a:pt x="174" y="0"/>
                  </a:moveTo>
                  <a:cubicBezTo>
                    <a:pt x="59" y="115"/>
                    <a:pt x="59" y="115"/>
                    <a:pt x="59" y="115"/>
                  </a:cubicBezTo>
                  <a:cubicBezTo>
                    <a:pt x="0" y="174"/>
                    <a:pt x="0" y="270"/>
                    <a:pt x="59" y="328"/>
                  </a:cubicBezTo>
                  <a:cubicBezTo>
                    <a:pt x="174" y="444"/>
                    <a:pt x="174" y="444"/>
                    <a:pt x="174" y="444"/>
                  </a:cubicBezTo>
                  <a:cubicBezTo>
                    <a:pt x="290" y="328"/>
                    <a:pt x="290" y="328"/>
                    <a:pt x="290" y="328"/>
                  </a:cubicBezTo>
                  <a:cubicBezTo>
                    <a:pt x="348" y="270"/>
                    <a:pt x="348" y="174"/>
                    <a:pt x="290" y="115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rgbClr val="072679"/>
            </a:solidFill>
            <a:ln>
              <a:noFill/>
            </a:ln>
          </p:spPr>
          <p:txBody>
            <a:bodyPr vert="horz" wrap="square" lIns="219419" tIns="109710" rIns="219419" bIns="10971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5"/>
            <p:cNvSpPr>
              <a:spLocks/>
            </p:cNvSpPr>
            <p:nvPr/>
          </p:nvSpPr>
          <p:spPr bwMode="auto">
            <a:xfrm rot="18900000">
              <a:off x="3001825" y="817156"/>
              <a:ext cx="1739352" cy="2223424"/>
            </a:xfrm>
            <a:custGeom>
              <a:avLst/>
              <a:gdLst>
                <a:gd name="T0" fmla="*/ 174 w 348"/>
                <a:gd name="T1" fmla="*/ 0 h 444"/>
                <a:gd name="T2" fmla="*/ 59 w 348"/>
                <a:gd name="T3" fmla="*/ 115 h 444"/>
                <a:gd name="T4" fmla="*/ 59 w 348"/>
                <a:gd name="T5" fmla="*/ 328 h 444"/>
                <a:gd name="T6" fmla="*/ 174 w 348"/>
                <a:gd name="T7" fmla="*/ 444 h 444"/>
                <a:gd name="T8" fmla="*/ 290 w 348"/>
                <a:gd name="T9" fmla="*/ 328 h 444"/>
                <a:gd name="T10" fmla="*/ 290 w 348"/>
                <a:gd name="T11" fmla="*/ 115 h 444"/>
                <a:gd name="T12" fmla="*/ 174 w 348"/>
                <a:gd name="T1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444">
                  <a:moveTo>
                    <a:pt x="174" y="0"/>
                  </a:moveTo>
                  <a:cubicBezTo>
                    <a:pt x="59" y="115"/>
                    <a:pt x="59" y="115"/>
                    <a:pt x="59" y="115"/>
                  </a:cubicBezTo>
                  <a:cubicBezTo>
                    <a:pt x="0" y="174"/>
                    <a:pt x="0" y="270"/>
                    <a:pt x="59" y="328"/>
                  </a:cubicBezTo>
                  <a:cubicBezTo>
                    <a:pt x="174" y="444"/>
                    <a:pt x="174" y="444"/>
                    <a:pt x="174" y="444"/>
                  </a:cubicBezTo>
                  <a:cubicBezTo>
                    <a:pt x="290" y="328"/>
                    <a:pt x="290" y="328"/>
                    <a:pt x="290" y="328"/>
                  </a:cubicBezTo>
                  <a:cubicBezTo>
                    <a:pt x="348" y="270"/>
                    <a:pt x="348" y="174"/>
                    <a:pt x="290" y="115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rgbClr val="072679"/>
            </a:solidFill>
            <a:ln>
              <a:noFill/>
            </a:ln>
          </p:spPr>
          <p:txBody>
            <a:bodyPr vert="horz" wrap="square" lIns="219419" tIns="109710" rIns="219419" bIns="10971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 rot="2700000" flipH="1">
              <a:off x="3001596" y="2436275"/>
              <a:ext cx="1739806" cy="2222844"/>
            </a:xfrm>
            <a:custGeom>
              <a:avLst/>
              <a:gdLst>
                <a:gd name="T0" fmla="*/ 174 w 348"/>
                <a:gd name="T1" fmla="*/ 0 h 444"/>
                <a:gd name="T2" fmla="*/ 59 w 348"/>
                <a:gd name="T3" fmla="*/ 115 h 444"/>
                <a:gd name="T4" fmla="*/ 59 w 348"/>
                <a:gd name="T5" fmla="*/ 328 h 444"/>
                <a:gd name="T6" fmla="*/ 174 w 348"/>
                <a:gd name="T7" fmla="*/ 444 h 444"/>
                <a:gd name="T8" fmla="*/ 290 w 348"/>
                <a:gd name="T9" fmla="*/ 328 h 444"/>
                <a:gd name="T10" fmla="*/ 290 w 348"/>
                <a:gd name="T11" fmla="*/ 115 h 444"/>
                <a:gd name="T12" fmla="*/ 174 w 348"/>
                <a:gd name="T1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444">
                  <a:moveTo>
                    <a:pt x="174" y="0"/>
                  </a:moveTo>
                  <a:cubicBezTo>
                    <a:pt x="59" y="115"/>
                    <a:pt x="59" y="115"/>
                    <a:pt x="59" y="115"/>
                  </a:cubicBezTo>
                  <a:cubicBezTo>
                    <a:pt x="0" y="174"/>
                    <a:pt x="0" y="270"/>
                    <a:pt x="59" y="328"/>
                  </a:cubicBezTo>
                  <a:cubicBezTo>
                    <a:pt x="174" y="444"/>
                    <a:pt x="174" y="444"/>
                    <a:pt x="174" y="444"/>
                  </a:cubicBezTo>
                  <a:cubicBezTo>
                    <a:pt x="290" y="328"/>
                    <a:pt x="290" y="328"/>
                    <a:pt x="290" y="328"/>
                  </a:cubicBezTo>
                  <a:cubicBezTo>
                    <a:pt x="348" y="270"/>
                    <a:pt x="348" y="174"/>
                    <a:pt x="290" y="115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rgbClr val="00B80E"/>
            </a:solidFill>
            <a:ln>
              <a:noFill/>
            </a:ln>
          </p:spPr>
          <p:txBody>
            <a:bodyPr vert="horz" wrap="square" lIns="219419" tIns="109710" rIns="219419" bIns="10971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AF2F58CB-EF24-BD4F-8EEA-1EF2A14867D7}"/>
                </a:ext>
              </a:extLst>
            </p:cNvPr>
            <p:cNvCxnSpPr/>
            <p:nvPr/>
          </p:nvCxnSpPr>
          <p:spPr>
            <a:xfrm>
              <a:off x="6679120" y="1647373"/>
              <a:ext cx="346841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00B80E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16E3E275-DAEB-9043-8C9A-B3DC0859C78A}"/>
                </a:ext>
              </a:extLst>
            </p:cNvPr>
            <p:cNvSpPr/>
            <p:nvPr/>
          </p:nvSpPr>
          <p:spPr>
            <a:xfrm>
              <a:off x="7166109" y="1165990"/>
              <a:ext cx="2304092" cy="36786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Add Your Title Here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E7D19FA-BE45-6F44-B0AA-F79B9D7E4570}"/>
                </a:ext>
              </a:extLst>
            </p:cNvPr>
            <p:cNvSpPr/>
            <p:nvPr/>
          </p:nvSpPr>
          <p:spPr>
            <a:xfrm>
              <a:off x="7166109" y="1651606"/>
              <a:ext cx="2304092" cy="468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Sed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ut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perspiciatis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unde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omnis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iste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natus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error sit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eosfugit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iste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natus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</a:p>
          </p:txBody>
        </p: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51AD941F-325F-AC46-8C73-E993CFF5B876}"/>
                </a:ext>
              </a:extLst>
            </p:cNvPr>
            <p:cNvCxnSpPr/>
            <p:nvPr/>
          </p:nvCxnSpPr>
          <p:spPr>
            <a:xfrm>
              <a:off x="6679120" y="3729270"/>
              <a:ext cx="346841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072679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923E4FFB-4B65-F440-8BEC-E9045B8B6A36}"/>
                </a:ext>
              </a:extLst>
            </p:cNvPr>
            <p:cNvSpPr/>
            <p:nvPr/>
          </p:nvSpPr>
          <p:spPr>
            <a:xfrm>
              <a:off x="7166109" y="3277325"/>
              <a:ext cx="2304092" cy="36786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Add Your Title Here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31BA96F-8BB3-A248-BAA6-27E7DCA9ED59}"/>
                </a:ext>
              </a:extLst>
            </p:cNvPr>
            <p:cNvSpPr/>
            <p:nvPr/>
          </p:nvSpPr>
          <p:spPr>
            <a:xfrm>
              <a:off x="7166109" y="3731194"/>
              <a:ext cx="2304092" cy="468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Sed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ut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perspiciatis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unde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omnis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iste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natus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error sit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eosfugit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iste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natus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</a:p>
          </p:txBody>
        </p: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B7C6537A-4133-4D4A-9404-0C82D520DF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32958" y="1647373"/>
              <a:ext cx="346841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072679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BEFA682F-A482-D940-BF37-4441CF1F3C1D}"/>
                </a:ext>
              </a:extLst>
            </p:cNvPr>
            <p:cNvSpPr/>
            <p:nvPr/>
          </p:nvSpPr>
          <p:spPr>
            <a:xfrm>
              <a:off x="-113061" y="1165990"/>
              <a:ext cx="2304092" cy="36786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Add Your Title Here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A6AAA767-5FEC-724C-B4A9-E7C96C401DBD}"/>
                </a:ext>
              </a:extLst>
            </p:cNvPr>
            <p:cNvSpPr/>
            <p:nvPr/>
          </p:nvSpPr>
          <p:spPr>
            <a:xfrm>
              <a:off x="-113061" y="1651606"/>
              <a:ext cx="2304092" cy="468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Sed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ut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perspiciatis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unde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omnis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iste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natus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error sit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eosfugit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iste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natus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</a:p>
          </p:txBody>
        </p: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321E79C7-6F18-814B-BF02-831EDCB360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32958" y="3729270"/>
              <a:ext cx="346841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00B80E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C335A32C-2563-994E-BB68-2F32E41E2125}"/>
                </a:ext>
              </a:extLst>
            </p:cNvPr>
            <p:cNvSpPr/>
            <p:nvPr/>
          </p:nvSpPr>
          <p:spPr>
            <a:xfrm>
              <a:off x="-113061" y="3277325"/>
              <a:ext cx="2304092" cy="36786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Add Your Title Here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09D23459-151E-E54F-AE17-4EAD65B29058}"/>
                </a:ext>
              </a:extLst>
            </p:cNvPr>
            <p:cNvSpPr/>
            <p:nvPr/>
          </p:nvSpPr>
          <p:spPr>
            <a:xfrm>
              <a:off x="-113061" y="3730100"/>
              <a:ext cx="2304092" cy="468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Sed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ut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perspiciatis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unde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omnis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iste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natus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error sit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eosfugit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iste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natus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61D54"/>
                  </a:solidFill>
                  <a:effectLst/>
                  <a:uLnTx/>
                  <a:uFillTx/>
                  <a:latin typeface="Century Gothic"/>
                  <a:ea typeface="+mn-ea"/>
                  <a:cs typeface="Century Gothic"/>
                </a:rPr>
                <a:t> </a:t>
              </a: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3682575" y="1803330"/>
            <a:ext cx="369653" cy="285640"/>
            <a:chOff x="9945687" y="1014413"/>
            <a:chExt cx="454026" cy="350837"/>
          </a:xfrm>
          <a:solidFill>
            <a:schemeClr val="tx1"/>
          </a:solidFill>
        </p:grpSpPr>
        <p:sp>
          <p:nvSpPr>
            <p:cNvPr id="97" name="Freeform 24"/>
            <p:cNvSpPr>
              <a:spLocks/>
            </p:cNvSpPr>
            <p:nvPr/>
          </p:nvSpPr>
          <p:spPr bwMode="auto">
            <a:xfrm>
              <a:off x="9945687" y="1065213"/>
              <a:ext cx="431800" cy="300037"/>
            </a:xfrm>
            <a:custGeom>
              <a:avLst/>
              <a:gdLst>
                <a:gd name="T0" fmla="*/ 103 w 112"/>
                <a:gd name="T1" fmla="*/ 78 h 78"/>
                <a:gd name="T2" fmla="*/ 9 w 112"/>
                <a:gd name="T3" fmla="*/ 78 h 78"/>
                <a:gd name="T4" fmla="*/ 0 w 112"/>
                <a:gd name="T5" fmla="*/ 69 h 78"/>
                <a:gd name="T6" fmla="*/ 0 w 112"/>
                <a:gd name="T7" fmla="*/ 8 h 78"/>
                <a:gd name="T8" fmla="*/ 9 w 112"/>
                <a:gd name="T9" fmla="*/ 0 h 78"/>
                <a:gd name="T10" fmla="*/ 42 w 112"/>
                <a:gd name="T11" fmla="*/ 0 h 78"/>
                <a:gd name="T12" fmla="*/ 46 w 112"/>
                <a:gd name="T13" fmla="*/ 4 h 78"/>
                <a:gd name="T14" fmla="*/ 42 w 112"/>
                <a:gd name="T15" fmla="*/ 8 h 78"/>
                <a:gd name="T16" fmla="*/ 9 w 112"/>
                <a:gd name="T17" fmla="*/ 8 h 78"/>
                <a:gd name="T18" fmla="*/ 8 w 112"/>
                <a:gd name="T19" fmla="*/ 8 h 78"/>
                <a:gd name="T20" fmla="*/ 8 w 112"/>
                <a:gd name="T21" fmla="*/ 69 h 78"/>
                <a:gd name="T22" fmla="*/ 9 w 112"/>
                <a:gd name="T23" fmla="*/ 70 h 78"/>
                <a:gd name="T24" fmla="*/ 103 w 112"/>
                <a:gd name="T25" fmla="*/ 70 h 78"/>
                <a:gd name="T26" fmla="*/ 104 w 112"/>
                <a:gd name="T27" fmla="*/ 69 h 78"/>
                <a:gd name="T28" fmla="*/ 104 w 112"/>
                <a:gd name="T29" fmla="*/ 43 h 78"/>
                <a:gd name="T30" fmla="*/ 108 w 112"/>
                <a:gd name="T31" fmla="*/ 39 h 78"/>
                <a:gd name="T32" fmla="*/ 112 w 112"/>
                <a:gd name="T33" fmla="*/ 43 h 78"/>
                <a:gd name="T34" fmla="*/ 112 w 112"/>
                <a:gd name="T35" fmla="*/ 69 h 78"/>
                <a:gd name="T36" fmla="*/ 103 w 112"/>
                <a:gd name="T3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78">
                  <a:moveTo>
                    <a:pt x="103" y="78"/>
                  </a:moveTo>
                  <a:cubicBezTo>
                    <a:pt x="9" y="78"/>
                    <a:pt x="9" y="78"/>
                    <a:pt x="9" y="78"/>
                  </a:cubicBezTo>
                  <a:cubicBezTo>
                    <a:pt x="4" y="78"/>
                    <a:pt x="0" y="74"/>
                    <a:pt x="0" y="6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6" y="1"/>
                    <a:pt x="46" y="4"/>
                  </a:cubicBezTo>
                  <a:cubicBezTo>
                    <a:pt x="46" y="6"/>
                    <a:pt x="44" y="8"/>
                    <a:pt x="42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70"/>
                    <a:pt x="8" y="70"/>
                    <a:pt x="9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3" y="70"/>
                    <a:pt x="104" y="70"/>
                    <a:pt x="104" y="69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41"/>
                    <a:pt x="105" y="39"/>
                    <a:pt x="108" y="39"/>
                  </a:cubicBezTo>
                  <a:cubicBezTo>
                    <a:pt x="110" y="39"/>
                    <a:pt x="112" y="41"/>
                    <a:pt x="112" y="43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4"/>
                    <a:pt x="108" y="78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Freeform 25"/>
            <p:cNvSpPr>
              <a:spLocks/>
            </p:cNvSpPr>
            <p:nvPr/>
          </p:nvSpPr>
          <p:spPr bwMode="auto">
            <a:xfrm>
              <a:off x="10080625" y="1014413"/>
              <a:ext cx="319088" cy="288925"/>
            </a:xfrm>
            <a:custGeom>
              <a:avLst/>
              <a:gdLst>
                <a:gd name="T0" fmla="*/ 46 w 83"/>
                <a:gd name="T1" fmla="*/ 58 h 75"/>
                <a:gd name="T2" fmla="*/ 83 w 83"/>
                <a:gd name="T3" fmla="*/ 29 h 75"/>
                <a:gd name="T4" fmla="*/ 46 w 83"/>
                <a:gd name="T5" fmla="*/ 0 h 75"/>
                <a:gd name="T6" fmla="*/ 46 w 83"/>
                <a:gd name="T7" fmla="*/ 20 h 75"/>
                <a:gd name="T8" fmla="*/ 0 w 83"/>
                <a:gd name="T9" fmla="*/ 75 h 75"/>
                <a:gd name="T10" fmla="*/ 46 w 83"/>
                <a:gd name="T11" fmla="*/ 40 h 75"/>
                <a:gd name="T12" fmla="*/ 46 w 83"/>
                <a:gd name="T13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75">
                  <a:moveTo>
                    <a:pt x="46" y="58"/>
                  </a:moveTo>
                  <a:cubicBezTo>
                    <a:pt x="83" y="29"/>
                    <a:pt x="83" y="29"/>
                    <a:pt x="83" y="2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10" y="21"/>
                    <a:pt x="0" y="38"/>
                    <a:pt x="0" y="75"/>
                  </a:cubicBezTo>
                  <a:cubicBezTo>
                    <a:pt x="15" y="43"/>
                    <a:pt x="30" y="41"/>
                    <a:pt x="46" y="40"/>
                  </a:cubicBezTo>
                  <a:cubicBezTo>
                    <a:pt x="46" y="58"/>
                    <a:pt x="46" y="58"/>
                    <a:pt x="4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108813" y="1741239"/>
            <a:ext cx="310028" cy="408437"/>
            <a:chOff x="4157663" y="1930400"/>
            <a:chExt cx="565150" cy="744538"/>
          </a:xfrm>
          <a:solidFill>
            <a:schemeClr val="tx1"/>
          </a:solidFill>
        </p:grpSpPr>
        <p:sp>
          <p:nvSpPr>
            <p:cNvPr id="100" name="Freeform 5"/>
            <p:cNvSpPr>
              <a:spLocks noEditPoints="1"/>
            </p:cNvSpPr>
            <p:nvPr/>
          </p:nvSpPr>
          <p:spPr bwMode="auto">
            <a:xfrm>
              <a:off x="4157663" y="1930400"/>
              <a:ext cx="565150" cy="744538"/>
            </a:xfrm>
            <a:custGeom>
              <a:avLst/>
              <a:gdLst>
                <a:gd name="T0" fmla="*/ 192 w 210"/>
                <a:gd name="T1" fmla="*/ 45 h 278"/>
                <a:gd name="T2" fmla="*/ 155 w 210"/>
                <a:gd name="T3" fmla="*/ 45 h 278"/>
                <a:gd name="T4" fmla="*/ 155 w 210"/>
                <a:gd name="T5" fmla="*/ 41 h 278"/>
                <a:gd name="T6" fmla="*/ 146 w 210"/>
                <a:gd name="T7" fmla="*/ 32 h 278"/>
                <a:gd name="T8" fmla="*/ 125 w 210"/>
                <a:gd name="T9" fmla="*/ 32 h 278"/>
                <a:gd name="T10" fmla="*/ 128 w 210"/>
                <a:gd name="T11" fmla="*/ 22 h 278"/>
                <a:gd name="T12" fmla="*/ 105 w 210"/>
                <a:gd name="T13" fmla="*/ 0 h 278"/>
                <a:gd name="T14" fmla="*/ 83 w 210"/>
                <a:gd name="T15" fmla="*/ 22 h 278"/>
                <a:gd name="T16" fmla="*/ 85 w 210"/>
                <a:gd name="T17" fmla="*/ 32 h 278"/>
                <a:gd name="T18" fmla="*/ 65 w 210"/>
                <a:gd name="T19" fmla="*/ 32 h 278"/>
                <a:gd name="T20" fmla="*/ 55 w 210"/>
                <a:gd name="T21" fmla="*/ 41 h 278"/>
                <a:gd name="T22" fmla="*/ 55 w 210"/>
                <a:gd name="T23" fmla="*/ 45 h 278"/>
                <a:gd name="T24" fmla="*/ 19 w 210"/>
                <a:gd name="T25" fmla="*/ 45 h 278"/>
                <a:gd name="T26" fmla="*/ 0 w 210"/>
                <a:gd name="T27" fmla="*/ 64 h 278"/>
                <a:gd name="T28" fmla="*/ 0 w 210"/>
                <a:gd name="T29" fmla="*/ 259 h 278"/>
                <a:gd name="T30" fmla="*/ 19 w 210"/>
                <a:gd name="T31" fmla="*/ 278 h 278"/>
                <a:gd name="T32" fmla="*/ 192 w 210"/>
                <a:gd name="T33" fmla="*/ 278 h 278"/>
                <a:gd name="T34" fmla="*/ 210 w 210"/>
                <a:gd name="T35" fmla="*/ 259 h 278"/>
                <a:gd name="T36" fmla="*/ 210 w 210"/>
                <a:gd name="T37" fmla="*/ 64 h 278"/>
                <a:gd name="T38" fmla="*/ 192 w 210"/>
                <a:gd name="T39" fmla="*/ 45 h 278"/>
                <a:gd name="T40" fmla="*/ 105 w 210"/>
                <a:gd name="T41" fmla="*/ 13 h 278"/>
                <a:gd name="T42" fmla="*/ 115 w 210"/>
                <a:gd name="T43" fmla="*/ 22 h 278"/>
                <a:gd name="T44" fmla="*/ 105 w 210"/>
                <a:gd name="T45" fmla="*/ 32 h 278"/>
                <a:gd name="T46" fmla="*/ 96 w 210"/>
                <a:gd name="T47" fmla="*/ 22 h 278"/>
                <a:gd name="T48" fmla="*/ 105 w 210"/>
                <a:gd name="T49" fmla="*/ 13 h 278"/>
                <a:gd name="T50" fmla="*/ 196 w 210"/>
                <a:gd name="T51" fmla="*/ 259 h 278"/>
                <a:gd name="T52" fmla="*/ 192 w 210"/>
                <a:gd name="T53" fmla="*/ 263 h 278"/>
                <a:gd name="T54" fmla="*/ 19 w 210"/>
                <a:gd name="T55" fmla="*/ 263 h 278"/>
                <a:gd name="T56" fmla="*/ 15 w 210"/>
                <a:gd name="T57" fmla="*/ 259 h 278"/>
                <a:gd name="T58" fmla="*/ 15 w 210"/>
                <a:gd name="T59" fmla="*/ 64 h 278"/>
                <a:gd name="T60" fmla="*/ 19 w 210"/>
                <a:gd name="T61" fmla="*/ 59 h 278"/>
                <a:gd name="T62" fmla="*/ 25 w 210"/>
                <a:gd name="T63" fmla="*/ 59 h 278"/>
                <a:gd name="T64" fmla="*/ 32 w 210"/>
                <a:gd name="T65" fmla="*/ 59 h 278"/>
                <a:gd name="T66" fmla="*/ 55 w 210"/>
                <a:gd name="T67" fmla="*/ 59 h 278"/>
                <a:gd name="T68" fmla="*/ 55 w 210"/>
                <a:gd name="T69" fmla="*/ 63 h 278"/>
                <a:gd name="T70" fmla="*/ 65 w 210"/>
                <a:gd name="T71" fmla="*/ 72 h 278"/>
                <a:gd name="T72" fmla="*/ 146 w 210"/>
                <a:gd name="T73" fmla="*/ 72 h 278"/>
                <a:gd name="T74" fmla="*/ 155 w 210"/>
                <a:gd name="T75" fmla="*/ 63 h 278"/>
                <a:gd name="T76" fmla="*/ 155 w 210"/>
                <a:gd name="T77" fmla="*/ 59 h 278"/>
                <a:gd name="T78" fmla="*/ 179 w 210"/>
                <a:gd name="T79" fmla="*/ 59 h 278"/>
                <a:gd name="T80" fmla="*/ 186 w 210"/>
                <a:gd name="T81" fmla="*/ 59 h 278"/>
                <a:gd name="T82" fmla="*/ 192 w 210"/>
                <a:gd name="T83" fmla="*/ 59 h 278"/>
                <a:gd name="T84" fmla="*/ 196 w 210"/>
                <a:gd name="T85" fmla="*/ 64 h 278"/>
                <a:gd name="T86" fmla="*/ 196 w 210"/>
                <a:gd name="T87" fmla="*/ 25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0" h="278">
                  <a:moveTo>
                    <a:pt x="192" y="45"/>
                  </a:moveTo>
                  <a:cubicBezTo>
                    <a:pt x="155" y="45"/>
                    <a:pt x="155" y="45"/>
                    <a:pt x="155" y="45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5" y="36"/>
                    <a:pt x="151" y="32"/>
                    <a:pt x="146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7" y="29"/>
                    <a:pt x="128" y="26"/>
                    <a:pt x="128" y="22"/>
                  </a:cubicBezTo>
                  <a:cubicBezTo>
                    <a:pt x="128" y="10"/>
                    <a:pt x="118" y="0"/>
                    <a:pt x="105" y="0"/>
                  </a:cubicBezTo>
                  <a:cubicBezTo>
                    <a:pt x="93" y="0"/>
                    <a:pt x="83" y="10"/>
                    <a:pt x="83" y="22"/>
                  </a:cubicBezTo>
                  <a:cubicBezTo>
                    <a:pt x="83" y="26"/>
                    <a:pt x="84" y="29"/>
                    <a:pt x="8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59" y="32"/>
                    <a:pt x="55" y="36"/>
                    <a:pt x="55" y="41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8" y="45"/>
                    <a:pt x="0" y="53"/>
                    <a:pt x="0" y="6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70"/>
                    <a:pt x="8" y="278"/>
                    <a:pt x="19" y="278"/>
                  </a:cubicBezTo>
                  <a:cubicBezTo>
                    <a:pt x="192" y="278"/>
                    <a:pt x="192" y="278"/>
                    <a:pt x="192" y="278"/>
                  </a:cubicBezTo>
                  <a:cubicBezTo>
                    <a:pt x="202" y="278"/>
                    <a:pt x="210" y="270"/>
                    <a:pt x="210" y="259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10" y="53"/>
                    <a:pt x="202" y="45"/>
                    <a:pt x="192" y="45"/>
                  </a:cubicBezTo>
                  <a:close/>
                  <a:moveTo>
                    <a:pt x="105" y="13"/>
                  </a:moveTo>
                  <a:cubicBezTo>
                    <a:pt x="111" y="13"/>
                    <a:pt x="115" y="17"/>
                    <a:pt x="115" y="22"/>
                  </a:cubicBezTo>
                  <a:cubicBezTo>
                    <a:pt x="115" y="28"/>
                    <a:pt x="111" y="32"/>
                    <a:pt x="105" y="32"/>
                  </a:cubicBezTo>
                  <a:cubicBezTo>
                    <a:pt x="100" y="32"/>
                    <a:pt x="96" y="28"/>
                    <a:pt x="96" y="22"/>
                  </a:cubicBezTo>
                  <a:cubicBezTo>
                    <a:pt x="96" y="17"/>
                    <a:pt x="100" y="13"/>
                    <a:pt x="105" y="13"/>
                  </a:cubicBezTo>
                  <a:close/>
                  <a:moveTo>
                    <a:pt x="196" y="259"/>
                  </a:moveTo>
                  <a:cubicBezTo>
                    <a:pt x="196" y="261"/>
                    <a:pt x="194" y="263"/>
                    <a:pt x="192" y="263"/>
                  </a:cubicBezTo>
                  <a:cubicBezTo>
                    <a:pt x="19" y="263"/>
                    <a:pt x="19" y="263"/>
                    <a:pt x="19" y="263"/>
                  </a:cubicBezTo>
                  <a:cubicBezTo>
                    <a:pt x="17" y="263"/>
                    <a:pt x="15" y="261"/>
                    <a:pt x="15" y="259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1"/>
                    <a:pt x="17" y="59"/>
                    <a:pt x="19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8"/>
                    <a:pt x="59" y="72"/>
                    <a:pt x="65" y="72"/>
                  </a:cubicBezTo>
                  <a:cubicBezTo>
                    <a:pt x="146" y="72"/>
                    <a:pt x="146" y="72"/>
                    <a:pt x="146" y="72"/>
                  </a:cubicBezTo>
                  <a:cubicBezTo>
                    <a:pt x="151" y="72"/>
                    <a:pt x="155" y="68"/>
                    <a:pt x="155" y="63"/>
                  </a:cubicBezTo>
                  <a:cubicBezTo>
                    <a:pt x="155" y="59"/>
                    <a:pt x="155" y="59"/>
                    <a:pt x="155" y="59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86" y="59"/>
                    <a:pt x="186" y="59"/>
                    <a:pt x="186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4" y="59"/>
                    <a:pt x="196" y="61"/>
                    <a:pt x="196" y="64"/>
                  </a:cubicBezTo>
                  <a:lnTo>
                    <a:pt x="196" y="2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Freeform 6"/>
            <p:cNvSpPr>
              <a:spLocks/>
            </p:cNvSpPr>
            <p:nvPr/>
          </p:nvSpPr>
          <p:spPr bwMode="auto">
            <a:xfrm>
              <a:off x="4268788" y="2192338"/>
              <a:ext cx="342900" cy="311150"/>
            </a:xfrm>
            <a:custGeom>
              <a:avLst/>
              <a:gdLst>
                <a:gd name="T0" fmla="*/ 122 w 128"/>
                <a:gd name="T1" fmla="*/ 4 h 116"/>
                <a:gd name="T2" fmla="*/ 105 w 128"/>
                <a:gd name="T3" fmla="*/ 6 h 116"/>
                <a:gd name="T4" fmla="*/ 44 w 128"/>
                <a:gd name="T5" fmla="*/ 81 h 116"/>
                <a:gd name="T6" fmla="*/ 24 w 128"/>
                <a:gd name="T7" fmla="*/ 58 h 116"/>
                <a:gd name="T8" fmla="*/ 7 w 128"/>
                <a:gd name="T9" fmla="*/ 56 h 116"/>
                <a:gd name="T10" fmla="*/ 5 w 128"/>
                <a:gd name="T11" fmla="*/ 71 h 116"/>
                <a:gd name="T12" fmla="*/ 45 w 128"/>
                <a:gd name="T13" fmla="*/ 116 h 116"/>
                <a:gd name="T14" fmla="*/ 124 w 128"/>
                <a:gd name="T15" fmla="*/ 19 h 116"/>
                <a:gd name="T16" fmla="*/ 122 w 128"/>
                <a:gd name="T17" fmla="*/ 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16">
                  <a:moveTo>
                    <a:pt x="122" y="4"/>
                  </a:moveTo>
                  <a:cubicBezTo>
                    <a:pt x="116" y="0"/>
                    <a:pt x="109" y="1"/>
                    <a:pt x="105" y="6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19" y="53"/>
                    <a:pt x="12" y="52"/>
                    <a:pt x="7" y="56"/>
                  </a:cubicBezTo>
                  <a:cubicBezTo>
                    <a:pt x="1" y="60"/>
                    <a:pt x="0" y="66"/>
                    <a:pt x="5" y="71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8" y="14"/>
                    <a:pt x="127" y="7"/>
                    <a:pt x="1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2" name="Freeform 63"/>
          <p:cNvSpPr>
            <a:spLocks noChangeAspect="1" noEditPoints="1"/>
          </p:cNvSpPr>
          <p:nvPr/>
        </p:nvSpPr>
        <p:spPr bwMode="auto">
          <a:xfrm>
            <a:off x="5093616" y="3164064"/>
            <a:ext cx="376025" cy="358331"/>
          </a:xfrm>
          <a:custGeom>
            <a:avLst/>
            <a:gdLst>
              <a:gd name="T0" fmla="*/ 82 w 108"/>
              <a:gd name="T1" fmla="*/ 89 h 103"/>
              <a:gd name="T2" fmla="*/ 48 w 108"/>
              <a:gd name="T3" fmla="*/ 103 h 103"/>
              <a:gd name="T4" fmla="*/ 0 w 108"/>
              <a:gd name="T5" fmla="*/ 56 h 103"/>
              <a:gd name="T6" fmla="*/ 48 w 108"/>
              <a:gd name="T7" fmla="*/ 8 h 103"/>
              <a:gd name="T8" fmla="*/ 48 w 108"/>
              <a:gd name="T9" fmla="*/ 55 h 103"/>
              <a:gd name="T10" fmla="*/ 82 w 108"/>
              <a:gd name="T11" fmla="*/ 89 h 103"/>
              <a:gd name="T12" fmla="*/ 56 w 108"/>
              <a:gd name="T13" fmla="*/ 48 h 103"/>
              <a:gd name="T14" fmla="*/ 56 w 108"/>
              <a:gd name="T15" fmla="*/ 0 h 103"/>
              <a:gd name="T16" fmla="*/ 104 w 108"/>
              <a:gd name="T17" fmla="*/ 48 h 103"/>
              <a:gd name="T18" fmla="*/ 56 w 108"/>
              <a:gd name="T19" fmla="*/ 48 h 103"/>
              <a:gd name="T20" fmla="*/ 108 w 108"/>
              <a:gd name="T21" fmla="*/ 56 h 103"/>
              <a:gd name="T22" fmla="*/ 94 w 108"/>
              <a:gd name="T23" fmla="*/ 90 h 103"/>
              <a:gd name="T24" fmla="*/ 60 w 108"/>
              <a:gd name="T25" fmla="*/ 56 h 103"/>
              <a:gd name="T26" fmla="*/ 108 w 108"/>
              <a:gd name="T27" fmla="*/ 5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8" h="103">
                <a:moveTo>
                  <a:pt x="82" y="89"/>
                </a:moveTo>
                <a:cubicBezTo>
                  <a:pt x="73" y="98"/>
                  <a:pt x="61" y="103"/>
                  <a:pt x="48" y="103"/>
                </a:cubicBezTo>
                <a:cubicBezTo>
                  <a:pt x="22" y="103"/>
                  <a:pt x="0" y="82"/>
                  <a:pt x="0" y="56"/>
                </a:cubicBezTo>
                <a:cubicBezTo>
                  <a:pt x="0" y="29"/>
                  <a:pt x="22" y="8"/>
                  <a:pt x="48" y="8"/>
                </a:cubicBezTo>
                <a:cubicBezTo>
                  <a:pt x="48" y="55"/>
                  <a:pt x="48" y="55"/>
                  <a:pt x="48" y="55"/>
                </a:cubicBezTo>
                <a:lnTo>
                  <a:pt x="82" y="89"/>
                </a:lnTo>
                <a:close/>
                <a:moveTo>
                  <a:pt x="56" y="48"/>
                </a:moveTo>
                <a:cubicBezTo>
                  <a:pt x="56" y="0"/>
                  <a:pt x="56" y="0"/>
                  <a:pt x="56" y="0"/>
                </a:cubicBezTo>
                <a:cubicBezTo>
                  <a:pt x="82" y="0"/>
                  <a:pt x="104" y="21"/>
                  <a:pt x="104" y="48"/>
                </a:cubicBezTo>
                <a:lnTo>
                  <a:pt x="56" y="48"/>
                </a:lnTo>
                <a:close/>
                <a:moveTo>
                  <a:pt x="108" y="56"/>
                </a:moveTo>
                <a:cubicBezTo>
                  <a:pt x="108" y="69"/>
                  <a:pt x="102" y="81"/>
                  <a:pt x="94" y="90"/>
                </a:cubicBezTo>
                <a:cubicBezTo>
                  <a:pt x="60" y="56"/>
                  <a:pt x="60" y="56"/>
                  <a:pt x="60" y="56"/>
                </a:cubicBezTo>
                <a:lnTo>
                  <a:pt x="108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3" name="Group 102"/>
          <p:cNvGrpSpPr>
            <a:grpSpLocks noChangeAspect="1"/>
          </p:cNvGrpSpPr>
          <p:nvPr/>
        </p:nvGrpSpPr>
        <p:grpSpPr>
          <a:xfrm>
            <a:off x="3664861" y="3154826"/>
            <a:ext cx="400967" cy="338262"/>
            <a:chOff x="8404226" y="-1452563"/>
            <a:chExt cx="1492250" cy="1258888"/>
          </a:xfrm>
          <a:solidFill>
            <a:schemeClr val="tx1"/>
          </a:solidFill>
        </p:grpSpPr>
        <p:sp>
          <p:nvSpPr>
            <p:cNvPr id="104" name="Freeform 66"/>
            <p:cNvSpPr>
              <a:spLocks noEditPoints="1"/>
            </p:cNvSpPr>
            <p:nvPr/>
          </p:nvSpPr>
          <p:spPr bwMode="auto">
            <a:xfrm>
              <a:off x="8513763" y="-642938"/>
              <a:ext cx="238125" cy="449263"/>
            </a:xfrm>
            <a:custGeom>
              <a:avLst/>
              <a:gdLst>
                <a:gd name="T0" fmla="*/ 0 w 251"/>
                <a:gd name="T1" fmla="*/ 192 h 472"/>
                <a:gd name="T2" fmla="*/ 0 w 251"/>
                <a:gd name="T3" fmla="*/ 444 h 472"/>
                <a:gd name="T4" fmla="*/ 28 w 251"/>
                <a:gd name="T5" fmla="*/ 472 h 472"/>
                <a:gd name="T6" fmla="*/ 223 w 251"/>
                <a:gd name="T7" fmla="*/ 472 h 472"/>
                <a:gd name="T8" fmla="*/ 251 w 251"/>
                <a:gd name="T9" fmla="*/ 444 h 472"/>
                <a:gd name="T10" fmla="*/ 251 w 251"/>
                <a:gd name="T11" fmla="*/ 0 h 472"/>
                <a:gd name="T12" fmla="*/ 109 w 251"/>
                <a:gd name="T13" fmla="*/ 142 h 472"/>
                <a:gd name="T14" fmla="*/ 0 w 251"/>
                <a:gd name="T15" fmla="*/ 192 h 472"/>
                <a:gd name="T16" fmla="*/ 0 w 251"/>
                <a:gd name="T17" fmla="*/ 192 h 472"/>
                <a:gd name="T18" fmla="*/ 0 w 251"/>
                <a:gd name="T19" fmla="*/ 19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472">
                  <a:moveTo>
                    <a:pt x="0" y="192"/>
                  </a:moveTo>
                  <a:cubicBezTo>
                    <a:pt x="0" y="444"/>
                    <a:pt x="0" y="444"/>
                    <a:pt x="0" y="444"/>
                  </a:cubicBezTo>
                  <a:cubicBezTo>
                    <a:pt x="0" y="459"/>
                    <a:pt x="12" y="472"/>
                    <a:pt x="28" y="472"/>
                  </a:cubicBezTo>
                  <a:cubicBezTo>
                    <a:pt x="223" y="472"/>
                    <a:pt x="223" y="472"/>
                    <a:pt x="223" y="472"/>
                  </a:cubicBezTo>
                  <a:cubicBezTo>
                    <a:pt x="238" y="472"/>
                    <a:pt x="251" y="460"/>
                    <a:pt x="251" y="444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109" y="142"/>
                    <a:pt x="109" y="142"/>
                    <a:pt x="109" y="142"/>
                  </a:cubicBezTo>
                  <a:cubicBezTo>
                    <a:pt x="79" y="171"/>
                    <a:pt x="41" y="189"/>
                    <a:pt x="0" y="192"/>
                  </a:cubicBezTo>
                  <a:close/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67"/>
            <p:cNvSpPr>
              <a:spLocks noEditPoints="1"/>
            </p:cNvSpPr>
            <p:nvPr/>
          </p:nvSpPr>
          <p:spPr bwMode="auto">
            <a:xfrm>
              <a:off x="8843963" y="-646113"/>
              <a:ext cx="241300" cy="452438"/>
            </a:xfrm>
            <a:custGeom>
              <a:avLst/>
              <a:gdLst>
                <a:gd name="T0" fmla="*/ 0 w 252"/>
                <a:gd name="T1" fmla="*/ 0 h 475"/>
                <a:gd name="T2" fmla="*/ 0 w 252"/>
                <a:gd name="T3" fmla="*/ 447 h 475"/>
                <a:gd name="T4" fmla="*/ 29 w 252"/>
                <a:gd name="T5" fmla="*/ 475 h 475"/>
                <a:gd name="T6" fmla="*/ 224 w 252"/>
                <a:gd name="T7" fmla="*/ 475 h 475"/>
                <a:gd name="T8" fmla="*/ 252 w 252"/>
                <a:gd name="T9" fmla="*/ 447 h 475"/>
                <a:gd name="T10" fmla="*/ 252 w 252"/>
                <a:gd name="T11" fmla="*/ 184 h 475"/>
                <a:gd name="T12" fmla="*/ 134 w 252"/>
                <a:gd name="T13" fmla="*/ 134 h 475"/>
                <a:gd name="T14" fmla="*/ 0 w 252"/>
                <a:gd name="T15" fmla="*/ 0 h 475"/>
                <a:gd name="T16" fmla="*/ 0 w 252"/>
                <a:gd name="T17" fmla="*/ 0 h 475"/>
                <a:gd name="T18" fmla="*/ 0 w 252"/>
                <a:gd name="T1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475">
                  <a:moveTo>
                    <a:pt x="0" y="0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0" y="462"/>
                    <a:pt x="13" y="475"/>
                    <a:pt x="29" y="475"/>
                  </a:cubicBezTo>
                  <a:cubicBezTo>
                    <a:pt x="224" y="475"/>
                    <a:pt x="224" y="475"/>
                    <a:pt x="224" y="475"/>
                  </a:cubicBezTo>
                  <a:cubicBezTo>
                    <a:pt x="239" y="475"/>
                    <a:pt x="252" y="463"/>
                    <a:pt x="252" y="447"/>
                  </a:cubicBezTo>
                  <a:cubicBezTo>
                    <a:pt x="252" y="184"/>
                    <a:pt x="252" y="184"/>
                    <a:pt x="252" y="184"/>
                  </a:cubicBezTo>
                  <a:cubicBezTo>
                    <a:pt x="207" y="183"/>
                    <a:pt x="166" y="165"/>
                    <a:pt x="134" y="134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68"/>
            <p:cNvSpPr>
              <a:spLocks noEditPoints="1"/>
            </p:cNvSpPr>
            <p:nvPr/>
          </p:nvSpPr>
          <p:spPr bwMode="auto">
            <a:xfrm>
              <a:off x="9177338" y="-731838"/>
              <a:ext cx="239713" cy="538163"/>
            </a:xfrm>
            <a:custGeom>
              <a:avLst/>
              <a:gdLst>
                <a:gd name="T0" fmla="*/ 0 w 252"/>
                <a:gd name="T1" fmla="*/ 246 h 565"/>
                <a:gd name="T2" fmla="*/ 0 w 252"/>
                <a:gd name="T3" fmla="*/ 537 h 565"/>
                <a:gd name="T4" fmla="*/ 28 w 252"/>
                <a:gd name="T5" fmla="*/ 565 h 565"/>
                <a:gd name="T6" fmla="*/ 224 w 252"/>
                <a:gd name="T7" fmla="*/ 565 h 565"/>
                <a:gd name="T8" fmla="*/ 252 w 252"/>
                <a:gd name="T9" fmla="*/ 537 h 565"/>
                <a:gd name="T10" fmla="*/ 252 w 252"/>
                <a:gd name="T11" fmla="*/ 0 h 565"/>
                <a:gd name="T12" fmla="*/ 28 w 252"/>
                <a:gd name="T13" fmla="*/ 223 h 565"/>
                <a:gd name="T14" fmla="*/ 0 w 252"/>
                <a:gd name="T15" fmla="*/ 246 h 565"/>
                <a:gd name="T16" fmla="*/ 0 w 252"/>
                <a:gd name="T17" fmla="*/ 246 h 565"/>
                <a:gd name="T18" fmla="*/ 0 w 252"/>
                <a:gd name="T19" fmla="*/ 246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565">
                  <a:moveTo>
                    <a:pt x="0" y="246"/>
                  </a:moveTo>
                  <a:cubicBezTo>
                    <a:pt x="0" y="537"/>
                    <a:pt x="0" y="537"/>
                    <a:pt x="0" y="537"/>
                  </a:cubicBezTo>
                  <a:cubicBezTo>
                    <a:pt x="0" y="552"/>
                    <a:pt x="13" y="565"/>
                    <a:pt x="28" y="565"/>
                  </a:cubicBezTo>
                  <a:cubicBezTo>
                    <a:pt x="224" y="565"/>
                    <a:pt x="224" y="565"/>
                    <a:pt x="224" y="565"/>
                  </a:cubicBezTo>
                  <a:cubicBezTo>
                    <a:pt x="239" y="565"/>
                    <a:pt x="252" y="553"/>
                    <a:pt x="252" y="537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8" y="223"/>
                    <a:pt x="28" y="223"/>
                    <a:pt x="28" y="223"/>
                  </a:cubicBezTo>
                  <a:cubicBezTo>
                    <a:pt x="19" y="232"/>
                    <a:pt x="10" y="239"/>
                    <a:pt x="0" y="246"/>
                  </a:cubicBezTo>
                  <a:close/>
                  <a:moveTo>
                    <a:pt x="0" y="246"/>
                  </a:move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69"/>
            <p:cNvSpPr>
              <a:spLocks noEditPoints="1"/>
            </p:cNvSpPr>
            <p:nvPr/>
          </p:nvSpPr>
          <p:spPr bwMode="auto">
            <a:xfrm>
              <a:off x="9509126" y="-1044575"/>
              <a:ext cx="239713" cy="850900"/>
            </a:xfrm>
            <a:custGeom>
              <a:avLst/>
              <a:gdLst>
                <a:gd name="T0" fmla="*/ 233 w 252"/>
                <a:gd name="T1" fmla="*/ 0 h 895"/>
                <a:gd name="T2" fmla="*/ 0 w 252"/>
                <a:gd name="T3" fmla="*/ 232 h 895"/>
                <a:gd name="T4" fmla="*/ 0 w 252"/>
                <a:gd name="T5" fmla="*/ 867 h 895"/>
                <a:gd name="T6" fmla="*/ 28 w 252"/>
                <a:gd name="T7" fmla="*/ 895 h 895"/>
                <a:gd name="T8" fmla="*/ 223 w 252"/>
                <a:gd name="T9" fmla="*/ 895 h 895"/>
                <a:gd name="T10" fmla="*/ 252 w 252"/>
                <a:gd name="T11" fmla="*/ 867 h 895"/>
                <a:gd name="T12" fmla="*/ 252 w 252"/>
                <a:gd name="T13" fmla="*/ 17 h 895"/>
                <a:gd name="T14" fmla="*/ 237 w 252"/>
                <a:gd name="T15" fmla="*/ 4 h 895"/>
                <a:gd name="T16" fmla="*/ 233 w 252"/>
                <a:gd name="T17" fmla="*/ 0 h 895"/>
                <a:gd name="T18" fmla="*/ 233 w 252"/>
                <a:gd name="T19" fmla="*/ 0 h 895"/>
                <a:gd name="T20" fmla="*/ 233 w 252"/>
                <a:gd name="T21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" h="895">
                  <a:moveTo>
                    <a:pt x="233" y="0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867"/>
                    <a:pt x="0" y="867"/>
                    <a:pt x="0" y="867"/>
                  </a:cubicBezTo>
                  <a:cubicBezTo>
                    <a:pt x="0" y="882"/>
                    <a:pt x="12" y="895"/>
                    <a:pt x="28" y="895"/>
                  </a:cubicBezTo>
                  <a:cubicBezTo>
                    <a:pt x="223" y="895"/>
                    <a:pt x="223" y="895"/>
                    <a:pt x="223" y="895"/>
                  </a:cubicBezTo>
                  <a:cubicBezTo>
                    <a:pt x="239" y="895"/>
                    <a:pt x="252" y="883"/>
                    <a:pt x="252" y="867"/>
                  </a:cubicBezTo>
                  <a:cubicBezTo>
                    <a:pt x="252" y="17"/>
                    <a:pt x="252" y="17"/>
                    <a:pt x="252" y="17"/>
                  </a:cubicBezTo>
                  <a:cubicBezTo>
                    <a:pt x="245" y="12"/>
                    <a:pt x="240" y="7"/>
                    <a:pt x="237" y="4"/>
                  </a:cubicBezTo>
                  <a:lnTo>
                    <a:pt x="233" y="0"/>
                  </a:lnTo>
                  <a:close/>
                  <a:moveTo>
                    <a:pt x="233" y="0"/>
                  </a:moveTo>
                  <a:cubicBezTo>
                    <a:pt x="233" y="0"/>
                    <a:pt x="233" y="0"/>
                    <a:pt x="2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8" name="Freeform 70"/>
            <p:cNvSpPr>
              <a:spLocks noEditPoints="1"/>
            </p:cNvSpPr>
            <p:nvPr/>
          </p:nvSpPr>
          <p:spPr bwMode="auto">
            <a:xfrm>
              <a:off x="8404226" y="-1452563"/>
              <a:ext cx="1492250" cy="904875"/>
            </a:xfrm>
            <a:custGeom>
              <a:avLst/>
              <a:gdLst>
                <a:gd name="T0" fmla="*/ 1552 w 1566"/>
                <a:gd name="T1" fmla="*/ 15 h 950"/>
                <a:gd name="T2" fmla="*/ 1511 w 1566"/>
                <a:gd name="T3" fmla="*/ 0 h 950"/>
                <a:gd name="T4" fmla="*/ 1506 w 1566"/>
                <a:gd name="T5" fmla="*/ 0 h 950"/>
                <a:gd name="T6" fmla="*/ 1234 w 1566"/>
                <a:gd name="T7" fmla="*/ 13 h 950"/>
                <a:gd name="T8" fmla="*/ 1192 w 1566"/>
                <a:gd name="T9" fmla="*/ 28 h 950"/>
                <a:gd name="T10" fmla="*/ 1182 w 1566"/>
                <a:gd name="T11" fmla="*/ 42 h 950"/>
                <a:gd name="T12" fmla="*/ 1196 w 1566"/>
                <a:gd name="T13" fmla="*/ 99 h 950"/>
                <a:gd name="T14" fmla="*/ 1219 w 1566"/>
                <a:gd name="T15" fmla="*/ 122 h 950"/>
                <a:gd name="T16" fmla="*/ 1267 w 1566"/>
                <a:gd name="T17" fmla="*/ 170 h 950"/>
                <a:gd name="T18" fmla="*/ 717 w 1566"/>
                <a:gd name="T19" fmla="*/ 719 h 950"/>
                <a:gd name="T20" fmla="*/ 471 w 1566"/>
                <a:gd name="T21" fmla="*/ 473 h 950"/>
                <a:gd name="T22" fmla="*/ 415 w 1566"/>
                <a:gd name="T23" fmla="*/ 450 h 950"/>
                <a:gd name="T24" fmla="*/ 360 w 1566"/>
                <a:gd name="T25" fmla="*/ 473 h 950"/>
                <a:gd name="T26" fmla="*/ 31 w 1566"/>
                <a:gd name="T27" fmla="*/ 801 h 950"/>
                <a:gd name="T28" fmla="*/ 31 w 1566"/>
                <a:gd name="T29" fmla="*/ 912 h 950"/>
                <a:gd name="T30" fmla="*/ 46 w 1566"/>
                <a:gd name="T31" fmla="*/ 927 h 950"/>
                <a:gd name="T32" fmla="*/ 101 w 1566"/>
                <a:gd name="T33" fmla="*/ 950 h 950"/>
                <a:gd name="T34" fmla="*/ 157 w 1566"/>
                <a:gd name="T35" fmla="*/ 927 h 950"/>
                <a:gd name="T36" fmla="*/ 415 w 1566"/>
                <a:gd name="T37" fmla="*/ 668 h 950"/>
                <a:gd name="T38" fmla="*/ 662 w 1566"/>
                <a:gd name="T39" fmla="*/ 915 h 950"/>
                <a:gd name="T40" fmla="*/ 717 w 1566"/>
                <a:gd name="T41" fmla="*/ 938 h 950"/>
                <a:gd name="T42" fmla="*/ 773 w 1566"/>
                <a:gd name="T43" fmla="*/ 915 h 950"/>
                <a:gd name="T44" fmla="*/ 1393 w 1566"/>
                <a:gd name="T45" fmla="*/ 296 h 950"/>
                <a:gd name="T46" fmla="*/ 1463 w 1566"/>
                <a:gd name="T47" fmla="*/ 365 h 950"/>
                <a:gd name="T48" fmla="*/ 1500 w 1566"/>
                <a:gd name="T49" fmla="*/ 385 h 950"/>
                <a:gd name="T50" fmla="*/ 1523 w 1566"/>
                <a:gd name="T51" fmla="*/ 379 h 950"/>
                <a:gd name="T52" fmla="*/ 1536 w 1566"/>
                <a:gd name="T53" fmla="*/ 369 h 950"/>
                <a:gd name="T54" fmla="*/ 1553 w 1566"/>
                <a:gd name="T55" fmla="*/ 324 h 950"/>
                <a:gd name="T56" fmla="*/ 1561 w 1566"/>
                <a:gd name="T57" fmla="*/ 147 h 950"/>
                <a:gd name="T58" fmla="*/ 1565 w 1566"/>
                <a:gd name="T59" fmla="*/ 59 h 950"/>
                <a:gd name="T60" fmla="*/ 1552 w 1566"/>
                <a:gd name="T61" fmla="*/ 15 h 950"/>
                <a:gd name="T62" fmla="*/ 1552 w 1566"/>
                <a:gd name="T63" fmla="*/ 15 h 950"/>
                <a:gd name="T64" fmla="*/ 1552 w 1566"/>
                <a:gd name="T65" fmla="*/ 1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6" h="950">
                  <a:moveTo>
                    <a:pt x="1552" y="15"/>
                  </a:moveTo>
                  <a:cubicBezTo>
                    <a:pt x="1543" y="5"/>
                    <a:pt x="1529" y="0"/>
                    <a:pt x="1511" y="0"/>
                  </a:cubicBezTo>
                  <a:cubicBezTo>
                    <a:pt x="1506" y="0"/>
                    <a:pt x="1506" y="0"/>
                    <a:pt x="1506" y="0"/>
                  </a:cubicBezTo>
                  <a:cubicBezTo>
                    <a:pt x="1415" y="4"/>
                    <a:pt x="1324" y="9"/>
                    <a:pt x="1234" y="13"/>
                  </a:cubicBezTo>
                  <a:cubicBezTo>
                    <a:pt x="1221" y="14"/>
                    <a:pt x="1205" y="14"/>
                    <a:pt x="1192" y="28"/>
                  </a:cubicBezTo>
                  <a:cubicBezTo>
                    <a:pt x="1188" y="32"/>
                    <a:pt x="1184" y="36"/>
                    <a:pt x="1182" y="42"/>
                  </a:cubicBezTo>
                  <a:cubicBezTo>
                    <a:pt x="1168" y="71"/>
                    <a:pt x="1187" y="90"/>
                    <a:pt x="1196" y="99"/>
                  </a:cubicBezTo>
                  <a:cubicBezTo>
                    <a:pt x="1219" y="122"/>
                    <a:pt x="1219" y="122"/>
                    <a:pt x="1219" y="122"/>
                  </a:cubicBezTo>
                  <a:cubicBezTo>
                    <a:pt x="1235" y="138"/>
                    <a:pt x="1251" y="154"/>
                    <a:pt x="1267" y="170"/>
                  </a:cubicBezTo>
                  <a:cubicBezTo>
                    <a:pt x="717" y="719"/>
                    <a:pt x="717" y="719"/>
                    <a:pt x="717" y="719"/>
                  </a:cubicBezTo>
                  <a:cubicBezTo>
                    <a:pt x="471" y="473"/>
                    <a:pt x="471" y="473"/>
                    <a:pt x="471" y="473"/>
                  </a:cubicBezTo>
                  <a:cubicBezTo>
                    <a:pt x="456" y="458"/>
                    <a:pt x="436" y="450"/>
                    <a:pt x="415" y="450"/>
                  </a:cubicBezTo>
                  <a:cubicBezTo>
                    <a:pt x="394" y="450"/>
                    <a:pt x="374" y="458"/>
                    <a:pt x="360" y="473"/>
                  </a:cubicBezTo>
                  <a:cubicBezTo>
                    <a:pt x="31" y="801"/>
                    <a:pt x="31" y="801"/>
                    <a:pt x="31" y="801"/>
                  </a:cubicBezTo>
                  <a:cubicBezTo>
                    <a:pt x="0" y="832"/>
                    <a:pt x="0" y="881"/>
                    <a:pt x="31" y="912"/>
                  </a:cubicBezTo>
                  <a:cubicBezTo>
                    <a:pt x="46" y="927"/>
                    <a:pt x="46" y="927"/>
                    <a:pt x="46" y="927"/>
                  </a:cubicBezTo>
                  <a:cubicBezTo>
                    <a:pt x="60" y="941"/>
                    <a:pt x="80" y="950"/>
                    <a:pt x="101" y="950"/>
                  </a:cubicBezTo>
                  <a:cubicBezTo>
                    <a:pt x="123" y="950"/>
                    <a:pt x="142" y="941"/>
                    <a:pt x="157" y="927"/>
                  </a:cubicBezTo>
                  <a:cubicBezTo>
                    <a:pt x="415" y="668"/>
                    <a:pt x="415" y="668"/>
                    <a:pt x="415" y="668"/>
                  </a:cubicBezTo>
                  <a:cubicBezTo>
                    <a:pt x="662" y="915"/>
                    <a:pt x="662" y="915"/>
                    <a:pt x="662" y="915"/>
                  </a:cubicBezTo>
                  <a:cubicBezTo>
                    <a:pt x="676" y="930"/>
                    <a:pt x="696" y="938"/>
                    <a:pt x="717" y="938"/>
                  </a:cubicBezTo>
                  <a:cubicBezTo>
                    <a:pt x="739" y="938"/>
                    <a:pt x="758" y="930"/>
                    <a:pt x="773" y="915"/>
                  </a:cubicBezTo>
                  <a:cubicBezTo>
                    <a:pt x="1393" y="296"/>
                    <a:pt x="1393" y="296"/>
                    <a:pt x="1393" y="296"/>
                  </a:cubicBezTo>
                  <a:cubicBezTo>
                    <a:pt x="1463" y="365"/>
                    <a:pt x="1463" y="365"/>
                    <a:pt x="1463" y="365"/>
                  </a:cubicBezTo>
                  <a:cubicBezTo>
                    <a:pt x="1471" y="374"/>
                    <a:pt x="1483" y="385"/>
                    <a:pt x="1500" y="385"/>
                  </a:cubicBezTo>
                  <a:cubicBezTo>
                    <a:pt x="1508" y="385"/>
                    <a:pt x="1515" y="383"/>
                    <a:pt x="1523" y="379"/>
                  </a:cubicBezTo>
                  <a:cubicBezTo>
                    <a:pt x="1528" y="376"/>
                    <a:pt x="1532" y="373"/>
                    <a:pt x="1536" y="369"/>
                  </a:cubicBezTo>
                  <a:cubicBezTo>
                    <a:pt x="1550" y="356"/>
                    <a:pt x="1552" y="338"/>
                    <a:pt x="1553" y="324"/>
                  </a:cubicBezTo>
                  <a:cubicBezTo>
                    <a:pt x="1556" y="265"/>
                    <a:pt x="1558" y="206"/>
                    <a:pt x="1561" y="147"/>
                  </a:cubicBezTo>
                  <a:cubicBezTo>
                    <a:pt x="1565" y="59"/>
                    <a:pt x="1565" y="59"/>
                    <a:pt x="1565" y="59"/>
                  </a:cubicBezTo>
                  <a:cubicBezTo>
                    <a:pt x="1566" y="40"/>
                    <a:pt x="1562" y="26"/>
                    <a:pt x="1552" y="15"/>
                  </a:cubicBezTo>
                  <a:close/>
                  <a:moveTo>
                    <a:pt x="1552" y="15"/>
                  </a:moveTo>
                  <a:cubicBezTo>
                    <a:pt x="1552" y="15"/>
                    <a:pt x="1552" y="15"/>
                    <a:pt x="155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1996187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054" y="1"/>
            <a:ext cx="9162288" cy="5154450"/>
          </a:xfrm>
          <a:prstGeom prst="rect">
            <a:avLst/>
          </a:prstGeom>
          <a:gradFill flip="none" rotWithShape="1">
            <a:gsLst>
              <a:gs pos="18000">
                <a:srgbClr val="061D54"/>
              </a:gs>
              <a:gs pos="100000">
                <a:srgbClr val="00B80E"/>
              </a:gs>
            </a:gsLst>
            <a:lin ang="17400000" scaled="0"/>
            <a:tileRect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585227" y="1641767"/>
            <a:ext cx="3881896" cy="1608986"/>
            <a:chOff x="1509713" y="1046163"/>
            <a:chExt cx="5699125" cy="23622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509713" y="1363663"/>
              <a:ext cx="1368425" cy="1158875"/>
            </a:xfrm>
            <a:custGeom>
              <a:avLst/>
              <a:gdLst/>
              <a:ahLst/>
              <a:cxnLst>
                <a:cxn ang="0">
                  <a:pos x="352" y="0"/>
                </a:cxn>
                <a:cxn ang="0">
                  <a:pos x="125" y="299"/>
                </a:cxn>
                <a:cxn ang="0">
                  <a:pos x="25" y="171"/>
                </a:cxn>
                <a:cxn ang="0">
                  <a:pos x="74" y="148"/>
                </a:cxn>
                <a:cxn ang="0">
                  <a:pos x="187" y="142"/>
                </a:cxn>
                <a:cxn ang="0">
                  <a:pos x="352" y="0"/>
                </a:cxn>
              </a:cxnLst>
              <a:rect l="0" t="0" r="r" b="b"/>
              <a:pathLst>
                <a:path w="365" h="309">
                  <a:moveTo>
                    <a:pt x="352" y="0"/>
                  </a:moveTo>
                  <a:cubicBezTo>
                    <a:pt x="365" y="144"/>
                    <a:pt x="261" y="278"/>
                    <a:pt x="125" y="299"/>
                  </a:cubicBezTo>
                  <a:cubicBezTo>
                    <a:pt x="58" y="309"/>
                    <a:pt x="0" y="236"/>
                    <a:pt x="25" y="171"/>
                  </a:cubicBezTo>
                  <a:cubicBezTo>
                    <a:pt x="34" y="147"/>
                    <a:pt x="54" y="149"/>
                    <a:pt x="74" y="148"/>
                  </a:cubicBezTo>
                  <a:cubicBezTo>
                    <a:pt x="112" y="147"/>
                    <a:pt x="150" y="148"/>
                    <a:pt x="187" y="142"/>
                  </a:cubicBezTo>
                  <a:cubicBezTo>
                    <a:pt x="275" y="127"/>
                    <a:pt x="318" y="88"/>
                    <a:pt x="35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127250" y="2463800"/>
              <a:ext cx="1541462" cy="9445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56" y="1"/>
                </a:cxn>
                <a:cxn ang="0">
                  <a:pos x="368" y="96"/>
                </a:cxn>
                <a:cxn ang="0">
                  <a:pos x="319" y="246"/>
                </a:cxn>
                <a:cxn ang="0">
                  <a:pos x="271" y="227"/>
                </a:cxn>
                <a:cxn ang="0">
                  <a:pos x="245" y="180"/>
                </a:cxn>
                <a:cxn ang="0">
                  <a:pos x="0" y="51"/>
                </a:cxn>
              </a:cxnLst>
              <a:rect l="0" t="0" r="r" b="b"/>
              <a:pathLst>
                <a:path w="411" h="252">
                  <a:moveTo>
                    <a:pt x="0" y="51"/>
                  </a:moveTo>
                  <a:cubicBezTo>
                    <a:pt x="52" y="14"/>
                    <a:pt x="103" y="1"/>
                    <a:pt x="156" y="1"/>
                  </a:cubicBezTo>
                  <a:cubicBezTo>
                    <a:pt x="240" y="0"/>
                    <a:pt x="313" y="29"/>
                    <a:pt x="368" y="96"/>
                  </a:cubicBezTo>
                  <a:cubicBezTo>
                    <a:pt x="411" y="149"/>
                    <a:pt x="385" y="228"/>
                    <a:pt x="319" y="246"/>
                  </a:cubicBezTo>
                  <a:cubicBezTo>
                    <a:pt x="299" y="252"/>
                    <a:pt x="281" y="249"/>
                    <a:pt x="271" y="227"/>
                  </a:cubicBezTo>
                  <a:cubicBezTo>
                    <a:pt x="264" y="211"/>
                    <a:pt x="254" y="195"/>
                    <a:pt x="245" y="180"/>
                  </a:cubicBezTo>
                  <a:cubicBezTo>
                    <a:pt x="190" y="94"/>
                    <a:pt x="124" y="27"/>
                    <a:pt x="0" y="5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867025" y="1046163"/>
              <a:ext cx="836612" cy="1566863"/>
            </a:xfrm>
            <a:custGeom>
              <a:avLst/>
              <a:gdLst/>
              <a:ahLst/>
              <a:cxnLst>
                <a:cxn ang="0">
                  <a:pos x="191" y="418"/>
                </a:cxn>
                <a:cxn ang="0">
                  <a:pos x="50" y="78"/>
                </a:cxn>
                <a:cxn ang="0">
                  <a:pos x="210" y="53"/>
                </a:cxn>
                <a:cxn ang="0">
                  <a:pos x="211" y="96"/>
                </a:cxn>
                <a:cxn ang="0">
                  <a:pos x="162" y="189"/>
                </a:cxn>
                <a:cxn ang="0">
                  <a:pos x="191" y="418"/>
                </a:cxn>
              </a:cxnLst>
              <a:rect l="0" t="0" r="r" b="b"/>
              <a:pathLst>
                <a:path w="223" h="418">
                  <a:moveTo>
                    <a:pt x="191" y="418"/>
                  </a:moveTo>
                  <a:cubicBezTo>
                    <a:pt x="61" y="356"/>
                    <a:pt x="0" y="205"/>
                    <a:pt x="50" y="78"/>
                  </a:cubicBezTo>
                  <a:cubicBezTo>
                    <a:pt x="75" y="15"/>
                    <a:pt x="166" y="0"/>
                    <a:pt x="210" y="53"/>
                  </a:cubicBezTo>
                  <a:cubicBezTo>
                    <a:pt x="223" y="67"/>
                    <a:pt x="220" y="81"/>
                    <a:pt x="211" y="96"/>
                  </a:cubicBezTo>
                  <a:cubicBezTo>
                    <a:pt x="194" y="127"/>
                    <a:pt x="176" y="157"/>
                    <a:pt x="162" y="189"/>
                  </a:cubicBezTo>
                  <a:cubicBezTo>
                    <a:pt x="127" y="270"/>
                    <a:pt x="127" y="348"/>
                    <a:pt x="191" y="4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060575" y="2587625"/>
              <a:ext cx="903287" cy="628650"/>
            </a:xfrm>
            <a:custGeom>
              <a:avLst/>
              <a:gdLst/>
              <a:ahLst/>
              <a:cxnLst>
                <a:cxn ang="0">
                  <a:pos x="241" y="160"/>
                </a:cxn>
                <a:cxn ang="0">
                  <a:pos x="0" y="56"/>
                </a:cxn>
                <a:cxn ang="0">
                  <a:pos x="241" y="160"/>
                </a:cxn>
              </a:cxnLst>
              <a:rect l="0" t="0" r="r" b="b"/>
              <a:pathLst>
                <a:path w="241" h="168">
                  <a:moveTo>
                    <a:pt x="241" y="160"/>
                  </a:moveTo>
                  <a:cubicBezTo>
                    <a:pt x="140" y="168"/>
                    <a:pt x="62" y="133"/>
                    <a:pt x="0" y="56"/>
                  </a:cubicBezTo>
                  <a:cubicBezTo>
                    <a:pt x="68" y="0"/>
                    <a:pt x="193" y="53"/>
                    <a:pt x="241" y="160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384550" y="1641475"/>
              <a:ext cx="509587" cy="971550"/>
            </a:xfrm>
            <a:custGeom>
              <a:avLst/>
              <a:gdLst/>
              <a:ahLst/>
              <a:cxnLst>
                <a:cxn ang="0">
                  <a:pos x="94" y="259"/>
                </a:cxn>
                <a:cxn ang="0">
                  <a:pos x="64" y="0"/>
                </a:cxn>
                <a:cxn ang="0">
                  <a:pos x="94" y="259"/>
                </a:cxn>
              </a:cxnLst>
              <a:rect l="0" t="0" r="r" b="b"/>
              <a:pathLst>
                <a:path w="136" h="259">
                  <a:moveTo>
                    <a:pt x="94" y="259"/>
                  </a:moveTo>
                  <a:cubicBezTo>
                    <a:pt x="12" y="208"/>
                    <a:pt x="0" y="101"/>
                    <a:pt x="64" y="0"/>
                  </a:cubicBezTo>
                  <a:cubicBezTo>
                    <a:pt x="122" y="57"/>
                    <a:pt x="136" y="182"/>
                    <a:pt x="94" y="259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966913" y="1255713"/>
              <a:ext cx="795337" cy="596900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206" y="0"/>
                </a:cxn>
                <a:cxn ang="0">
                  <a:pos x="0" y="154"/>
                </a:cxn>
              </a:cxnLst>
              <a:rect l="0" t="0" r="r" b="b"/>
              <a:pathLst>
                <a:path w="212" h="159">
                  <a:moveTo>
                    <a:pt x="0" y="154"/>
                  </a:moveTo>
                  <a:cubicBezTo>
                    <a:pt x="24" y="74"/>
                    <a:pt x="119" y="3"/>
                    <a:pt x="206" y="0"/>
                  </a:cubicBezTo>
                  <a:cubicBezTo>
                    <a:pt x="212" y="89"/>
                    <a:pt x="120" y="159"/>
                    <a:pt x="0" y="154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5686425" y="2593975"/>
              <a:ext cx="244475" cy="330200"/>
            </a:xfrm>
            <a:custGeom>
              <a:avLst/>
              <a:gdLst/>
              <a:ahLst/>
              <a:cxnLst>
                <a:cxn ang="0">
                  <a:pos x="65" y="88"/>
                </a:cxn>
                <a:cxn ang="0">
                  <a:pos x="0" y="88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6"/>
                </a:cxn>
                <a:cxn ang="0">
                  <a:pos x="16" y="16"/>
                </a:cxn>
                <a:cxn ang="0">
                  <a:pos x="16" y="36"/>
                </a:cxn>
                <a:cxn ang="0">
                  <a:pos x="63" y="36"/>
                </a:cxn>
                <a:cxn ang="0">
                  <a:pos x="63" y="52"/>
                </a:cxn>
                <a:cxn ang="0">
                  <a:pos x="16" y="52"/>
                </a:cxn>
                <a:cxn ang="0">
                  <a:pos x="16" y="72"/>
                </a:cxn>
                <a:cxn ang="0">
                  <a:pos x="65" y="72"/>
                </a:cxn>
                <a:cxn ang="0">
                  <a:pos x="65" y="88"/>
                </a:cxn>
              </a:cxnLst>
              <a:rect l="0" t="0" r="r" b="b"/>
              <a:pathLst>
                <a:path w="65" h="88">
                  <a:moveTo>
                    <a:pt x="65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59"/>
                    <a:pt x="0" y="29"/>
                    <a:pt x="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65" y="72"/>
                    <a:pt x="65" y="72"/>
                    <a:pt x="65" y="72"/>
                  </a:cubicBezTo>
                  <a:lnTo>
                    <a:pt x="65" y="88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972175" y="2687638"/>
              <a:ext cx="225425" cy="236538"/>
            </a:xfrm>
            <a:custGeom>
              <a:avLst/>
              <a:gdLst/>
              <a:ahLst/>
              <a:cxnLst>
                <a:cxn ang="0">
                  <a:pos x="45" y="63"/>
                </a:cxn>
                <a:cxn ang="0">
                  <a:pos x="45" y="31"/>
                </a:cxn>
                <a:cxn ang="0">
                  <a:pos x="31" y="14"/>
                </a:cxn>
                <a:cxn ang="0">
                  <a:pos x="15" y="31"/>
                </a:cxn>
                <a:cxn ang="0">
                  <a:pos x="15" y="63"/>
                </a:cxn>
                <a:cxn ang="0">
                  <a:pos x="0" y="63"/>
                </a:cxn>
                <a:cxn ang="0">
                  <a:pos x="0" y="1"/>
                </a:cxn>
                <a:cxn ang="0">
                  <a:pos x="14" y="1"/>
                </a:cxn>
                <a:cxn ang="0">
                  <a:pos x="15" y="9"/>
                </a:cxn>
                <a:cxn ang="0">
                  <a:pos x="35" y="0"/>
                </a:cxn>
                <a:cxn ang="0">
                  <a:pos x="60" y="30"/>
                </a:cxn>
                <a:cxn ang="0">
                  <a:pos x="60" y="63"/>
                </a:cxn>
                <a:cxn ang="0">
                  <a:pos x="45" y="63"/>
                </a:cxn>
              </a:cxnLst>
              <a:rect l="0" t="0" r="r" b="b"/>
              <a:pathLst>
                <a:path w="60" h="63">
                  <a:moveTo>
                    <a:pt x="45" y="63"/>
                  </a:moveTo>
                  <a:cubicBezTo>
                    <a:pt x="45" y="31"/>
                    <a:pt x="45" y="31"/>
                    <a:pt x="45" y="31"/>
                  </a:cubicBezTo>
                  <a:cubicBezTo>
                    <a:pt x="45" y="21"/>
                    <a:pt x="40" y="14"/>
                    <a:pt x="31" y="14"/>
                  </a:cubicBezTo>
                  <a:cubicBezTo>
                    <a:pt x="21" y="14"/>
                    <a:pt x="15" y="22"/>
                    <a:pt x="15" y="3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1" y="3"/>
                    <a:pt x="27" y="0"/>
                    <a:pt x="35" y="0"/>
                  </a:cubicBezTo>
                  <a:cubicBezTo>
                    <a:pt x="49" y="0"/>
                    <a:pt x="60" y="11"/>
                    <a:pt x="60" y="30"/>
                  </a:cubicBezTo>
                  <a:cubicBezTo>
                    <a:pt x="60" y="63"/>
                    <a:pt x="60" y="63"/>
                    <a:pt x="60" y="63"/>
                  </a:cubicBezTo>
                  <a:lnTo>
                    <a:pt x="45" y="63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6238875" y="2684463"/>
              <a:ext cx="242887" cy="244475"/>
            </a:xfrm>
            <a:custGeom>
              <a:avLst/>
              <a:gdLst/>
              <a:ahLst/>
              <a:cxnLst>
                <a:cxn ang="0">
                  <a:pos x="15" y="38"/>
                </a:cxn>
                <a:cxn ang="0">
                  <a:pos x="34" y="52"/>
                </a:cxn>
                <a:cxn ang="0">
                  <a:pos x="50" y="46"/>
                </a:cxn>
                <a:cxn ang="0">
                  <a:pos x="59" y="55"/>
                </a:cxn>
                <a:cxn ang="0">
                  <a:pos x="33" y="65"/>
                </a:cxn>
                <a:cxn ang="0">
                  <a:pos x="0" y="33"/>
                </a:cxn>
                <a:cxn ang="0">
                  <a:pos x="32" y="0"/>
                </a:cxn>
                <a:cxn ang="0">
                  <a:pos x="63" y="38"/>
                </a:cxn>
                <a:cxn ang="0">
                  <a:pos x="15" y="38"/>
                </a:cxn>
                <a:cxn ang="0">
                  <a:pos x="48" y="26"/>
                </a:cxn>
                <a:cxn ang="0">
                  <a:pos x="33" y="14"/>
                </a:cxn>
                <a:cxn ang="0">
                  <a:pos x="16" y="26"/>
                </a:cxn>
                <a:cxn ang="0">
                  <a:pos x="48" y="26"/>
                </a:cxn>
              </a:cxnLst>
              <a:rect l="0" t="0" r="r" b="b"/>
              <a:pathLst>
                <a:path w="65" h="65">
                  <a:moveTo>
                    <a:pt x="15" y="38"/>
                  </a:moveTo>
                  <a:cubicBezTo>
                    <a:pt x="16" y="46"/>
                    <a:pt x="23" y="52"/>
                    <a:pt x="34" y="52"/>
                  </a:cubicBezTo>
                  <a:cubicBezTo>
                    <a:pt x="39" y="52"/>
                    <a:pt x="46" y="49"/>
                    <a:pt x="50" y="46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3" y="62"/>
                    <a:pt x="43" y="65"/>
                    <a:pt x="33" y="65"/>
                  </a:cubicBezTo>
                  <a:cubicBezTo>
                    <a:pt x="12" y="65"/>
                    <a:pt x="0" y="52"/>
                    <a:pt x="0" y="33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3"/>
                    <a:pt x="63" y="38"/>
                  </a:cubicBezTo>
                  <a:lnTo>
                    <a:pt x="15" y="38"/>
                  </a:lnTo>
                  <a:close/>
                  <a:moveTo>
                    <a:pt x="48" y="26"/>
                  </a:moveTo>
                  <a:cubicBezTo>
                    <a:pt x="47" y="18"/>
                    <a:pt x="41" y="14"/>
                    <a:pt x="33" y="14"/>
                  </a:cubicBezTo>
                  <a:cubicBezTo>
                    <a:pt x="24" y="14"/>
                    <a:pt x="18" y="18"/>
                    <a:pt x="16" y="26"/>
                  </a:cubicBezTo>
                  <a:lnTo>
                    <a:pt x="48" y="26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6519863" y="2684463"/>
              <a:ext cx="179387" cy="239713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5" y="9"/>
                </a:cxn>
                <a:cxn ang="0">
                  <a:pos x="32" y="0"/>
                </a:cxn>
                <a:cxn ang="0">
                  <a:pos x="48" y="6"/>
                </a:cxn>
                <a:cxn ang="0">
                  <a:pos x="41" y="20"/>
                </a:cxn>
                <a:cxn ang="0">
                  <a:pos x="30" y="16"/>
                </a:cxn>
                <a:cxn ang="0">
                  <a:pos x="15" y="31"/>
                </a:cxn>
                <a:cxn ang="0">
                  <a:pos x="15" y="64"/>
                </a:cxn>
                <a:cxn ang="0">
                  <a:pos x="0" y="64"/>
                </a:cxn>
                <a:cxn ang="0">
                  <a:pos x="0" y="2"/>
                </a:cxn>
                <a:cxn ang="0">
                  <a:pos x="14" y="2"/>
                </a:cxn>
              </a:cxnLst>
              <a:rect l="0" t="0" r="r" b="b"/>
              <a:pathLst>
                <a:path w="48" h="64">
                  <a:moveTo>
                    <a:pt x="14" y="2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9" y="2"/>
                    <a:pt x="26" y="0"/>
                    <a:pt x="32" y="0"/>
                  </a:cubicBezTo>
                  <a:cubicBezTo>
                    <a:pt x="38" y="0"/>
                    <a:pt x="44" y="3"/>
                    <a:pt x="48" y="6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8" y="17"/>
                    <a:pt x="35" y="16"/>
                    <a:pt x="30" y="16"/>
                  </a:cubicBezTo>
                  <a:cubicBezTo>
                    <a:pt x="22" y="16"/>
                    <a:pt x="15" y="20"/>
                    <a:pt x="15" y="31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707188" y="2670175"/>
              <a:ext cx="231775" cy="39687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8"/>
                </a:cxn>
                <a:cxn ang="0">
                  <a:pos x="56" y="17"/>
                </a:cxn>
                <a:cxn ang="0">
                  <a:pos x="62" y="35"/>
                </a:cxn>
                <a:cxn ang="0">
                  <a:pos x="49" y="58"/>
                </a:cxn>
                <a:cxn ang="0">
                  <a:pos x="62" y="79"/>
                </a:cxn>
                <a:cxn ang="0">
                  <a:pos x="31" y="106"/>
                </a:cxn>
                <a:cxn ang="0">
                  <a:pos x="0" y="79"/>
                </a:cxn>
                <a:cxn ang="0">
                  <a:pos x="15" y="79"/>
                </a:cxn>
                <a:cxn ang="0">
                  <a:pos x="31" y="92"/>
                </a:cxn>
                <a:cxn ang="0">
                  <a:pos x="47" y="79"/>
                </a:cxn>
                <a:cxn ang="0">
                  <a:pos x="31" y="66"/>
                </a:cxn>
                <a:cxn ang="0">
                  <a:pos x="0" y="35"/>
                </a:cxn>
                <a:cxn ang="0">
                  <a:pos x="31" y="4"/>
                </a:cxn>
                <a:cxn ang="0">
                  <a:pos x="45" y="8"/>
                </a:cxn>
                <a:cxn ang="0">
                  <a:pos x="51" y="0"/>
                </a:cxn>
                <a:cxn ang="0">
                  <a:pos x="15" y="35"/>
                </a:cxn>
                <a:cxn ang="0">
                  <a:pos x="31" y="53"/>
                </a:cxn>
                <a:cxn ang="0">
                  <a:pos x="47" y="35"/>
                </a:cxn>
                <a:cxn ang="0">
                  <a:pos x="31" y="18"/>
                </a:cxn>
                <a:cxn ang="0">
                  <a:pos x="15" y="35"/>
                </a:cxn>
              </a:cxnLst>
              <a:rect l="0" t="0" r="r" b="b"/>
              <a:pathLst>
                <a:path w="62" h="106">
                  <a:moveTo>
                    <a:pt x="51" y="0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60" y="22"/>
                    <a:pt x="62" y="29"/>
                    <a:pt x="62" y="35"/>
                  </a:cubicBezTo>
                  <a:cubicBezTo>
                    <a:pt x="62" y="43"/>
                    <a:pt x="59" y="54"/>
                    <a:pt x="49" y="58"/>
                  </a:cubicBezTo>
                  <a:cubicBezTo>
                    <a:pt x="59" y="64"/>
                    <a:pt x="62" y="71"/>
                    <a:pt x="62" y="79"/>
                  </a:cubicBezTo>
                  <a:cubicBezTo>
                    <a:pt x="62" y="96"/>
                    <a:pt x="49" y="106"/>
                    <a:pt x="31" y="106"/>
                  </a:cubicBezTo>
                  <a:cubicBezTo>
                    <a:pt x="13" y="106"/>
                    <a:pt x="0" y="95"/>
                    <a:pt x="0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87"/>
                    <a:pt x="22" y="92"/>
                    <a:pt x="31" y="92"/>
                  </a:cubicBezTo>
                  <a:cubicBezTo>
                    <a:pt x="40" y="92"/>
                    <a:pt x="47" y="87"/>
                    <a:pt x="47" y="79"/>
                  </a:cubicBezTo>
                  <a:cubicBezTo>
                    <a:pt x="47" y="70"/>
                    <a:pt x="39" y="66"/>
                    <a:pt x="31" y="66"/>
                  </a:cubicBezTo>
                  <a:cubicBezTo>
                    <a:pt x="12" y="66"/>
                    <a:pt x="0" y="55"/>
                    <a:pt x="0" y="35"/>
                  </a:cubicBezTo>
                  <a:cubicBezTo>
                    <a:pt x="0" y="16"/>
                    <a:pt x="14" y="4"/>
                    <a:pt x="31" y="4"/>
                  </a:cubicBezTo>
                  <a:cubicBezTo>
                    <a:pt x="36" y="4"/>
                    <a:pt x="41" y="5"/>
                    <a:pt x="45" y="8"/>
                  </a:cubicBezTo>
                  <a:lnTo>
                    <a:pt x="51" y="0"/>
                  </a:lnTo>
                  <a:close/>
                  <a:moveTo>
                    <a:pt x="15" y="35"/>
                  </a:moveTo>
                  <a:cubicBezTo>
                    <a:pt x="15" y="46"/>
                    <a:pt x="22" y="53"/>
                    <a:pt x="31" y="53"/>
                  </a:cubicBezTo>
                  <a:cubicBezTo>
                    <a:pt x="40" y="53"/>
                    <a:pt x="47" y="46"/>
                    <a:pt x="47" y="35"/>
                  </a:cubicBezTo>
                  <a:cubicBezTo>
                    <a:pt x="47" y="25"/>
                    <a:pt x="40" y="18"/>
                    <a:pt x="31" y="18"/>
                  </a:cubicBezTo>
                  <a:cubicBezTo>
                    <a:pt x="22" y="18"/>
                    <a:pt x="15" y="25"/>
                    <a:pt x="15" y="35"/>
                  </a:cubicBez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961188" y="2692400"/>
              <a:ext cx="247650" cy="330200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69" y="208"/>
                </a:cxn>
                <a:cxn ang="0">
                  <a:pos x="31" y="208"/>
                </a:cxn>
                <a:cxn ang="0">
                  <a:pos x="57" y="144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62" y="63"/>
                </a:cxn>
                <a:cxn ang="0">
                  <a:pos x="76" y="104"/>
                </a:cxn>
                <a:cxn ang="0">
                  <a:pos x="93" y="63"/>
                </a:cxn>
                <a:cxn ang="0">
                  <a:pos x="119" y="0"/>
                </a:cxn>
                <a:cxn ang="0">
                  <a:pos x="156" y="0"/>
                </a:cxn>
              </a:cxnLst>
              <a:rect l="0" t="0" r="r" b="b"/>
              <a:pathLst>
                <a:path w="156" h="208">
                  <a:moveTo>
                    <a:pt x="156" y="0"/>
                  </a:moveTo>
                  <a:lnTo>
                    <a:pt x="69" y="208"/>
                  </a:lnTo>
                  <a:lnTo>
                    <a:pt x="31" y="208"/>
                  </a:lnTo>
                  <a:lnTo>
                    <a:pt x="57" y="144"/>
                  </a:lnTo>
                  <a:lnTo>
                    <a:pt x="0" y="0"/>
                  </a:lnTo>
                  <a:lnTo>
                    <a:pt x="41" y="0"/>
                  </a:lnTo>
                  <a:lnTo>
                    <a:pt x="62" y="63"/>
                  </a:lnTo>
                  <a:lnTo>
                    <a:pt x="76" y="104"/>
                  </a:lnTo>
                  <a:lnTo>
                    <a:pt x="93" y="63"/>
                  </a:lnTo>
                  <a:lnTo>
                    <a:pt x="119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1B22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251325" y="1743075"/>
              <a:ext cx="782637" cy="779463"/>
            </a:xfrm>
            <a:custGeom>
              <a:avLst/>
              <a:gdLst/>
              <a:ahLst/>
              <a:cxnLst>
                <a:cxn ang="0">
                  <a:pos x="172" y="11"/>
                </a:cxn>
                <a:cxn ang="0">
                  <a:pos x="122" y="0"/>
                </a:cxn>
                <a:cxn ang="0">
                  <a:pos x="121" y="0"/>
                </a:cxn>
                <a:cxn ang="0">
                  <a:pos x="120" y="0"/>
                </a:cxn>
                <a:cxn ang="0">
                  <a:pos x="118" y="0"/>
                </a:cxn>
                <a:cxn ang="0">
                  <a:pos x="117" y="0"/>
                </a:cxn>
                <a:cxn ang="0">
                  <a:pos x="116" y="0"/>
                </a:cxn>
                <a:cxn ang="0">
                  <a:pos x="115" y="0"/>
                </a:cxn>
                <a:cxn ang="0">
                  <a:pos x="114" y="0"/>
                </a:cxn>
                <a:cxn ang="0">
                  <a:pos x="114" y="0"/>
                </a:cxn>
                <a:cxn ang="0">
                  <a:pos x="113" y="0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9" y="0"/>
                </a:cxn>
                <a:cxn ang="0">
                  <a:pos x="108" y="0"/>
                </a:cxn>
                <a:cxn ang="0">
                  <a:pos x="107" y="0"/>
                </a:cxn>
                <a:cxn ang="0">
                  <a:pos x="30" y="30"/>
                </a:cxn>
                <a:cxn ang="0">
                  <a:pos x="0" y="103"/>
                </a:cxn>
                <a:cxn ang="0">
                  <a:pos x="25" y="173"/>
                </a:cxn>
                <a:cxn ang="0">
                  <a:pos x="107" y="208"/>
                </a:cxn>
                <a:cxn ang="0">
                  <a:pos x="108" y="208"/>
                </a:cxn>
                <a:cxn ang="0">
                  <a:pos x="109" y="208"/>
                </a:cxn>
                <a:cxn ang="0">
                  <a:pos x="110" y="208"/>
                </a:cxn>
                <a:cxn ang="0">
                  <a:pos x="112" y="208"/>
                </a:cxn>
                <a:cxn ang="0">
                  <a:pos x="113" y="208"/>
                </a:cxn>
                <a:cxn ang="0">
                  <a:pos x="114" y="208"/>
                </a:cxn>
                <a:cxn ang="0">
                  <a:pos x="115" y="208"/>
                </a:cxn>
                <a:cxn ang="0">
                  <a:pos x="115" y="208"/>
                </a:cxn>
                <a:cxn ang="0">
                  <a:pos x="116" y="208"/>
                </a:cxn>
                <a:cxn ang="0">
                  <a:pos x="117" y="208"/>
                </a:cxn>
                <a:cxn ang="0">
                  <a:pos x="119" y="208"/>
                </a:cxn>
                <a:cxn ang="0">
                  <a:pos x="120" y="208"/>
                </a:cxn>
                <a:cxn ang="0">
                  <a:pos x="121" y="208"/>
                </a:cxn>
                <a:cxn ang="0">
                  <a:pos x="122" y="208"/>
                </a:cxn>
                <a:cxn ang="0">
                  <a:pos x="172" y="197"/>
                </a:cxn>
                <a:cxn ang="0">
                  <a:pos x="209" y="168"/>
                </a:cxn>
                <a:cxn ang="0">
                  <a:pos x="193" y="157"/>
                </a:cxn>
                <a:cxn ang="0">
                  <a:pos x="193" y="157"/>
                </a:cxn>
                <a:cxn ang="0">
                  <a:pos x="188" y="153"/>
                </a:cxn>
                <a:cxn ang="0">
                  <a:pos x="187" y="154"/>
                </a:cxn>
                <a:cxn ang="0">
                  <a:pos x="186" y="153"/>
                </a:cxn>
                <a:cxn ang="0">
                  <a:pos x="185" y="154"/>
                </a:cxn>
                <a:cxn ang="0">
                  <a:pos x="184" y="153"/>
                </a:cxn>
                <a:cxn ang="0">
                  <a:pos x="183" y="154"/>
                </a:cxn>
                <a:cxn ang="0">
                  <a:pos x="181" y="153"/>
                </a:cxn>
                <a:cxn ang="0">
                  <a:pos x="115" y="189"/>
                </a:cxn>
                <a:cxn ang="0">
                  <a:pos x="61" y="165"/>
                </a:cxn>
                <a:cxn ang="0">
                  <a:pos x="36" y="104"/>
                </a:cxn>
                <a:cxn ang="0">
                  <a:pos x="47" y="61"/>
                </a:cxn>
                <a:cxn ang="0">
                  <a:pos x="78" y="31"/>
                </a:cxn>
                <a:cxn ang="0">
                  <a:pos x="115" y="20"/>
                </a:cxn>
                <a:cxn ang="0">
                  <a:pos x="147" y="28"/>
                </a:cxn>
                <a:cxn ang="0">
                  <a:pos x="181" y="57"/>
                </a:cxn>
                <a:cxn ang="0">
                  <a:pos x="183" y="56"/>
                </a:cxn>
                <a:cxn ang="0">
                  <a:pos x="184" y="57"/>
                </a:cxn>
                <a:cxn ang="0">
                  <a:pos x="185" y="56"/>
                </a:cxn>
                <a:cxn ang="0">
                  <a:pos x="186" y="57"/>
                </a:cxn>
                <a:cxn ang="0">
                  <a:pos x="188" y="56"/>
                </a:cxn>
                <a:cxn ang="0">
                  <a:pos x="188" y="57"/>
                </a:cxn>
                <a:cxn ang="0">
                  <a:pos x="193" y="53"/>
                </a:cxn>
                <a:cxn ang="0">
                  <a:pos x="193" y="53"/>
                </a:cxn>
                <a:cxn ang="0">
                  <a:pos x="209" y="42"/>
                </a:cxn>
                <a:cxn ang="0">
                  <a:pos x="172" y="11"/>
                </a:cxn>
              </a:cxnLst>
              <a:rect l="0" t="0" r="r" b="b"/>
              <a:pathLst>
                <a:path w="209" h="208">
                  <a:moveTo>
                    <a:pt x="172" y="11"/>
                  </a:moveTo>
                  <a:cubicBezTo>
                    <a:pt x="157" y="4"/>
                    <a:pt x="140" y="0"/>
                    <a:pt x="122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19" y="0"/>
                    <a:pt x="119" y="0"/>
                    <a:pt x="118" y="0"/>
                  </a:cubicBezTo>
                  <a:cubicBezTo>
                    <a:pt x="118" y="0"/>
                    <a:pt x="117" y="0"/>
                    <a:pt x="117" y="0"/>
                  </a:cubicBezTo>
                  <a:cubicBezTo>
                    <a:pt x="117" y="0"/>
                    <a:pt x="116" y="0"/>
                    <a:pt x="11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4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2" y="0"/>
                    <a:pt x="112" y="0"/>
                    <a:pt x="111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6" y="0"/>
                    <a:pt x="51" y="10"/>
                    <a:pt x="30" y="30"/>
                  </a:cubicBezTo>
                  <a:cubicBezTo>
                    <a:pt x="10" y="49"/>
                    <a:pt x="0" y="74"/>
                    <a:pt x="0" y="103"/>
                  </a:cubicBezTo>
                  <a:cubicBezTo>
                    <a:pt x="0" y="130"/>
                    <a:pt x="8" y="154"/>
                    <a:pt x="25" y="173"/>
                  </a:cubicBezTo>
                  <a:cubicBezTo>
                    <a:pt x="45" y="196"/>
                    <a:pt x="72" y="208"/>
                    <a:pt x="107" y="208"/>
                  </a:cubicBezTo>
                  <a:cubicBezTo>
                    <a:pt x="107" y="208"/>
                    <a:pt x="108" y="208"/>
                    <a:pt x="108" y="208"/>
                  </a:cubicBezTo>
                  <a:cubicBezTo>
                    <a:pt x="108" y="208"/>
                    <a:pt x="109" y="208"/>
                    <a:pt x="109" y="208"/>
                  </a:cubicBezTo>
                  <a:cubicBezTo>
                    <a:pt x="110" y="208"/>
                    <a:pt x="110" y="208"/>
                    <a:pt x="110" y="208"/>
                  </a:cubicBezTo>
                  <a:cubicBezTo>
                    <a:pt x="111" y="208"/>
                    <a:pt x="111" y="208"/>
                    <a:pt x="112" y="208"/>
                  </a:cubicBezTo>
                  <a:cubicBezTo>
                    <a:pt x="112" y="208"/>
                    <a:pt x="112" y="208"/>
                    <a:pt x="113" y="208"/>
                  </a:cubicBezTo>
                  <a:cubicBezTo>
                    <a:pt x="113" y="208"/>
                    <a:pt x="114" y="208"/>
                    <a:pt x="114" y="208"/>
                  </a:cubicBezTo>
                  <a:cubicBezTo>
                    <a:pt x="114" y="208"/>
                    <a:pt x="114" y="208"/>
                    <a:pt x="115" y="208"/>
                  </a:cubicBezTo>
                  <a:cubicBezTo>
                    <a:pt x="115" y="208"/>
                    <a:pt x="115" y="208"/>
                    <a:pt x="115" y="208"/>
                  </a:cubicBezTo>
                  <a:cubicBezTo>
                    <a:pt x="115" y="208"/>
                    <a:pt x="116" y="208"/>
                    <a:pt x="116" y="208"/>
                  </a:cubicBezTo>
                  <a:cubicBezTo>
                    <a:pt x="117" y="208"/>
                    <a:pt x="117" y="208"/>
                    <a:pt x="117" y="208"/>
                  </a:cubicBezTo>
                  <a:cubicBezTo>
                    <a:pt x="118" y="208"/>
                    <a:pt x="118" y="208"/>
                    <a:pt x="119" y="208"/>
                  </a:cubicBezTo>
                  <a:cubicBezTo>
                    <a:pt x="119" y="208"/>
                    <a:pt x="119" y="208"/>
                    <a:pt x="120" y="208"/>
                  </a:cubicBezTo>
                  <a:cubicBezTo>
                    <a:pt x="120" y="208"/>
                    <a:pt x="121" y="208"/>
                    <a:pt x="121" y="208"/>
                  </a:cubicBezTo>
                  <a:cubicBezTo>
                    <a:pt x="121" y="208"/>
                    <a:pt x="122" y="208"/>
                    <a:pt x="122" y="208"/>
                  </a:cubicBezTo>
                  <a:cubicBezTo>
                    <a:pt x="140" y="208"/>
                    <a:pt x="157" y="204"/>
                    <a:pt x="172" y="197"/>
                  </a:cubicBezTo>
                  <a:cubicBezTo>
                    <a:pt x="186" y="191"/>
                    <a:pt x="199" y="181"/>
                    <a:pt x="209" y="168"/>
                  </a:cubicBezTo>
                  <a:cubicBezTo>
                    <a:pt x="193" y="157"/>
                    <a:pt x="193" y="157"/>
                    <a:pt x="193" y="157"/>
                  </a:cubicBezTo>
                  <a:cubicBezTo>
                    <a:pt x="193" y="157"/>
                    <a:pt x="193" y="157"/>
                    <a:pt x="193" y="157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8" y="153"/>
                    <a:pt x="188" y="154"/>
                    <a:pt x="187" y="154"/>
                  </a:cubicBezTo>
                  <a:cubicBezTo>
                    <a:pt x="186" y="153"/>
                    <a:pt x="186" y="153"/>
                    <a:pt x="186" y="153"/>
                  </a:cubicBezTo>
                  <a:cubicBezTo>
                    <a:pt x="186" y="153"/>
                    <a:pt x="185" y="154"/>
                    <a:pt x="185" y="154"/>
                  </a:cubicBezTo>
                  <a:cubicBezTo>
                    <a:pt x="184" y="153"/>
                    <a:pt x="184" y="153"/>
                    <a:pt x="184" y="153"/>
                  </a:cubicBezTo>
                  <a:cubicBezTo>
                    <a:pt x="183" y="153"/>
                    <a:pt x="183" y="154"/>
                    <a:pt x="183" y="154"/>
                  </a:cubicBezTo>
                  <a:cubicBezTo>
                    <a:pt x="181" y="153"/>
                    <a:pt x="181" y="153"/>
                    <a:pt x="181" y="153"/>
                  </a:cubicBezTo>
                  <a:cubicBezTo>
                    <a:pt x="164" y="173"/>
                    <a:pt x="140" y="187"/>
                    <a:pt x="115" y="189"/>
                  </a:cubicBezTo>
                  <a:cubicBezTo>
                    <a:pt x="94" y="187"/>
                    <a:pt x="75" y="179"/>
                    <a:pt x="61" y="165"/>
                  </a:cubicBezTo>
                  <a:cubicBezTo>
                    <a:pt x="44" y="149"/>
                    <a:pt x="36" y="129"/>
                    <a:pt x="36" y="104"/>
                  </a:cubicBezTo>
                  <a:cubicBezTo>
                    <a:pt x="36" y="89"/>
                    <a:pt x="40" y="74"/>
                    <a:pt x="47" y="61"/>
                  </a:cubicBezTo>
                  <a:cubicBezTo>
                    <a:pt x="54" y="49"/>
                    <a:pt x="65" y="38"/>
                    <a:pt x="78" y="31"/>
                  </a:cubicBezTo>
                  <a:cubicBezTo>
                    <a:pt x="90" y="24"/>
                    <a:pt x="102" y="21"/>
                    <a:pt x="115" y="20"/>
                  </a:cubicBezTo>
                  <a:cubicBezTo>
                    <a:pt x="126" y="21"/>
                    <a:pt x="137" y="23"/>
                    <a:pt x="147" y="28"/>
                  </a:cubicBezTo>
                  <a:cubicBezTo>
                    <a:pt x="159" y="34"/>
                    <a:pt x="173" y="46"/>
                    <a:pt x="181" y="57"/>
                  </a:cubicBezTo>
                  <a:cubicBezTo>
                    <a:pt x="183" y="56"/>
                    <a:pt x="183" y="56"/>
                    <a:pt x="183" y="56"/>
                  </a:cubicBezTo>
                  <a:cubicBezTo>
                    <a:pt x="183" y="56"/>
                    <a:pt x="183" y="57"/>
                    <a:pt x="184" y="57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6" y="57"/>
                    <a:pt x="186" y="57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8" y="56"/>
                    <a:pt x="188" y="57"/>
                    <a:pt x="188" y="57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199" y="28"/>
                    <a:pt x="187" y="18"/>
                    <a:pt x="17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4973638" y="1941513"/>
              <a:ext cx="4762" cy="47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1DB1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5911850" y="1762125"/>
              <a:ext cx="503237" cy="742950"/>
            </a:xfrm>
            <a:custGeom>
              <a:avLst/>
              <a:gdLst/>
              <a:ahLst/>
              <a:cxnLst>
                <a:cxn ang="0">
                  <a:pos x="117" y="102"/>
                </a:cxn>
                <a:cxn ang="0">
                  <a:pos x="93" y="90"/>
                </a:cxn>
                <a:cxn ang="0">
                  <a:pos x="112" y="72"/>
                </a:cxn>
                <a:cxn ang="0">
                  <a:pos x="118" y="48"/>
                </a:cxn>
                <a:cxn ang="0">
                  <a:pos x="111" y="23"/>
                </a:cxn>
                <a:cxn ang="0">
                  <a:pos x="91" y="6"/>
                </a:cxn>
                <a:cxn ang="0">
                  <a:pos x="55" y="0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98"/>
                </a:cxn>
                <a:cxn ang="0">
                  <a:pos x="3" y="198"/>
                </a:cxn>
                <a:cxn ang="0">
                  <a:pos x="5" y="198"/>
                </a:cxn>
                <a:cxn ang="0">
                  <a:pos x="8" y="198"/>
                </a:cxn>
                <a:cxn ang="0">
                  <a:pos x="8" y="198"/>
                </a:cxn>
                <a:cxn ang="0">
                  <a:pos x="11" y="198"/>
                </a:cxn>
                <a:cxn ang="0">
                  <a:pos x="13" y="198"/>
                </a:cxn>
                <a:cxn ang="0">
                  <a:pos x="16" y="198"/>
                </a:cxn>
                <a:cxn ang="0">
                  <a:pos x="55" y="198"/>
                </a:cxn>
                <a:cxn ang="0">
                  <a:pos x="57" y="198"/>
                </a:cxn>
                <a:cxn ang="0">
                  <a:pos x="60" y="198"/>
                </a:cxn>
                <a:cxn ang="0">
                  <a:pos x="62" y="198"/>
                </a:cxn>
                <a:cxn ang="0">
                  <a:pos x="63" y="198"/>
                </a:cxn>
                <a:cxn ang="0">
                  <a:pos x="65" y="198"/>
                </a:cxn>
                <a:cxn ang="0">
                  <a:pos x="68" y="198"/>
                </a:cxn>
                <a:cxn ang="0">
                  <a:pos x="70" y="198"/>
                </a:cxn>
                <a:cxn ang="0">
                  <a:pos x="117" y="181"/>
                </a:cxn>
                <a:cxn ang="0">
                  <a:pos x="134" y="141"/>
                </a:cxn>
                <a:cxn ang="0">
                  <a:pos x="130" y="119"/>
                </a:cxn>
                <a:cxn ang="0">
                  <a:pos x="117" y="102"/>
                </a:cxn>
                <a:cxn ang="0">
                  <a:pos x="43" y="19"/>
                </a:cxn>
                <a:cxn ang="0">
                  <a:pos x="73" y="27"/>
                </a:cxn>
                <a:cxn ang="0">
                  <a:pos x="82" y="48"/>
                </a:cxn>
                <a:cxn ang="0">
                  <a:pos x="77" y="67"/>
                </a:cxn>
                <a:cxn ang="0">
                  <a:pos x="61" y="79"/>
                </a:cxn>
                <a:cxn ang="0">
                  <a:pos x="35" y="83"/>
                </a:cxn>
                <a:cxn ang="0">
                  <a:pos x="35" y="19"/>
                </a:cxn>
                <a:cxn ang="0">
                  <a:pos x="43" y="19"/>
                </a:cxn>
                <a:cxn ang="0">
                  <a:pos x="35" y="178"/>
                </a:cxn>
                <a:cxn ang="0">
                  <a:pos x="35" y="103"/>
                </a:cxn>
                <a:cxn ang="0">
                  <a:pos x="66" y="105"/>
                </a:cxn>
                <a:cxn ang="0">
                  <a:pos x="90" y="118"/>
                </a:cxn>
                <a:cxn ang="0">
                  <a:pos x="98" y="141"/>
                </a:cxn>
                <a:cxn ang="0">
                  <a:pos x="92" y="161"/>
                </a:cxn>
                <a:cxn ang="0">
                  <a:pos x="76" y="174"/>
                </a:cxn>
                <a:cxn ang="0">
                  <a:pos x="44" y="178"/>
                </a:cxn>
                <a:cxn ang="0">
                  <a:pos x="35" y="178"/>
                </a:cxn>
              </a:cxnLst>
              <a:rect l="0" t="0" r="r" b="b"/>
              <a:pathLst>
                <a:path w="134" h="198">
                  <a:moveTo>
                    <a:pt x="117" y="102"/>
                  </a:moveTo>
                  <a:cubicBezTo>
                    <a:pt x="111" y="98"/>
                    <a:pt x="103" y="93"/>
                    <a:pt x="93" y="90"/>
                  </a:cubicBezTo>
                  <a:cubicBezTo>
                    <a:pt x="101" y="85"/>
                    <a:pt x="107" y="80"/>
                    <a:pt x="112" y="72"/>
                  </a:cubicBezTo>
                  <a:cubicBezTo>
                    <a:pt x="116" y="65"/>
                    <a:pt x="118" y="57"/>
                    <a:pt x="118" y="48"/>
                  </a:cubicBezTo>
                  <a:cubicBezTo>
                    <a:pt x="118" y="39"/>
                    <a:pt x="116" y="30"/>
                    <a:pt x="111" y="23"/>
                  </a:cubicBezTo>
                  <a:cubicBezTo>
                    <a:pt x="106" y="15"/>
                    <a:pt x="99" y="9"/>
                    <a:pt x="91" y="6"/>
                  </a:cubicBezTo>
                  <a:cubicBezTo>
                    <a:pt x="82" y="2"/>
                    <a:pt x="70" y="0"/>
                    <a:pt x="5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" y="198"/>
                    <a:pt x="3" y="198"/>
                    <a:pt x="3" y="19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11" y="198"/>
                    <a:pt x="11" y="198"/>
                    <a:pt x="11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16" y="198"/>
                    <a:pt x="16" y="198"/>
                    <a:pt x="16" y="198"/>
                  </a:cubicBezTo>
                  <a:cubicBezTo>
                    <a:pt x="55" y="198"/>
                    <a:pt x="55" y="198"/>
                    <a:pt x="55" y="198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90" y="198"/>
                    <a:pt x="105" y="192"/>
                    <a:pt x="117" y="181"/>
                  </a:cubicBezTo>
                  <a:cubicBezTo>
                    <a:pt x="128" y="170"/>
                    <a:pt x="134" y="157"/>
                    <a:pt x="134" y="141"/>
                  </a:cubicBezTo>
                  <a:cubicBezTo>
                    <a:pt x="134" y="133"/>
                    <a:pt x="133" y="126"/>
                    <a:pt x="130" y="119"/>
                  </a:cubicBezTo>
                  <a:cubicBezTo>
                    <a:pt x="126" y="113"/>
                    <a:pt x="122" y="107"/>
                    <a:pt x="117" y="102"/>
                  </a:cubicBezTo>
                  <a:close/>
                  <a:moveTo>
                    <a:pt x="43" y="19"/>
                  </a:moveTo>
                  <a:cubicBezTo>
                    <a:pt x="56" y="19"/>
                    <a:pt x="67" y="22"/>
                    <a:pt x="73" y="27"/>
                  </a:cubicBezTo>
                  <a:cubicBezTo>
                    <a:pt x="79" y="32"/>
                    <a:pt x="82" y="39"/>
                    <a:pt x="82" y="48"/>
                  </a:cubicBezTo>
                  <a:cubicBezTo>
                    <a:pt x="82" y="55"/>
                    <a:pt x="81" y="61"/>
                    <a:pt x="77" y="67"/>
                  </a:cubicBezTo>
                  <a:cubicBezTo>
                    <a:pt x="73" y="72"/>
                    <a:pt x="68" y="76"/>
                    <a:pt x="61" y="79"/>
                  </a:cubicBezTo>
                  <a:cubicBezTo>
                    <a:pt x="56" y="81"/>
                    <a:pt x="47" y="82"/>
                    <a:pt x="35" y="83"/>
                  </a:cubicBezTo>
                  <a:cubicBezTo>
                    <a:pt x="35" y="19"/>
                    <a:pt x="35" y="19"/>
                    <a:pt x="35" y="19"/>
                  </a:cubicBezTo>
                  <a:lnTo>
                    <a:pt x="43" y="19"/>
                  </a:lnTo>
                  <a:close/>
                  <a:moveTo>
                    <a:pt x="35" y="178"/>
                  </a:moveTo>
                  <a:cubicBezTo>
                    <a:pt x="35" y="103"/>
                    <a:pt x="35" y="103"/>
                    <a:pt x="35" y="103"/>
                  </a:cubicBezTo>
                  <a:cubicBezTo>
                    <a:pt x="50" y="103"/>
                    <a:pt x="60" y="104"/>
                    <a:pt x="66" y="105"/>
                  </a:cubicBezTo>
                  <a:cubicBezTo>
                    <a:pt x="76" y="107"/>
                    <a:pt x="84" y="112"/>
                    <a:pt x="90" y="118"/>
                  </a:cubicBezTo>
                  <a:cubicBezTo>
                    <a:pt x="96" y="125"/>
                    <a:pt x="98" y="133"/>
                    <a:pt x="98" y="141"/>
                  </a:cubicBezTo>
                  <a:cubicBezTo>
                    <a:pt x="98" y="148"/>
                    <a:pt x="96" y="155"/>
                    <a:pt x="92" y="161"/>
                  </a:cubicBezTo>
                  <a:cubicBezTo>
                    <a:pt x="88" y="167"/>
                    <a:pt x="83" y="171"/>
                    <a:pt x="76" y="174"/>
                  </a:cubicBezTo>
                  <a:cubicBezTo>
                    <a:pt x="69" y="177"/>
                    <a:pt x="59" y="178"/>
                    <a:pt x="44" y="178"/>
                  </a:cubicBezTo>
                  <a:lnTo>
                    <a:pt x="35" y="178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6437313" y="1762125"/>
              <a:ext cx="771525" cy="742950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64" y="0"/>
                </a:cxn>
                <a:cxn ang="0">
                  <a:pos x="257" y="0"/>
                </a:cxn>
                <a:cxn ang="0">
                  <a:pos x="257" y="0"/>
                </a:cxn>
                <a:cxn ang="0">
                  <a:pos x="252" y="0"/>
                </a:cxn>
                <a:cxn ang="0">
                  <a:pos x="252" y="0"/>
                </a:cxn>
                <a:cxn ang="0">
                  <a:pos x="250" y="0"/>
                </a:cxn>
                <a:cxn ang="0">
                  <a:pos x="250" y="0"/>
                </a:cxn>
                <a:cxn ang="0">
                  <a:pos x="245" y="0"/>
                </a:cxn>
                <a:cxn ang="0">
                  <a:pos x="245" y="0"/>
                </a:cxn>
                <a:cxn ang="0">
                  <a:pos x="241" y="0"/>
                </a:cxn>
                <a:cxn ang="0">
                  <a:pos x="241" y="0"/>
                </a:cxn>
                <a:cxn ang="0">
                  <a:pos x="238" y="0"/>
                </a:cxn>
                <a:cxn ang="0">
                  <a:pos x="238" y="0"/>
                </a:cxn>
                <a:cxn ang="0">
                  <a:pos x="234" y="0"/>
                </a:cxn>
                <a:cxn ang="0">
                  <a:pos x="234" y="0"/>
                </a:cxn>
                <a:cxn ang="0">
                  <a:pos x="226" y="0"/>
                </a:cxn>
                <a:cxn ang="0">
                  <a:pos x="222" y="0"/>
                </a:cxn>
                <a:cxn ang="0">
                  <a:pos x="0" y="468"/>
                </a:cxn>
                <a:cxn ang="0">
                  <a:pos x="7" y="468"/>
                </a:cxn>
                <a:cxn ang="0">
                  <a:pos x="12" y="468"/>
                </a:cxn>
                <a:cxn ang="0">
                  <a:pos x="19" y="468"/>
                </a:cxn>
                <a:cxn ang="0">
                  <a:pos x="21" y="468"/>
                </a:cxn>
                <a:cxn ang="0">
                  <a:pos x="26" y="468"/>
                </a:cxn>
                <a:cxn ang="0">
                  <a:pos x="30" y="468"/>
                </a:cxn>
                <a:cxn ang="0">
                  <a:pos x="38" y="468"/>
                </a:cxn>
                <a:cxn ang="0">
                  <a:pos x="54" y="468"/>
                </a:cxn>
                <a:cxn ang="0">
                  <a:pos x="59" y="468"/>
                </a:cxn>
                <a:cxn ang="0">
                  <a:pos x="64" y="468"/>
                </a:cxn>
                <a:cxn ang="0">
                  <a:pos x="71" y="468"/>
                </a:cxn>
                <a:cxn ang="0">
                  <a:pos x="73" y="468"/>
                </a:cxn>
                <a:cxn ang="0">
                  <a:pos x="78" y="468"/>
                </a:cxn>
                <a:cxn ang="0">
                  <a:pos x="82" y="468"/>
                </a:cxn>
                <a:cxn ang="0">
                  <a:pos x="89" y="468"/>
                </a:cxn>
                <a:cxn ang="0">
                  <a:pos x="163" y="314"/>
                </a:cxn>
                <a:cxn ang="0">
                  <a:pos x="328" y="314"/>
                </a:cxn>
                <a:cxn ang="0">
                  <a:pos x="401" y="468"/>
                </a:cxn>
                <a:cxn ang="0">
                  <a:pos x="406" y="468"/>
                </a:cxn>
                <a:cxn ang="0">
                  <a:pos x="413" y="468"/>
                </a:cxn>
                <a:cxn ang="0">
                  <a:pos x="418" y="468"/>
                </a:cxn>
                <a:cxn ang="0">
                  <a:pos x="420" y="468"/>
                </a:cxn>
                <a:cxn ang="0">
                  <a:pos x="425" y="468"/>
                </a:cxn>
                <a:cxn ang="0">
                  <a:pos x="432" y="468"/>
                </a:cxn>
                <a:cxn ang="0">
                  <a:pos x="437" y="468"/>
                </a:cxn>
                <a:cxn ang="0">
                  <a:pos x="451" y="468"/>
                </a:cxn>
                <a:cxn ang="0">
                  <a:pos x="456" y="468"/>
                </a:cxn>
                <a:cxn ang="0">
                  <a:pos x="463" y="468"/>
                </a:cxn>
                <a:cxn ang="0">
                  <a:pos x="467" y="468"/>
                </a:cxn>
                <a:cxn ang="0">
                  <a:pos x="470" y="468"/>
                </a:cxn>
                <a:cxn ang="0">
                  <a:pos x="477" y="468"/>
                </a:cxn>
                <a:cxn ang="0">
                  <a:pos x="482" y="468"/>
                </a:cxn>
                <a:cxn ang="0">
                  <a:pos x="486" y="468"/>
                </a:cxn>
                <a:cxn ang="0">
                  <a:pos x="269" y="0"/>
                </a:cxn>
                <a:cxn ang="0">
                  <a:pos x="184" y="269"/>
                </a:cxn>
                <a:cxn ang="0">
                  <a:pos x="245" y="137"/>
                </a:cxn>
                <a:cxn ang="0">
                  <a:pos x="307" y="269"/>
                </a:cxn>
                <a:cxn ang="0">
                  <a:pos x="184" y="269"/>
                </a:cxn>
              </a:cxnLst>
              <a:rect l="0" t="0" r="r" b="b"/>
              <a:pathLst>
                <a:path w="486" h="468">
                  <a:moveTo>
                    <a:pt x="269" y="0"/>
                  </a:moveTo>
                  <a:lnTo>
                    <a:pt x="264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26" y="0"/>
                  </a:lnTo>
                  <a:lnTo>
                    <a:pt x="222" y="0"/>
                  </a:lnTo>
                  <a:lnTo>
                    <a:pt x="0" y="468"/>
                  </a:lnTo>
                  <a:lnTo>
                    <a:pt x="7" y="468"/>
                  </a:lnTo>
                  <a:lnTo>
                    <a:pt x="12" y="468"/>
                  </a:lnTo>
                  <a:lnTo>
                    <a:pt x="19" y="468"/>
                  </a:lnTo>
                  <a:lnTo>
                    <a:pt x="21" y="468"/>
                  </a:lnTo>
                  <a:lnTo>
                    <a:pt x="26" y="468"/>
                  </a:lnTo>
                  <a:lnTo>
                    <a:pt x="30" y="468"/>
                  </a:lnTo>
                  <a:lnTo>
                    <a:pt x="38" y="468"/>
                  </a:lnTo>
                  <a:lnTo>
                    <a:pt x="54" y="468"/>
                  </a:lnTo>
                  <a:lnTo>
                    <a:pt x="59" y="468"/>
                  </a:lnTo>
                  <a:lnTo>
                    <a:pt x="64" y="468"/>
                  </a:lnTo>
                  <a:lnTo>
                    <a:pt x="71" y="468"/>
                  </a:lnTo>
                  <a:lnTo>
                    <a:pt x="73" y="468"/>
                  </a:lnTo>
                  <a:lnTo>
                    <a:pt x="78" y="468"/>
                  </a:lnTo>
                  <a:lnTo>
                    <a:pt x="82" y="468"/>
                  </a:lnTo>
                  <a:lnTo>
                    <a:pt x="89" y="468"/>
                  </a:lnTo>
                  <a:lnTo>
                    <a:pt x="163" y="314"/>
                  </a:lnTo>
                  <a:lnTo>
                    <a:pt x="328" y="314"/>
                  </a:lnTo>
                  <a:lnTo>
                    <a:pt x="401" y="468"/>
                  </a:lnTo>
                  <a:lnTo>
                    <a:pt x="406" y="468"/>
                  </a:lnTo>
                  <a:lnTo>
                    <a:pt x="413" y="468"/>
                  </a:lnTo>
                  <a:lnTo>
                    <a:pt x="418" y="468"/>
                  </a:lnTo>
                  <a:lnTo>
                    <a:pt x="420" y="468"/>
                  </a:lnTo>
                  <a:lnTo>
                    <a:pt x="425" y="468"/>
                  </a:lnTo>
                  <a:lnTo>
                    <a:pt x="432" y="468"/>
                  </a:lnTo>
                  <a:lnTo>
                    <a:pt x="437" y="468"/>
                  </a:lnTo>
                  <a:lnTo>
                    <a:pt x="451" y="468"/>
                  </a:lnTo>
                  <a:lnTo>
                    <a:pt x="456" y="468"/>
                  </a:lnTo>
                  <a:lnTo>
                    <a:pt x="463" y="468"/>
                  </a:lnTo>
                  <a:lnTo>
                    <a:pt x="467" y="468"/>
                  </a:lnTo>
                  <a:lnTo>
                    <a:pt x="470" y="468"/>
                  </a:lnTo>
                  <a:lnTo>
                    <a:pt x="477" y="468"/>
                  </a:lnTo>
                  <a:lnTo>
                    <a:pt x="482" y="468"/>
                  </a:lnTo>
                  <a:lnTo>
                    <a:pt x="486" y="468"/>
                  </a:lnTo>
                  <a:lnTo>
                    <a:pt x="269" y="0"/>
                  </a:lnTo>
                  <a:close/>
                  <a:moveTo>
                    <a:pt x="184" y="269"/>
                  </a:moveTo>
                  <a:lnTo>
                    <a:pt x="245" y="137"/>
                  </a:lnTo>
                  <a:lnTo>
                    <a:pt x="307" y="269"/>
                  </a:lnTo>
                  <a:lnTo>
                    <a:pt x="184" y="269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124450" y="1762125"/>
              <a:ext cx="484187" cy="742950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279" y="0"/>
                </a:cxn>
                <a:cxn ang="0">
                  <a:pos x="267" y="0"/>
                </a:cxn>
                <a:cxn ang="0">
                  <a:pos x="31" y="0"/>
                </a:cxn>
                <a:cxn ang="0">
                  <a:pos x="19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468"/>
                </a:cxn>
                <a:cxn ang="0">
                  <a:pos x="16" y="468"/>
                </a:cxn>
                <a:cxn ang="0">
                  <a:pos x="26" y="468"/>
                </a:cxn>
                <a:cxn ang="0">
                  <a:pos x="35" y="468"/>
                </a:cxn>
                <a:cxn ang="0">
                  <a:pos x="272" y="468"/>
                </a:cxn>
                <a:cxn ang="0">
                  <a:pos x="283" y="468"/>
                </a:cxn>
                <a:cxn ang="0">
                  <a:pos x="290" y="468"/>
                </a:cxn>
                <a:cxn ang="0">
                  <a:pos x="302" y="468"/>
                </a:cxn>
                <a:cxn ang="0">
                  <a:pos x="295" y="420"/>
                </a:cxn>
                <a:cxn ang="0">
                  <a:pos x="286" y="420"/>
                </a:cxn>
                <a:cxn ang="0">
                  <a:pos x="276" y="420"/>
                </a:cxn>
                <a:cxn ang="0">
                  <a:pos x="267" y="420"/>
                </a:cxn>
                <a:cxn ang="0">
                  <a:pos x="83" y="238"/>
                </a:cxn>
                <a:cxn ang="0">
                  <a:pos x="272" y="238"/>
                </a:cxn>
                <a:cxn ang="0">
                  <a:pos x="283" y="238"/>
                </a:cxn>
                <a:cxn ang="0">
                  <a:pos x="290" y="238"/>
                </a:cxn>
                <a:cxn ang="0">
                  <a:pos x="302" y="238"/>
                </a:cxn>
                <a:cxn ang="0">
                  <a:pos x="295" y="191"/>
                </a:cxn>
                <a:cxn ang="0">
                  <a:pos x="286" y="191"/>
                </a:cxn>
                <a:cxn ang="0">
                  <a:pos x="276" y="191"/>
                </a:cxn>
                <a:cxn ang="0">
                  <a:pos x="267" y="191"/>
                </a:cxn>
                <a:cxn ang="0">
                  <a:pos x="83" y="45"/>
                </a:cxn>
                <a:cxn ang="0">
                  <a:pos x="274" y="45"/>
                </a:cxn>
                <a:cxn ang="0">
                  <a:pos x="286" y="45"/>
                </a:cxn>
                <a:cxn ang="0">
                  <a:pos x="293" y="45"/>
                </a:cxn>
                <a:cxn ang="0">
                  <a:pos x="305" y="45"/>
                </a:cxn>
                <a:cxn ang="0">
                  <a:pos x="298" y="0"/>
                </a:cxn>
              </a:cxnLst>
              <a:rect l="0" t="0" r="r" b="b"/>
              <a:pathLst>
                <a:path w="305" h="468">
                  <a:moveTo>
                    <a:pt x="293" y="0"/>
                  </a:moveTo>
                  <a:lnTo>
                    <a:pt x="286" y="0"/>
                  </a:lnTo>
                  <a:lnTo>
                    <a:pt x="286" y="0"/>
                  </a:lnTo>
                  <a:lnTo>
                    <a:pt x="279" y="0"/>
                  </a:lnTo>
                  <a:lnTo>
                    <a:pt x="274" y="0"/>
                  </a:lnTo>
                  <a:lnTo>
                    <a:pt x="267" y="0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468"/>
                  </a:lnTo>
                  <a:lnTo>
                    <a:pt x="5" y="468"/>
                  </a:lnTo>
                  <a:lnTo>
                    <a:pt x="12" y="468"/>
                  </a:lnTo>
                  <a:lnTo>
                    <a:pt x="16" y="468"/>
                  </a:lnTo>
                  <a:lnTo>
                    <a:pt x="19" y="468"/>
                  </a:lnTo>
                  <a:lnTo>
                    <a:pt x="26" y="468"/>
                  </a:lnTo>
                  <a:lnTo>
                    <a:pt x="31" y="468"/>
                  </a:lnTo>
                  <a:lnTo>
                    <a:pt x="35" y="468"/>
                  </a:lnTo>
                  <a:lnTo>
                    <a:pt x="267" y="468"/>
                  </a:lnTo>
                  <a:lnTo>
                    <a:pt x="272" y="468"/>
                  </a:lnTo>
                  <a:lnTo>
                    <a:pt x="276" y="468"/>
                  </a:lnTo>
                  <a:lnTo>
                    <a:pt x="283" y="468"/>
                  </a:lnTo>
                  <a:lnTo>
                    <a:pt x="286" y="468"/>
                  </a:lnTo>
                  <a:lnTo>
                    <a:pt x="290" y="468"/>
                  </a:lnTo>
                  <a:lnTo>
                    <a:pt x="295" y="468"/>
                  </a:lnTo>
                  <a:lnTo>
                    <a:pt x="302" y="468"/>
                  </a:lnTo>
                  <a:lnTo>
                    <a:pt x="302" y="420"/>
                  </a:lnTo>
                  <a:lnTo>
                    <a:pt x="295" y="420"/>
                  </a:lnTo>
                  <a:lnTo>
                    <a:pt x="290" y="420"/>
                  </a:lnTo>
                  <a:lnTo>
                    <a:pt x="286" y="420"/>
                  </a:lnTo>
                  <a:lnTo>
                    <a:pt x="283" y="420"/>
                  </a:lnTo>
                  <a:lnTo>
                    <a:pt x="276" y="420"/>
                  </a:lnTo>
                  <a:lnTo>
                    <a:pt x="272" y="420"/>
                  </a:lnTo>
                  <a:lnTo>
                    <a:pt x="267" y="420"/>
                  </a:lnTo>
                  <a:lnTo>
                    <a:pt x="83" y="420"/>
                  </a:lnTo>
                  <a:lnTo>
                    <a:pt x="83" y="238"/>
                  </a:lnTo>
                  <a:lnTo>
                    <a:pt x="267" y="238"/>
                  </a:lnTo>
                  <a:lnTo>
                    <a:pt x="272" y="238"/>
                  </a:lnTo>
                  <a:lnTo>
                    <a:pt x="276" y="238"/>
                  </a:lnTo>
                  <a:lnTo>
                    <a:pt x="283" y="238"/>
                  </a:lnTo>
                  <a:lnTo>
                    <a:pt x="286" y="238"/>
                  </a:lnTo>
                  <a:lnTo>
                    <a:pt x="290" y="238"/>
                  </a:lnTo>
                  <a:lnTo>
                    <a:pt x="295" y="238"/>
                  </a:lnTo>
                  <a:lnTo>
                    <a:pt x="302" y="238"/>
                  </a:lnTo>
                  <a:lnTo>
                    <a:pt x="302" y="191"/>
                  </a:lnTo>
                  <a:lnTo>
                    <a:pt x="295" y="191"/>
                  </a:lnTo>
                  <a:lnTo>
                    <a:pt x="290" y="191"/>
                  </a:lnTo>
                  <a:lnTo>
                    <a:pt x="286" y="191"/>
                  </a:lnTo>
                  <a:lnTo>
                    <a:pt x="283" y="191"/>
                  </a:lnTo>
                  <a:lnTo>
                    <a:pt x="276" y="191"/>
                  </a:lnTo>
                  <a:lnTo>
                    <a:pt x="272" y="191"/>
                  </a:lnTo>
                  <a:lnTo>
                    <a:pt x="267" y="191"/>
                  </a:lnTo>
                  <a:lnTo>
                    <a:pt x="83" y="191"/>
                  </a:lnTo>
                  <a:lnTo>
                    <a:pt x="83" y="45"/>
                  </a:lnTo>
                  <a:lnTo>
                    <a:pt x="267" y="45"/>
                  </a:lnTo>
                  <a:lnTo>
                    <a:pt x="274" y="45"/>
                  </a:lnTo>
                  <a:lnTo>
                    <a:pt x="279" y="45"/>
                  </a:lnTo>
                  <a:lnTo>
                    <a:pt x="286" y="45"/>
                  </a:lnTo>
                  <a:lnTo>
                    <a:pt x="286" y="45"/>
                  </a:lnTo>
                  <a:lnTo>
                    <a:pt x="293" y="45"/>
                  </a:lnTo>
                  <a:lnTo>
                    <a:pt x="298" y="45"/>
                  </a:lnTo>
                  <a:lnTo>
                    <a:pt x="305" y="45"/>
                  </a:lnTo>
                  <a:lnTo>
                    <a:pt x="305" y="0"/>
                  </a:lnTo>
                  <a:lnTo>
                    <a:pt x="298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67375" y="1762125"/>
              <a:ext cx="131762" cy="742950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57" y="0"/>
                </a:cxn>
                <a:cxn ang="0">
                  <a:pos x="52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31" y="0"/>
                </a:cxn>
                <a:cxn ang="0">
                  <a:pos x="24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468"/>
                </a:cxn>
                <a:cxn ang="0">
                  <a:pos x="5" y="468"/>
                </a:cxn>
                <a:cxn ang="0">
                  <a:pos x="12" y="468"/>
                </a:cxn>
                <a:cxn ang="0">
                  <a:pos x="17" y="468"/>
                </a:cxn>
                <a:cxn ang="0">
                  <a:pos x="19" y="468"/>
                </a:cxn>
                <a:cxn ang="0">
                  <a:pos x="24" y="468"/>
                </a:cxn>
                <a:cxn ang="0">
                  <a:pos x="31" y="468"/>
                </a:cxn>
                <a:cxn ang="0">
                  <a:pos x="36" y="468"/>
                </a:cxn>
                <a:cxn ang="0">
                  <a:pos x="48" y="468"/>
                </a:cxn>
                <a:cxn ang="0">
                  <a:pos x="52" y="468"/>
                </a:cxn>
                <a:cxn ang="0">
                  <a:pos x="57" y="468"/>
                </a:cxn>
                <a:cxn ang="0">
                  <a:pos x="64" y="468"/>
                </a:cxn>
                <a:cxn ang="0">
                  <a:pos x="67" y="468"/>
                </a:cxn>
                <a:cxn ang="0">
                  <a:pos x="71" y="468"/>
                </a:cxn>
                <a:cxn ang="0">
                  <a:pos x="76" y="468"/>
                </a:cxn>
                <a:cxn ang="0">
                  <a:pos x="83" y="468"/>
                </a:cxn>
                <a:cxn ang="0">
                  <a:pos x="83" y="0"/>
                </a:cxn>
                <a:cxn ang="0">
                  <a:pos x="76" y="0"/>
                </a:cxn>
                <a:cxn ang="0">
                  <a:pos x="71" y="0"/>
                </a:cxn>
              </a:cxnLst>
              <a:rect l="0" t="0" r="r" b="b"/>
              <a:pathLst>
                <a:path w="83" h="468">
                  <a:moveTo>
                    <a:pt x="71" y="0"/>
                  </a:moveTo>
                  <a:lnTo>
                    <a:pt x="67" y="0"/>
                  </a:lnTo>
                  <a:lnTo>
                    <a:pt x="64" y="0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468"/>
                  </a:lnTo>
                  <a:lnTo>
                    <a:pt x="5" y="468"/>
                  </a:lnTo>
                  <a:lnTo>
                    <a:pt x="12" y="468"/>
                  </a:lnTo>
                  <a:lnTo>
                    <a:pt x="17" y="468"/>
                  </a:lnTo>
                  <a:lnTo>
                    <a:pt x="19" y="468"/>
                  </a:lnTo>
                  <a:lnTo>
                    <a:pt x="24" y="468"/>
                  </a:lnTo>
                  <a:lnTo>
                    <a:pt x="31" y="468"/>
                  </a:lnTo>
                  <a:lnTo>
                    <a:pt x="36" y="468"/>
                  </a:lnTo>
                  <a:lnTo>
                    <a:pt x="48" y="468"/>
                  </a:lnTo>
                  <a:lnTo>
                    <a:pt x="52" y="468"/>
                  </a:lnTo>
                  <a:lnTo>
                    <a:pt x="57" y="468"/>
                  </a:lnTo>
                  <a:lnTo>
                    <a:pt x="64" y="468"/>
                  </a:lnTo>
                  <a:lnTo>
                    <a:pt x="67" y="468"/>
                  </a:lnTo>
                  <a:lnTo>
                    <a:pt x="71" y="468"/>
                  </a:lnTo>
                  <a:lnTo>
                    <a:pt x="76" y="468"/>
                  </a:lnTo>
                  <a:lnTo>
                    <a:pt x="83" y="468"/>
                  </a:lnTo>
                  <a:lnTo>
                    <a:pt x="83" y="0"/>
                  </a:lnTo>
                  <a:lnTo>
                    <a:pt x="76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0277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357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413" y="275769"/>
            <a:ext cx="8229600" cy="355689"/>
          </a:xfrm>
        </p:spPr>
        <p:txBody>
          <a:bodyPr>
            <a:noAutofit/>
          </a:bodyPr>
          <a:lstStyle/>
          <a:p>
            <a:r>
              <a:rPr lang="en-US" dirty="0"/>
              <a:t>Table of Contents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277179"/>
              </p:ext>
            </p:extLst>
          </p:nvPr>
        </p:nvGraphicFramePr>
        <p:xfrm>
          <a:off x="450613" y="769842"/>
          <a:ext cx="8284529" cy="37003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800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4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385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latin typeface="Century Gothic"/>
                          <a:cs typeface="Century Gothic"/>
                        </a:rPr>
                        <a:t>Page</a:t>
                      </a:r>
                    </a:p>
                  </a:txBody>
                  <a:tcPr marL="77431" marR="77431" marT="38715" marB="38715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Condensed"/>
                          <a:cs typeface="Roboto Condensed"/>
                        </a:defRPr>
                      </a:lvl9pPr>
                    </a:lstStyle>
                    <a:p>
                      <a:pPr algn="l"/>
                      <a:r>
                        <a:rPr lang="en-US" sz="1400" dirty="0">
                          <a:latin typeface="Century Gothic"/>
                          <a:cs typeface="Century Gothic"/>
                        </a:rPr>
                        <a:t>Page Title</a:t>
                      </a:r>
                    </a:p>
                  </a:txBody>
                  <a:tcPr marL="77431" marR="77431" marT="38715" marB="3871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1</a:t>
                      </a:r>
                    </a:p>
                  </a:txBody>
                  <a:tcPr marL="77431" marR="77431" marT="38715" marB="38715"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Text Goes</a:t>
                      </a:r>
                      <a:r>
                        <a:rPr lang="en-US" sz="1200" b="0" baseline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 here</a:t>
                      </a:r>
                      <a:endParaRPr lang="en-US" sz="1200" b="0" dirty="0">
                        <a:solidFill>
                          <a:srgbClr val="061D54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77431" marR="77431" marT="38715" marB="38715"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5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2</a:t>
                      </a:r>
                    </a:p>
                  </a:txBody>
                  <a:tcPr marL="77431" marR="77431" marT="38715" marB="38715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Text Goes</a:t>
                      </a:r>
                      <a:r>
                        <a:rPr lang="en-US" sz="1200" b="0" baseline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 here</a:t>
                      </a:r>
                      <a:endParaRPr lang="en-US" sz="1200" b="0" dirty="0">
                        <a:solidFill>
                          <a:srgbClr val="061D54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77431" marR="77431" marT="38715" marB="3871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45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3</a:t>
                      </a:r>
                    </a:p>
                  </a:txBody>
                  <a:tcPr marL="77431" marR="77431" marT="38715" marB="38715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Text Goes</a:t>
                      </a:r>
                      <a:r>
                        <a:rPr lang="en-US" sz="1200" b="0" baseline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 here</a:t>
                      </a:r>
                      <a:endParaRPr lang="en-US" sz="1200" b="0" dirty="0">
                        <a:solidFill>
                          <a:srgbClr val="061D54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77431" marR="77431" marT="38715" marB="3871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5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4</a:t>
                      </a:r>
                    </a:p>
                  </a:txBody>
                  <a:tcPr marL="77431" marR="77431" marT="38715" marB="38715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Condensed"/>
                          <a:cs typeface="Roboto Condensed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Text Goes</a:t>
                      </a:r>
                      <a:r>
                        <a:rPr lang="en-US" sz="1200" b="0" baseline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 here</a:t>
                      </a:r>
                      <a:endParaRPr lang="en-US" sz="1200" b="0" dirty="0">
                        <a:solidFill>
                          <a:srgbClr val="061D54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77431" marR="77431" marT="38715" marB="3871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5</a:t>
                      </a:r>
                    </a:p>
                  </a:txBody>
                  <a:tcPr marL="77431" marR="77431" marT="38715" marB="38715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Text Goes</a:t>
                      </a:r>
                      <a:r>
                        <a:rPr lang="en-US" sz="1200" b="0" baseline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 here</a:t>
                      </a:r>
                      <a:endParaRPr lang="en-US" sz="1200" b="0" dirty="0">
                        <a:solidFill>
                          <a:srgbClr val="061D54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77431" marR="77431" marT="38715" marB="3871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4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6</a:t>
                      </a:r>
                    </a:p>
                  </a:txBody>
                  <a:tcPr marL="77431" marR="77431" marT="38715" marB="38715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Text Goes</a:t>
                      </a:r>
                      <a:r>
                        <a:rPr lang="en-US" sz="1200" b="0" baseline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 here</a:t>
                      </a:r>
                      <a:endParaRPr lang="en-US" sz="1200" b="0" dirty="0">
                        <a:solidFill>
                          <a:srgbClr val="061D54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77431" marR="77431" marT="38715" marB="3871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4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7</a:t>
                      </a:r>
                    </a:p>
                  </a:txBody>
                  <a:tcPr marL="77431" marR="77431" marT="38715" marB="38715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Text Goes</a:t>
                      </a:r>
                      <a:r>
                        <a:rPr lang="en-US" sz="1200" b="0" baseline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 here</a:t>
                      </a:r>
                      <a:endParaRPr lang="en-US" sz="1200" b="0" dirty="0">
                        <a:solidFill>
                          <a:srgbClr val="061D54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77431" marR="77431" marT="38715" marB="38715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4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8</a:t>
                      </a:r>
                    </a:p>
                  </a:txBody>
                  <a:tcPr marL="77431" marR="77431" marT="38715" marB="38715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Text Goes</a:t>
                      </a:r>
                      <a:r>
                        <a:rPr lang="en-US" sz="1200" b="0" baseline="0" dirty="0">
                          <a:solidFill>
                            <a:srgbClr val="061D54"/>
                          </a:solidFill>
                          <a:latin typeface="Century Gothic"/>
                          <a:cs typeface="Century Gothic"/>
                        </a:rPr>
                        <a:t> here</a:t>
                      </a:r>
                      <a:endParaRPr lang="en-US" sz="1200" b="0" dirty="0">
                        <a:solidFill>
                          <a:srgbClr val="061D54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77431" marR="77431" marT="38715" marB="38715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4786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>
              <a:solidFill>
                <a:srgbClr val="243065"/>
              </a:solidFill>
              <a:latin typeface="Century Gothic"/>
              <a:cs typeface="Century Gothic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endParaRPr lang="en-US" sz="2000" dirty="0">
              <a:solidFill>
                <a:srgbClr val="243065"/>
              </a:solidFill>
              <a:latin typeface="Century Gothic"/>
              <a:cs typeface="Century Gothic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endParaRPr lang="en-US" sz="2000" dirty="0">
              <a:solidFill>
                <a:srgbClr val="243065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25412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887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98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470568" y="840600"/>
            <a:ext cx="3886200" cy="27432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470568" y="2788401"/>
            <a:ext cx="3886200" cy="27432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4827336" y="2801769"/>
            <a:ext cx="3889375" cy="27432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4817143" y="853968"/>
            <a:ext cx="3886200" cy="27432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20"/>
          </p:nvPr>
        </p:nvSpPr>
        <p:spPr>
          <a:xfrm>
            <a:off x="470568" y="1234766"/>
            <a:ext cx="3886200" cy="136853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21"/>
          </p:nvPr>
        </p:nvSpPr>
        <p:spPr>
          <a:xfrm>
            <a:off x="470568" y="3220089"/>
            <a:ext cx="3886200" cy="1365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2"/>
          </p:nvPr>
        </p:nvSpPr>
        <p:spPr>
          <a:xfrm>
            <a:off x="4813968" y="3220089"/>
            <a:ext cx="3886200" cy="1365278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23"/>
          </p:nvPr>
        </p:nvSpPr>
        <p:spPr>
          <a:xfrm>
            <a:off x="4813968" y="1234766"/>
            <a:ext cx="3886200" cy="136853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176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5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370058" y="725699"/>
            <a:ext cx="5834150" cy="377787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956694"/>
      </p:ext>
    </p:extLst>
  </p:cSld>
  <p:clrMapOvr>
    <a:masterClrMapping/>
  </p:clrMapOvr>
</p:sld>
</file>

<file path=ppt/theme/theme1.xml><?xml version="1.0" encoding="utf-8"?>
<a:theme xmlns:a="http://schemas.openxmlformats.org/drawingml/2006/main" name="Ceiba Master Design">
  <a:themeElements>
    <a:clrScheme name="Custom 17">
      <a:dk1>
        <a:srgbClr val="061D54"/>
      </a:dk1>
      <a:lt1>
        <a:srgbClr val="FFFFFF"/>
      </a:lt1>
      <a:dk2>
        <a:srgbClr val="000000"/>
      </a:dk2>
      <a:lt2>
        <a:srgbClr val="808080"/>
      </a:lt2>
      <a:accent1>
        <a:srgbClr val="061D54"/>
      </a:accent1>
      <a:accent2>
        <a:srgbClr val="333399"/>
      </a:accent2>
      <a:accent3>
        <a:srgbClr val="FFFFFF"/>
      </a:accent3>
      <a:accent4>
        <a:srgbClr val="000000"/>
      </a:accent4>
      <a:accent5>
        <a:srgbClr val="00B80E"/>
      </a:accent5>
      <a:accent6>
        <a:srgbClr val="2D2D8A"/>
      </a:accent6>
      <a:hlink>
        <a:srgbClr val="0095D3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7D0883FE5F85418187D2C872D03FE2" ma:contentTypeVersion="2" ma:contentTypeDescription="Create a new document." ma:contentTypeScope="" ma:versionID="717b3f1bd6164e7eb79d52975be40151">
  <xsd:schema xmlns:xsd="http://www.w3.org/2001/XMLSchema" xmlns:xs="http://www.w3.org/2001/XMLSchema" xmlns:p="http://schemas.microsoft.com/office/2006/metadata/properties" xmlns:ns2="f38c0ce9-0b98-4270-ad23-a9edffc0599b" targetNamespace="http://schemas.microsoft.com/office/2006/metadata/properties" ma:root="true" ma:fieldsID="79f70babe73dee3434f13ff9c37fb450" ns2:_="">
    <xsd:import namespace="f38c0ce9-0b98-4270-ad23-a9edffc059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8c0ce9-0b98-4270-ad23-a9edffc059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B3DC168-9FA8-451B-A6AD-92D518078D92}"/>
</file>

<file path=customXml/itemProps2.xml><?xml version="1.0" encoding="utf-8"?>
<ds:datastoreItem xmlns:ds="http://schemas.openxmlformats.org/officeDocument/2006/customXml" ds:itemID="{EB98FA1C-BA37-48FC-BCEA-CE5E3260701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A63235-27C8-49C4-80D9-4CFFEFDBEE39}">
  <ds:schemaRefs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d5c2d4bf-6b29-4353-86aa-cf64a5318333"/>
    <ds:schemaRef ds:uri="c0cb6a29-1b6c-447c-b4f3-1cd6120f3212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1756</TotalTime>
  <Words>516</Words>
  <Application>Microsoft Office PowerPoint</Application>
  <PresentationFormat>On-screen Show (16:9)</PresentationFormat>
  <Paragraphs>99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Century Gothic</vt:lpstr>
      <vt:lpstr>Open Sans</vt:lpstr>
      <vt:lpstr>Roboto Condensed</vt:lpstr>
      <vt:lpstr>Ceiba Master Design</vt:lpstr>
      <vt:lpstr>PowerPoint Presentation</vt:lpstr>
      <vt:lpstr>PowerPoint Presentation</vt:lpstr>
      <vt:lpstr>Table of Contents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Maggey Felix</dc:creator>
  <cp:lastModifiedBy>Ramon A. Lafee</cp:lastModifiedBy>
  <cp:revision>253</cp:revision>
  <dcterms:created xsi:type="dcterms:W3CDTF">2016-09-20T00:00:03Z</dcterms:created>
  <dcterms:modified xsi:type="dcterms:W3CDTF">2019-08-27T14:23:03Z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0x010100347D0883FE5F85418187D2C872D03FE2</vt:lpwstr>
  </property>
</Properties>
</file>