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1"/>
  </p:sldMasterIdLst>
  <p:notesMasterIdLst>
    <p:notesMasterId r:id="rId7"/>
  </p:notesMasterIdLst>
  <p:handoutMasterIdLst>
    <p:handoutMasterId r:id="rId8"/>
  </p:handoutMasterIdLst>
  <p:sldIdLst>
    <p:sldId id="428" r:id="rId2"/>
    <p:sldId id="431" r:id="rId3"/>
    <p:sldId id="433" r:id="rId4"/>
    <p:sldId id="435" r:id="rId5"/>
    <p:sldId id="436" r:id="rId6"/>
  </p:sldIdLst>
  <p:sldSz cx="9144000" cy="6858000" type="screen4x3"/>
  <p:notesSz cx="6858000" cy="9144000"/>
  <p:defaultTextStyle>
    <a:defPPr>
      <a:defRPr lang="en-US"/>
    </a:defPPr>
    <a:lvl1pPr algn="ctr" rtl="0" fontAlgn="base">
      <a:spcBef>
        <a:spcPct val="0"/>
      </a:spcBef>
      <a:spcAft>
        <a:spcPct val="0"/>
      </a:spcAft>
      <a:defRPr sz="3100" kern="1200">
        <a:solidFill>
          <a:srgbClr val="FFFFFF"/>
        </a:solidFill>
        <a:latin typeface="Gill Sans" charset="0"/>
        <a:ea typeface="ヒラギノ角ゴ ProN W3" charset="-128"/>
        <a:cs typeface="+mn-cs"/>
        <a:sym typeface="Gill Sans" charset="0"/>
      </a:defRPr>
    </a:lvl1pPr>
    <a:lvl2pPr marL="192024" algn="ctr" rtl="0" fontAlgn="base">
      <a:spcBef>
        <a:spcPct val="0"/>
      </a:spcBef>
      <a:spcAft>
        <a:spcPct val="0"/>
      </a:spcAft>
      <a:defRPr sz="3100" kern="1200">
        <a:solidFill>
          <a:srgbClr val="FFFFFF"/>
        </a:solidFill>
        <a:latin typeface="Gill Sans" charset="0"/>
        <a:ea typeface="ヒラギノ角ゴ ProN W3" charset="-128"/>
        <a:cs typeface="+mn-cs"/>
        <a:sym typeface="Gill Sans" charset="0"/>
      </a:defRPr>
    </a:lvl2pPr>
    <a:lvl3pPr marL="384048" algn="ctr" rtl="0" fontAlgn="base">
      <a:spcBef>
        <a:spcPct val="0"/>
      </a:spcBef>
      <a:spcAft>
        <a:spcPct val="0"/>
      </a:spcAft>
      <a:defRPr sz="3100" kern="1200">
        <a:solidFill>
          <a:srgbClr val="FFFFFF"/>
        </a:solidFill>
        <a:latin typeface="Gill Sans" charset="0"/>
        <a:ea typeface="ヒラギノ角ゴ ProN W3" charset="-128"/>
        <a:cs typeface="+mn-cs"/>
        <a:sym typeface="Gill Sans" charset="0"/>
      </a:defRPr>
    </a:lvl3pPr>
    <a:lvl4pPr marL="576072" algn="ctr" rtl="0" fontAlgn="base">
      <a:spcBef>
        <a:spcPct val="0"/>
      </a:spcBef>
      <a:spcAft>
        <a:spcPct val="0"/>
      </a:spcAft>
      <a:defRPr sz="3100" kern="1200">
        <a:solidFill>
          <a:srgbClr val="FFFFFF"/>
        </a:solidFill>
        <a:latin typeface="Gill Sans" charset="0"/>
        <a:ea typeface="ヒラギノ角ゴ ProN W3" charset="-128"/>
        <a:cs typeface="+mn-cs"/>
        <a:sym typeface="Gill Sans" charset="0"/>
      </a:defRPr>
    </a:lvl4pPr>
    <a:lvl5pPr marL="768096" algn="ctr" rtl="0" fontAlgn="base">
      <a:spcBef>
        <a:spcPct val="0"/>
      </a:spcBef>
      <a:spcAft>
        <a:spcPct val="0"/>
      </a:spcAft>
      <a:defRPr sz="3100" kern="1200">
        <a:solidFill>
          <a:srgbClr val="FFFFFF"/>
        </a:solidFill>
        <a:latin typeface="Gill Sans" charset="0"/>
        <a:ea typeface="ヒラギノ角ゴ ProN W3" charset="-128"/>
        <a:cs typeface="+mn-cs"/>
        <a:sym typeface="Gill Sans" charset="0"/>
      </a:defRPr>
    </a:lvl5pPr>
    <a:lvl6pPr marL="960120" algn="l" defTabSz="384048" rtl="0" eaLnBrk="1" latinLnBrk="0" hangingPunct="1">
      <a:defRPr sz="3100" kern="1200">
        <a:solidFill>
          <a:srgbClr val="FFFFFF"/>
        </a:solidFill>
        <a:latin typeface="Gill Sans" charset="0"/>
        <a:ea typeface="ヒラギノ角ゴ ProN W3" charset="-128"/>
        <a:cs typeface="+mn-cs"/>
        <a:sym typeface="Gill Sans" charset="0"/>
      </a:defRPr>
    </a:lvl6pPr>
    <a:lvl7pPr marL="1152144" algn="l" defTabSz="384048" rtl="0" eaLnBrk="1" latinLnBrk="0" hangingPunct="1">
      <a:defRPr sz="3100" kern="1200">
        <a:solidFill>
          <a:srgbClr val="FFFFFF"/>
        </a:solidFill>
        <a:latin typeface="Gill Sans" charset="0"/>
        <a:ea typeface="ヒラギノ角ゴ ProN W3" charset="-128"/>
        <a:cs typeface="+mn-cs"/>
        <a:sym typeface="Gill Sans" charset="0"/>
      </a:defRPr>
    </a:lvl7pPr>
    <a:lvl8pPr marL="1344168" algn="l" defTabSz="384048" rtl="0" eaLnBrk="1" latinLnBrk="0" hangingPunct="1">
      <a:defRPr sz="3100" kern="1200">
        <a:solidFill>
          <a:srgbClr val="FFFFFF"/>
        </a:solidFill>
        <a:latin typeface="Gill Sans" charset="0"/>
        <a:ea typeface="ヒラギノ角ゴ ProN W3" charset="-128"/>
        <a:cs typeface="+mn-cs"/>
        <a:sym typeface="Gill Sans" charset="0"/>
      </a:defRPr>
    </a:lvl8pPr>
    <a:lvl9pPr marL="1536192" algn="l" defTabSz="384048" rtl="0" eaLnBrk="1" latinLnBrk="0" hangingPunct="1">
      <a:defRPr sz="3100" kern="1200">
        <a:solidFill>
          <a:srgbClr val="FFFFFF"/>
        </a:solidFill>
        <a:latin typeface="Gill Sans" charset="0"/>
        <a:ea typeface="ヒラギノ角ゴ ProN W3" charset="-128"/>
        <a:cs typeface="+mn-cs"/>
        <a:sym typeface="Gill Sans"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AEC8"/>
    <a:srgbClr val="A8E7F2"/>
    <a:srgbClr val="DA4E4E"/>
    <a:srgbClr val="AFD7D7"/>
    <a:srgbClr val="138498"/>
    <a:srgbClr val="FF5757"/>
    <a:srgbClr val="F577E3"/>
    <a:srgbClr val="F4C4B8"/>
    <a:srgbClr val="E6BF9D"/>
    <a:srgbClr val="F1D4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64" autoAdjust="0"/>
    <p:restoredTop sz="91119" autoAdjust="0"/>
  </p:normalViewPr>
  <p:slideViewPr>
    <p:cSldViewPr snapToGrid="0">
      <p:cViewPr varScale="1">
        <p:scale>
          <a:sx n="68" d="100"/>
          <a:sy n="68" d="100"/>
        </p:scale>
        <p:origin x="-486" y="-90"/>
      </p:cViewPr>
      <p:guideLst>
        <p:guide orient="horz" pos="3519"/>
        <p:guide pos="3972"/>
      </p:guideLst>
    </p:cSldViewPr>
  </p:slideViewPr>
  <p:notesTextViewPr>
    <p:cViewPr>
      <p:scale>
        <a:sx n="70" d="100"/>
        <a:sy n="70" d="100"/>
      </p:scale>
      <p:origin x="0" y="0"/>
    </p:cViewPr>
  </p:notesTextViewPr>
  <p:notesViewPr>
    <p:cSldViewPr>
      <p:cViewPr varScale="1">
        <p:scale>
          <a:sx n="60" d="100"/>
          <a:sy n="60" d="100"/>
        </p:scale>
        <p:origin x="-247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Sample Text</c:v>
                </c:pt>
              </c:strCache>
            </c:strRef>
          </c:tx>
          <c:spPr>
            <a:ln>
              <a:solidFill>
                <a:srgbClr val="138498"/>
              </a:solidFill>
            </a:ln>
            <a:effectLst>
              <a:outerShdw blurRad="50800" dist="38100" dir="5400000" algn="t" rotWithShape="0">
                <a:prstClr val="black">
                  <a:alpha val="13000"/>
                </a:prstClr>
              </a:outerShdw>
            </a:effectLst>
          </c:spPr>
          <c:marker>
            <c:symbol val="circle"/>
            <c:size val="10"/>
            <c:spPr>
              <a:solidFill>
                <a:schemeClr val="bg1"/>
              </a:solidFill>
              <a:ln>
                <a:solidFill>
                  <a:srgbClr val="138498"/>
                </a:solidFill>
              </a:ln>
              <a:effectLst>
                <a:outerShdw blurRad="50800" dist="38100" dir="5400000" algn="t" rotWithShape="0">
                  <a:prstClr val="black">
                    <a:alpha val="13000"/>
                  </a:prstClr>
                </a:outerShdw>
              </a:effectLst>
            </c:spPr>
          </c:marker>
          <c:dLbls>
            <c:dLbl>
              <c:idx val="1"/>
              <c:delete val="1"/>
            </c:dLbl>
            <c:dLbl>
              <c:idx val="2"/>
              <c:delete val="1"/>
            </c:dLbl>
            <c:dLbl>
              <c:idx val="3"/>
              <c:delete val="1"/>
            </c:dLbl>
            <c:spPr>
              <a:solidFill>
                <a:schemeClr val="bg1"/>
              </a:solidFill>
              <a:ln w="3175">
                <a:solidFill>
                  <a:srgbClr val="1FAEC8"/>
                </a:solidFill>
              </a:ln>
            </c:spPr>
            <c:txPr>
              <a:bodyPr/>
              <a:lstStyle/>
              <a:p>
                <a:pPr>
                  <a:defRPr sz="1400" b="1">
                    <a:solidFill>
                      <a:srgbClr val="138498"/>
                    </a:solidFill>
                    <a:latin typeface="Arial" pitchFamily="34" charset="0"/>
                    <a:cs typeface="Arial" pitchFamily="34" charset="0"/>
                  </a:defRPr>
                </a:pPr>
                <a:endParaRPr lang="en-US"/>
              </a:p>
            </c:txPr>
            <c:dLblPos val="t"/>
            <c:showLegendKey val="0"/>
            <c:showVal val="1"/>
            <c:showCatName val="0"/>
            <c:showSerName val="0"/>
            <c:showPercent val="0"/>
            <c:showBubbleSize val="0"/>
            <c:showLeaderLines val="0"/>
          </c:dLbls>
          <c:cat>
            <c:numRef>
              <c:f>Sheet1!$A$2:$A$6</c:f>
              <c:numCache>
                <c:formatCode>General</c:formatCode>
                <c:ptCount val="5"/>
                <c:pt idx="0">
                  <c:v>2005</c:v>
                </c:pt>
                <c:pt idx="1">
                  <c:v>2010</c:v>
                </c:pt>
                <c:pt idx="2">
                  <c:v>2015</c:v>
                </c:pt>
                <c:pt idx="3">
                  <c:v>2020</c:v>
                </c:pt>
                <c:pt idx="4">
                  <c:v>2025</c:v>
                </c:pt>
              </c:numCache>
            </c:numRef>
          </c:cat>
          <c:val>
            <c:numRef>
              <c:f>Sheet1!$B$2:$B$6</c:f>
              <c:numCache>
                <c:formatCode>_(* #,##0_);_(* \(#,##0\);_(* "-"??_);_(@_)</c:formatCode>
                <c:ptCount val="5"/>
                <c:pt idx="0">
                  <c:v>680500</c:v>
                </c:pt>
                <c:pt idx="1">
                  <c:v>719550</c:v>
                </c:pt>
                <c:pt idx="2">
                  <c:v>758600</c:v>
                </c:pt>
                <c:pt idx="3">
                  <c:v>805800</c:v>
                </c:pt>
                <c:pt idx="4">
                  <c:v>859300</c:v>
                </c:pt>
              </c:numCache>
            </c:numRef>
          </c:val>
          <c:smooth val="0"/>
        </c:ser>
        <c:ser>
          <c:idx val="1"/>
          <c:order val="1"/>
          <c:tx>
            <c:strRef>
              <c:f>Sheet1!$C$1</c:f>
              <c:strCache>
                <c:ptCount val="1"/>
                <c:pt idx="0">
                  <c:v>Sample Text2</c:v>
                </c:pt>
              </c:strCache>
            </c:strRef>
          </c:tx>
          <c:spPr>
            <a:ln>
              <a:solidFill>
                <a:srgbClr val="DA4E4E"/>
              </a:solidFill>
              <a:prstDash val="sysDash"/>
            </a:ln>
            <a:effectLst>
              <a:outerShdw blurRad="50800" dist="38100" dir="5400000" algn="t" rotWithShape="0">
                <a:prstClr val="black">
                  <a:alpha val="13000"/>
                </a:prstClr>
              </a:outerShdw>
            </a:effectLst>
          </c:spPr>
          <c:marker>
            <c:symbol val="circle"/>
            <c:size val="15"/>
            <c:spPr>
              <a:solidFill>
                <a:schemeClr val="bg1"/>
              </a:solidFill>
              <a:ln>
                <a:solidFill>
                  <a:srgbClr val="DA4E4E"/>
                </a:solidFill>
                <a:prstDash val="sysDash"/>
              </a:ln>
              <a:effectLst>
                <a:outerShdw blurRad="50800" dist="38100" dir="5400000" algn="t" rotWithShape="0">
                  <a:prstClr val="black">
                    <a:alpha val="13000"/>
                  </a:prstClr>
                </a:outerShdw>
              </a:effectLst>
            </c:spPr>
          </c:marker>
          <c:dLbls>
            <c:dLbl>
              <c:idx val="1"/>
              <c:delete val="1"/>
            </c:dLbl>
            <c:dLbl>
              <c:idx val="2"/>
              <c:delete val="1"/>
            </c:dLbl>
            <c:dLbl>
              <c:idx val="3"/>
              <c:delete val="1"/>
            </c:dLbl>
            <c:spPr>
              <a:solidFill>
                <a:schemeClr val="bg1"/>
              </a:solidFill>
              <a:ln>
                <a:solidFill>
                  <a:srgbClr val="DA4E4E"/>
                </a:solidFill>
              </a:ln>
            </c:spPr>
            <c:txPr>
              <a:bodyPr/>
              <a:lstStyle/>
              <a:p>
                <a:pPr>
                  <a:defRPr sz="1400" b="1">
                    <a:solidFill>
                      <a:srgbClr val="DA4E4E"/>
                    </a:solidFill>
                    <a:latin typeface="Arial" pitchFamily="34" charset="0"/>
                    <a:cs typeface="Arial" pitchFamily="34" charset="0"/>
                  </a:defRPr>
                </a:pPr>
                <a:endParaRPr lang="en-US"/>
              </a:p>
            </c:txPr>
            <c:dLblPos val="b"/>
            <c:showLegendKey val="0"/>
            <c:showVal val="1"/>
            <c:showCatName val="0"/>
            <c:showSerName val="0"/>
            <c:showPercent val="0"/>
            <c:showBubbleSize val="0"/>
            <c:showLeaderLines val="0"/>
          </c:dLbls>
          <c:cat>
            <c:numRef>
              <c:f>Sheet1!$A$2:$A$6</c:f>
              <c:numCache>
                <c:formatCode>General</c:formatCode>
                <c:ptCount val="5"/>
                <c:pt idx="0">
                  <c:v>2005</c:v>
                </c:pt>
                <c:pt idx="1">
                  <c:v>2010</c:v>
                </c:pt>
                <c:pt idx="2">
                  <c:v>2015</c:v>
                </c:pt>
                <c:pt idx="3">
                  <c:v>2020</c:v>
                </c:pt>
                <c:pt idx="4">
                  <c:v>2025</c:v>
                </c:pt>
              </c:numCache>
            </c:numRef>
          </c:cat>
          <c:val>
            <c:numRef>
              <c:f>Sheet1!$C$2:$C$6</c:f>
              <c:numCache>
                <c:formatCode>_(* #,##0_);_(* \(#,##0\);_(* "-"??_);_(@_)</c:formatCode>
                <c:ptCount val="5"/>
                <c:pt idx="0">
                  <c:v>680500</c:v>
                </c:pt>
                <c:pt idx="1">
                  <c:v>699750</c:v>
                </c:pt>
                <c:pt idx="2">
                  <c:v>719000</c:v>
                </c:pt>
                <c:pt idx="3">
                  <c:v>729800</c:v>
                </c:pt>
                <c:pt idx="4">
                  <c:v>734900</c:v>
                </c:pt>
              </c:numCache>
            </c:numRef>
          </c:val>
          <c:smooth val="0"/>
        </c:ser>
        <c:dLbls>
          <c:showLegendKey val="0"/>
          <c:showVal val="1"/>
          <c:showCatName val="0"/>
          <c:showSerName val="0"/>
          <c:showPercent val="0"/>
          <c:showBubbleSize val="0"/>
        </c:dLbls>
        <c:marker val="1"/>
        <c:smooth val="0"/>
        <c:axId val="89288704"/>
        <c:axId val="89290240"/>
      </c:lineChart>
      <c:catAx>
        <c:axId val="89288704"/>
        <c:scaling>
          <c:orientation val="minMax"/>
        </c:scaling>
        <c:delete val="0"/>
        <c:axPos val="b"/>
        <c:numFmt formatCode="General" sourceLinked="1"/>
        <c:majorTickMark val="out"/>
        <c:minorTickMark val="none"/>
        <c:tickLblPos val="nextTo"/>
        <c:spPr>
          <a:ln>
            <a:solidFill>
              <a:srgbClr val="138498"/>
            </a:solidFill>
          </a:ln>
        </c:spPr>
        <c:txPr>
          <a:bodyPr/>
          <a:lstStyle/>
          <a:p>
            <a:pPr>
              <a:defRPr sz="1400" b="1">
                <a:solidFill>
                  <a:srgbClr val="138498"/>
                </a:solidFill>
                <a:latin typeface="Arial" pitchFamily="34" charset="0"/>
                <a:cs typeface="Arial" pitchFamily="34" charset="0"/>
              </a:defRPr>
            </a:pPr>
            <a:endParaRPr lang="en-US"/>
          </a:p>
        </c:txPr>
        <c:crossAx val="89290240"/>
        <c:crosses val="autoZero"/>
        <c:auto val="1"/>
        <c:lblAlgn val="ctr"/>
        <c:lblOffset val="100"/>
        <c:noMultiLvlLbl val="0"/>
      </c:catAx>
      <c:valAx>
        <c:axId val="89290240"/>
        <c:scaling>
          <c:orientation val="minMax"/>
          <c:max val="900000"/>
          <c:min val="650000"/>
        </c:scaling>
        <c:delete val="1"/>
        <c:axPos val="l"/>
        <c:majorGridlines>
          <c:spPr>
            <a:ln>
              <a:solidFill>
                <a:srgbClr val="138498"/>
              </a:solidFill>
            </a:ln>
          </c:spPr>
        </c:majorGridlines>
        <c:numFmt formatCode="_(* #,##0_);_(* \(#,##0\);_(* &quot;-&quot;??_);_(@_)" sourceLinked="1"/>
        <c:majorTickMark val="out"/>
        <c:minorTickMark val="none"/>
        <c:tickLblPos val="none"/>
        <c:crossAx val="89288704"/>
        <c:crosses val="autoZero"/>
        <c:crossBetween val="between"/>
      </c:valAx>
    </c:plotArea>
    <c:legend>
      <c:legendPos val="r"/>
      <c:layout>
        <c:manualLayout>
          <c:xMode val="edge"/>
          <c:yMode val="edge"/>
          <c:x val="0.73823634520866532"/>
          <c:y val="0.76855687104931425"/>
          <c:w val="0.26176367401310979"/>
          <c:h val="0.20240907386576898"/>
        </c:manualLayout>
      </c:layout>
      <c:overlay val="0"/>
      <c:txPr>
        <a:bodyPr/>
        <a:lstStyle/>
        <a:p>
          <a:pPr>
            <a:defRPr sz="1400" b="1">
              <a:solidFill>
                <a:srgbClr val="138498"/>
              </a:solidFill>
              <a:latin typeface="Arial" pitchFamily="34" charset="0"/>
              <a:cs typeface="Arial" pitchFamily="34" charset="0"/>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D4C4F05-D47A-48B3-8410-51560A21B3B0}" type="datetimeFigureOut">
              <a:rPr lang="en-US" smtClean="0"/>
              <a:pPr/>
              <a:t>8/6/2013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0277ED9-740C-4DAC-B242-2D82BC3D5139}" type="slidenum">
              <a:rPr lang="en-US" smtClean="0"/>
              <a:pPr/>
              <a:t>‹#›</a:t>
            </a:fld>
            <a:endParaRPr lang="en-US"/>
          </a:p>
        </p:txBody>
      </p:sp>
    </p:spTree>
    <p:extLst>
      <p:ext uri="{BB962C8B-B14F-4D97-AF65-F5344CB8AC3E}">
        <p14:creationId xmlns:p14="http://schemas.microsoft.com/office/powerpoint/2010/main" val="32982983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EF5282-0780-4329-A68A-69E170108DD7}" type="datetimeFigureOut">
              <a:rPr lang="en-US" smtClean="0"/>
              <a:pPr/>
              <a:t>8/6/2013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3733B5-A926-40A3-BBBE-EB567E54AC98}" type="slidenum">
              <a:rPr lang="en-US" smtClean="0"/>
              <a:pPr/>
              <a:t>‹#›</a:t>
            </a:fld>
            <a:endParaRPr lang="en-US"/>
          </a:p>
        </p:txBody>
      </p:sp>
    </p:spTree>
    <p:extLst>
      <p:ext uri="{BB962C8B-B14F-4D97-AF65-F5344CB8AC3E}">
        <p14:creationId xmlns:p14="http://schemas.microsoft.com/office/powerpoint/2010/main" val="2686645244"/>
      </p:ext>
    </p:extLst>
  </p:cSld>
  <p:clrMap bg1="lt1" tx1="dk1" bg2="lt2" tx2="dk2" accent1="accent1" accent2="accent2" accent3="accent3" accent4="accent4" accent5="accent5" accent6="accent6" hlink="hlink" folHlink="folHlink"/>
  <p:notesStyle>
    <a:lvl1pPr marL="0" algn="l" defTabSz="384048" rtl="0" eaLnBrk="1" latinLnBrk="0" hangingPunct="1">
      <a:defRPr sz="500" kern="1200">
        <a:solidFill>
          <a:schemeClr val="tx1"/>
        </a:solidFill>
        <a:latin typeface="+mn-lt"/>
        <a:ea typeface="+mn-ea"/>
        <a:cs typeface="+mn-cs"/>
      </a:defRPr>
    </a:lvl1pPr>
    <a:lvl2pPr marL="192024" algn="l" defTabSz="384048" rtl="0" eaLnBrk="1" latinLnBrk="0" hangingPunct="1">
      <a:defRPr sz="500" kern="1200">
        <a:solidFill>
          <a:schemeClr val="tx1"/>
        </a:solidFill>
        <a:latin typeface="+mn-lt"/>
        <a:ea typeface="+mn-ea"/>
        <a:cs typeface="+mn-cs"/>
      </a:defRPr>
    </a:lvl2pPr>
    <a:lvl3pPr marL="384048" algn="l" defTabSz="384048" rtl="0" eaLnBrk="1" latinLnBrk="0" hangingPunct="1">
      <a:defRPr sz="500" kern="1200">
        <a:solidFill>
          <a:schemeClr val="tx1"/>
        </a:solidFill>
        <a:latin typeface="+mn-lt"/>
        <a:ea typeface="+mn-ea"/>
        <a:cs typeface="+mn-cs"/>
      </a:defRPr>
    </a:lvl3pPr>
    <a:lvl4pPr marL="576072" algn="l" defTabSz="384048" rtl="0" eaLnBrk="1" latinLnBrk="0" hangingPunct="1">
      <a:defRPr sz="500" kern="1200">
        <a:solidFill>
          <a:schemeClr val="tx1"/>
        </a:solidFill>
        <a:latin typeface="+mn-lt"/>
        <a:ea typeface="+mn-ea"/>
        <a:cs typeface="+mn-cs"/>
      </a:defRPr>
    </a:lvl4pPr>
    <a:lvl5pPr marL="768096" algn="l" defTabSz="384048" rtl="0" eaLnBrk="1" latinLnBrk="0" hangingPunct="1">
      <a:defRPr sz="500" kern="1200">
        <a:solidFill>
          <a:schemeClr val="tx1"/>
        </a:solidFill>
        <a:latin typeface="+mn-lt"/>
        <a:ea typeface="+mn-ea"/>
        <a:cs typeface="+mn-cs"/>
      </a:defRPr>
    </a:lvl5pPr>
    <a:lvl6pPr marL="960120" algn="l" defTabSz="384048" rtl="0" eaLnBrk="1" latinLnBrk="0" hangingPunct="1">
      <a:defRPr sz="500" kern="1200">
        <a:solidFill>
          <a:schemeClr val="tx1"/>
        </a:solidFill>
        <a:latin typeface="+mn-lt"/>
        <a:ea typeface="+mn-ea"/>
        <a:cs typeface="+mn-cs"/>
      </a:defRPr>
    </a:lvl6pPr>
    <a:lvl7pPr marL="1152144" algn="l" defTabSz="384048" rtl="0" eaLnBrk="1" latinLnBrk="0" hangingPunct="1">
      <a:defRPr sz="500" kern="1200">
        <a:solidFill>
          <a:schemeClr val="tx1"/>
        </a:solidFill>
        <a:latin typeface="+mn-lt"/>
        <a:ea typeface="+mn-ea"/>
        <a:cs typeface="+mn-cs"/>
      </a:defRPr>
    </a:lvl7pPr>
    <a:lvl8pPr marL="1344168" algn="l" defTabSz="384048" rtl="0" eaLnBrk="1" latinLnBrk="0" hangingPunct="1">
      <a:defRPr sz="500" kern="1200">
        <a:solidFill>
          <a:schemeClr val="tx1"/>
        </a:solidFill>
        <a:latin typeface="+mn-lt"/>
        <a:ea typeface="+mn-ea"/>
        <a:cs typeface="+mn-cs"/>
      </a:defRPr>
    </a:lvl8pPr>
    <a:lvl9pPr marL="1536192" algn="l" defTabSz="384048" rtl="0" eaLnBrk="1" latinLnBrk="0" hangingPunct="1">
      <a:defRPr sz="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F3733B5-A926-40A3-BBBE-EB567E54AC98}" type="slidenum">
              <a:rPr lang="en-US" smtClean="0"/>
              <a:pPr/>
              <a:t>1</a:t>
            </a:fld>
            <a:endParaRPr lang="en-US" dirty="0"/>
          </a:p>
        </p:txBody>
      </p:sp>
    </p:spTree>
    <p:extLst>
      <p:ext uri="{BB962C8B-B14F-4D97-AF65-F5344CB8AC3E}">
        <p14:creationId xmlns:p14="http://schemas.microsoft.com/office/powerpoint/2010/main" val="19014752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3733B5-A926-40A3-BBBE-EB567E54AC98}"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You can remove this slide if you need. But we will strongly appreciate that you help us to spread the voice and let your colleagues and audience to download our free templates.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Here are a free resources: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Prepare your presentations: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SlideHunter.com</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lets you download free templates for your presentations.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Share online: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SlideOnline.com</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lets you upload presentations for free.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946254F-9338-4BA9-B7AC-A66622A3D013}"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2687674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52"/>
            <a:ext cx="7772400" cy="1469898"/>
          </a:xfrm>
        </p:spPr>
        <p:txBody>
          <a:bodyPr/>
          <a:lstStyle>
            <a:lvl1pPr>
              <a:defRPr>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791"/>
          </a:xfrm>
        </p:spPr>
        <p:txBody>
          <a:bodyPr/>
          <a:lstStyle>
            <a:lvl1pPr marL="0" indent="0" algn="ctr">
              <a:buNone/>
              <a:defRPr>
                <a:solidFill>
                  <a:schemeClr val="tx1">
                    <a:tint val="75000"/>
                  </a:schemeClr>
                </a:solidFill>
                <a:latin typeface="Arial" pitchFamily="34" charset="0"/>
                <a:cs typeface="Arial" pitchFamily="34" charset="0"/>
              </a:defRPr>
            </a:lvl1pPr>
            <a:lvl2pPr marL="192024" indent="0" algn="ctr">
              <a:buNone/>
              <a:defRPr>
                <a:solidFill>
                  <a:schemeClr val="tx1">
                    <a:tint val="75000"/>
                  </a:schemeClr>
                </a:solidFill>
              </a:defRPr>
            </a:lvl2pPr>
            <a:lvl3pPr marL="384048" indent="0" algn="ctr">
              <a:buNone/>
              <a:defRPr>
                <a:solidFill>
                  <a:schemeClr val="tx1">
                    <a:tint val="75000"/>
                  </a:schemeClr>
                </a:solidFill>
              </a:defRPr>
            </a:lvl3pPr>
            <a:lvl4pPr marL="576072" indent="0" algn="ctr">
              <a:buNone/>
              <a:defRPr>
                <a:solidFill>
                  <a:schemeClr val="tx1">
                    <a:tint val="75000"/>
                  </a:schemeClr>
                </a:solidFill>
              </a:defRPr>
            </a:lvl4pPr>
            <a:lvl5pPr marL="768096" indent="0" algn="ctr">
              <a:buNone/>
              <a:defRPr>
                <a:solidFill>
                  <a:schemeClr val="tx1">
                    <a:tint val="75000"/>
                  </a:schemeClr>
                </a:solidFill>
              </a:defRPr>
            </a:lvl5pPr>
            <a:lvl6pPr marL="960120" indent="0" algn="ctr">
              <a:buNone/>
              <a:defRPr>
                <a:solidFill>
                  <a:schemeClr val="tx1">
                    <a:tint val="75000"/>
                  </a:schemeClr>
                </a:solidFill>
              </a:defRPr>
            </a:lvl6pPr>
            <a:lvl7pPr marL="1152144" indent="0" algn="ctr">
              <a:buNone/>
              <a:defRPr>
                <a:solidFill>
                  <a:schemeClr val="tx1">
                    <a:tint val="75000"/>
                  </a:schemeClr>
                </a:solidFill>
              </a:defRPr>
            </a:lvl7pPr>
            <a:lvl8pPr marL="1344168" indent="0" algn="ctr">
              <a:buNone/>
              <a:defRPr>
                <a:solidFill>
                  <a:schemeClr val="tx1">
                    <a:tint val="75000"/>
                  </a:schemeClr>
                </a:solidFill>
              </a:defRPr>
            </a:lvl8pPr>
            <a:lvl9pPr marL="1536192"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608AC335-2835-47A7-9057-8043B06F8B74}"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1FAFF2-706B-4E6F-BB9A-315AEF0C977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608AC335-2835-47A7-9057-8043B06F8B74}"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1FAFF2-706B-4E6F-BB9A-315AEF0C977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892"/>
            <a:ext cx="2057400" cy="5851017"/>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892"/>
            <a:ext cx="6099048" cy="5851017"/>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608AC335-2835-47A7-9057-8043B06F8B74}"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1FAFF2-706B-4E6F-BB9A-315AEF0C977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31508"/>
            <a:ext cx="6089904" cy="465772"/>
          </a:xfrm>
        </p:spPr>
        <p:txBody>
          <a:bodyPr>
            <a:noAutofit/>
          </a:bodyPr>
          <a:lstStyle>
            <a:lvl1pPr algn="l">
              <a:defRPr sz="4000" b="0">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608AC335-2835-47A7-9057-8043B06F8B74}"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1FAFF2-706B-4E6F-BB9A-315AEF0C977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4406837"/>
            <a:ext cx="7772400" cy="1361884"/>
          </a:xfrm>
        </p:spPr>
        <p:txBody>
          <a:bodyPr anchor="t"/>
          <a:lstStyle>
            <a:lvl1pPr algn="l">
              <a:defRPr sz="1700" b="1" cap="all">
                <a:latin typeface="Arial" pitchFamily="34" charset="0"/>
                <a:cs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76" y="2906649"/>
            <a:ext cx="7772400" cy="1500188"/>
          </a:xfrm>
        </p:spPr>
        <p:txBody>
          <a:bodyPr anchor="b"/>
          <a:lstStyle>
            <a:lvl1pPr marL="0" indent="0">
              <a:buNone/>
              <a:defRPr sz="800">
                <a:solidFill>
                  <a:schemeClr val="tx1">
                    <a:tint val="75000"/>
                  </a:schemeClr>
                </a:solidFill>
                <a:latin typeface="Arial" pitchFamily="34" charset="0"/>
                <a:cs typeface="Arial" pitchFamily="34" charset="0"/>
              </a:defRPr>
            </a:lvl1pPr>
            <a:lvl2pPr marL="192024" indent="0">
              <a:buNone/>
              <a:defRPr sz="800">
                <a:solidFill>
                  <a:schemeClr val="tx1">
                    <a:tint val="75000"/>
                  </a:schemeClr>
                </a:solidFill>
              </a:defRPr>
            </a:lvl2pPr>
            <a:lvl3pPr marL="384048" indent="0">
              <a:buNone/>
              <a:defRPr sz="700">
                <a:solidFill>
                  <a:schemeClr val="tx1">
                    <a:tint val="75000"/>
                  </a:schemeClr>
                </a:solidFill>
              </a:defRPr>
            </a:lvl3pPr>
            <a:lvl4pPr marL="576072" indent="0">
              <a:buNone/>
              <a:defRPr sz="600">
                <a:solidFill>
                  <a:schemeClr val="tx1">
                    <a:tint val="75000"/>
                  </a:schemeClr>
                </a:solidFill>
              </a:defRPr>
            </a:lvl4pPr>
            <a:lvl5pPr marL="768096" indent="0">
              <a:buNone/>
              <a:defRPr sz="600">
                <a:solidFill>
                  <a:schemeClr val="tx1">
                    <a:tint val="75000"/>
                  </a:schemeClr>
                </a:solidFill>
              </a:defRPr>
            </a:lvl5pPr>
            <a:lvl6pPr marL="960120" indent="0">
              <a:buNone/>
              <a:defRPr sz="600">
                <a:solidFill>
                  <a:schemeClr val="tx1">
                    <a:tint val="75000"/>
                  </a:schemeClr>
                </a:solidFill>
              </a:defRPr>
            </a:lvl6pPr>
            <a:lvl7pPr marL="1152144" indent="0">
              <a:buNone/>
              <a:defRPr sz="600">
                <a:solidFill>
                  <a:schemeClr val="tx1">
                    <a:tint val="75000"/>
                  </a:schemeClr>
                </a:solidFill>
              </a:defRPr>
            </a:lvl7pPr>
            <a:lvl8pPr marL="1344168" indent="0">
              <a:buNone/>
              <a:defRPr sz="600">
                <a:solidFill>
                  <a:schemeClr val="tx1">
                    <a:tint val="75000"/>
                  </a:schemeClr>
                </a:solidFill>
              </a:defRPr>
            </a:lvl8pPr>
            <a:lvl9pPr marL="1536192" indent="0">
              <a:buNone/>
              <a:defRPr sz="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608AC335-2835-47A7-9057-8043B06F8B74}"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1FAFF2-706B-4E6F-BB9A-315AEF0C977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78224" cy="4525709"/>
          </a:xfrm>
        </p:spPr>
        <p:txBody>
          <a:bodyPr/>
          <a:lstStyle>
            <a:lvl1pPr>
              <a:defRPr sz="1200"/>
            </a:lvl1pPr>
            <a:lvl2pPr>
              <a:defRPr sz="1000"/>
            </a:lvl2pPr>
            <a:lvl3pPr>
              <a:defRPr sz="800"/>
            </a:lvl3pPr>
            <a:lvl4pPr>
              <a:defRPr sz="800"/>
            </a:lvl4pPr>
            <a:lvl5pPr>
              <a:defRPr sz="800"/>
            </a:lvl5pPr>
            <a:lvl6pPr>
              <a:defRPr sz="800"/>
            </a:lvl6pPr>
            <a:lvl7pPr>
              <a:defRPr sz="800"/>
            </a:lvl7pPr>
            <a:lvl8pPr>
              <a:defRPr sz="800"/>
            </a:lvl8pPr>
            <a:lvl9pPr>
              <a:defRPr sz="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08576" y="1600200"/>
            <a:ext cx="4078224" cy="4525709"/>
          </a:xfrm>
        </p:spPr>
        <p:txBody>
          <a:bodyPr/>
          <a:lstStyle>
            <a:lvl1pPr>
              <a:defRPr sz="1200"/>
            </a:lvl1pPr>
            <a:lvl2pPr>
              <a:defRPr sz="1000"/>
            </a:lvl2pPr>
            <a:lvl3pPr>
              <a:defRPr sz="800"/>
            </a:lvl3pPr>
            <a:lvl4pPr>
              <a:defRPr sz="800"/>
            </a:lvl4pPr>
            <a:lvl5pPr>
              <a:defRPr sz="800"/>
            </a:lvl5pPr>
            <a:lvl6pPr>
              <a:defRPr sz="800"/>
            </a:lvl6pPr>
            <a:lvl7pPr>
              <a:defRPr sz="800"/>
            </a:lvl7pPr>
            <a:lvl8pPr>
              <a:defRPr sz="800"/>
            </a:lvl8pPr>
            <a:lvl9pPr>
              <a:defRPr sz="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608AC335-2835-47A7-9057-8043B06F8B74}" type="datetimeFigureOut">
              <a:rPr lang="en-US" smtClean="0"/>
              <a:pPr/>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1FAFF2-706B-4E6F-BB9A-315AEF0C977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049"/>
            <a:ext cx="4040124" cy="640080"/>
          </a:xfrm>
        </p:spPr>
        <p:txBody>
          <a:bodyPr anchor="b"/>
          <a:lstStyle>
            <a:lvl1pPr marL="0" indent="0">
              <a:buNone/>
              <a:defRPr sz="1000" b="1"/>
            </a:lvl1pPr>
            <a:lvl2pPr marL="192024" indent="0">
              <a:buNone/>
              <a:defRPr sz="800" b="1"/>
            </a:lvl2pPr>
            <a:lvl3pPr marL="384048" indent="0">
              <a:buNone/>
              <a:defRPr sz="800" b="1"/>
            </a:lvl3pPr>
            <a:lvl4pPr marL="576072" indent="0">
              <a:buNone/>
              <a:defRPr sz="700" b="1"/>
            </a:lvl4pPr>
            <a:lvl5pPr marL="768096" indent="0">
              <a:buNone/>
              <a:defRPr sz="700" b="1"/>
            </a:lvl5pPr>
            <a:lvl6pPr marL="960120" indent="0">
              <a:buNone/>
              <a:defRPr sz="700" b="1"/>
            </a:lvl6pPr>
            <a:lvl7pPr marL="1152144" indent="0">
              <a:buNone/>
              <a:defRPr sz="700" b="1"/>
            </a:lvl7pPr>
            <a:lvl8pPr marL="1344168" indent="0">
              <a:buNone/>
              <a:defRPr sz="700" b="1"/>
            </a:lvl8pPr>
            <a:lvl9pPr marL="1536192" indent="0">
              <a:buNone/>
              <a:defRPr sz="700" b="1"/>
            </a:lvl9pPr>
          </a:lstStyle>
          <a:p>
            <a:pPr lvl="0"/>
            <a:r>
              <a:rPr lang="en-US" dirty="0" smtClean="0"/>
              <a:t>Click to edit Master text styles</a:t>
            </a:r>
          </a:p>
        </p:txBody>
      </p:sp>
      <p:sp>
        <p:nvSpPr>
          <p:cNvPr id="4" name="Content Placeholder 3"/>
          <p:cNvSpPr>
            <a:spLocks noGrp="1"/>
          </p:cNvSpPr>
          <p:nvPr>
            <p:ph sz="half" idx="2"/>
          </p:nvPr>
        </p:nvSpPr>
        <p:spPr>
          <a:xfrm>
            <a:off x="457200" y="2175129"/>
            <a:ext cx="4040124" cy="3950780"/>
          </a:xfrm>
        </p:spPr>
        <p:txBody>
          <a:bodyPr/>
          <a:lstStyle>
            <a:lvl1pPr>
              <a:defRPr sz="1000"/>
            </a:lvl1pPr>
            <a:lvl2pPr>
              <a:defRPr sz="800"/>
            </a:lvl2pPr>
            <a:lvl3pPr>
              <a:defRPr sz="800"/>
            </a:lvl3pPr>
            <a:lvl4pPr>
              <a:defRPr sz="700"/>
            </a:lvl4pPr>
            <a:lvl5pPr>
              <a:defRPr sz="700"/>
            </a:lvl5pPr>
            <a:lvl6pPr>
              <a:defRPr sz="700"/>
            </a:lvl6pPr>
            <a:lvl7pPr>
              <a:defRPr sz="700"/>
            </a:lvl7pPr>
            <a:lvl8pPr>
              <a:defRPr sz="700"/>
            </a:lvl8pPr>
            <a:lvl9pPr>
              <a:defRPr sz="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152" y="1535049"/>
            <a:ext cx="4041648" cy="640080"/>
          </a:xfrm>
        </p:spPr>
        <p:txBody>
          <a:bodyPr anchor="b"/>
          <a:lstStyle>
            <a:lvl1pPr marL="0" indent="0">
              <a:buNone/>
              <a:defRPr sz="1000" b="1"/>
            </a:lvl1pPr>
            <a:lvl2pPr marL="192024" indent="0">
              <a:buNone/>
              <a:defRPr sz="800" b="1"/>
            </a:lvl2pPr>
            <a:lvl3pPr marL="384048" indent="0">
              <a:buNone/>
              <a:defRPr sz="800" b="1"/>
            </a:lvl3pPr>
            <a:lvl4pPr marL="576072" indent="0">
              <a:buNone/>
              <a:defRPr sz="700" b="1"/>
            </a:lvl4pPr>
            <a:lvl5pPr marL="768096" indent="0">
              <a:buNone/>
              <a:defRPr sz="700" b="1"/>
            </a:lvl5pPr>
            <a:lvl6pPr marL="960120" indent="0">
              <a:buNone/>
              <a:defRPr sz="700" b="1"/>
            </a:lvl6pPr>
            <a:lvl7pPr marL="1152144" indent="0">
              <a:buNone/>
              <a:defRPr sz="700" b="1"/>
            </a:lvl7pPr>
            <a:lvl8pPr marL="1344168" indent="0">
              <a:buNone/>
              <a:defRPr sz="700" b="1"/>
            </a:lvl8pPr>
            <a:lvl9pPr marL="1536192" indent="0">
              <a:buNone/>
              <a:defRPr sz="700" b="1"/>
            </a:lvl9pPr>
          </a:lstStyle>
          <a:p>
            <a:pPr lvl="0"/>
            <a:r>
              <a:rPr lang="en-US" dirty="0" smtClean="0"/>
              <a:t>Click to edit Master text styles</a:t>
            </a:r>
          </a:p>
        </p:txBody>
      </p:sp>
      <p:sp>
        <p:nvSpPr>
          <p:cNvPr id="6" name="Content Placeholder 5"/>
          <p:cNvSpPr>
            <a:spLocks noGrp="1"/>
          </p:cNvSpPr>
          <p:nvPr>
            <p:ph sz="quarter" idx="4"/>
          </p:nvPr>
        </p:nvSpPr>
        <p:spPr>
          <a:xfrm>
            <a:off x="4645152" y="2175129"/>
            <a:ext cx="4041648" cy="3950780"/>
          </a:xfrm>
        </p:spPr>
        <p:txBody>
          <a:bodyPr/>
          <a:lstStyle>
            <a:lvl1pPr>
              <a:defRPr sz="1000"/>
            </a:lvl1pPr>
            <a:lvl2pPr>
              <a:defRPr sz="800"/>
            </a:lvl2pPr>
            <a:lvl3pPr>
              <a:defRPr sz="800"/>
            </a:lvl3pPr>
            <a:lvl4pPr>
              <a:defRPr sz="700"/>
            </a:lvl4pPr>
            <a:lvl5pPr>
              <a:defRPr sz="700"/>
            </a:lvl5pPr>
            <a:lvl6pPr>
              <a:defRPr sz="700"/>
            </a:lvl6pPr>
            <a:lvl7pPr>
              <a:defRPr sz="700"/>
            </a:lvl7pPr>
            <a:lvl8pPr>
              <a:defRPr sz="700"/>
            </a:lvl8pPr>
            <a:lvl9pPr>
              <a:defRPr sz="7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608AC335-2835-47A7-9057-8043B06F8B74}" type="datetimeFigureOut">
              <a:rPr lang="en-US" smtClean="0"/>
              <a:pPr/>
              <a:t>8/6/2013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1FAFF2-706B-4E6F-BB9A-315AEF0C977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608AC335-2835-47A7-9057-8043B06F8B74}" type="datetimeFigureOut">
              <a:rPr lang="en-US" smtClean="0"/>
              <a:pPr/>
              <a:t>8/6/2013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1FAFF2-706B-4E6F-BB9A-315AEF0C977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8AC335-2835-47A7-9057-8043B06F8B74}" type="datetimeFigureOut">
              <a:rPr lang="en-US" smtClean="0"/>
              <a:pPr/>
              <a:t>8/6/2013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1FAFF2-706B-4E6F-BB9A-315AEF0C977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177"/>
            <a:ext cx="3008376" cy="1161860"/>
          </a:xfrm>
        </p:spPr>
        <p:txBody>
          <a:bodyPr anchor="b"/>
          <a:lstStyle>
            <a:lvl1pPr algn="l">
              <a:defRPr sz="800" b="1"/>
            </a:lvl1pPr>
          </a:lstStyle>
          <a:p>
            <a:r>
              <a:rPr lang="en-US" dirty="0" smtClean="0"/>
              <a:t>Click to edit Master title style</a:t>
            </a:r>
            <a:endParaRPr lang="en-US" dirty="0"/>
          </a:p>
        </p:txBody>
      </p:sp>
      <p:sp>
        <p:nvSpPr>
          <p:cNvPr id="3" name="Content Placeholder 2"/>
          <p:cNvSpPr>
            <a:spLocks noGrp="1"/>
          </p:cNvSpPr>
          <p:nvPr>
            <p:ph idx="1"/>
          </p:nvPr>
        </p:nvSpPr>
        <p:spPr>
          <a:xfrm>
            <a:off x="3575304" y="273177"/>
            <a:ext cx="5111496" cy="5852732"/>
          </a:xfrm>
        </p:spPr>
        <p:txBody>
          <a:bodyPr/>
          <a:lstStyle>
            <a:lvl1pPr>
              <a:defRPr sz="1300"/>
            </a:lvl1pPr>
            <a:lvl2pPr>
              <a:defRPr sz="1200"/>
            </a:lvl2pPr>
            <a:lvl3pPr>
              <a:defRPr sz="1000"/>
            </a:lvl3pPr>
            <a:lvl4pPr>
              <a:defRPr sz="800"/>
            </a:lvl4pPr>
            <a:lvl5pPr>
              <a:defRPr sz="800"/>
            </a:lvl5pPr>
            <a:lvl6pPr>
              <a:defRPr sz="800"/>
            </a:lvl6pPr>
            <a:lvl7pPr>
              <a:defRPr sz="800"/>
            </a:lvl7pPr>
            <a:lvl8pPr>
              <a:defRPr sz="800"/>
            </a:lvl8pPr>
            <a:lvl9pPr>
              <a:defRPr sz="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037"/>
            <a:ext cx="3008376" cy="4690872"/>
          </a:xfrm>
        </p:spPr>
        <p:txBody>
          <a:bodyPr/>
          <a:lstStyle>
            <a:lvl1pPr marL="0" indent="0">
              <a:buNone/>
              <a:defRPr sz="600"/>
            </a:lvl1pPr>
            <a:lvl2pPr marL="192024" indent="0">
              <a:buNone/>
              <a:defRPr sz="500"/>
            </a:lvl2pPr>
            <a:lvl3pPr marL="384048" indent="0">
              <a:buNone/>
              <a:defRPr sz="400"/>
            </a:lvl3pPr>
            <a:lvl4pPr marL="576072" indent="0">
              <a:buNone/>
              <a:defRPr sz="400"/>
            </a:lvl4pPr>
            <a:lvl5pPr marL="768096" indent="0">
              <a:buNone/>
              <a:defRPr sz="400"/>
            </a:lvl5pPr>
            <a:lvl6pPr marL="960120" indent="0">
              <a:buNone/>
              <a:defRPr sz="400"/>
            </a:lvl6pPr>
            <a:lvl7pPr marL="1152144" indent="0">
              <a:buNone/>
              <a:defRPr sz="400"/>
            </a:lvl7pPr>
            <a:lvl8pPr marL="1344168" indent="0">
              <a:buNone/>
              <a:defRPr sz="400"/>
            </a:lvl8pPr>
            <a:lvl9pPr marL="1536192" indent="0">
              <a:buNone/>
              <a:defRPr sz="4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608AC335-2835-47A7-9057-8043B06F8B74}" type="datetimeFigureOut">
              <a:rPr lang="en-US" smtClean="0"/>
              <a:pPr/>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1FAFF2-706B-4E6F-BB9A-315AEF0C977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24" y="4800600"/>
            <a:ext cx="5486400" cy="566928"/>
          </a:xfrm>
        </p:spPr>
        <p:txBody>
          <a:bodyPr anchor="b"/>
          <a:lstStyle>
            <a:lvl1pPr algn="l">
              <a:defRPr sz="8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24" y="612648"/>
            <a:ext cx="5486400" cy="4114800"/>
          </a:xfrm>
        </p:spPr>
        <p:txBody>
          <a:bodyPr/>
          <a:lstStyle>
            <a:lvl1pPr marL="0" indent="0">
              <a:buNone/>
              <a:defRPr sz="1300"/>
            </a:lvl1pPr>
            <a:lvl2pPr marL="192024" indent="0">
              <a:buNone/>
              <a:defRPr sz="1200"/>
            </a:lvl2pPr>
            <a:lvl3pPr marL="384048" indent="0">
              <a:buNone/>
              <a:defRPr sz="1000"/>
            </a:lvl3pPr>
            <a:lvl4pPr marL="576072" indent="0">
              <a:buNone/>
              <a:defRPr sz="800"/>
            </a:lvl4pPr>
            <a:lvl5pPr marL="768096" indent="0">
              <a:buNone/>
              <a:defRPr sz="800"/>
            </a:lvl5pPr>
            <a:lvl6pPr marL="960120" indent="0">
              <a:buNone/>
              <a:defRPr sz="800"/>
            </a:lvl6pPr>
            <a:lvl7pPr marL="1152144" indent="0">
              <a:buNone/>
              <a:defRPr sz="800"/>
            </a:lvl7pPr>
            <a:lvl8pPr marL="1344168" indent="0">
              <a:buNone/>
              <a:defRPr sz="800"/>
            </a:lvl8pPr>
            <a:lvl9pPr marL="1536192" indent="0">
              <a:buNone/>
              <a:defRPr sz="800"/>
            </a:lvl9pPr>
          </a:lstStyle>
          <a:p>
            <a:endParaRPr lang="en-US" dirty="0"/>
          </a:p>
        </p:txBody>
      </p:sp>
      <p:sp>
        <p:nvSpPr>
          <p:cNvPr id="4" name="Text Placeholder 3"/>
          <p:cNvSpPr>
            <a:spLocks noGrp="1"/>
          </p:cNvSpPr>
          <p:nvPr>
            <p:ph type="body" sz="half" idx="2"/>
          </p:nvPr>
        </p:nvSpPr>
        <p:spPr>
          <a:xfrm>
            <a:off x="1792224" y="5367528"/>
            <a:ext cx="5486400" cy="804672"/>
          </a:xfrm>
        </p:spPr>
        <p:txBody>
          <a:bodyPr/>
          <a:lstStyle>
            <a:lvl1pPr marL="0" indent="0">
              <a:buNone/>
              <a:defRPr sz="600"/>
            </a:lvl1pPr>
            <a:lvl2pPr marL="192024" indent="0">
              <a:buNone/>
              <a:defRPr sz="500"/>
            </a:lvl2pPr>
            <a:lvl3pPr marL="384048" indent="0">
              <a:buNone/>
              <a:defRPr sz="400"/>
            </a:lvl3pPr>
            <a:lvl4pPr marL="576072" indent="0">
              <a:buNone/>
              <a:defRPr sz="400"/>
            </a:lvl4pPr>
            <a:lvl5pPr marL="768096" indent="0">
              <a:buNone/>
              <a:defRPr sz="400"/>
            </a:lvl5pPr>
            <a:lvl6pPr marL="960120" indent="0">
              <a:buNone/>
              <a:defRPr sz="400"/>
            </a:lvl6pPr>
            <a:lvl7pPr marL="1152144" indent="0">
              <a:buNone/>
              <a:defRPr sz="400"/>
            </a:lvl7pPr>
            <a:lvl8pPr marL="1344168" indent="0">
              <a:buNone/>
              <a:defRPr sz="400"/>
            </a:lvl8pPr>
            <a:lvl9pPr marL="1536192" indent="0">
              <a:buNone/>
              <a:defRPr sz="4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608AC335-2835-47A7-9057-8043B06F8B74}" type="datetimeFigureOut">
              <a:rPr lang="en-US" smtClean="0"/>
              <a:pPr/>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1FAFF2-706B-4E6F-BB9A-315AEF0C977D}"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slidehunter.com/"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3F2F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892"/>
            <a:ext cx="8229600" cy="1143000"/>
          </a:xfrm>
          <a:prstGeom prst="rect">
            <a:avLst/>
          </a:prstGeom>
        </p:spPr>
        <p:txBody>
          <a:bodyPr vert="horz" lIns="38405" tIns="19202" rIns="38405" bIns="19202"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709"/>
          </a:xfrm>
          <a:prstGeom prst="rect">
            <a:avLst/>
          </a:prstGeom>
        </p:spPr>
        <p:txBody>
          <a:bodyPr vert="horz" lIns="38405" tIns="19202" rIns="38405" bIns="1920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223"/>
            <a:ext cx="2133600" cy="365189"/>
          </a:xfrm>
          <a:prstGeom prst="rect">
            <a:avLst/>
          </a:prstGeom>
        </p:spPr>
        <p:txBody>
          <a:bodyPr vert="horz" lIns="38405" tIns="19202" rIns="38405" bIns="19202" rtlCol="0" anchor="ctr"/>
          <a:lstStyle>
            <a:lvl1pPr algn="l">
              <a:defRPr sz="500">
                <a:solidFill>
                  <a:schemeClr val="tx1">
                    <a:tint val="75000"/>
                  </a:schemeClr>
                </a:solidFill>
              </a:defRPr>
            </a:lvl1pPr>
          </a:lstStyle>
          <a:p>
            <a:fld id="{608AC335-2835-47A7-9057-8043B06F8B74}" type="datetimeFigureOut">
              <a:rPr lang="en-US" smtClean="0"/>
              <a:pPr/>
              <a:t>8/6/2013</a:t>
            </a:fld>
            <a:endParaRPr lang="en-US"/>
          </a:p>
        </p:txBody>
      </p:sp>
      <p:sp>
        <p:nvSpPr>
          <p:cNvPr id="5" name="Footer Placeholder 4"/>
          <p:cNvSpPr>
            <a:spLocks noGrp="1"/>
          </p:cNvSpPr>
          <p:nvPr>
            <p:ph type="ftr" sz="quarter" idx="3"/>
          </p:nvPr>
        </p:nvSpPr>
        <p:spPr>
          <a:xfrm>
            <a:off x="3124200" y="6356223"/>
            <a:ext cx="2895600" cy="365189"/>
          </a:xfrm>
          <a:prstGeom prst="rect">
            <a:avLst/>
          </a:prstGeom>
        </p:spPr>
        <p:txBody>
          <a:bodyPr vert="horz" lIns="38405" tIns="19202" rIns="38405" bIns="19202" rtlCol="0" anchor="ctr"/>
          <a:lstStyle>
            <a:lvl1pPr algn="ctr">
              <a:defRPr sz="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223"/>
            <a:ext cx="2133600" cy="365189"/>
          </a:xfrm>
          <a:prstGeom prst="rect">
            <a:avLst/>
          </a:prstGeom>
        </p:spPr>
        <p:txBody>
          <a:bodyPr vert="horz" lIns="38405" tIns="19202" rIns="38405" bIns="19202" rtlCol="0" anchor="ctr"/>
          <a:lstStyle>
            <a:lvl1pPr algn="r">
              <a:defRPr sz="500">
                <a:solidFill>
                  <a:schemeClr val="tx1">
                    <a:tint val="75000"/>
                  </a:schemeClr>
                </a:solidFill>
              </a:defRPr>
            </a:lvl1pPr>
          </a:lstStyle>
          <a:p>
            <a:fld id="{121FAFF2-706B-4E6F-BB9A-315AEF0C977D}" type="slidenum">
              <a:rPr lang="en-US" smtClean="0"/>
              <a:pPr/>
              <a:t>‹#›</a:t>
            </a:fld>
            <a:endParaRPr lang="en-US"/>
          </a:p>
        </p:txBody>
      </p:sp>
      <p:pic>
        <p:nvPicPr>
          <p:cNvPr id="7" name="Picture 6" descr="E:\websites\slidehunter\2012beew\psd\logo2012.png">
            <a:hlinkClick r:id="rId13"/>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159624" y="488950"/>
            <a:ext cx="1628775" cy="471488"/>
          </a:xfrm>
          <a:prstGeom prst="rect">
            <a:avLst/>
          </a:prstGeom>
          <a:noFill/>
          <a:effectLst>
            <a:outerShdw blurRad="50800" dist="254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ctr" defTabSz="384048" rtl="0" eaLnBrk="1" latinLnBrk="0" hangingPunct="1">
        <a:spcBef>
          <a:spcPct val="0"/>
        </a:spcBef>
        <a:buNone/>
        <a:defRPr sz="1800" kern="1200">
          <a:solidFill>
            <a:schemeClr val="tx1"/>
          </a:solidFill>
          <a:latin typeface="Arial" pitchFamily="34" charset="0"/>
          <a:ea typeface="+mj-ea"/>
          <a:cs typeface="Arial" pitchFamily="34" charset="0"/>
        </a:defRPr>
      </a:lvl1pPr>
    </p:titleStyle>
    <p:bodyStyle>
      <a:lvl1pPr marL="144018" indent="-144018" algn="l" defTabSz="384048" rtl="0" eaLnBrk="1" latinLnBrk="0" hangingPunct="1">
        <a:spcBef>
          <a:spcPct val="20000"/>
        </a:spcBef>
        <a:buFont typeface="Arial" pitchFamily="34" charset="0"/>
        <a:buChar char="•"/>
        <a:defRPr sz="1300" kern="1200">
          <a:solidFill>
            <a:schemeClr val="tx1"/>
          </a:solidFill>
          <a:latin typeface="Arial" pitchFamily="34" charset="0"/>
          <a:ea typeface="+mn-ea"/>
          <a:cs typeface="Arial" pitchFamily="34" charset="0"/>
        </a:defRPr>
      </a:lvl1pPr>
      <a:lvl2pPr marL="312039" indent="-120015" algn="l" defTabSz="384048" rtl="0" eaLnBrk="1" latinLnBrk="0" hangingPunct="1">
        <a:spcBef>
          <a:spcPct val="20000"/>
        </a:spcBef>
        <a:buFont typeface="Arial" pitchFamily="34" charset="0"/>
        <a:buChar char="–"/>
        <a:defRPr sz="1200" kern="1200">
          <a:solidFill>
            <a:schemeClr val="tx1"/>
          </a:solidFill>
          <a:latin typeface="Arial" pitchFamily="34" charset="0"/>
          <a:ea typeface="+mn-ea"/>
          <a:cs typeface="Arial" pitchFamily="34" charset="0"/>
        </a:defRPr>
      </a:lvl2pPr>
      <a:lvl3pPr marL="480060" indent="-96012" algn="l" defTabSz="384048" rtl="0" eaLnBrk="1" latinLnBrk="0" hangingPunct="1">
        <a:spcBef>
          <a:spcPct val="20000"/>
        </a:spcBef>
        <a:buFont typeface="Arial" pitchFamily="34" charset="0"/>
        <a:buChar char="•"/>
        <a:defRPr sz="1000" kern="1200">
          <a:solidFill>
            <a:schemeClr val="tx1"/>
          </a:solidFill>
          <a:latin typeface="Arial" pitchFamily="34" charset="0"/>
          <a:ea typeface="+mn-ea"/>
          <a:cs typeface="Arial" pitchFamily="34" charset="0"/>
        </a:defRPr>
      </a:lvl3pPr>
      <a:lvl4pPr marL="672084" indent="-96012" algn="l" defTabSz="384048" rtl="0" eaLnBrk="1" latinLnBrk="0" hangingPunct="1">
        <a:spcBef>
          <a:spcPct val="20000"/>
        </a:spcBef>
        <a:buFont typeface="Arial" pitchFamily="34" charset="0"/>
        <a:buChar char="–"/>
        <a:defRPr sz="800" kern="1200">
          <a:solidFill>
            <a:schemeClr val="tx1"/>
          </a:solidFill>
          <a:latin typeface="Arial" pitchFamily="34" charset="0"/>
          <a:ea typeface="+mn-ea"/>
          <a:cs typeface="Arial" pitchFamily="34" charset="0"/>
        </a:defRPr>
      </a:lvl4pPr>
      <a:lvl5pPr marL="864108" indent="-96012" algn="l" defTabSz="384048" rtl="0" eaLnBrk="1" latinLnBrk="0" hangingPunct="1">
        <a:spcBef>
          <a:spcPct val="20000"/>
        </a:spcBef>
        <a:buFont typeface="Arial" pitchFamily="34" charset="0"/>
        <a:buChar char="»"/>
        <a:defRPr sz="800" kern="1200">
          <a:solidFill>
            <a:schemeClr val="tx1"/>
          </a:solidFill>
          <a:latin typeface="Arial" pitchFamily="34" charset="0"/>
          <a:ea typeface="+mn-ea"/>
          <a:cs typeface="Arial" pitchFamily="34" charset="0"/>
        </a:defRPr>
      </a:lvl5pPr>
      <a:lvl6pPr marL="1056132" indent="-96012" algn="l" defTabSz="384048" rtl="0" eaLnBrk="1" latinLnBrk="0" hangingPunct="1">
        <a:spcBef>
          <a:spcPct val="20000"/>
        </a:spcBef>
        <a:buFont typeface="Arial" pitchFamily="34" charset="0"/>
        <a:buChar char="•"/>
        <a:defRPr sz="800" kern="1200">
          <a:solidFill>
            <a:schemeClr val="tx1"/>
          </a:solidFill>
          <a:latin typeface="+mn-lt"/>
          <a:ea typeface="+mn-ea"/>
          <a:cs typeface="+mn-cs"/>
        </a:defRPr>
      </a:lvl6pPr>
      <a:lvl7pPr marL="1248156" indent="-96012" algn="l" defTabSz="384048" rtl="0" eaLnBrk="1" latinLnBrk="0" hangingPunct="1">
        <a:spcBef>
          <a:spcPct val="20000"/>
        </a:spcBef>
        <a:buFont typeface="Arial" pitchFamily="34" charset="0"/>
        <a:buChar char="•"/>
        <a:defRPr sz="800" kern="1200">
          <a:solidFill>
            <a:schemeClr val="tx1"/>
          </a:solidFill>
          <a:latin typeface="+mn-lt"/>
          <a:ea typeface="+mn-ea"/>
          <a:cs typeface="+mn-cs"/>
        </a:defRPr>
      </a:lvl7pPr>
      <a:lvl8pPr marL="1440180" indent="-96012" algn="l" defTabSz="384048" rtl="0" eaLnBrk="1" latinLnBrk="0" hangingPunct="1">
        <a:spcBef>
          <a:spcPct val="20000"/>
        </a:spcBef>
        <a:buFont typeface="Arial" pitchFamily="34" charset="0"/>
        <a:buChar char="•"/>
        <a:defRPr sz="800" kern="1200">
          <a:solidFill>
            <a:schemeClr val="tx1"/>
          </a:solidFill>
          <a:latin typeface="+mn-lt"/>
          <a:ea typeface="+mn-ea"/>
          <a:cs typeface="+mn-cs"/>
        </a:defRPr>
      </a:lvl8pPr>
      <a:lvl9pPr marL="1632204" indent="-96012" algn="l" defTabSz="384048" rtl="0" eaLnBrk="1" latinLnBrk="0" hangingPunct="1">
        <a:spcBef>
          <a:spcPct val="20000"/>
        </a:spcBef>
        <a:buFont typeface="Arial" pitchFamily="34" charset="0"/>
        <a:buChar char="•"/>
        <a:defRPr sz="800" kern="1200">
          <a:solidFill>
            <a:schemeClr val="tx1"/>
          </a:solidFill>
          <a:latin typeface="+mn-lt"/>
          <a:ea typeface="+mn-ea"/>
          <a:cs typeface="+mn-cs"/>
        </a:defRPr>
      </a:lvl9pPr>
    </p:bodyStyle>
    <p:otherStyle>
      <a:defPPr>
        <a:defRPr lang="en-US"/>
      </a:defPPr>
      <a:lvl1pPr marL="0" algn="l" defTabSz="384048" rtl="0" eaLnBrk="1" latinLnBrk="0" hangingPunct="1">
        <a:defRPr sz="800" kern="1200">
          <a:solidFill>
            <a:schemeClr val="tx1"/>
          </a:solidFill>
          <a:latin typeface="+mn-lt"/>
          <a:ea typeface="+mn-ea"/>
          <a:cs typeface="+mn-cs"/>
        </a:defRPr>
      </a:lvl1pPr>
      <a:lvl2pPr marL="192024" algn="l" defTabSz="384048" rtl="0" eaLnBrk="1" latinLnBrk="0" hangingPunct="1">
        <a:defRPr sz="800" kern="1200">
          <a:solidFill>
            <a:schemeClr val="tx1"/>
          </a:solidFill>
          <a:latin typeface="+mn-lt"/>
          <a:ea typeface="+mn-ea"/>
          <a:cs typeface="+mn-cs"/>
        </a:defRPr>
      </a:lvl2pPr>
      <a:lvl3pPr marL="384048" algn="l" defTabSz="384048" rtl="0" eaLnBrk="1" latinLnBrk="0" hangingPunct="1">
        <a:defRPr sz="800" kern="1200">
          <a:solidFill>
            <a:schemeClr val="tx1"/>
          </a:solidFill>
          <a:latin typeface="+mn-lt"/>
          <a:ea typeface="+mn-ea"/>
          <a:cs typeface="+mn-cs"/>
        </a:defRPr>
      </a:lvl3pPr>
      <a:lvl4pPr marL="576072" algn="l" defTabSz="384048" rtl="0" eaLnBrk="1" latinLnBrk="0" hangingPunct="1">
        <a:defRPr sz="800" kern="1200">
          <a:solidFill>
            <a:schemeClr val="tx1"/>
          </a:solidFill>
          <a:latin typeface="+mn-lt"/>
          <a:ea typeface="+mn-ea"/>
          <a:cs typeface="+mn-cs"/>
        </a:defRPr>
      </a:lvl4pPr>
      <a:lvl5pPr marL="768096" algn="l" defTabSz="384048" rtl="0" eaLnBrk="1" latinLnBrk="0" hangingPunct="1">
        <a:defRPr sz="800" kern="1200">
          <a:solidFill>
            <a:schemeClr val="tx1"/>
          </a:solidFill>
          <a:latin typeface="+mn-lt"/>
          <a:ea typeface="+mn-ea"/>
          <a:cs typeface="+mn-cs"/>
        </a:defRPr>
      </a:lvl5pPr>
      <a:lvl6pPr marL="960120" algn="l" defTabSz="384048" rtl="0" eaLnBrk="1" latinLnBrk="0" hangingPunct="1">
        <a:defRPr sz="800" kern="1200">
          <a:solidFill>
            <a:schemeClr val="tx1"/>
          </a:solidFill>
          <a:latin typeface="+mn-lt"/>
          <a:ea typeface="+mn-ea"/>
          <a:cs typeface="+mn-cs"/>
        </a:defRPr>
      </a:lvl6pPr>
      <a:lvl7pPr marL="1152144" algn="l" defTabSz="384048" rtl="0" eaLnBrk="1" latinLnBrk="0" hangingPunct="1">
        <a:defRPr sz="800" kern="1200">
          <a:solidFill>
            <a:schemeClr val="tx1"/>
          </a:solidFill>
          <a:latin typeface="+mn-lt"/>
          <a:ea typeface="+mn-ea"/>
          <a:cs typeface="+mn-cs"/>
        </a:defRPr>
      </a:lvl7pPr>
      <a:lvl8pPr marL="1344168" algn="l" defTabSz="384048" rtl="0" eaLnBrk="1" latinLnBrk="0" hangingPunct="1">
        <a:defRPr sz="800" kern="1200">
          <a:solidFill>
            <a:schemeClr val="tx1"/>
          </a:solidFill>
          <a:latin typeface="+mn-lt"/>
          <a:ea typeface="+mn-ea"/>
          <a:cs typeface="+mn-cs"/>
        </a:defRPr>
      </a:lvl8pPr>
      <a:lvl9pPr marL="1536192" algn="l" defTabSz="384048" rtl="0" eaLnBrk="1" latinLnBrk="0" hangingPunct="1">
        <a:defRPr sz="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hyperlink" Target="http://twitter.com/slideh" TargetMode="External"/><Relationship Id="rId7" Type="http://schemas.openxmlformats.org/officeDocument/2006/relationships/hyperlink" Target="http://slidehunter.com/"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slideonline.com/" TargetMode="External"/><Relationship Id="rId5" Type="http://schemas.openxmlformats.org/officeDocument/2006/relationships/image" Target="../media/image4.png"/><Relationship Id="rId4" Type="http://schemas.openxmlformats.org/officeDocument/2006/relationships/hyperlink" Target="http://www.slidehunter.com/" TargetMode="External"/><Relationship Id="rId9"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338820"/>
            <a:ext cx="9144000" cy="2204112"/>
          </a:xfrm>
          <a:prstGeom prst="rect">
            <a:avLst/>
          </a:prstGeom>
          <a:solidFill>
            <a:schemeClr val="bg1"/>
          </a:solidFill>
          <a:ln>
            <a:noFill/>
          </a:ln>
          <a:effectLst>
            <a:outerShdw blurRad="63500" sx="102000" sy="102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4360985" y="3677180"/>
            <a:ext cx="3199873" cy="477054"/>
          </a:xfrm>
          <a:prstGeom prst="rect">
            <a:avLst/>
          </a:prstGeom>
          <a:noFill/>
        </p:spPr>
        <p:txBody>
          <a:bodyPr wrap="square" rtlCol="0">
            <a:spAutoFit/>
          </a:bodyPr>
          <a:lstStyle/>
          <a:p>
            <a:pPr algn="l"/>
            <a:r>
              <a:rPr lang="en-US" sz="2500" dirty="0" smtClean="0">
                <a:solidFill>
                  <a:srgbClr val="1FAEC8"/>
                </a:solidFill>
                <a:latin typeface="Arial" pitchFamily="34" charset="0"/>
                <a:cs typeface="Arial" pitchFamily="34" charset="0"/>
              </a:rPr>
              <a:t>PowerPoint Template</a:t>
            </a:r>
          </a:p>
        </p:txBody>
      </p:sp>
      <p:cxnSp>
        <p:nvCxnSpPr>
          <p:cNvPr id="11" name="Straight Connector 10"/>
          <p:cNvCxnSpPr/>
          <p:nvPr/>
        </p:nvCxnSpPr>
        <p:spPr>
          <a:xfrm>
            <a:off x="2010996" y="3685770"/>
            <a:ext cx="5549862" cy="0"/>
          </a:xfrm>
          <a:prstGeom prst="line">
            <a:avLst/>
          </a:prstGeom>
          <a:ln w="19050" cmpd="sng">
            <a:solidFill>
              <a:srgbClr val="1FAEC8"/>
            </a:solidFill>
          </a:ln>
          <a:effectLst/>
        </p:spPr>
        <p:style>
          <a:lnRef idx="2">
            <a:schemeClr val="accent1"/>
          </a:lnRef>
          <a:fillRef idx="0">
            <a:schemeClr val="accent1"/>
          </a:fillRef>
          <a:effectRef idx="1">
            <a:schemeClr val="accent1"/>
          </a:effectRef>
          <a:fontRef idx="minor">
            <a:schemeClr val="tx1"/>
          </a:fontRef>
        </p:style>
      </p:cxnSp>
      <p:grpSp>
        <p:nvGrpSpPr>
          <p:cNvPr id="27" name="Group 26"/>
          <p:cNvGrpSpPr/>
          <p:nvPr/>
        </p:nvGrpSpPr>
        <p:grpSpPr>
          <a:xfrm>
            <a:off x="2010996" y="2726761"/>
            <a:ext cx="5549862" cy="830997"/>
            <a:chOff x="2133828" y="2726761"/>
            <a:chExt cx="5549862" cy="830997"/>
          </a:xfrm>
        </p:grpSpPr>
        <p:sp>
          <p:nvSpPr>
            <p:cNvPr id="9" name="TextBox 8"/>
            <p:cNvSpPr txBox="1"/>
            <p:nvPr/>
          </p:nvSpPr>
          <p:spPr>
            <a:xfrm>
              <a:off x="3042980" y="2726761"/>
              <a:ext cx="4640710" cy="830997"/>
            </a:xfrm>
            <a:prstGeom prst="rect">
              <a:avLst/>
            </a:prstGeom>
            <a:noFill/>
          </p:spPr>
          <p:txBody>
            <a:bodyPr wrap="square" rtlCol="0">
              <a:spAutoFit/>
            </a:bodyPr>
            <a:lstStyle/>
            <a:p>
              <a:pPr algn="l"/>
              <a:r>
                <a:rPr lang="en-US" sz="4800" b="1" dirty="0" smtClean="0">
                  <a:solidFill>
                    <a:srgbClr val="1FAEC8"/>
                  </a:solidFill>
                  <a:latin typeface="Arial" pitchFamily="34" charset="0"/>
                  <a:cs typeface="Arial" pitchFamily="34" charset="0"/>
                </a:rPr>
                <a:t>Investors Deck</a:t>
              </a:r>
            </a:p>
          </p:txBody>
        </p:sp>
        <p:grpSp>
          <p:nvGrpSpPr>
            <p:cNvPr id="25" name="Group 24"/>
            <p:cNvGrpSpPr/>
            <p:nvPr/>
          </p:nvGrpSpPr>
          <p:grpSpPr>
            <a:xfrm>
              <a:off x="2133828" y="2778321"/>
              <a:ext cx="766554" cy="727876"/>
              <a:chOff x="2133828" y="2755577"/>
              <a:chExt cx="766554" cy="727876"/>
            </a:xfrm>
          </p:grpSpPr>
          <p:sp>
            <p:nvSpPr>
              <p:cNvPr id="22" name="Oval 21"/>
              <p:cNvSpPr/>
              <p:nvPr/>
            </p:nvSpPr>
            <p:spPr>
              <a:xfrm>
                <a:off x="2349918" y="2755577"/>
                <a:ext cx="341194" cy="341194"/>
              </a:xfrm>
              <a:prstGeom prst="ellipse">
                <a:avLst/>
              </a:prstGeom>
              <a:solidFill>
                <a:srgbClr val="FF5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23" name="Oval 22"/>
              <p:cNvSpPr/>
              <p:nvPr/>
            </p:nvSpPr>
            <p:spPr>
              <a:xfrm>
                <a:off x="2133828" y="3142259"/>
                <a:ext cx="341194" cy="341194"/>
              </a:xfrm>
              <a:prstGeom prst="ellipse">
                <a:avLst/>
              </a:prstGeom>
              <a:solidFill>
                <a:srgbClr val="AFD7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24" name="Oval 23"/>
              <p:cNvSpPr/>
              <p:nvPr/>
            </p:nvSpPr>
            <p:spPr>
              <a:xfrm>
                <a:off x="2559188" y="3142259"/>
                <a:ext cx="341194" cy="341194"/>
              </a:xfrm>
              <a:prstGeom prst="ellipse">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grpSp>
      </p:gr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0" y="346914"/>
            <a:ext cx="6531430" cy="749901"/>
          </a:xfrm>
          <a:prstGeom prst="rect">
            <a:avLst/>
          </a:prstGeom>
          <a:solidFill>
            <a:srgbClr val="1FAEC8"/>
          </a:solidFill>
          <a:ln>
            <a:solidFill>
              <a:schemeClr val="accent1">
                <a:shade val="95000"/>
                <a:satMod val="105000"/>
                <a:alpha val="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itle 1"/>
          <p:cNvSpPr txBox="1">
            <a:spLocks/>
          </p:cNvSpPr>
          <p:nvPr/>
        </p:nvSpPr>
        <p:spPr>
          <a:xfrm>
            <a:off x="469295" y="484533"/>
            <a:ext cx="5890562" cy="465772"/>
          </a:xfrm>
          <a:prstGeom prst="rect">
            <a:avLst/>
          </a:prstGeom>
        </p:spPr>
        <p:txBody>
          <a:bodyPr vert="horz" lIns="38405" tIns="19202" rIns="38405" bIns="19202" rtlCol="0" anchor="ctr">
            <a:noAutofit/>
          </a:bodyPr>
          <a:lstStyle>
            <a:lvl1pPr algn="l" defTabSz="384048" rtl="0" eaLnBrk="1" latinLnBrk="0" hangingPunct="1">
              <a:spcBef>
                <a:spcPct val="0"/>
              </a:spcBef>
              <a:buNone/>
              <a:defRPr sz="4000" b="0" kern="1200">
                <a:solidFill>
                  <a:schemeClr val="tx1"/>
                </a:solidFill>
                <a:latin typeface="Helvetica Neue"/>
                <a:ea typeface="+mj-ea"/>
                <a:cs typeface="Helvetica" pitchFamily="34" charset="0"/>
              </a:defRPr>
            </a:lvl1pPr>
          </a:lstStyle>
          <a:p>
            <a:r>
              <a:rPr lang="en-US" sz="3400" dirty="0" smtClean="0">
                <a:solidFill>
                  <a:srgbClr val="FFFFFF"/>
                </a:solidFill>
                <a:latin typeface="Arial" pitchFamily="34" charset="0"/>
                <a:cs typeface="Arial" pitchFamily="34" charset="0"/>
              </a:rPr>
              <a:t>Investors Deck</a:t>
            </a:r>
            <a:endParaRPr lang="en-US" sz="3400" dirty="0">
              <a:solidFill>
                <a:srgbClr val="FFFFFF"/>
              </a:solidFill>
              <a:latin typeface="Arial" pitchFamily="34" charset="0"/>
              <a:cs typeface="Arial" pitchFamily="34" charset="0"/>
            </a:endParaRPr>
          </a:p>
        </p:txBody>
      </p:sp>
      <p:sp>
        <p:nvSpPr>
          <p:cNvPr id="12" name="Rounded Rectangle 11"/>
          <p:cNvSpPr/>
          <p:nvPr/>
        </p:nvSpPr>
        <p:spPr>
          <a:xfrm>
            <a:off x="1978847" y="1738735"/>
            <a:ext cx="3108960"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800" b="1" dirty="0">
                <a:solidFill>
                  <a:srgbClr val="138498"/>
                </a:solidFill>
                <a:latin typeface="Arial" pitchFamily="34" charset="0"/>
                <a:cs typeface="Arial" pitchFamily="34" charset="0"/>
              </a:rPr>
              <a:t>Sample Text</a:t>
            </a:r>
          </a:p>
        </p:txBody>
      </p:sp>
      <p:sp>
        <p:nvSpPr>
          <p:cNvPr id="13" name="Rounded Rectangle 12"/>
          <p:cNvSpPr/>
          <p:nvPr/>
        </p:nvSpPr>
        <p:spPr>
          <a:xfrm>
            <a:off x="5025284" y="1738735"/>
            <a:ext cx="3614417"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800" dirty="0">
                <a:solidFill>
                  <a:srgbClr val="1FAEC8"/>
                </a:solidFill>
                <a:latin typeface="Arial" pitchFamily="34" charset="0"/>
                <a:cs typeface="Arial" pitchFamily="34" charset="0"/>
              </a:rPr>
              <a:t>This is a sample text</a:t>
            </a:r>
          </a:p>
        </p:txBody>
      </p:sp>
      <p:sp>
        <p:nvSpPr>
          <p:cNvPr id="24" name="Rounded Rectangle 23"/>
          <p:cNvSpPr/>
          <p:nvPr/>
        </p:nvSpPr>
        <p:spPr>
          <a:xfrm>
            <a:off x="3077265" y="1738735"/>
            <a:ext cx="3108960"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38498"/>
                </a:solidFill>
                <a:latin typeface="Arial" pitchFamily="34" charset="0"/>
                <a:cs typeface="Arial" pitchFamily="34" charset="0"/>
              </a:rPr>
              <a:t>=</a:t>
            </a:r>
          </a:p>
        </p:txBody>
      </p:sp>
      <p:sp>
        <p:nvSpPr>
          <p:cNvPr id="29" name="Rounded Rectangle 28"/>
          <p:cNvSpPr/>
          <p:nvPr/>
        </p:nvSpPr>
        <p:spPr>
          <a:xfrm>
            <a:off x="1967471" y="3228639"/>
            <a:ext cx="3108960"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800" b="1" dirty="0">
                <a:solidFill>
                  <a:srgbClr val="138498"/>
                </a:solidFill>
                <a:latin typeface="Arial" pitchFamily="34" charset="0"/>
                <a:cs typeface="Arial" pitchFamily="34" charset="0"/>
              </a:rPr>
              <a:t>Sample Text</a:t>
            </a:r>
          </a:p>
        </p:txBody>
      </p:sp>
      <p:sp>
        <p:nvSpPr>
          <p:cNvPr id="30" name="Rounded Rectangle 29"/>
          <p:cNvSpPr/>
          <p:nvPr/>
        </p:nvSpPr>
        <p:spPr>
          <a:xfrm>
            <a:off x="5013908" y="3228639"/>
            <a:ext cx="3614417"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800" dirty="0">
                <a:solidFill>
                  <a:srgbClr val="1FAEC8"/>
                </a:solidFill>
                <a:latin typeface="Arial" pitchFamily="34" charset="0"/>
                <a:cs typeface="Arial" pitchFamily="34" charset="0"/>
              </a:rPr>
              <a:t>This is a sample text</a:t>
            </a:r>
          </a:p>
        </p:txBody>
      </p:sp>
      <p:sp>
        <p:nvSpPr>
          <p:cNvPr id="32" name="Rounded Rectangle 31"/>
          <p:cNvSpPr/>
          <p:nvPr/>
        </p:nvSpPr>
        <p:spPr>
          <a:xfrm>
            <a:off x="3065889" y="3228639"/>
            <a:ext cx="3108960"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38498"/>
                </a:solidFill>
                <a:latin typeface="Arial" pitchFamily="34" charset="0"/>
                <a:cs typeface="Arial" pitchFamily="34" charset="0"/>
              </a:rPr>
              <a:t>=</a:t>
            </a:r>
          </a:p>
        </p:txBody>
      </p:sp>
      <p:sp>
        <p:nvSpPr>
          <p:cNvPr id="33" name="Rounded Rectangle 32"/>
          <p:cNvSpPr/>
          <p:nvPr/>
        </p:nvSpPr>
        <p:spPr>
          <a:xfrm>
            <a:off x="1981119" y="4716271"/>
            <a:ext cx="3108960"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800" b="1" dirty="0">
                <a:solidFill>
                  <a:srgbClr val="138498"/>
                </a:solidFill>
                <a:latin typeface="Arial" pitchFamily="34" charset="0"/>
                <a:cs typeface="Arial" pitchFamily="34" charset="0"/>
              </a:rPr>
              <a:t>Sample Text</a:t>
            </a:r>
          </a:p>
        </p:txBody>
      </p:sp>
      <p:sp>
        <p:nvSpPr>
          <p:cNvPr id="34" name="Rounded Rectangle 33"/>
          <p:cNvSpPr/>
          <p:nvPr/>
        </p:nvSpPr>
        <p:spPr>
          <a:xfrm>
            <a:off x="5027556" y="4716271"/>
            <a:ext cx="3614417"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2800" dirty="0">
                <a:solidFill>
                  <a:srgbClr val="1FAEC8"/>
                </a:solidFill>
                <a:latin typeface="Arial" pitchFamily="34" charset="0"/>
                <a:cs typeface="Arial" pitchFamily="34" charset="0"/>
              </a:rPr>
              <a:t>This is a sample text</a:t>
            </a:r>
          </a:p>
        </p:txBody>
      </p:sp>
      <p:sp>
        <p:nvSpPr>
          <p:cNvPr id="35" name="Rounded Rectangle 34"/>
          <p:cNvSpPr/>
          <p:nvPr/>
        </p:nvSpPr>
        <p:spPr>
          <a:xfrm>
            <a:off x="3079537" y="4716271"/>
            <a:ext cx="3108960" cy="9144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38498"/>
                </a:solidFill>
                <a:latin typeface="Arial" pitchFamily="34" charset="0"/>
                <a:cs typeface="Arial" pitchFamily="34" charset="0"/>
              </a:rPr>
              <a:t>=</a:t>
            </a:r>
          </a:p>
        </p:txBody>
      </p:sp>
      <p:grpSp>
        <p:nvGrpSpPr>
          <p:cNvPr id="2056" name="Group 2055"/>
          <p:cNvGrpSpPr/>
          <p:nvPr/>
        </p:nvGrpSpPr>
        <p:grpSpPr>
          <a:xfrm>
            <a:off x="523789" y="1656322"/>
            <a:ext cx="1176503" cy="1176503"/>
            <a:chOff x="1028087" y="1656322"/>
            <a:chExt cx="1176503" cy="1176503"/>
          </a:xfrm>
        </p:grpSpPr>
        <p:sp>
          <p:nvSpPr>
            <p:cNvPr id="42" name="Oval 41"/>
            <p:cNvSpPr>
              <a:spLocks noChangeAspect="1"/>
            </p:cNvSpPr>
            <p:nvPr/>
          </p:nvSpPr>
          <p:spPr>
            <a:xfrm>
              <a:off x="1028087" y="1656322"/>
              <a:ext cx="1176503" cy="1176503"/>
            </a:xfrm>
            <a:prstGeom prst="ellipse">
              <a:avLst/>
            </a:prstGeom>
            <a:solidFill>
              <a:schemeClr val="bg1"/>
            </a:solidFill>
            <a:ln w="38100">
              <a:solidFill>
                <a:srgbClr val="1FAE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53" name="Group 2052"/>
            <p:cNvGrpSpPr>
              <a:grpSpLocks noChangeAspect="1"/>
            </p:cNvGrpSpPr>
            <p:nvPr/>
          </p:nvGrpSpPr>
          <p:grpSpPr>
            <a:xfrm>
              <a:off x="1315104" y="1889442"/>
              <a:ext cx="602468" cy="710262"/>
              <a:chOff x="273844" y="1738735"/>
              <a:chExt cx="887629" cy="1046443"/>
            </a:xfrm>
          </p:grpSpPr>
          <p:grpSp>
            <p:nvGrpSpPr>
              <p:cNvPr id="2049" name="Group 2048"/>
              <p:cNvGrpSpPr/>
              <p:nvPr/>
            </p:nvGrpSpPr>
            <p:grpSpPr>
              <a:xfrm>
                <a:off x="273844" y="1738735"/>
                <a:ext cx="634426" cy="845439"/>
                <a:chOff x="273844" y="1738735"/>
                <a:chExt cx="634426" cy="845439"/>
              </a:xfrm>
            </p:grpSpPr>
            <p:sp>
              <p:nvSpPr>
                <p:cNvPr id="10" name="Rounded Rectangle 9"/>
                <p:cNvSpPr/>
                <p:nvPr/>
              </p:nvSpPr>
              <p:spPr>
                <a:xfrm>
                  <a:off x="273844" y="1738735"/>
                  <a:ext cx="634426" cy="845439"/>
                </a:xfrm>
                <a:custGeom>
                  <a:avLst/>
                  <a:gdLst/>
                  <a:ahLst/>
                  <a:cxnLst/>
                  <a:rect l="l" t="t" r="r" b="b"/>
                  <a:pathLst>
                    <a:path w="717440" h="845439">
                      <a:moveTo>
                        <a:pt x="716426" y="162933"/>
                      </a:moveTo>
                      <a:cubicBezTo>
                        <a:pt x="717112" y="163267"/>
                        <a:pt x="717355" y="163706"/>
                        <a:pt x="717440" y="164032"/>
                      </a:cubicBezTo>
                      <a:lnTo>
                        <a:pt x="716426" y="164011"/>
                      </a:lnTo>
                      <a:close/>
                      <a:moveTo>
                        <a:pt x="697843" y="145026"/>
                      </a:moveTo>
                      <a:lnTo>
                        <a:pt x="716425" y="159122"/>
                      </a:lnTo>
                      <a:lnTo>
                        <a:pt x="716426" y="162933"/>
                      </a:lnTo>
                      <a:cubicBezTo>
                        <a:pt x="714544" y="159685"/>
                        <a:pt x="707770" y="153350"/>
                        <a:pt x="697843" y="145026"/>
                      </a:cubicBezTo>
                      <a:close/>
                      <a:moveTo>
                        <a:pt x="517593" y="5748"/>
                      </a:moveTo>
                      <a:cubicBezTo>
                        <a:pt x="515630" y="926"/>
                        <a:pt x="647295" y="101217"/>
                        <a:pt x="697843" y="145026"/>
                      </a:cubicBezTo>
                      <a:lnTo>
                        <a:pt x="517593" y="8285"/>
                      </a:lnTo>
                      <a:close/>
                      <a:moveTo>
                        <a:pt x="87463" y="0"/>
                      </a:moveTo>
                      <a:lnTo>
                        <a:pt x="509256" y="1960"/>
                      </a:lnTo>
                      <a:lnTo>
                        <a:pt x="517593" y="8285"/>
                      </a:lnTo>
                      <a:lnTo>
                        <a:pt x="517593" y="128138"/>
                      </a:lnTo>
                      <a:cubicBezTo>
                        <a:pt x="517593" y="146012"/>
                        <a:pt x="532083" y="160502"/>
                        <a:pt x="549957" y="160502"/>
                      </a:cubicBezTo>
                      <a:lnTo>
                        <a:pt x="716426" y="164011"/>
                      </a:lnTo>
                      <a:cubicBezTo>
                        <a:pt x="716922" y="378683"/>
                        <a:pt x="715097" y="542528"/>
                        <a:pt x="715618" y="757976"/>
                      </a:cubicBezTo>
                      <a:cubicBezTo>
                        <a:pt x="715618" y="806280"/>
                        <a:pt x="676459" y="845439"/>
                        <a:pt x="628155" y="845439"/>
                      </a:cubicBezTo>
                      <a:lnTo>
                        <a:pt x="87463" y="845439"/>
                      </a:lnTo>
                      <a:cubicBezTo>
                        <a:pt x="39159" y="845439"/>
                        <a:pt x="0" y="806280"/>
                        <a:pt x="0" y="757976"/>
                      </a:cubicBezTo>
                      <a:lnTo>
                        <a:pt x="0" y="87463"/>
                      </a:lnTo>
                      <a:cubicBezTo>
                        <a:pt x="0" y="39159"/>
                        <a:pt x="39159" y="0"/>
                        <a:pt x="87463" y="0"/>
                      </a:cubicBezTo>
                      <a:close/>
                    </a:path>
                  </a:pathLst>
                </a:custGeom>
                <a:solidFill>
                  <a:schemeClr val="bg1"/>
                </a:solidFill>
                <a:ln>
                  <a:solidFill>
                    <a:srgbClr val="DA4E4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331023" y="2014538"/>
                  <a:ext cx="392049" cy="45719"/>
                </a:xfrm>
                <a:prstGeom prst="roundRect">
                  <a:avLst>
                    <a:gd name="adj" fmla="val 50000"/>
                  </a:avLst>
                </a:prstGeom>
                <a:solidFill>
                  <a:srgbClr val="DA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45"/>
                <p:cNvSpPr/>
                <p:nvPr/>
              </p:nvSpPr>
              <p:spPr>
                <a:xfrm>
                  <a:off x="331023" y="2124080"/>
                  <a:ext cx="392049" cy="45719"/>
                </a:xfrm>
                <a:prstGeom prst="roundRect">
                  <a:avLst>
                    <a:gd name="adj" fmla="val 50000"/>
                  </a:avLst>
                </a:prstGeom>
                <a:solidFill>
                  <a:srgbClr val="DA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ounded Rectangle 46"/>
                <p:cNvSpPr/>
                <p:nvPr/>
              </p:nvSpPr>
              <p:spPr>
                <a:xfrm>
                  <a:off x="331023" y="2233622"/>
                  <a:ext cx="392049" cy="45719"/>
                </a:xfrm>
                <a:prstGeom prst="roundRect">
                  <a:avLst>
                    <a:gd name="adj" fmla="val 50000"/>
                  </a:avLst>
                </a:prstGeom>
                <a:solidFill>
                  <a:srgbClr val="DA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ounded Rectangle 47"/>
                <p:cNvSpPr/>
                <p:nvPr/>
              </p:nvSpPr>
              <p:spPr>
                <a:xfrm>
                  <a:off x="331023" y="2343164"/>
                  <a:ext cx="392049" cy="45719"/>
                </a:xfrm>
                <a:prstGeom prst="roundRect">
                  <a:avLst>
                    <a:gd name="adj" fmla="val 50000"/>
                  </a:avLst>
                </a:prstGeom>
                <a:solidFill>
                  <a:srgbClr val="DA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50" name="Group 2049"/>
              <p:cNvGrpSpPr/>
              <p:nvPr/>
            </p:nvGrpSpPr>
            <p:grpSpPr>
              <a:xfrm>
                <a:off x="527047" y="1939739"/>
                <a:ext cx="634426" cy="845439"/>
                <a:chOff x="527047" y="1939739"/>
                <a:chExt cx="634426" cy="845439"/>
              </a:xfrm>
            </p:grpSpPr>
            <p:sp>
              <p:nvSpPr>
                <p:cNvPr id="65" name="Rounded Rectangle 9"/>
                <p:cNvSpPr/>
                <p:nvPr/>
              </p:nvSpPr>
              <p:spPr>
                <a:xfrm>
                  <a:off x="527047" y="1939739"/>
                  <a:ext cx="634426" cy="845439"/>
                </a:xfrm>
                <a:custGeom>
                  <a:avLst/>
                  <a:gdLst/>
                  <a:ahLst/>
                  <a:cxnLst/>
                  <a:rect l="l" t="t" r="r" b="b"/>
                  <a:pathLst>
                    <a:path w="717440" h="845439">
                      <a:moveTo>
                        <a:pt x="716426" y="162933"/>
                      </a:moveTo>
                      <a:cubicBezTo>
                        <a:pt x="717112" y="163267"/>
                        <a:pt x="717355" y="163706"/>
                        <a:pt x="717440" y="164032"/>
                      </a:cubicBezTo>
                      <a:lnTo>
                        <a:pt x="716426" y="164011"/>
                      </a:lnTo>
                      <a:close/>
                      <a:moveTo>
                        <a:pt x="697843" y="145026"/>
                      </a:moveTo>
                      <a:lnTo>
                        <a:pt x="716425" y="159122"/>
                      </a:lnTo>
                      <a:lnTo>
                        <a:pt x="716426" y="162933"/>
                      </a:lnTo>
                      <a:cubicBezTo>
                        <a:pt x="714544" y="159685"/>
                        <a:pt x="707770" y="153350"/>
                        <a:pt x="697843" y="145026"/>
                      </a:cubicBezTo>
                      <a:close/>
                      <a:moveTo>
                        <a:pt x="517593" y="5748"/>
                      </a:moveTo>
                      <a:cubicBezTo>
                        <a:pt x="515630" y="926"/>
                        <a:pt x="647295" y="101217"/>
                        <a:pt x="697843" y="145026"/>
                      </a:cubicBezTo>
                      <a:lnTo>
                        <a:pt x="517593" y="8285"/>
                      </a:lnTo>
                      <a:close/>
                      <a:moveTo>
                        <a:pt x="87463" y="0"/>
                      </a:moveTo>
                      <a:lnTo>
                        <a:pt x="509256" y="1960"/>
                      </a:lnTo>
                      <a:lnTo>
                        <a:pt x="517593" y="8285"/>
                      </a:lnTo>
                      <a:lnTo>
                        <a:pt x="517593" y="128138"/>
                      </a:lnTo>
                      <a:cubicBezTo>
                        <a:pt x="517593" y="146012"/>
                        <a:pt x="532083" y="160502"/>
                        <a:pt x="549957" y="160502"/>
                      </a:cubicBezTo>
                      <a:lnTo>
                        <a:pt x="716426" y="164011"/>
                      </a:lnTo>
                      <a:cubicBezTo>
                        <a:pt x="716922" y="378683"/>
                        <a:pt x="715097" y="542528"/>
                        <a:pt x="715618" y="757976"/>
                      </a:cubicBezTo>
                      <a:cubicBezTo>
                        <a:pt x="715618" y="806280"/>
                        <a:pt x="676459" y="845439"/>
                        <a:pt x="628155" y="845439"/>
                      </a:cubicBezTo>
                      <a:lnTo>
                        <a:pt x="87463" y="845439"/>
                      </a:lnTo>
                      <a:cubicBezTo>
                        <a:pt x="39159" y="845439"/>
                        <a:pt x="0" y="806280"/>
                        <a:pt x="0" y="757976"/>
                      </a:cubicBezTo>
                      <a:lnTo>
                        <a:pt x="0" y="87463"/>
                      </a:lnTo>
                      <a:cubicBezTo>
                        <a:pt x="0" y="39159"/>
                        <a:pt x="39159" y="0"/>
                        <a:pt x="87463" y="0"/>
                      </a:cubicBezTo>
                      <a:close/>
                    </a:path>
                  </a:pathLst>
                </a:custGeom>
                <a:solidFill>
                  <a:schemeClr val="bg1"/>
                </a:solidFill>
                <a:ln>
                  <a:solidFill>
                    <a:srgbClr val="1FAE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65"/>
                <p:cNvSpPr/>
                <p:nvPr/>
              </p:nvSpPr>
              <p:spPr>
                <a:xfrm>
                  <a:off x="584226" y="2215542"/>
                  <a:ext cx="392049" cy="45719"/>
                </a:xfrm>
                <a:prstGeom prst="roundRect">
                  <a:avLst>
                    <a:gd name="adj" fmla="val 50000"/>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ounded Rectangle 66"/>
                <p:cNvSpPr/>
                <p:nvPr/>
              </p:nvSpPr>
              <p:spPr>
                <a:xfrm>
                  <a:off x="584226" y="2325084"/>
                  <a:ext cx="392049" cy="45719"/>
                </a:xfrm>
                <a:prstGeom prst="roundRect">
                  <a:avLst>
                    <a:gd name="adj" fmla="val 50000"/>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ounded Rectangle 67"/>
                <p:cNvSpPr/>
                <p:nvPr/>
              </p:nvSpPr>
              <p:spPr>
                <a:xfrm>
                  <a:off x="584226" y="2434626"/>
                  <a:ext cx="392049" cy="45719"/>
                </a:xfrm>
                <a:prstGeom prst="roundRect">
                  <a:avLst>
                    <a:gd name="adj" fmla="val 50000"/>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ounded Rectangle 68"/>
                <p:cNvSpPr/>
                <p:nvPr/>
              </p:nvSpPr>
              <p:spPr>
                <a:xfrm>
                  <a:off x="584226" y="2544168"/>
                  <a:ext cx="392049" cy="45719"/>
                </a:xfrm>
                <a:prstGeom prst="roundRect">
                  <a:avLst>
                    <a:gd name="adj" fmla="val 50000"/>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nvGrpSpPr>
          <p:cNvPr id="2063" name="Group 2062"/>
          <p:cNvGrpSpPr/>
          <p:nvPr/>
        </p:nvGrpSpPr>
        <p:grpSpPr>
          <a:xfrm>
            <a:off x="502027" y="3128242"/>
            <a:ext cx="1219200" cy="1219200"/>
            <a:chOff x="1006325" y="3128242"/>
            <a:chExt cx="1219200" cy="1219200"/>
          </a:xfrm>
        </p:grpSpPr>
        <p:sp>
          <p:nvSpPr>
            <p:cNvPr id="28" name="Oval 27"/>
            <p:cNvSpPr/>
            <p:nvPr/>
          </p:nvSpPr>
          <p:spPr>
            <a:xfrm>
              <a:off x="1006325" y="3128242"/>
              <a:ext cx="1219200" cy="1219200"/>
            </a:xfrm>
            <a:prstGeom prst="ellipse">
              <a:avLst/>
            </a:prstGeom>
            <a:solidFill>
              <a:schemeClr val="bg1"/>
            </a:solidFill>
            <a:ln w="38100">
              <a:solidFill>
                <a:srgbClr val="1FAE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62" name="Group 2061"/>
            <p:cNvGrpSpPr/>
            <p:nvPr/>
          </p:nvGrpSpPr>
          <p:grpSpPr>
            <a:xfrm>
              <a:off x="1260216" y="3378045"/>
              <a:ext cx="719593" cy="719593"/>
              <a:chOff x="178904" y="3156668"/>
              <a:chExt cx="719593" cy="719593"/>
            </a:xfrm>
          </p:grpSpPr>
          <p:sp>
            <p:nvSpPr>
              <p:cNvPr id="2057" name="Oval 2056"/>
              <p:cNvSpPr/>
              <p:nvPr/>
            </p:nvSpPr>
            <p:spPr>
              <a:xfrm>
                <a:off x="178904" y="3156668"/>
                <a:ext cx="719593" cy="719593"/>
              </a:xfrm>
              <a:prstGeom prst="ellipse">
                <a:avLst/>
              </a:prstGeom>
              <a:noFill/>
              <a:ln>
                <a:solidFill>
                  <a:srgbClr val="1FAE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a:spLocks noChangeAspect="1"/>
              </p:cNvSpPr>
              <p:nvPr/>
            </p:nvSpPr>
            <p:spPr>
              <a:xfrm>
                <a:off x="503376" y="3218247"/>
                <a:ext cx="71959" cy="71959"/>
              </a:xfrm>
              <a:prstGeom prst="ellipse">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a:spLocks noChangeAspect="1"/>
              </p:cNvSpPr>
              <p:nvPr/>
            </p:nvSpPr>
            <p:spPr>
              <a:xfrm>
                <a:off x="503376" y="3756319"/>
                <a:ext cx="71959" cy="71959"/>
              </a:xfrm>
              <a:prstGeom prst="ellipse">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a:spLocks noChangeAspect="1"/>
              </p:cNvSpPr>
              <p:nvPr/>
            </p:nvSpPr>
            <p:spPr>
              <a:xfrm rot="5400000">
                <a:off x="772412" y="3488976"/>
                <a:ext cx="71959" cy="71959"/>
              </a:xfrm>
              <a:prstGeom prst="ellipse">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a:spLocks noChangeAspect="1"/>
              </p:cNvSpPr>
              <p:nvPr/>
            </p:nvSpPr>
            <p:spPr>
              <a:xfrm rot="5400000">
                <a:off x="234340" y="3488976"/>
                <a:ext cx="71959" cy="71959"/>
              </a:xfrm>
              <a:prstGeom prst="ellipse">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0" name="Rounded Rectangle 2059"/>
              <p:cNvSpPr>
                <a:spLocks/>
              </p:cNvSpPr>
              <p:nvPr/>
            </p:nvSpPr>
            <p:spPr>
              <a:xfrm rot="3542131">
                <a:off x="424597" y="3351083"/>
                <a:ext cx="333327" cy="198950"/>
              </a:xfrm>
              <a:custGeom>
                <a:avLst/>
                <a:gdLst/>
                <a:ahLst/>
                <a:cxnLst/>
                <a:rect l="l" t="t" r="r" b="b"/>
                <a:pathLst>
                  <a:path w="333327" h="198950">
                    <a:moveTo>
                      <a:pt x="323139" y="2992"/>
                    </a:moveTo>
                    <a:lnTo>
                      <a:pt x="323140" y="2993"/>
                    </a:lnTo>
                    <a:cubicBezTo>
                      <a:pt x="323139" y="2992"/>
                      <a:pt x="323139" y="2992"/>
                      <a:pt x="323139" y="2992"/>
                    </a:cubicBezTo>
                    <a:close/>
                    <a:moveTo>
                      <a:pt x="208337" y="153544"/>
                    </a:moveTo>
                    <a:lnTo>
                      <a:pt x="294354" y="10189"/>
                    </a:lnTo>
                    <a:cubicBezTo>
                      <a:pt x="300315" y="253"/>
                      <a:pt x="313204" y="-2969"/>
                      <a:pt x="323139" y="2992"/>
                    </a:cubicBezTo>
                    <a:cubicBezTo>
                      <a:pt x="333075" y="8954"/>
                      <a:pt x="336296" y="21842"/>
                      <a:pt x="330335" y="31778"/>
                    </a:cubicBezTo>
                    <a:lnTo>
                      <a:pt x="244318" y="175135"/>
                    </a:lnTo>
                    <a:cubicBezTo>
                      <a:pt x="238357" y="185071"/>
                      <a:pt x="225468" y="188293"/>
                      <a:pt x="215532" y="182331"/>
                    </a:cubicBezTo>
                    <a:lnTo>
                      <a:pt x="215533" y="182330"/>
                    </a:lnTo>
                    <a:cubicBezTo>
                      <a:pt x="205597" y="176369"/>
                      <a:pt x="202375" y="163480"/>
                      <a:pt x="208337" y="153544"/>
                    </a:cubicBezTo>
                    <a:close/>
                    <a:moveTo>
                      <a:pt x="0" y="177968"/>
                    </a:moveTo>
                    <a:cubicBezTo>
                      <a:pt x="0" y="177968"/>
                      <a:pt x="0" y="177968"/>
                      <a:pt x="0" y="177968"/>
                    </a:cubicBezTo>
                    <a:lnTo>
                      <a:pt x="0" y="177969"/>
                    </a:lnTo>
                    <a:close/>
                    <a:moveTo>
                      <a:pt x="6145" y="163133"/>
                    </a:moveTo>
                    <a:cubicBezTo>
                      <a:pt x="9942" y="159337"/>
                      <a:pt x="15188" y="156988"/>
                      <a:pt x="20981" y="156988"/>
                    </a:cubicBezTo>
                    <a:lnTo>
                      <a:pt x="188164" y="156988"/>
                    </a:lnTo>
                    <a:cubicBezTo>
                      <a:pt x="199751" y="156988"/>
                      <a:pt x="209145" y="166382"/>
                      <a:pt x="209145" y="177969"/>
                    </a:cubicBezTo>
                    <a:lnTo>
                      <a:pt x="209144" y="177969"/>
                    </a:lnTo>
                    <a:cubicBezTo>
                      <a:pt x="209144" y="189556"/>
                      <a:pt x="199750" y="198950"/>
                      <a:pt x="188163" y="198950"/>
                    </a:cubicBezTo>
                    <a:lnTo>
                      <a:pt x="20981" y="198949"/>
                    </a:lnTo>
                    <a:cubicBezTo>
                      <a:pt x="9394" y="198949"/>
                      <a:pt x="0" y="189555"/>
                      <a:pt x="0" y="177968"/>
                    </a:cubicBezTo>
                    <a:cubicBezTo>
                      <a:pt x="0" y="172175"/>
                      <a:pt x="2349" y="166930"/>
                      <a:pt x="6145" y="163133"/>
                    </a:cubicBezTo>
                    <a:close/>
                  </a:path>
                </a:pathLst>
              </a:cu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072" name="Group 2071"/>
          <p:cNvGrpSpPr/>
          <p:nvPr/>
        </p:nvGrpSpPr>
        <p:grpSpPr>
          <a:xfrm>
            <a:off x="502027" y="4614729"/>
            <a:ext cx="1219200" cy="1219200"/>
            <a:chOff x="1006325" y="4614729"/>
            <a:chExt cx="1219200" cy="1219200"/>
          </a:xfrm>
        </p:grpSpPr>
        <p:sp>
          <p:nvSpPr>
            <p:cNvPr id="31" name="Oval 30"/>
            <p:cNvSpPr/>
            <p:nvPr/>
          </p:nvSpPr>
          <p:spPr>
            <a:xfrm>
              <a:off x="1006325" y="4614729"/>
              <a:ext cx="1219200" cy="1219200"/>
            </a:xfrm>
            <a:prstGeom prst="ellipse">
              <a:avLst/>
            </a:prstGeom>
            <a:solidFill>
              <a:schemeClr val="bg1"/>
            </a:solidFill>
            <a:ln w="38100">
              <a:solidFill>
                <a:srgbClr val="1FAE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70" name="Group 2069"/>
            <p:cNvGrpSpPr>
              <a:grpSpLocks noChangeAspect="1"/>
            </p:cNvGrpSpPr>
            <p:nvPr/>
          </p:nvGrpSpPr>
          <p:grpSpPr>
            <a:xfrm>
              <a:off x="1294190" y="4910564"/>
              <a:ext cx="643471" cy="627530"/>
              <a:chOff x="276131" y="3888593"/>
              <a:chExt cx="918926" cy="896163"/>
            </a:xfrm>
          </p:grpSpPr>
          <p:sp>
            <p:nvSpPr>
              <p:cNvPr id="2064" name="Rounded Rectangle 2063"/>
              <p:cNvSpPr/>
              <p:nvPr/>
            </p:nvSpPr>
            <p:spPr>
              <a:xfrm>
                <a:off x="276131" y="3977696"/>
                <a:ext cx="918926" cy="807060"/>
              </a:xfrm>
              <a:prstGeom prst="roundRect">
                <a:avLst>
                  <a:gd name="adj" fmla="val 6667"/>
                </a:avLst>
              </a:prstGeom>
              <a:noFill/>
              <a:ln>
                <a:solidFill>
                  <a:srgbClr val="1FAE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66" name="Group 2065"/>
              <p:cNvGrpSpPr/>
              <p:nvPr/>
            </p:nvGrpSpPr>
            <p:grpSpPr>
              <a:xfrm>
                <a:off x="547181" y="3888593"/>
                <a:ext cx="376826" cy="176541"/>
                <a:chOff x="607344" y="3888593"/>
                <a:chExt cx="376826" cy="176541"/>
              </a:xfrm>
            </p:grpSpPr>
            <p:sp>
              <p:nvSpPr>
                <p:cNvPr id="2065" name="Rounded Rectangle 2064"/>
                <p:cNvSpPr>
                  <a:spLocks/>
                </p:cNvSpPr>
                <p:nvPr/>
              </p:nvSpPr>
              <p:spPr>
                <a:xfrm rot="5400000">
                  <a:off x="538460" y="3957477"/>
                  <a:ext cx="175121" cy="37354"/>
                </a:xfrm>
                <a:prstGeom prst="roundRect">
                  <a:avLst>
                    <a:gd name="adj" fmla="val 50000"/>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ounded Rectangle 90"/>
                <p:cNvSpPr>
                  <a:spLocks/>
                </p:cNvSpPr>
                <p:nvPr/>
              </p:nvSpPr>
              <p:spPr>
                <a:xfrm rot="5400000">
                  <a:off x="708196" y="3958187"/>
                  <a:ext cx="175121" cy="37354"/>
                </a:xfrm>
                <a:prstGeom prst="roundRect">
                  <a:avLst>
                    <a:gd name="adj" fmla="val 50000"/>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ounded Rectangle 91"/>
                <p:cNvSpPr>
                  <a:spLocks/>
                </p:cNvSpPr>
                <p:nvPr/>
              </p:nvSpPr>
              <p:spPr>
                <a:xfrm rot="5400000">
                  <a:off x="877932" y="3958897"/>
                  <a:ext cx="175121" cy="37354"/>
                </a:xfrm>
                <a:prstGeom prst="roundRect">
                  <a:avLst>
                    <a:gd name="adj" fmla="val 50000"/>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69" name="Group 2068"/>
              <p:cNvGrpSpPr/>
              <p:nvPr/>
            </p:nvGrpSpPr>
            <p:grpSpPr>
              <a:xfrm>
                <a:off x="372643" y="4155967"/>
                <a:ext cx="725902" cy="508492"/>
                <a:chOff x="390689" y="4186305"/>
                <a:chExt cx="725902" cy="508492"/>
              </a:xfrm>
            </p:grpSpPr>
            <p:grpSp>
              <p:nvGrpSpPr>
                <p:cNvPr id="2068" name="Group 2067"/>
                <p:cNvGrpSpPr/>
                <p:nvPr/>
              </p:nvGrpSpPr>
              <p:grpSpPr>
                <a:xfrm>
                  <a:off x="390689" y="4186305"/>
                  <a:ext cx="725902" cy="78006"/>
                  <a:chOff x="361648" y="4190639"/>
                  <a:chExt cx="725902" cy="78006"/>
                </a:xfrm>
              </p:grpSpPr>
              <p:sp>
                <p:nvSpPr>
                  <p:cNvPr id="2067" name="Rectangle 2066"/>
                  <p:cNvSpPr/>
                  <p:nvPr/>
                </p:nvSpPr>
                <p:spPr>
                  <a:xfrm>
                    <a:off x="361648"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518874"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676100"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833326"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p:cNvSpPr/>
                  <p:nvPr/>
                </p:nvSpPr>
                <p:spPr>
                  <a:xfrm>
                    <a:off x="990554"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0" name="Group 99"/>
                <p:cNvGrpSpPr/>
                <p:nvPr/>
              </p:nvGrpSpPr>
              <p:grpSpPr>
                <a:xfrm>
                  <a:off x="390689" y="4330037"/>
                  <a:ext cx="725902" cy="78006"/>
                  <a:chOff x="361648" y="4190639"/>
                  <a:chExt cx="725902" cy="78006"/>
                </a:xfrm>
              </p:grpSpPr>
              <p:sp>
                <p:nvSpPr>
                  <p:cNvPr id="101" name="Rectangle 100"/>
                  <p:cNvSpPr/>
                  <p:nvPr/>
                </p:nvSpPr>
                <p:spPr>
                  <a:xfrm>
                    <a:off x="361648"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518874"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p:cNvSpPr/>
                  <p:nvPr/>
                </p:nvSpPr>
                <p:spPr>
                  <a:xfrm>
                    <a:off x="676100"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p:cNvSpPr/>
                  <p:nvPr/>
                </p:nvSpPr>
                <p:spPr>
                  <a:xfrm>
                    <a:off x="833326"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990554"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6" name="Group 105"/>
                <p:cNvGrpSpPr/>
                <p:nvPr/>
              </p:nvGrpSpPr>
              <p:grpSpPr>
                <a:xfrm>
                  <a:off x="390689" y="4473059"/>
                  <a:ext cx="725902" cy="78006"/>
                  <a:chOff x="361648" y="4190639"/>
                  <a:chExt cx="725902" cy="78006"/>
                </a:xfrm>
              </p:grpSpPr>
              <p:sp>
                <p:nvSpPr>
                  <p:cNvPr id="107" name="Rectangle 106"/>
                  <p:cNvSpPr/>
                  <p:nvPr/>
                </p:nvSpPr>
                <p:spPr>
                  <a:xfrm>
                    <a:off x="361648"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518874"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676100"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p:cNvSpPr/>
                  <p:nvPr/>
                </p:nvSpPr>
                <p:spPr>
                  <a:xfrm>
                    <a:off x="833326"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990554"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p:cNvGrpSpPr/>
                <p:nvPr/>
              </p:nvGrpSpPr>
              <p:grpSpPr>
                <a:xfrm>
                  <a:off x="390689" y="4616791"/>
                  <a:ext cx="725902" cy="78006"/>
                  <a:chOff x="361648" y="4190639"/>
                  <a:chExt cx="725902" cy="78006"/>
                </a:xfrm>
              </p:grpSpPr>
              <p:sp>
                <p:nvSpPr>
                  <p:cNvPr id="113" name="Rectangle 112"/>
                  <p:cNvSpPr/>
                  <p:nvPr/>
                </p:nvSpPr>
                <p:spPr>
                  <a:xfrm>
                    <a:off x="361648"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518874"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114"/>
                  <p:cNvSpPr/>
                  <p:nvPr/>
                </p:nvSpPr>
                <p:spPr>
                  <a:xfrm>
                    <a:off x="676100"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p:cNvSpPr/>
                  <p:nvPr/>
                </p:nvSpPr>
                <p:spPr>
                  <a:xfrm>
                    <a:off x="833326"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116"/>
                  <p:cNvSpPr/>
                  <p:nvPr/>
                </p:nvSpPr>
                <p:spPr>
                  <a:xfrm>
                    <a:off x="990554" y="4190639"/>
                    <a:ext cx="96996" cy="78006"/>
                  </a:xfrm>
                  <a:prstGeom prst="rect">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ext uri="{D42A27DB-BD31-4B8C-83A1-F6EECF244321}">
                <p14:modId xmlns:p14="http://schemas.microsoft.com/office/powerpoint/2010/main" val="207563261"/>
              </p:ext>
            </p:extLst>
          </p:nvPr>
        </p:nvGraphicFramePr>
        <p:xfrm>
          <a:off x="990599" y="2213082"/>
          <a:ext cx="7714673" cy="3319835"/>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724395" y="1427715"/>
            <a:ext cx="7695210" cy="400110"/>
          </a:xfrm>
          <a:prstGeom prst="rect">
            <a:avLst/>
          </a:prstGeom>
          <a:noFill/>
        </p:spPr>
        <p:txBody>
          <a:bodyPr wrap="square" rtlCol="0">
            <a:spAutoFit/>
          </a:bodyPr>
          <a:lstStyle/>
          <a:p>
            <a:r>
              <a:rPr lang="en-US" sz="2000" b="1" dirty="0">
                <a:solidFill>
                  <a:srgbClr val="1FAEC8"/>
                </a:solidFill>
                <a:latin typeface="Arial" pitchFamily="34" charset="0"/>
                <a:cs typeface="Arial" pitchFamily="34" charset="0"/>
              </a:rPr>
              <a:t>This is a sample text. Insert your desired text here.</a:t>
            </a:r>
            <a:endParaRPr lang="en-US" sz="1400" b="1" baseline="-25000" dirty="0">
              <a:solidFill>
                <a:srgbClr val="1FAEC8"/>
              </a:solidFill>
              <a:latin typeface="Arial" pitchFamily="34" charset="0"/>
              <a:cs typeface="Arial" pitchFamily="34" charset="0"/>
            </a:endParaRPr>
          </a:p>
        </p:txBody>
      </p:sp>
      <p:sp>
        <p:nvSpPr>
          <p:cNvPr id="7" name="Right Brace 6"/>
          <p:cNvSpPr/>
          <p:nvPr/>
        </p:nvSpPr>
        <p:spPr>
          <a:xfrm>
            <a:off x="6553200" y="2837225"/>
            <a:ext cx="228600" cy="1371600"/>
          </a:xfrm>
          <a:prstGeom prst="rightBrace">
            <a:avLst/>
          </a:prstGeom>
          <a:ln w="19050">
            <a:solidFill>
              <a:srgbClr val="13849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556994" y="5647717"/>
            <a:ext cx="3848745" cy="990910"/>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91440" bIns="91440" numCol="1" spcCol="0" rtlCol="0">
            <a:spAutoFit/>
          </a:bodyPr>
          <a:lstStyle/>
          <a:p>
            <a:pPr marL="285750" indent="-285750" algn="l">
              <a:lnSpc>
                <a:spcPct val="110000"/>
              </a:lnSpc>
              <a:buBlip>
                <a:blip r:embed="rId4"/>
              </a:buBlip>
            </a:pPr>
            <a:r>
              <a:rPr lang="en-US" sz="1400" dirty="0" smtClean="0">
                <a:solidFill>
                  <a:srgbClr val="138498"/>
                </a:solidFill>
                <a:latin typeface="Arial" pitchFamily="34" charset="0"/>
                <a:cs typeface="Arial" pitchFamily="34" charset="0"/>
              </a:rPr>
              <a:t>This </a:t>
            </a:r>
            <a:r>
              <a:rPr lang="en-US" sz="1400" dirty="0">
                <a:solidFill>
                  <a:srgbClr val="138498"/>
                </a:solidFill>
                <a:latin typeface="Arial" pitchFamily="34" charset="0"/>
                <a:cs typeface="Arial" pitchFamily="34" charset="0"/>
              </a:rPr>
              <a:t>is a sample text</a:t>
            </a:r>
            <a:endParaRPr lang="en-US" sz="1400" dirty="0" smtClean="0">
              <a:solidFill>
                <a:srgbClr val="138498"/>
              </a:solidFill>
              <a:latin typeface="Arial" pitchFamily="34" charset="0"/>
              <a:cs typeface="Arial" pitchFamily="34" charset="0"/>
            </a:endParaRPr>
          </a:p>
          <a:p>
            <a:pPr marL="285750" indent="-285750" algn="l">
              <a:lnSpc>
                <a:spcPct val="110000"/>
              </a:lnSpc>
              <a:buBlip>
                <a:blip r:embed="rId4"/>
              </a:buBlip>
            </a:pPr>
            <a:r>
              <a:rPr lang="en-US" sz="1400" dirty="0">
                <a:solidFill>
                  <a:srgbClr val="138498"/>
                </a:solidFill>
                <a:latin typeface="Arial" pitchFamily="34" charset="0"/>
                <a:cs typeface="Arial" pitchFamily="34" charset="0"/>
              </a:rPr>
              <a:t>This is a sample </a:t>
            </a:r>
            <a:r>
              <a:rPr lang="en-US" sz="1400" dirty="0" smtClean="0">
                <a:solidFill>
                  <a:srgbClr val="138498"/>
                </a:solidFill>
                <a:latin typeface="Arial" pitchFamily="34" charset="0"/>
                <a:cs typeface="Arial" pitchFamily="34" charset="0"/>
              </a:rPr>
              <a:t>text</a:t>
            </a:r>
          </a:p>
          <a:p>
            <a:pPr marL="285750" indent="-285750" algn="l">
              <a:lnSpc>
                <a:spcPct val="110000"/>
              </a:lnSpc>
              <a:buBlip>
                <a:blip r:embed="rId4"/>
              </a:buBlip>
            </a:pPr>
            <a:r>
              <a:rPr lang="en-US" sz="1400" dirty="0" smtClean="0">
                <a:solidFill>
                  <a:srgbClr val="138498"/>
                </a:solidFill>
                <a:latin typeface="Arial" pitchFamily="34" charset="0"/>
                <a:cs typeface="Arial" pitchFamily="34" charset="0"/>
              </a:rPr>
              <a:t>This </a:t>
            </a:r>
            <a:r>
              <a:rPr lang="en-US" sz="1400" dirty="0">
                <a:solidFill>
                  <a:srgbClr val="138498"/>
                </a:solidFill>
                <a:latin typeface="Arial" pitchFamily="34" charset="0"/>
                <a:cs typeface="Arial" pitchFamily="34" charset="0"/>
              </a:rPr>
              <a:t>is a sample text</a:t>
            </a:r>
            <a:endParaRPr lang="en-US" sz="1400" dirty="0" smtClean="0">
              <a:solidFill>
                <a:srgbClr val="138498"/>
              </a:solidFill>
              <a:latin typeface="Arial" pitchFamily="34" charset="0"/>
              <a:cs typeface="Arial" pitchFamily="34" charset="0"/>
            </a:endParaRPr>
          </a:p>
        </p:txBody>
      </p:sp>
      <p:sp>
        <p:nvSpPr>
          <p:cNvPr id="14" name="TextBox 13"/>
          <p:cNvSpPr txBox="1"/>
          <p:nvPr/>
        </p:nvSpPr>
        <p:spPr>
          <a:xfrm>
            <a:off x="4699394" y="5645742"/>
            <a:ext cx="4349606" cy="990910"/>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91440" bIns="91440" numCol="1" spcCol="0" rtlCol="0">
            <a:spAutoFit/>
          </a:bodyPr>
          <a:lstStyle/>
          <a:p>
            <a:pPr marL="285750" indent="-285750" algn="l">
              <a:lnSpc>
                <a:spcPct val="110000"/>
              </a:lnSpc>
              <a:buBlip>
                <a:blip r:embed="rId4"/>
              </a:buBlip>
            </a:pPr>
            <a:r>
              <a:rPr lang="en-US" sz="1400" dirty="0" smtClean="0">
                <a:solidFill>
                  <a:srgbClr val="138498"/>
                </a:solidFill>
                <a:latin typeface="Arial" pitchFamily="34" charset="0"/>
                <a:cs typeface="Arial" pitchFamily="34" charset="0"/>
              </a:rPr>
              <a:t>This </a:t>
            </a:r>
            <a:r>
              <a:rPr lang="en-US" sz="1400" dirty="0">
                <a:solidFill>
                  <a:srgbClr val="138498"/>
                </a:solidFill>
                <a:latin typeface="Arial" pitchFamily="34" charset="0"/>
                <a:cs typeface="Arial" pitchFamily="34" charset="0"/>
              </a:rPr>
              <a:t>is a sample </a:t>
            </a:r>
            <a:r>
              <a:rPr lang="en-US" sz="1400" dirty="0" smtClean="0">
                <a:solidFill>
                  <a:srgbClr val="138498"/>
                </a:solidFill>
                <a:latin typeface="Arial" pitchFamily="34" charset="0"/>
                <a:cs typeface="Arial" pitchFamily="34" charset="0"/>
              </a:rPr>
              <a:t>text</a:t>
            </a:r>
          </a:p>
          <a:p>
            <a:pPr marL="285750" indent="-285750" algn="l">
              <a:lnSpc>
                <a:spcPct val="110000"/>
              </a:lnSpc>
              <a:buBlip>
                <a:blip r:embed="rId4"/>
              </a:buBlip>
            </a:pPr>
            <a:r>
              <a:rPr lang="en-US" sz="1400" dirty="0" smtClean="0">
                <a:solidFill>
                  <a:srgbClr val="138498"/>
                </a:solidFill>
                <a:latin typeface="Arial" pitchFamily="34" charset="0"/>
                <a:cs typeface="Arial" pitchFamily="34" charset="0"/>
              </a:rPr>
              <a:t>This </a:t>
            </a:r>
            <a:r>
              <a:rPr lang="en-US" sz="1400" dirty="0">
                <a:solidFill>
                  <a:srgbClr val="138498"/>
                </a:solidFill>
                <a:latin typeface="Arial" pitchFamily="34" charset="0"/>
                <a:cs typeface="Arial" pitchFamily="34" charset="0"/>
              </a:rPr>
              <a:t>is a sample </a:t>
            </a:r>
            <a:r>
              <a:rPr lang="en-US" sz="1400" dirty="0" smtClean="0">
                <a:solidFill>
                  <a:srgbClr val="138498"/>
                </a:solidFill>
                <a:latin typeface="Arial" pitchFamily="34" charset="0"/>
                <a:cs typeface="Arial" pitchFamily="34" charset="0"/>
              </a:rPr>
              <a:t>text</a:t>
            </a:r>
          </a:p>
          <a:p>
            <a:pPr marL="285750" indent="-285750" algn="l">
              <a:lnSpc>
                <a:spcPct val="110000"/>
              </a:lnSpc>
              <a:buBlip>
                <a:blip r:embed="rId4"/>
              </a:buBlip>
            </a:pPr>
            <a:r>
              <a:rPr lang="en-US" sz="1400" dirty="0" smtClean="0">
                <a:solidFill>
                  <a:srgbClr val="138498"/>
                </a:solidFill>
                <a:latin typeface="Arial" pitchFamily="34" charset="0"/>
                <a:cs typeface="Arial" pitchFamily="34" charset="0"/>
              </a:rPr>
              <a:t>This </a:t>
            </a:r>
            <a:r>
              <a:rPr lang="en-US" sz="1400" dirty="0">
                <a:solidFill>
                  <a:srgbClr val="138498"/>
                </a:solidFill>
                <a:latin typeface="Arial" pitchFamily="34" charset="0"/>
                <a:cs typeface="Arial" pitchFamily="34" charset="0"/>
              </a:rPr>
              <a:t>is a sample text</a:t>
            </a:r>
            <a:endParaRPr lang="en-US" sz="1400" dirty="0" smtClean="0">
              <a:solidFill>
                <a:srgbClr val="138498"/>
              </a:solidFill>
              <a:latin typeface="Arial" pitchFamily="34" charset="0"/>
              <a:cs typeface="Arial" pitchFamily="34" charset="0"/>
            </a:endParaRPr>
          </a:p>
        </p:txBody>
      </p:sp>
      <p:sp>
        <p:nvSpPr>
          <p:cNvPr id="16" name="TextBox 15"/>
          <p:cNvSpPr txBox="1"/>
          <p:nvPr/>
        </p:nvSpPr>
        <p:spPr>
          <a:xfrm>
            <a:off x="1831069" y="1738743"/>
            <a:ext cx="5481863" cy="444519"/>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91440" bIns="91440" numCol="1" spcCol="0" rtlCol="0">
            <a:spAutoFit/>
          </a:bodyPr>
          <a:lstStyle/>
          <a:p>
            <a:pPr>
              <a:lnSpc>
                <a:spcPct val="110000"/>
              </a:lnSpc>
            </a:pPr>
            <a:r>
              <a:rPr lang="en-US" sz="1400" dirty="0">
                <a:solidFill>
                  <a:srgbClr val="138498"/>
                </a:solidFill>
                <a:latin typeface="Arial" pitchFamily="34" charset="0"/>
                <a:cs typeface="Arial" pitchFamily="34" charset="0"/>
              </a:rPr>
              <a:t>This is a sample text. Insert your desired text here.</a:t>
            </a:r>
          </a:p>
        </p:txBody>
      </p:sp>
      <p:sp>
        <p:nvSpPr>
          <p:cNvPr id="15" name="Rectangle 14"/>
          <p:cNvSpPr/>
          <p:nvPr/>
        </p:nvSpPr>
        <p:spPr>
          <a:xfrm>
            <a:off x="0" y="346914"/>
            <a:ext cx="6178731" cy="749901"/>
          </a:xfrm>
          <a:prstGeom prst="rect">
            <a:avLst/>
          </a:prstGeom>
          <a:solidFill>
            <a:srgbClr val="1FAEC8"/>
          </a:solidFill>
          <a:ln>
            <a:solidFill>
              <a:schemeClr val="accent1">
                <a:shade val="95000"/>
                <a:satMod val="105000"/>
                <a:alpha val="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itle 1"/>
          <p:cNvSpPr txBox="1">
            <a:spLocks/>
          </p:cNvSpPr>
          <p:nvPr/>
        </p:nvSpPr>
        <p:spPr>
          <a:xfrm>
            <a:off x="469295" y="484533"/>
            <a:ext cx="5549368" cy="465772"/>
          </a:xfrm>
          <a:prstGeom prst="rect">
            <a:avLst/>
          </a:prstGeom>
        </p:spPr>
        <p:txBody>
          <a:bodyPr vert="horz" lIns="38405" tIns="19202" rIns="38405" bIns="19202" rtlCol="0" anchor="ctr">
            <a:noAutofit/>
          </a:bodyPr>
          <a:lstStyle>
            <a:lvl1pPr algn="l" defTabSz="384048" rtl="0" eaLnBrk="1" latinLnBrk="0" hangingPunct="1">
              <a:spcBef>
                <a:spcPct val="0"/>
              </a:spcBef>
              <a:buNone/>
              <a:defRPr sz="4000" b="0" kern="1200">
                <a:solidFill>
                  <a:schemeClr val="tx1"/>
                </a:solidFill>
                <a:latin typeface="Helvetica Neue"/>
                <a:ea typeface="+mj-ea"/>
                <a:cs typeface="Helvetica" pitchFamily="34" charset="0"/>
              </a:defRPr>
            </a:lvl1pPr>
          </a:lstStyle>
          <a:p>
            <a:r>
              <a:rPr lang="en-US" sz="3400" dirty="0" smtClean="0">
                <a:solidFill>
                  <a:srgbClr val="FFFFFF"/>
                </a:solidFill>
                <a:latin typeface="Arial" pitchFamily="34" charset="0"/>
                <a:cs typeface="Arial" pitchFamily="34" charset="0"/>
              </a:rPr>
              <a:t>Investors Deck</a:t>
            </a:r>
            <a:endParaRPr lang="en-US" sz="3400" dirty="0">
              <a:solidFill>
                <a:srgbClr val="FFFFFF"/>
              </a:solidFill>
              <a:latin typeface="Arial" pitchFamily="34" charset="0"/>
              <a:cs typeface="Arial" pitchFamily="34" charset="0"/>
            </a:endParaRPr>
          </a:p>
        </p:txBody>
      </p:sp>
      <p:sp>
        <p:nvSpPr>
          <p:cNvPr id="10" name="TextBox 1"/>
          <p:cNvSpPr txBox="1">
            <a:spLocks noChangeAspect="1"/>
          </p:cNvSpPr>
          <p:nvPr/>
        </p:nvSpPr>
        <p:spPr>
          <a:xfrm>
            <a:off x="7027305" y="2914765"/>
            <a:ext cx="1437938" cy="1341977"/>
          </a:xfrm>
          <a:prstGeom prst="ellipse">
            <a:avLst/>
          </a:prstGeom>
          <a:solidFill>
            <a:schemeClr val="bg1"/>
          </a:solidFill>
          <a:ln w="38100">
            <a:solidFill>
              <a:srgbClr val="1FAEC8"/>
            </a:solidFill>
          </a:ln>
        </p:spPr>
        <p:txBody>
          <a:bodyPr wrap="square" rtlCol="0" anchor="ctr" anchorCtr="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400" b="1" smtClean="0">
                <a:solidFill>
                  <a:srgbClr val="1FAEC8"/>
                </a:solidFill>
                <a:latin typeface="Arial" pitchFamily="34" charset="0"/>
                <a:cs typeface="Arial" pitchFamily="34" charset="0"/>
              </a:rPr>
              <a:t>25000</a:t>
            </a:r>
            <a:endParaRPr lang="en-US" sz="1400" b="1" dirty="0">
              <a:solidFill>
                <a:srgbClr val="1FAEC8"/>
              </a:solidFill>
              <a:latin typeface="Arial" pitchFamily="34" charset="0"/>
              <a:cs typeface="Arial" pitchFamily="34" charset="0"/>
            </a:endParaRPr>
          </a:p>
          <a:p>
            <a:r>
              <a:rPr lang="en-US" sz="1400" b="1" dirty="0">
                <a:solidFill>
                  <a:srgbClr val="1FAEC8"/>
                </a:solidFill>
                <a:latin typeface="Arial" pitchFamily="34" charset="0"/>
                <a:cs typeface="Arial" pitchFamily="34" charset="0"/>
              </a:rPr>
              <a:t>Sample Text</a:t>
            </a:r>
          </a:p>
        </p:txBody>
      </p:sp>
    </p:spTree>
    <p:extLst>
      <p:ext uri="{BB962C8B-B14F-4D97-AF65-F5344CB8AC3E}">
        <p14:creationId xmlns:p14="http://schemas.microsoft.com/office/powerpoint/2010/main" val="27614963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375358" y="2607227"/>
            <a:ext cx="2435013" cy="15544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en-US" sz="2800" b="1" dirty="0" smtClean="0">
                <a:solidFill>
                  <a:srgbClr val="138498"/>
                </a:solidFill>
                <a:latin typeface="Arial" pitchFamily="34" charset="0"/>
                <a:cs typeface="Arial" pitchFamily="34" charset="0"/>
              </a:rPr>
              <a:t>107 </a:t>
            </a:r>
            <a:r>
              <a:rPr lang="en-US" sz="1800" b="1" dirty="0" smtClean="0">
                <a:solidFill>
                  <a:srgbClr val="138498"/>
                </a:solidFill>
                <a:latin typeface="Arial" pitchFamily="34" charset="0"/>
                <a:cs typeface="Arial" pitchFamily="34" charset="0"/>
              </a:rPr>
              <a:t>million</a:t>
            </a:r>
            <a:endParaRPr lang="en-US" sz="2800" b="1" dirty="0" smtClean="0">
              <a:solidFill>
                <a:srgbClr val="138498"/>
              </a:solidFill>
              <a:latin typeface="Arial" pitchFamily="34" charset="0"/>
              <a:cs typeface="Arial" pitchFamily="34" charset="0"/>
            </a:endParaRPr>
          </a:p>
          <a:p>
            <a:pPr>
              <a:lnSpc>
                <a:spcPct val="110000"/>
              </a:lnSpc>
            </a:pPr>
            <a:r>
              <a:rPr lang="en-US" sz="1800" dirty="0">
                <a:solidFill>
                  <a:srgbClr val="138498"/>
                </a:solidFill>
                <a:latin typeface="Arial" pitchFamily="34" charset="0"/>
                <a:cs typeface="Arial" pitchFamily="34" charset="0"/>
              </a:rPr>
              <a:t>This is a sample text. Insert your </a:t>
            </a:r>
            <a:r>
              <a:rPr lang="en-US" sz="1800" dirty="0" smtClean="0">
                <a:solidFill>
                  <a:srgbClr val="138498"/>
                </a:solidFill>
                <a:latin typeface="Arial" pitchFamily="34" charset="0"/>
                <a:cs typeface="Arial" pitchFamily="34" charset="0"/>
              </a:rPr>
              <a:t>desired text </a:t>
            </a:r>
            <a:r>
              <a:rPr lang="en-US" sz="1800" dirty="0">
                <a:solidFill>
                  <a:srgbClr val="138498"/>
                </a:solidFill>
                <a:latin typeface="Arial" pitchFamily="34" charset="0"/>
                <a:cs typeface="Arial" pitchFamily="34" charset="0"/>
              </a:rPr>
              <a:t>here.</a:t>
            </a:r>
            <a:endParaRPr lang="en-US" sz="1800" dirty="0" smtClean="0">
              <a:solidFill>
                <a:srgbClr val="1FAEC8"/>
              </a:solidFill>
              <a:latin typeface="Arial" pitchFamily="34" charset="0"/>
              <a:cs typeface="Arial" pitchFamily="34" charset="0"/>
            </a:endParaRPr>
          </a:p>
        </p:txBody>
      </p:sp>
      <p:sp>
        <p:nvSpPr>
          <p:cNvPr id="28" name="Rounded Rectangle 27"/>
          <p:cNvSpPr/>
          <p:nvPr/>
        </p:nvSpPr>
        <p:spPr>
          <a:xfrm>
            <a:off x="3129148" y="2576446"/>
            <a:ext cx="2885705" cy="18592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en-US" sz="2800" b="1" dirty="0" smtClean="0">
                <a:solidFill>
                  <a:srgbClr val="138498"/>
                </a:solidFill>
                <a:latin typeface="Arial" pitchFamily="34" charset="0"/>
                <a:cs typeface="Arial" pitchFamily="34" charset="0"/>
              </a:rPr>
              <a:t>34%</a:t>
            </a:r>
          </a:p>
          <a:p>
            <a:pPr>
              <a:lnSpc>
                <a:spcPct val="110000"/>
              </a:lnSpc>
            </a:pPr>
            <a:r>
              <a:rPr lang="en-US" sz="1800" dirty="0">
                <a:solidFill>
                  <a:srgbClr val="1FAEC8"/>
                </a:solidFill>
                <a:latin typeface="Arial" pitchFamily="34" charset="0"/>
                <a:cs typeface="Arial" pitchFamily="34" charset="0"/>
              </a:rPr>
              <a:t>This is a sample text. Insert your desired</a:t>
            </a:r>
          </a:p>
          <a:p>
            <a:pPr>
              <a:lnSpc>
                <a:spcPct val="110000"/>
              </a:lnSpc>
            </a:pPr>
            <a:r>
              <a:rPr lang="en-US" sz="1800" dirty="0">
                <a:solidFill>
                  <a:srgbClr val="1FAEC8"/>
                </a:solidFill>
                <a:latin typeface="Arial" pitchFamily="34" charset="0"/>
                <a:cs typeface="Arial" pitchFamily="34" charset="0"/>
              </a:rPr>
              <a:t>text here.</a:t>
            </a:r>
            <a:endParaRPr lang="en-US" sz="1800" dirty="0" smtClean="0">
              <a:solidFill>
                <a:srgbClr val="138498"/>
              </a:solidFill>
              <a:latin typeface="Arial" pitchFamily="34" charset="0"/>
              <a:cs typeface="Arial" pitchFamily="34" charset="0"/>
            </a:endParaRPr>
          </a:p>
        </p:txBody>
      </p:sp>
      <p:sp>
        <p:nvSpPr>
          <p:cNvPr id="34" name="Rounded Rectangle 33"/>
          <p:cNvSpPr/>
          <p:nvPr/>
        </p:nvSpPr>
        <p:spPr>
          <a:xfrm>
            <a:off x="307904" y="4633359"/>
            <a:ext cx="2560320" cy="1638398"/>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10000"/>
              </a:lnSpc>
            </a:pPr>
            <a:r>
              <a:rPr lang="en-US" sz="1800" dirty="0">
                <a:solidFill>
                  <a:srgbClr val="1FAEC8"/>
                </a:solidFill>
                <a:latin typeface="Arial" pitchFamily="34" charset="0"/>
                <a:cs typeface="Arial" pitchFamily="34" charset="0"/>
              </a:rPr>
              <a:t>This is a sample text.</a:t>
            </a:r>
            <a:r>
              <a:rPr lang="en-US" sz="2800" dirty="0" smtClean="0">
                <a:solidFill>
                  <a:srgbClr val="138498"/>
                </a:solidFill>
                <a:latin typeface="Arial" pitchFamily="34" charset="0"/>
                <a:cs typeface="Arial" pitchFamily="34" charset="0"/>
              </a:rPr>
              <a:t> </a:t>
            </a:r>
            <a:r>
              <a:rPr lang="en-US" sz="2800" b="1" dirty="0" smtClean="0">
                <a:solidFill>
                  <a:srgbClr val="138498"/>
                </a:solidFill>
                <a:latin typeface="Arial" pitchFamily="34" charset="0"/>
                <a:cs typeface="Arial" pitchFamily="34" charset="0"/>
              </a:rPr>
              <a:t>3.4 </a:t>
            </a:r>
          </a:p>
          <a:p>
            <a:pPr>
              <a:lnSpc>
                <a:spcPct val="110000"/>
              </a:lnSpc>
            </a:pPr>
            <a:r>
              <a:rPr lang="en-US" sz="1800" b="1" dirty="0" smtClean="0">
                <a:solidFill>
                  <a:srgbClr val="138498"/>
                </a:solidFill>
                <a:latin typeface="Arial" pitchFamily="34" charset="0"/>
                <a:cs typeface="Arial" pitchFamily="34" charset="0"/>
              </a:rPr>
              <a:t>This </a:t>
            </a:r>
            <a:r>
              <a:rPr lang="en-US" sz="1800" b="1" dirty="0">
                <a:solidFill>
                  <a:srgbClr val="138498"/>
                </a:solidFill>
                <a:latin typeface="Arial" pitchFamily="34" charset="0"/>
                <a:cs typeface="Arial" pitchFamily="34" charset="0"/>
              </a:rPr>
              <a:t>is a sample text.</a:t>
            </a:r>
            <a:endParaRPr lang="en-US" sz="1800" dirty="0" smtClean="0">
              <a:solidFill>
                <a:srgbClr val="138498"/>
              </a:solidFill>
              <a:latin typeface="Arial" pitchFamily="34" charset="0"/>
              <a:cs typeface="Arial" pitchFamily="34" charset="0"/>
            </a:endParaRPr>
          </a:p>
        </p:txBody>
      </p:sp>
      <p:sp>
        <p:nvSpPr>
          <p:cNvPr id="50" name="Rounded Rectangle 49"/>
          <p:cNvSpPr/>
          <p:nvPr/>
        </p:nvSpPr>
        <p:spPr>
          <a:xfrm>
            <a:off x="3566160" y="4783164"/>
            <a:ext cx="2011680" cy="18288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en-US" sz="2800" b="1" dirty="0" smtClean="0">
                <a:solidFill>
                  <a:srgbClr val="138498"/>
                </a:solidFill>
                <a:latin typeface="Arial" pitchFamily="34" charset="0"/>
                <a:cs typeface="Arial" pitchFamily="34" charset="0"/>
              </a:rPr>
              <a:t>$75</a:t>
            </a:r>
            <a:r>
              <a:rPr lang="en-US" sz="1800" b="1" dirty="0">
                <a:solidFill>
                  <a:srgbClr val="138498"/>
                </a:solidFill>
                <a:latin typeface="Arial" pitchFamily="34" charset="0"/>
                <a:cs typeface="Arial" pitchFamily="34" charset="0"/>
              </a:rPr>
              <a:t> </a:t>
            </a:r>
            <a:r>
              <a:rPr lang="en-US" sz="1800" b="1" dirty="0" smtClean="0">
                <a:solidFill>
                  <a:srgbClr val="138498"/>
                </a:solidFill>
                <a:latin typeface="Arial" pitchFamily="34" charset="0"/>
                <a:cs typeface="Arial" pitchFamily="34" charset="0"/>
              </a:rPr>
              <a:t>Per Visit</a:t>
            </a:r>
          </a:p>
          <a:p>
            <a:pPr algn="ctr">
              <a:lnSpc>
                <a:spcPct val="110000"/>
              </a:lnSpc>
            </a:pPr>
            <a:endParaRPr lang="en-US" sz="1800" b="1" dirty="0" smtClean="0">
              <a:solidFill>
                <a:srgbClr val="138498"/>
              </a:solidFill>
              <a:latin typeface="Arial" pitchFamily="34" charset="0"/>
              <a:cs typeface="Arial" pitchFamily="34" charset="0"/>
            </a:endParaRPr>
          </a:p>
          <a:p>
            <a:pPr>
              <a:lnSpc>
                <a:spcPct val="110000"/>
              </a:lnSpc>
            </a:pPr>
            <a:endParaRPr lang="en-US" sz="1800" dirty="0" smtClean="0">
              <a:solidFill>
                <a:srgbClr val="138498"/>
              </a:solidFill>
              <a:latin typeface="Arial" pitchFamily="34" charset="0"/>
              <a:cs typeface="Arial" pitchFamily="34" charset="0"/>
            </a:endParaRPr>
          </a:p>
          <a:p>
            <a:pPr>
              <a:lnSpc>
                <a:spcPct val="110000"/>
              </a:lnSpc>
            </a:pPr>
            <a:endParaRPr lang="en-US" sz="1800" dirty="0" smtClean="0">
              <a:solidFill>
                <a:srgbClr val="138498"/>
              </a:solidFill>
              <a:latin typeface="Arial" pitchFamily="34" charset="0"/>
              <a:cs typeface="Arial" pitchFamily="34" charset="0"/>
            </a:endParaRPr>
          </a:p>
        </p:txBody>
      </p:sp>
      <p:sp>
        <p:nvSpPr>
          <p:cNvPr id="51" name="Rounded Rectangle 50"/>
          <p:cNvSpPr/>
          <p:nvPr/>
        </p:nvSpPr>
        <p:spPr>
          <a:xfrm>
            <a:off x="304800" y="4648200"/>
            <a:ext cx="8503920" cy="1554480"/>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0" y="346914"/>
            <a:ext cx="4738255" cy="749901"/>
          </a:xfrm>
          <a:prstGeom prst="rect">
            <a:avLst/>
          </a:prstGeom>
          <a:solidFill>
            <a:srgbClr val="1FAEC8"/>
          </a:solidFill>
          <a:ln>
            <a:solidFill>
              <a:schemeClr val="accent1">
                <a:shade val="95000"/>
                <a:satMod val="105000"/>
                <a:alpha val="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itle 1"/>
          <p:cNvSpPr txBox="1">
            <a:spLocks/>
          </p:cNvSpPr>
          <p:nvPr/>
        </p:nvSpPr>
        <p:spPr>
          <a:xfrm>
            <a:off x="469294" y="484533"/>
            <a:ext cx="5767783" cy="465772"/>
          </a:xfrm>
          <a:prstGeom prst="rect">
            <a:avLst/>
          </a:prstGeom>
        </p:spPr>
        <p:txBody>
          <a:bodyPr vert="horz" lIns="38405" tIns="19202" rIns="38405" bIns="19202" rtlCol="0" anchor="ctr">
            <a:noAutofit/>
          </a:bodyPr>
          <a:lstStyle>
            <a:lvl1pPr algn="l" defTabSz="384048" rtl="0" eaLnBrk="1" latinLnBrk="0" hangingPunct="1">
              <a:spcBef>
                <a:spcPct val="0"/>
              </a:spcBef>
              <a:buNone/>
              <a:defRPr sz="4000" b="0" kern="1200">
                <a:solidFill>
                  <a:schemeClr val="tx1"/>
                </a:solidFill>
                <a:latin typeface="Helvetica Neue"/>
                <a:ea typeface="+mj-ea"/>
                <a:cs typeface="Helvetica" pitchFamily="34" charset="0"/>
              </a:defRPr>
            </a:lvl1pPr>
          </a:lstStyle>
          <a:p>
            <a:r>
              <a:rPr lang="en-US" sz="3400" dirty="0" smtClean="0">
                <a:solidFill>
                  <a:srgbClr val="FFFFFF"/>
                </a:solidFill>
                <a:latin typeface="Arial" pitchFamily="34" charset="0"/>
                <a:cs typeface="Arial" pitchFamily="34" charset="0"/>
              </a:rPr>
              <a:t>Investors Deck</a:t>
            </a:r>
            <a:endParaRPr lang="en-US" sz="3400" dirty="0">
              <a:solidFill>
                <a:srgbClr val="FFFFFF"/>
              </a:solidFill>
              <a:latin typeface="Arial" pitchFamily="34" charset="0"/>
              <a:cs typeface="Arial" pitchFamily="34" charset="0"/>
            </a:endParaRPr>
          </a:p>
        </p:txBody>
      </p:sp>
      <p:grpSp>
        <p:nvGrpSpPr>
          <p:cNvPr id="4" name="Group 18"/>
          <p:cNvGrpSpPr/>
          <p:nvPr/>
        </p:nvGrpSpPr>
        <p:grpSpPr>
          <a:xfrm>
            <a:off x="2891639" y="3208240"/>
            <a:ext cx="457200" cy="457200"/>
            <a:chOff x="1466602" y="1760517"/>
            <a:chExt cx="320634" cy="274320"/>
          </a:xfrm>
        </p:grpSpPr>
        <p:cxnSp>
          <p:nvCxnSpPr>
            <p:cNvPr id="15" name="Straight Connector 14"/>
            <p:cNvCxnSpPr/>
            <p:nvPr/>
          </p:nvCxnSpPr>
          <p:spPr>
            <a:xfrm>
              <a:off x="1466602" y="1760517"/>
              <a:ext cx="320634" cy="274320"/>
            </a:xfrm>
            <a:prstGeom prst="line">
              <a:avLst/>
            </a:prstGeom>
            <a:ln w="76200">
              <a:solidFill>
                <a:srgbClr val="138498"/>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1466602" y="1760517"/>
              <a:ext cx="320634" cy="274320"/>
            </a:xfrm>
            <a:prstGeom prst="line">
              <a:avLst/>
            </a:prstGeom>
            <a:ln w="76200">
              <a:solidFill>
                <a:srgbClr val="138498"/>
              </a:solidFill>
            </a:ln>
          </p:spPr>
          <p:style>
            <a:lnRef idx="1">
              <a:schemeClr val="accent1"/>
            </a:lnRef>
            <a:fillRef idx="0">
              <a:schemeClr val="accent1"/>
            </a:fillRef>
            <a:effectRef idx="0">
              <a:schemeClr val="accent1"/>
            </a:effectRef>
            <a:fontRef idx="minor">
              <a:schemeClr val="tx1"/>
            </a:fontRef>
          </p:style>
        </p:cxnSp>
      </p:grpSp>
      <p:grpSp>
        <p:nvGrpSpPr>
          <p:cNvPr id="6" name="Group 20"/>
          <p:cNvGrpSpPr/>
          <p:nvPr/>
        </p:nvGrpSpPr>
        <p:grpSpPr>
          <a:xfrm>
            <a:off x="2889664" y="5046890"/>
            <a:ext cx="457200" cy="457200"/>
            <a:chOff x="1466602" y="1760517"/>
            <a:chExt cx="320634" cy="274320"/>
          </a:xfrm>
        </p:grpSpPr>
        <p:cxnSp>
          <p:nvCxnSpPr>
            <p:cNvPr id="22" name="Straight Connector 21"/>
            <p:cNvCxnSpPr/>
            <p:nvPr/>
          </p:nvCxnSpPr>
          <p:spPr>
            <a:xfrm>
              <a:off x="1466602" y="1760517"/>
              <a:ext cx="320634" cy="274320"/>
            </a:xfrm>
            <a:prstGeom prst="line">
              <a:avLst/>
            </a:prstGeom>
            <a:ln w="76200">
              <a:solidFill>
                <a:srgbClr val="138498"/>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1466602" y="1760517"/>
              <a:ext cx="320634" cy="274320"/>
            </a:xfrm>
            <a:prstGeom prst="line">
              <a:avLst/>
            </a:prstGeom>
            <a:ln w="76200">
              <a:solidFill>
                <a:srgbClr val="138498"/>
              </a:solidFill>
            </a:ln>
          </p:spPr>
          <p:style>
            <a:lnRef idx="1">
              <a:schemeClr val="accent1"/>
            </a:lnRef>
            <a:fillRef idx="0">
              <a:schemeClr val="accent1"/>
            </a:fillRef>
            <a:effectRef idx="0">
              <a:schemeClr val="accent1"/>
            </a:effectRef>
            <a:fontRef idx="minor">
              <a:schemeClr val="tx1"/>
            </a:fontRef>
          </p:style>
        </p:cxnSp>
      </p:grpSp>
      <p:grpSp>
        <p:nvGrpSpPr>
          <p:cNvPr id="7" name="Group 28"/>
          <p:cNvGrpSpPr/>
          <p:nvPr/>
        </p:nvGrpSpPr>
        <p:grpSpPr>
          <a:xfrm>
            <a:off x="6056366" y="3350787"/>
            <a:ext cx="457200" cy="152400"/>
            <a:chOff x="6056366" y="1710047"/>
            <a:chExt cx="457200" cy="152400"/>
          </a:xfrm>
        </p:grpSpPr>
        <p:cxnSp>
          <p:nvCxnSpPr>
            <p:cNvPr id="26" name="Straight Connector 25"/>
            <p:cNvCxnSpPr/>
            <p:nvPr/>
          </p:nvCxnSpPr>
          <p:spPr>
            <a:xfrm>
              <a:off x="6056366" y="1710047"/>
              <a:ext cx="457200" cy="0"/>
            </a:xfrm>
            <a:prstGeom prst="line">
              <a:avLst/>
            </a:prstGeom>
            <a:ln w="76200">
              <a:solidFill>
                <a:srgbClr val="138498"/>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056366" y="1862447"/>
              <a:ext cx="457200" cy="0"/>
            </a:xfrm>
            <a:prstGeom prst="line">
              <a:avLst/>
            </a:prstGeom>
            <a:ln w="76200">
              <a:solidFill>
                <a:srgbClr val="138498"/>
              </a:solidFill>
            </a:ln>
          </p:spPr>
          <p:style>
            <a:lnRef idx="1">
              <a:schemeClr val="accent1"/>
            </a:lnRef>
            <a:fillRef idx="0">
              <a:schemeClr val="accent1"/>
            </a:fillRef>
            <a:effectRef idx="0">
              <a:schemeClr val="accent1"/>
            </a:effectRef>
            <a:fontRef idx="minor">
              <a:schemeClr val="tx1"/>
            </a:fontRef>
          </p:style>
        </p:cxnSp>
      </p:grpSp>
      <p:grpSp>
        <p:nvGrpSpPr>
          <p:cNvPr id="8" name="Group 29"/>
          <p:cNvGrpSpPr/>
          <p:nvPr/>
        </p:nvGrpSpPr>
        <p:grpSpPr>
          <a:xfrm>
            <a:off x="6054391" y="5236937"/>
            <a:ext cx="457200" cy="152400"/>
            <a:chOff x="6056366" y="1710047"/>
            <a:chExt cx="457200" cy="152400"/>
          </a:xfrm>
        </p:grpSpPr>
        <p:cxnSp>
          <p:nvCxnSpPr>
            <p:cNvPr id="31" name="Straight Connector 30"/>
            <p:cNvCxnSpPr/>
            <p:nvPr/>
          </p:nvCxnSpPr>
          <p:spPr>
            <a:xfrm>
              <a:off x="6056366" y="1710047"/>
              <a:ext cx="457200" cy="0"/>
            </a:xfrm>
            <a:prstGeom prst="line">
              <a:avLst/>
            </a:prstGeom>
            <a:ln w="76200">
              <a:solidFill>
                <a:srgbClr val="138498"/>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056366" y="1862447"/>
              <a:ext cx="457200" cy="0"/>
            </a:xfrm>
            <a:prstGeom prst="line">
              <a:avLst/>
            </a:prstGeom>
            <a:ln w="76200">
              <a:solidFill>
                <a:srgbClr val="138498"/>
              </a:solidFill>
            </a:ln>
          </p:spPr>
          <p:style>
            <a:lnRef idx="1">
              <a:schemeClr val="accent1"/>
            </a:lnRef>
            <a:fillRef idx="0">
              <a:schemeClr val="accent1"/>
            </a:fillRef>
            <a:effectRef idx="0">
              <a:schemeClr val="accent1"/>
            </a:effectRef>
            <a:fontRef idx="minor">
              <a:schemeClr val="tx1"/>
            </a:fontRef>
          </p:style>
        </p:cxnSp>
      </p:grpSp>
      <p:sp>
        <p:nvSpPr>
          <p:cNvPr id="2" name="Rounded Rectangle 1"/>
          <p:cNvSpPr>
            <a:spLocks noChangeAspect="1"/>
          </p:cNvSpPr>
          <p:nvPr/>
        </p:nvSpPr>
        <p:spPr>
          <a:xfrm>
            <a:off x="3126613" y="1233852"/>
            <a:ext cx="2890774" cy="531204"/>
          </a:xfrm>
          <a:prstGeom prst="roundRect">
            <a:avLst>
              <a:gd name="adj" fmla="val 50000"/>
            </a:avLst>
          </a:prstGeom>
          <a:solidFill>
            <a:schemeClr val="bg1"/>
          </a:solidFill>
          <a:ln w="28575">
            <a:solidFill>
              <a:srgbClr val="1FAE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HelveticaNeueLT Std" pitchFamily="34" charset="0"/>
            </a:endParaRPr>
          </a:p>
        </p:txBody>
      </p:sp>
      <p:pic>
        <p:nvPicPr>
          <p:cNvPr id="2050" name="Picture 2" descr="C:\Documents and Settings\Administrator\Desktop\Ryan McQuaid\1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6613" y="1233852"/>
            <a:ext cx="531204" cy="53120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637692" y="1314788"/>
            <a:ext cx="1526380" cy="369332"/>
          </a:xfrm>
          <a:prstGeom prst="rect">
            <a:avLst/>
          </a:prstGeom>
        </p:spPr>
        <p:txBody>
          <a:bodyPr wrap="none">
            <a:spAutoFit/>
          </a:bodyPr>
          <a:lstStyle/>
          <a:p>
            <a:pPr algn="l"/>
            <a:r>
              <a:rPr lang="en-US" sz="1800" b="1" dirty="0">
                <a:solidFill>
                  <a:srgbClr val="1FAEC8"/>
                </a:solidFill>
                <a:latin typeface="Arial" pitchFamily="34" charset="0"/>
                <a:cs typeface="Arial" pitchFamily="34" charset="0"/>
              </a:rPr>
              <a:t>Sample Text</a:t>
            </a:r>
            <a:endParaRPr lang="en-US" sz="1800" b="1" dirty="0">
              <a:latin typeface="Arial" pitchFamily="34" charset="0"/>
              <a:cs typeface="Arial" pitchFamily="34" charset="0"/>
            </a:endParaRPr>
          </a:p>
        </p:txBody>
      </p:sp>
      <p:grpSp>
        <p:nvGrpSpPr>
          <p:cNvPr id="19" name="Group 15"/>
          <p:cNvGrpSpPr/>
          <p:nvPr/>
        </p:nvGrpSpPr>
        <p:grpSpPr>
          <a:xfrm>
            <a:off x="6496756" y="3143986"/>
            <a:ext cx="2421467" cy="1128561"/>
            <a:chOff x="6496756" y="2825321"/>
            <a:chExt cx="2421467" cy="1128561"/>
          </a:xfrm>
        </p:grpSpPr>
        <p:sp>
          <p:nvSpPr>
            <p:cNvPr id="18" name="Rounded Rectangle 17"/>
            <p:cNvSpPr/>
            <p:nvPr/>
          </p:nvSpPr>
          <p:spPr>
            <a:xfrm>
              <a:off x="6496756" y="3381415"/>
              <a:ext cx="2421467" cy="57246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10000"/>
                </a:lnSpc>
              </a:pPr>
              <a:r>
                <a:rPr lang="en-US" sz="1800" dirty="0">
                  <a:solidFill>
                    <a:srgbClr val="1FAEC8"/>
                  </a:solidFill>
                  <a:latin typeface="Arial" pitchFamily="34" charset="0"/>
                  <a:cs typeface="Arial" pitchFamily="34" charset="0"/>
                </a:rPr>
                <a:t>This is a sample text.</a:t>
              </a:r>
            </a:p>
          </p:txBody>
        </p:sp>
        <p:sp>
          <p:nvSpPr>
            <p:cNvPr id="14" name="Rectangle 13"/>
            <p:cNvSpPr/>
            <p:nvPr/>
          </p:nvSpPr>
          <p:spPr>
            <a:xfrm>
              <a:off x="6842467" y="2825321"/>
              <a:ext cx="1730044" cy="526554"/>
            </a:xfrm>
            <a:prstGeom prst="rect">
              <a:avLst/>
            </a:prstGeom>
            <a:solidFill>
              <a:schemeClr val="bg1"/>
            </a:solidFill>
            <a:ln w="3175">
              <a:solidFill>
                <a:srgbClr val="1FAEC8"/>
              </a:solidFill>
            </a:ln>
          </p:spPr>
          <p:txBody>
            <a:bodyPr wrap="square" anchor="ctr" anchorCtr="0">
              <a:spAutoFit/>
            </a:bodyPr>
            <a:lstStyle/>
            <a:p>
              <a:pPr lvl="0">
                <a:lnSpc>
                  <a:spcPct val="110000"/>
                </a:lnSpc>
              </a:pPr>
              <a:r>
                <a:rPr lang="en-US" sz="2800" b="1" dirty="0">
                  <a:solidFill>
                    <a:srgbClr val="138498"/>
                  </a:solidFill>
                  <a:latin typeface="Arial" pitchFamily="34" charset="0"/>
                  <a:ea typeface="+mn-ea"/>
                  <a:cs typeface="Arial" pitchFamily="34" charset="0"/>
                </a:rPr>
                <a:t>36 </a:t>
              </a:r>
              <a:r>
                <a:rPr lang="en-US" sz="1800" b="1" dirty="0">
                  <a:solidFill>
                    <a:srgbClr val="138498"/>
                  </a:solidFill>
                  <a:latin typeface="Arial" pitchFamily="34" charset="0"/>
                  <a:ea typeface="+mn-ea"/>
                  <a:cs typeface="Arial" pitchFamily="34" charset="0"/>
                </a:rPr>
                <a:t>million</a:t>
              </a:r>
              <a:r>
                <a:rPr lang="en-US" sz="2800" b="1" dirty="0">
                  <a:solidFill>
                    <a:srgbClr val="138498"/>
                  </a:solidFill>
                  <a:latin typeface="Arial" pitchFamily="34" charset="0"/>
                  <a:ea typeface="+mn-ea"/>
                  <a:cs typeface="Arial" pitchFamily="34" charset="0"/>
                </a:rPr>
                <a:t> </a:t>
              </a:r>
            </a:p>
          </p:txBody>
        </p:sp>
      </p:grpSp>
      <p:grpSp>
        <p:nvGrpSpPr>
          <p:cNvPr id="20" name="Group 47"/>
          <p:cNvGrpSpPr/>
          <p:nvPr/>
        </p:nvGrpSpPr>
        <p:grpSpPr>
          <a:xfrm>
            <a:off x="6496756" y="4552128"/>
            <a:ext cx="2421467" cy="1009580"/>
            <a:chOff x="6496756" y="2342295"/>
            <a:chExt cx="2421467" cy="1009580"/>
          </a:xfrm>
        </p:grpSpPr>
        <p:sp>
          <p:nvSpPr>
            <p:cNvPr id="49" name="Rounded Rectangle 48"/>
            <p:cNvSpPr/>
            <p:nvPr/>
          </p:nvSpPr>
          <p:spPr>
            <a:xfrm>
              <a:off x="6496756" y="2342295"/>
              <a:ext cx="2421467" cy="57246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sz="1800" dirty="0">
                <a:solidFill>
                  <a:srgbClr val="1FAEC8"/>
                </a:solidFill>
                <a:latin typeface="Arial" pitchFamily="34" charset="0"/>
                <a:cs typeface="Arial" pitchFamily="34" charset="0"/>
              </a:endParaRPr>
            </a:p>
          </p:txBody>
        </p:sp>
        <p:sp>
          <p:nvSpPr>
            <p:cNvPr id="52" name="Rectangle 51"/>
            <p:cNvSpPr/>
            <p:nvPr/>
          </p:nvSpPr>
          <p:spPr>
            <a:xfrm>
              <a:off x="6842467" y="2825321"/>
              <a:ext cx="1730044" cy="526554"/>
            </a:xfrm>
            <a:prstGeom prst="rect">
              <a:avLst/>
            </a:prstGeom>
            <a:solidFill>
              <a:schemeClr val="bg1"/>
            </a:solidFill>
            <a:ln w="3175">
              <a:solidFill>
                <a:srgbClr val="1FAEC8"/>
              </a:solidFill>
            </a:ln>
          </p:spPr>
          <p:txBody>
            <a:bodyPr wrap="square" anchor="ctr" anchorCtr="0">
              <a:spAutoFit/>
            </a:bodyPr>
            <a:lstStyle/>
            <a:p>
              <a:pPr lvl="0">
                <a:lnSpc>
                  <a:spcPct val="110000"/>
                </a:lnSpc>
              </a:pPr>
              <a:r>
                <a:rPr lang="en-US" sz="2800" b="1" dirty="0" smtClean="0">
                  <a:solidFill>
                    <a:srgbClr val="138498"/>
                  </a:solidFill>
                  <a:latin typeface="Arial" pitchFamily="34" charset="0"/>
                  <a:ea typeface="+mn-ea"/>
                  <a:cs typeface="Arial" pitchFamily="34" charset="0"/>
                </a:rPr>
                <a:t>$9.2 </a:t>
              </a:r>
              <a:r>
                <a:rPr lang="en-US" sz="1800" b="1" dirty="0" smtClean="0">
                  <a:solidFill>
                    <a:srgbClr val="138498"/>
                  </a:solidFill>
                  <a:latin typeface="Arial" pitchFamily="34" charset="0"/>
                  <a:ea typeface="+mn-ea"/>
                  <a:cs typeface="Arial" pitchFamily="34" charset="0"/>
                </a:rPr>
                <a:t>Billion</a:t>
              </a:r>
              <a:r>
                <a:rPr lang="en-US" sz="2800" b="1" dirty="0" smtClean="0">
                  <a:solidFill>
                    <a:srgbClr val="138498"/>
                  </a:solidFill>
                  <a:latin typeface="Arial" pitchFamily="34" charset="0"/>
                  <a:ea typeface="+mn-ea"/>
                  <a:cs typeface="Arial" pitchFamily="34" charset="0"/>
                </a:rPr>
                <a:t> </a:t>
              </a:r>
              <a:endParaRPr lang="en-US" sz="2800" b="1" dirty="0">
                <a:solidFill>
                  <a:srgbClr val="138498"/>
                </a:solidFill>
                <a:latin typeface="Arial" pitchFamily="34" charset="0"/>
                <a:ea typeface="+mn-ea"/>
                <a:cs typeface="Arial" pitchFamily="34" charset="0"/>
              </a:endParaRPr>
            </a:p>
          </p:txBody>
        </p:sp>
      </p:grpSp>
      <p:sp>
        <p:nvSpPr>
          <p:cNvPr id="21" name="Oval 20"/>
          <p:cNvSpPr>
            <a:spLocks noChangeAspect="1"/>
          </p:cNvSpPr>
          <p:nvPr/>
        </p:nvSpPr>
        <p:spPr>
          <a:xfrm>
            <a:off x="4571133" y="2046559"/>
            <a:ext cx="317655" cy="628851"/>
          </a:xfrm>
          <a:custGeom>
            <a:avLst/>
            <a:gdLst/>
            <a:ahLst/>
            <a:cxnLst/>
            <a:rect l="l" t="t" r="r" b="b"/>
            <a:pathLst>
              <a:path w="317655" h="628851">
                <a:moveTo>
                  <a:pt x="101204" y="121021"/>
                </a:moveTo>
                <a:lnTo>
                  <a:pt x="226862" y="121021"/>
                </a:lnTo>
                <a:cubicBezTo>
                  <a:pt x="252424" y="121021"/>
                  <a:pt x="273947" y="143356"/>
                  <a:pt x="279404" y="173948"/>
                </a:cubicBezTo>
                <a:cubicBezTo>
                  <a:pt x="279934" y="174197"/>
                  <a:pt x="280029" y="174570"/>
                  <a:pt x="280116" y="174947"/>
                </a:cubicBezTo>
                <a:cubicBezTo>
                  <a:pt x="292423" y="228252"/>
                  <a:pt x="304728" y="281557"/>
                  <a:pt x="317035" y="334861"/>
                </a:cubicBezTo>
                <a:cubicBezTo>
                  <a:pt x="320017" y="347778"/>
                  <a:pt x="311963" y="360667"/>
                  <a:pt x="299046" y="363649"/>
                </a:cubicBezTo>
                <a:lnTo>
                  <a:pt x="299047" y="363648"/>
                </a:lnTo>
                <a:cubicBezTo>
                  <a:pt x="286131" y="366630"/>
                  <a:pt x="273242" y="358576"/>
                  <a:pt x="270260" y="345659"/>
                </a:cubicBezTo>
                <a:lnTo>
                  <a:pt x="243668" y="230479"/>
                </a:lnTo>
                <a:cubicBezTo>
                  <a:pt x="239210" y="230805"/>
                  <a:pt x="234496" y="231002"/>
                  <a:pt x="229581" y="231133"/>
                </a:cubicBezTo>
                <a:lnTo>
                  <a:pt x="271588" y="412727"/>
                </a:lnTo>
                <a:lnTo>
                  <a:pt x="229024" y="411816"/>
                </a:lnTo>
                <a:cubicBezTo>
                  <a:pt x="229024" y="474920"/>
                  <a:pt x="229023" y="538024"/>
                  <a:pt x="229023" y="601128"/>
                </a:cubicBezTo>
                <a:cubicBezTo>
                  <a:pt x="229023" y="616439"/>
                  <a:pt x="216611" y="628851"/>
                  <a:pt x="201300" y="628851"/>
                </a:cubicBezTo>
                <a:lnTo>
                  <a:pt x="201301" y="628850"/>
                </a:lnTo>
                <a:cubicBezTo>
                  <a:pt x="185990" y="628850"/>
                  <a:pt x="173578" y="616438"/>
                  <a:pt x="173578" y="601127"/>
                </a:cubicBezTo>
                <a:lnTo>
                  <a:pt x="173578" y="410628"/>
                </a:lnTo>
                <a:lnTo>
                  <a:pt x="154648" y="410223"/>
                </a:lnTo>
                <a:cubicBezTo>
                  <a:pt x="154648" y="473061"/>
                  <a:pt x="154647" y="535899"/>
                  <a:pt x="154647" y="598737"/>
                </a:cubicBezTo>
                <a:cubicBezTo>
                  <a:pt x="154647" y="614048"/>
                  <a:pt x="142235" y="626460"/>
                  <a:pt x="126924" y="626460"/>
                </a:cubicBezTo>
                <a:lnTo>
                  <a:pt x="126925" y="626459"/>
                </a:lnTo>
                <a:cubicBezTo>
                  <a:pt x="111614" y="626459"/>
                  <a:pt x="99202" y="614047"/>
                  <a:pt x="99202" y="598736"/>
                </a:cubicBezTo>
                <a:lnTo>
                  <a:pt x="99202" y="409035"/>
                </a:lnTo>
                <a:lnTo>
                  <a:pt x="49197" y="407964"/>
                </a:lnTo>
                <a:lnTo>
                  <a:pt x="97414" y="230906"/>
                </a:lnTo>
                <a:lnTo>
                  <a:pt x="82977" y="230159"/>
                </a:lnTo>
                <a:cubicBezTo>
                  <a:pt x="71012" y="271886"/>
                  <a:pt x="59046" y="313614"/>
                  <a:pt x="47081" y="355341"/>
                </a:cubicBezTo>
                <a:cubicBezTo>
                  <a:pt x="43427" y="368084"/>
                  <a:pt x="30134" y="375452"/>
                  <a:pt x="17391" y="371798"/>
                </a:cubicBezTo>
                <a:lnTo>
                  <a:pt x="17393" y="371798"/>
                </a:lnTo>
                <a:cubicBezTo>
                  <a:pt x="4650" y="368144"/>
                  <a:pt x="-2718" y="354851"/>
                  <a:pt x="936" y="342108"/>
                </a:cubicBezTo>
                <a:lnTo>
                  <a:pt x="46173" y="184346"/>
                </a:lnTo>
                <a:lnTo>
                  <a:pt x="47248" y="182995"/>
                </a:lnTo>
                <a:cubicBezTo>
                  <a:pt x="49942" y="147946"/>
                  <a:pt x="73139" y="121021"/>
                  <a:pt x="101204" y="121021"/>
                </a:cubicBezTo>
                <a:close/>
                <a:moveTo>
                  <a:pt x="164644" y="0"/>
                </a:moveTo>
                <a:cubicBezTo>
                  <a:pt x="196091" y="0"/>
                  <a:pt x="221584" y="25493"/>
                  <a:pt x="221584" y="56940"/>
                </a:cubicBezTo>
                <a:cubicBezTo>
                  <a:pt x="221584" y="88387"/>
                  <a:pt x="196091" y="113880"/>
                  <a:pt x="164644" y="113880"/>
                </a:cubicBezTo>
                <a:cubicBezTo>
                  <a:pt x="133197" y="113880"/>
                  <a:pt x="107704" y="88387"/>
                  <a:pt x="107704" y="56940"/>
                </a:cubicBezTo>
                <a:cubicBezTo>
                  <a:pt x="107704" y="25493"/>
                  <a:pt x="133197" y="0"/>
                  <a:pt x="164644" y="0"/>
                </a:cubicBezTo>
                <a:close/>
              </a:path>
            </a:pathLst>
          </a:custGeom>
          <a:solidFill>
            <a:srgbClr val="DA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a:spLocks noChangeAspect="1"/>
          </p:cNvSpPr>
          <p:nvPr/>
        </p:nvSpPr>
        <p:spPr>
          <a:xfrm>
            <a:off x="2424800" y="2045441"/>
            <a:ext cx="267652" cy="628851"/>
          </a:xfrm>
          <a:custGeom>
            <a:avLst/>
            <a:gdLst/>
            <a:ahLst/>
            <a:cxnLst/>
            <a:rect l="l" t="t" r="r" b="b"/>
            <a:pathLst>
              <a:path w="267652" h="628851">
                <a:moveTo>
                  <a:pt x="55468" y="125784"/>
                </a:moveTo>
                <a:lnTo>
                  <a:pt x="212184" y="125784"/>
                </a:lnTo>
                <a:cubicBezTo>
                  <a:pt x="242818" y="125784"/>
                  <a:pt x="267652" y="150618"/>
                  <a:pt x="267652" y="181252"/>
                </a:cubicBezTo>
                <a:lnTo>
                  <a:pt x="265538" y="191723"/>
                </a:lnTo>
                <a:cubicBezTo>
                  <a:pt x="265538" y="245905"/>
                  <a:pt x="265537" y="300087"/>
                  <a:pt x="265537" y="354269"/>
                </a:cubicBezTo>
                <a:cubicBezTo>
                  <a:pt x="265537" y="367525"/>
                  <a:pt x="254790" y="378272"/>
                  <a:pt x="241534" y="378272"/>
                </a:cubicBezTo>
                <a:lnTo>
                  <a:pt x="241535" y="378271"/>
                </a:lnTo>
                <a:cubicBezTo>
                  <a:pt x="228279" y="378271"/>
                  <a:pt x="217532" y="367524"/>
                  <a:pt x="217532" y="354268"/>
                </a:cubicBezTo>
                <a:lnTo>
                  <a:pt x="217532" y="235640"/>
                </a:lnTo>
                <a:cubicBezTo>
                  <a:pt x="215826" y="236631"/>
                  <a:pt x="214015" y="236720"/>
                  <a:pt x="212184" y="236720"/>
                </a:cubicBezTo>
                <a:lnTo>
                  <a:pt x="204597" y="236720"/>
                </a:lnTo>
                <a:lnTo>
                  <a:pt x="204597" y="407666"/>
                </a:lnTo>
                <a:cubicBezTo>
                  <a:pt x="204892" y="407900"/>
                  <a:pt x="204895" y="408142"/>
                  <a:pt x="204895" y="408385"/>
                </a:cubicBezTo>
                <a:cubicBezTo>
                  <a:pt x="204895" y="472633"/>
                  <a:pt x="204894" y="536880"/>
                  <a:pt x="204894" y="601128"/>
                </a:cubicBezTo>
                <a:cubicBezTo>
                  <a:pt x="204894" y="616439"/>
                  <a:pt x="192482" y="628851"/>
                  <a:pt x="177171" y="628851"/>
                </a:cubicBezTo>
                <a:lnTo>
                  <a:pt x="177172" y="628850"/>
                </a:lnTo>
                <a:cubicBezTo>
                  <a:pt x="161861" y="628850"/>
                  <a:pt x="149449" y="616438"/>
                  <a:pt x="149449" y="601127"/>
                </a:cubicBezTo>
                <a:lnTo>
                  <a:pt x="149449" y="410345"/>
                </a:lnTo>
                <a:lnTo>
                  <a:pt x="116233" y="410345"/>
                </a:lnTo>
                <a:cubicBezTo>
                  <a:pt x="116233" y="473143"/>
                  <a:pt x="116232" y="535939"/>
                  <a:pt x="116232" y="598737"/>
                </a:cubicBezTo>
                <a:cubicBezTo>
                  <a:pt x="116232" y="614048"/>
                  <a:pt x="103820" y="626460"/>
                  <a:pt x="88509" y="626460"/>
                </a:cubicBezTo>
                <a:lnTo>
                  <a:pt x="88510" y="626459"/>
                </a:lnTo>
                <a:cubicBezTo>
                  <a:pt x="73199" y="626459"/>
                  <a:pt x="60787" y="614047"/>
                  <a:pt x="60787" y="598736"/>
                </a:cubicBezTo>
                <a:lnTo>
                  <a:pt x="60787" y="410345"/>
                </a:lnTo>
                <a:lnTo>
                  <a:pt x="60787" y="405994"/>
                </a:lnTo>
                <a:lnTo>
                  <a:pt x="60787" y="236720"/>
                </a:lnTo>
                <a:lnTo>
                  <a:pt x="55468" y="236720"/>
                </a:lnTo>
                <a:lnTo>
                  <a:pt x="48883" y="235391"/>
                </a:lnTo>
                <a:cubicBezTo>
                  <a:pt x="48882" y="275816"/>
                  <a:pt x="48882" y="316241"/>
                  <a:pt x="48882" y="356666"/>
                </a:cubicBezTo>
                <a:cubicBezTo>
                  <a:pt x="48882" y="369922"/>
                  <a:pt x="38135" y="380669"/>
                  <a:pt x="24879" y="380669"/>
                </a:cubicBezTo>
                <a:lnTo>
                  <a:pt x="24880" y="380668"/>
                </a:lnTo>
                <a:cubicBezTo>
                  <a:pt x="11624" y="380668"/>
                  <a:pt x="877" y="369921"/>
                  <a:pt x="877" y="356665"/>
                </a:cubicBezTo>
                <a:lnTo>
                  <a:pt x="877" y="192545"/>
                </a:lnTo>
                <a:lnTo>
                  <a:pt x="1820" y="190268"/>
                </a:lnTo>
                <a:cubicBezTo>
                  <a:pt x="259" y="187455"/>
                  <a:pt x="0" y="184384"/>
                  <a:pt x="0" y="181252"/>
                </a:cubicBezTo>
                <a:cubicBezTo>
                  <a:pt x="0" y="150618"/>
                  <a:pt x="24834" y="125784"/>
                  <a:pt x="55468" y="125784"/>
                </a:cubicBezTo>
                <a:close/>
                <a:moveTo>
                  <a:pt x="133372" y="0"/>
                </a:moveTo>
                <a:cubicBezTo>
                  <a:pt x="164819" y="0"/>
                  <a:pt x="190312" y="25493"/>
                  <a:pt x="190312" y="56940"/>
                </a:cubicBezTo>
                <a:cubicBezTo>
                  <a:pt x="190312" y="88387"/>
                  <a:pt x="164819" y="113880"/>
                  <a:pt x="133372" y="113880"/>
                </a:cubicBezTo>
                <a:cubicBezTo>
                  <a:pt x="101925" y="113880"/>
                  <a:pt x="76432" y="88387"/>
                  <a:pt x="76432" y="56940"/>
                </a:cubicBezTo>
                <a:cubicBezTo>
                  <a:pt x="76432" y="25493"/>
                  <a:pt x="101925" y="0"/>
                  <a:pt x="133372" y="0"/>
                </a:cubicBezTo>
                <a:close/>
              </a:path>
            </a:pathLst>
          </a:cu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56"/>
          <p:cNvSpPr>
            <a:spLocks noChangeAspect="1"/>
          </p:cNvSpPr>
          <p:nvPr/>
        </p:nvSpPr>
        <p:spPr>
          <a:xfrm>
            <a:off x="1998595" y="2040678"/>
            <a:ext cx="267652" cy="628851"/>
          </a:xfrm>
          <a:custGeom>
            <a:avLst/>
            <a:gdLst/>
            <a:ahLst/>
            <a:cxnLst/>
            <a:rect l="l" t="t" r="r" b="b"/>
            <a:pathLst>
              <a:path w="267652" h="628851">
                <a:moveTo>
                  <a:pt x="55468" y="125784"/>
                </a:moveTo>
                <a:lnTo>
                  <a:pt x="212184" y="125784"/>
                </a:lnTo>
                <a:cubicBezTo>
                  <a:pt x="242818" y="125784"/>
                  <a:pt x="267652" y="150618"/>
                  <a:pt x="267652" y="181252"/>
                </a:cubicBezTo>
                <a:lnTo>
                  <a:pt x="265538" y="191723"/>
                </a:lnTo>
                <a:cubicBezTo>
                  <a:pt x="265538" y="245905"/>
                  <a:pt x="265537" y="300087"/>
                  <a:pt x="265537" y="354269"/>
                </a:cubicBezTo>
                <a:cubicBezTo>
                  <a:pt x="265537" y="367525"/>
                  <a:pt x="254790" y="378272"/>
                  <a:pt x="241534" y="378272"/>
                </a:cubicBezTo>
                <a:lnTo>
                  <a:pt x="241535" y="378271"/>
                </a:lnTo>
                <a:cubicBezTo>
                  <a:pt x="228279" y="378271"/>
                  <a:pt x="217532" y="367524"/>
                  <a:pt x="217532" y="354268"/>
                </a:cubicBezTo>
                <a:lnTo>
                  <a:pt x="217532" y="235640"/>
                </a:lnTo>
                <a:cubicBezTo>
                  <a:pt x="215826" y="236631"/>
                  <a:pt x="214015" y="236720"/>
                  <a:pt x="212184" y="236720"/>
                </a:cubicBezTo>
                <a:lnTo>
                  <a:pt x="204597" y="236720"/>
                </a:lnTo>
                <a:lnTo>
                  <a:pt x="204597" y="407666"/>
                </a:lnTo>
                <a:cubicBezTo>
                  <a:pt x="204892" y="407900"/>
                  <a:pt x="204895" y="408142"/>
                  <a:pt x="204895" y="408385"/>
                </a:cubicBezTo>
                <a:cubicBezTo>
                  <a:pt x="204895" y="472633"/>
                  <a:pt x="204894" y="536880"/>
                  <a:pt x="204894" y="601128"/>
                </a:cubicBezTo>
                <a:cubicBezTo>
                  <a:pt x="204894" y="616439"/>
                  <a:pt x="192482" y="628851"/>
                  <a:pt x="177171" y="628851"/>
                </a:cubicBezTo>
                <a:lnTo>
                  <a:pt x="177172" y="628850"/>
                </a:lnTo>
                <a:cubicBezTo>
                  <a:pt x="161861" y="628850"/>
                  <a:pt x="149449" y="616438"/>
                  <a:pt x="149449" y="601127"/>
                </a:cubicBezTo>
                <a:lnTo>
                  <a:pt x="149449" y="410345"/>
                </a:lnTo>
                <a:lnTo>
                  <a:pt x="116233" y="410345"/>
                </a:lnTo>
                <a:cubicBezTo>
                  <a:pt x="116233" y="473143"/>
                  <a:pt x="116232" y="535939"/>
                  <a:pt x="116232" y="598737"/>
                </a:cubicBezTo>
                <a:cubicBezTo>
                  <a:pt x="116232" y="614048"/>
                  <a:pt x="103820" y="626460"/>
                  <a:pt x="88509" y="626460"/>
                </a:cubicBezTo>
                <a:lnTo>
                  <a:pt x="88510" y="626459"/>
                </a:lnTo>
                <a:cubicBezTo>
                  <a:pt x="73199" y="626459"/>
                  <a:pt x="60787" y="614047"/>
                  <a:pt x="60787" y="598736"/>
                </a:cubicBezTo>
                <a:lnTo>
                  <a:pt x="60787" y="410345"/>
                </a:lnTo>
                <a:lnTo>
                  <a:pt x="60787" y="405994"/>
                </a:lnTo>
                <a:lnTo>
                  <a:pt x="60787" y="236720"/>
                </a:lnTo>
                <a:lnTo>
                  <a:pt x="55468" y="236720"/>
                </a:lnTo>
                <a:lnTo>
                  <a:pt x="48883" y="235391"/>
                </a:lnTo>
                <a:cubicBezTo>
                  <a:pt x="48882" y="275816"/>
                  <a:pt x="48882" y="316241"/>
                  <a:pt x="48882" y="356666"/>
                </a:cubicBezTo>
                <a:cubicBezTo>
                  <a:pt x="48882" y="369922"/>
                  <a:pt x="38135" y="380669"/>
                  <a:pt x="24879" y="380669"/>
                </a:cubicBezTo>
                <a:lnTo>
                  <a:pt x="24880" y="380668"/>
                </a:lnTo>
                <a:cubicBezTo>
                  <a:pt x="11624" y="380668"/>
                  <a:pt x="877" y="369921"/>
                  <a:pt x="877" y="356665"/>
                </a:cubicBezTo>
                <a:lnTo>
                  <a:pt x="877" y="192545"/>
                </a:lnTo>
                <a:lnTo>
                  <a:pt x="1820" y="190268"/>
                </a:lnTo>
                <a:cubicBezTo>
                  <a:pt x="259" y="187455"/>
                  <a:pt x="0" y="184384"/>
                  <a:pt x="0" y="181252"/>
                </a:cubicBezTo>
                <a:cubicBezTo>
                  <a:pt x="0" y="150618"/>
                  <a:pt x="24834" y="125784"/>
                  <a:pt x="55468" y="125784"/>
                </a:cubicBezTo>
                <a:close/>
                <a:moveTo>
                  <a:pt x="133372" y="0"/>
                </a:moveTo>
                <a:cubicBezTo>
                  <a:pt x="164819" y="0"/>
                  <a:pt x="190312" y="25493"/>
                  <a:pt x="190312" y="56940"/>
                </a:cubicBezTo>
                <a:cubicBezTo>
                  <a:pt x="190312" y="88387"/>
                  <a:pt x="164819" y="113880"/>
                  <a:pt x="133372" y="113880"/>
                </a:cubicBezTo>
                <a:cubicBezTo>
                  <a:pt x="101925" y="113880"/>
                  <a:pt x="76432" y="88387"/>
                  <a:pt x="76432" y="56940"/>
                </a:cubicBezTo>
                <a:cubicBezTo>
                  <a:pt x="76432" y="25493"/>
                  <a:pt x="101925" y="0"/>
                  <a:pt x="133372" y="0"/>
                </a:cubicBezTo>
                <a:close/>
              </a:path>
            </a:pathLst>
          </a:cu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56"/>
          <p:cNvSpPr>
            <a:spLocks noChangeAspect="1"/>
          </p:cNvSpPr>
          <p:nvPr/>
        </p:nvSpPr>
        <p:spPr>
          <a:xfrm>
            <a:off x="3290214" y="2045441"/>
            <a:ext cx="267652" cy="628851"/>
          </a:xfrm>
          <a:custGeom>
            <a:avLst/>
            <a:gdLst/>
            <a:ahLst/>
            <a:cxnLst/>
            <a:rect l="l" t="t" r="r" b="b"/>
            <a:pathLst>
              <a:path w="267652" h="628851">
                <a:moveTo>
                  <a:pt x="55468" y="125784"/>
                </a:moveTo>
                <a:lnTo>
                  <a:pt x="212184" y="125784"/>
                </a:lnTo>
                <a:cubicBezTo>
                  <a:pt x="242818" y="125784"/>
                  <a:pt x="267652" y="150618"/>
                  <a:pt x="267652" y="181252"/>
                </a:cubicBezTo>
                <a:lnTo>
                  <a:pt x="265538" y="191723"/>
                </a:lnTo>
                <a:cubicBezTo>
                  <a:pt x="265538" y="245905"/>
                  <a:pt x="265537" y="300087"/>
                  <a:pt x="265537" y="354269"/>
                </a:cubicBezTo>
                <a:cubicBezTo>
                  <a:pt x="265537" y="367525"/>
                  <a:pt x="254790" y="378272"/>
                  <a:pt x="241534" y="378272"/>
                </a:cubicBezTo>
                <a:lnTo>
                  <a:pt x="241535" y="378271"/>
                </a:lnTo>
                <a:cubicBezTo>
                  <a:pt x="228279" y="378271"/>
                  <a:pt x="217532" y="367524"/>
                  <a:pt x="217532" y="354268"/>
                </a:cubicBezTo>
                <a:lnTo>
                  <a:pt x="217532" y="235640"/>
                </a:lnTo>
                <a:cubicBezTo>
                  <a:pt x="215826" y="236631"/>
                  <a:pt x="214015" y="236720"/>
                  <a:pt x="212184" y="236720"/>
                </a:cubicBezTo>
                <a:lnTo>
                  <a:pt x="204597" y="236720"/>
                </a:lnTo>
                <a:lnTo>
                  <a:pt x="204597" y="407666"/>
                </a:lnTo>
                <a:cubicBezTo>
                  <a:pt x="204892" y="407900"/>
                  <a:pt x="204895" y="408142"/>
                  <a:pt x="204895" y="408385"/>
                </a:cubicBezTo>
                <a:cubicBezTo>
                  <a:pt x="204895" y="472633"/>
                  <a:pt x="204894" y="536880"/>
                  <a:pt x="204894" y="601128"/>
                </a:cubicBezTo>
                <a:cubicBezTo>
                  <a:pt x="204894" y="616439"/>
                  <a:pt x="192482" y="628851"/>
                  <a:pt x="177171" y="628851"/>
                </a:cubicBezTo>
                <a:lnTo>
                  <a:pt x="177172" y="628850"/>
                </a:lnTo>
                <a:cubicBezTo>
                  <a:pt x="161861" y="628850"/>
                  <a:pt x="149449" y="616438"/>
                  <a:pt x="149449" y="601127"/>
                </a:cubicBezTo>
                <a:lnTo>
                  <a:pt x="149449" y="410345"/>
                </a:lnTo>
                <a:lnTo>
                  <a:pt x="116233" y="410345"/>
                </a:lnTo>
                <a:cubicBezTo>
                  <a:pt x="116233" y="473143"/>
                  <a:pt x="116232" y="535939"/>
                  <a:pt x="116232" y="598737"/>
                </a:cubicBezTo>
                <a:cubicBezTo>
                  <a:pt x="116232" y="614048"/>
                  <a:pt x="103820" y="626460"/>
                  <a:pt x="88509" y="626460"/>
                </a:cubicBezTo>
                <a:lnTo>
                  <a:pt x="88510" y="626459"/>
                </a:lnTo>
                <a:cubicBezTo>
                  <a:pt x="73199" y="626459"/>
                  <a:pt x="60787" y="614047"/>
                  <a:pt x="60787" y="598736"/>
                </a:cubicBezTo>
                <a:lnTo>
                  <a:pt x="60787" y="410345"/>
                </a:lnTo>
                <a:lnTo>
                  <a:pt x="60787" y="405994"/>
                </a:lnTo>
                <a:lnTo>
                  <a:pt x="60787" y="236720"/>
                </a:lnTo>
                <a:lnTo>
                  <a:pt x="55468" y="236720"/>
                </a:lnTo>
                <a:lnTo>
                  <a:pt x="48883" y="235391"/>
                </a:lnTo>
                <a:cubicBezTo>
                  <a:pt x="48882" y="275816"/>
                  <a:pt x="48882" y="316241"/>
                  <a:pt x="48882" y="356666"/>
                </a:cubicBezTo>
                <a:cubicBezTo>
                  <a:pt x="48882" y="369922"/>
                  <a:pt x="38135" y="380669"/>
                  <a:pt x="24879" y="380669"/>
                </a:cubicBezTo>
                <a:lnTo>
                  <a:pt x="24880" y="380668"/>
                </a:lnTo>
                <a:cubicBezTo>
                  <a:pt x="11624" y="380668"/>
                  <a:pt x="877" y="369921"/>
                  <a:pt x="877" y="356665"/>
                </a:cubicBezTo>
                <a:lnTo>
                  <a:pt x="877" y="192545"/>
                </a:lnTo>
                <a:lnTo>
                  <a:pt x="1820" y="190268"/>
                </a:lnTo>
                <a:cubicBezTo>
                  <a:pt x="259" y="187455"/>
                  <a:pt x="0" y="184384"/>
                  <a:pt x="0" y="181252"/>
                </a:cubicBezTo>
                <a:cubicBezTo>
                  <a:pt x="0" y="150618"/>
                  <a:pt x="24834" y="125784"/>
                  <a:pt x="55468" y="125784"/>
                </a:cubicBezTo>
                <a:close/>
                <a:moveTo>
                  <a:pt x="133372" y="0"/>
                </a:moveTo>
                <a:cubicBezTo>
                  <a:pt x="164819" y="0"/>
                  <a:pt x="190312" y="25493"/>
                  <a:pt x="190312" y="56940"/>
                </a:cubicBezTo>
                <a:cubicBezTo>
                  <a:pt x="190312" y="88387"/>
                  <a:pt x="164819" y="113880"/>
                  <a:pt x="133372" y="113880"/>
                </a:cubicBezTo>
                <a:cubicBezTo>
                  <a:pt x="101925" y="113880"/>
                  <a:pt x="76432" y="88387"/>
                  <a:pt x="76432" y="56940"/>
                </a:cubicBezTo>
                <a:cubicBezTo>
                  <a:pt x="76432" y="25493"/>
                  <a:pt x="101925" y="0"/>
                  <a:pt x="133372"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56"/>
          <p:cNvSpPr>
            <a:spLocks noChangeAspect="1"/>
          </p:cNvSpPr>
          <p:nvPr/>
        </p:nvSpPr>
        <p:spPr>
          <a:xfrm>
            <a:off x="2864009" y="2040678"/>
            <a:ext cx="267652" cy="628851"/>
          </a:xfrm>
          <a:custGeom>
            <a:avLst/>
            <a:gdLst/>
            <a:ahLst/>
            <a:cxnLst/>
            <a:rect l="l" t="t" r="r" b="b"/>
            <a:pathLst>
              <a:path w="267652" h="628851">
                <a:moveTo>
                  <a:pt x="55468" y="125784"/>
                </a:moveTo>
                <a:lnTo>
                  <a:pt x="212184" y="125784"/>
                </a:lnTo>
                <a:cubicBezTo>
                  <a:pt x="242818" y="125784"/>
                  <a:pt x="267652" y="150618"/>
                  <a:pt x="267652" y="181252"/>
                </a:cubicBezTo>
                <a:lnTo>
                  <a:pt x="265538" y="191723"/>
                </a:lnTo>
                <a:cubicBezTo>
                  <a:pt x="265538" y="245905"/>
                  <a:pt x="265537" y="300087"/>
                  <a:pt x="265537" y="354269"/>
                </a:cubicBezTo>
                <a:cubicBezTo>
                  <a:pt x="265537" y="367525"/>
                  <a:pt x="254790" y="378272"/>
                  <a:pt x="241534" y="378272"/>
                </a:cubicBezTo>
                <a:lnTo>
                  <a:pt x="241535" y="378271"/>
                </a:lnTo>
                <a:cubicBezTo>
                  <a:pt x="228279" y="378271"/>
                  <a:pt x="217532" y="367524"/>
                  <a:pt x="217532" y="354268"/>
                </a:cubicBezTo>
                <a:lnTo>
                  <a:pt x="217532" y="235640"/>
                </a:lnTo>
                <a:cubicBezTo>
                  <a:pt x="215826" y="236631"/>
                  <a:pt x="214015" y="236720"/>
                  <a:pt x="212184" y="236720"/>
                </a:cubicBezTo>
                <a:lnTo>
                  <a:pt x="204597" y="236720"/>
                </a:lnTo>
                <a:lnTo>
                  <a:pt x="204597" y="407666"/>
                </a:lnTo>
                <a:cubicBezTo>
                  <a:pt x="204892" y="407900"/>
                  <a:pt x="204895" y="408142"/>
                  <a:pt x="204895" y="408385"/>
                </a:cubicBezTo>
                <a:cubicBezTo>
                  <a:pt x="204895" y="472633"/>
                  <a:pt x="204894" y="536880"/>
                  <a:pt x="204894" y="601128"/>
                </a:cubicBezTo>
                <a:cubicBezTo>
                  <a:pt x="204894" y="616439"/>
                  <a:pt x="192482" y="628851"/>
                  <a:pt x="177171" y="628851"/>
                </a:cubicBezTo>
                <a:lnTo>
                  <a:pt x="177172" y="628850"/>
                </a:lnTo>
                <a:cubicBezTo>
                  <a:pt x="161861" y="628850"/>
                  <a:pt x="149449" y="616438"/>
                  <a:pt x="149449" y="601127"/>
                </a:cubicBezTo>
                <a:lnTo>
                  <a:pt x="149449" y="410345"/>
                </a:lnTo>
                <a:lnTo>
                  <a:pt x="116233" y="410345"/>
                </a:lnTo>
                <a:cubicBezTo>
                  <a:pt x="116233" y="473143"/>
                  <a:pt x="116232" y="535939"/>
                  <a:pt x="116232" y="598737"/>
                </a:cubicBezTo>
                <a:cubicBezTo>
                  <a:pt x="116232" y="614048"/>
                  <a:pt x="103820" y="626460"/>
                  <a:pt x="88509" y="626460"/>
                </a:cubicBezTo>
                <a:lnTo>
                  <a:pt x="88510" y="626459"/>
                </a:lnTo>
                <a:cubicBezTo>
                  <a:pt x="73199" y="626459"/>
                  <a:pt x="60787" y="614047"/>
                  <a:pt x="60787" y="598736"/>
                </a:cubicBezTo>
                <a:lnTo>
                  <a:pt x="60787" y="410345"/>
                </a:lnTo>
                <a:lnTo>
                  <a:pt x="60787" y="405994"/>
                </a:lnTo>
                <a:lnTo>
                  <a:pt x="60787" y="236720"/>
                </a:lnTo>
                <a:lnTo>
                  <a:pt x="55468" y="236720"/>
                </a:lnTo>
                <a:lnTo>
                  <a:pt x="48883" y="235391"/>
                </a:lnTo>
                <a:cubicBezTo>
                  <a:pt x="48882" y="275816"/>
                  <a:pt x="48882" y="316241"/>
                  <a:pt x="48882" y="356666"/>
                </a:cubicBezTo>
                <a:cubicBezTo>
                  <a:pt x="48882" y="369922"/>
                  <a:pt x="38135" y="380669"/>
                  <a:pt x="24879" y="380669"/>
                </a:cubicBezTo>
                <a:lnTo>
                  <a:pt x="24880" y="380668"/>
                </a:lnTo>
                <a:cubicBezTo>
                  <a:pt x="11624" y="380668"/>
                  <a:pt x="877" y="369921"/>
                  <a:pt x="877" y="356665"/>
                </a:cubicBezTo>
                <a:lnTo>
                  <a:pt x="877" y="192545"/>
                </a:lnTo>
                <a:lnTo>
                  <a:pt x="1820" y="190268"/>
                </a:lnTo>
                <a:cubicBezTo>
                  <a:pt x="259" y="187455"/>
                  <a:pt x="0" y="184384"/>
                  <a:pt x="0" y="181252"/>
                </a:cubicBezTo>
                <a:cubicBezTo>
                  <a:pt x="0" y="150618"/>
                  <a:pt x="24834" y="125784"/>
                  <a:pt x="55468" y="125784"/>
                </a:cubicBezTo>
                <a:close/>
                <a:moveTo>
                  <a:pt x="133372" y="0"/>
                </a:moveTo>
                <a:cubicBezTo>
                  <a:pt x="164819" y="0"/>
                  <a:pt x="190312" y="25493"/>
                  <a:pt x="190312" y="56940"/>
                </a:cubicBezTo>
                <a:cubicBezTo>
                  <a:pt x="190312" y="88387"/>
                  <a:pt x="164819" y="113880"/>
                  <a:pt x="133372" y="113880"/>
                </a:cubicBezTo>
                <a:cubicBezTo>
                  <a:pt x="101925" y="113880"/>
                  <a:pt x="76432" y="88387"/>
                  <a:pt x="76432" y="56940"/>
                </a:cubicBezTo>
                <a:cubicBezTo>
                  <a:pt x="76432" y="25493"/>
                  <a:pt x="101925" y="0"/>
                  <a:pt x="133372" y="0"/>
                </a:cubicBezTo>
                <a:close/>
              </a:path>
            </a:pathLst>
          </a:cu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56"/>
          <p:cNvSpPr>
            <a:spLocks noChangeAspect="1"/>
          </p:cNvSpPr>
          <p:nvPr/>
        </p:nvSpPr>
        <p:spPr>
          <a:xfrm>
            <a:off x="4137298" y="2046559"/>
            <a:ext cx="267652" cy="628851"/>
          </a:xfrm>
          <a:custGeom>
            <a:avLst/>
            <a:gdLst/>
            <a:ahLst/>
            <a:cxnLst/>
            <a:rect l="l" t="t" r="r" b="b"/>
            <a:pathLst>
              <a:path w="267652" h="628851">
                <a:moveTo>
                  <a:pt x="55468" y="125784"/>
                </a:moveTo>
                <a:lnTo>
                  <a:pt x="212184" y="125784"/>
                </a:lnTo>
                <a:cubicBezTo>
                  <a:pt x="242818" y="125784"/>
                  <a:pt x="267652" y="150618"/>
                  <a:pt x="267652" y="181252"/>
                </a:cubicBezTo>
                <a:lnTo>
                  <a:pt x="265538" y="191723"/>
                </a:lnTo>
                <a:cubicBezTo>
                  <a:pt x="265538" y="245905"/>
                  <a:pt x="265537" y="300087"/>
                  <a:pt x="265537" y="354269"/>
                </a:cubicBezTo>
                <a:cubicBezTo>
                  <a:pt x="265537" y="367525"/>
                  <a:pt x="254790" y="378272"/>
                  <a:pt x="241534" y="378272"/>
                </a:cubicBezTo>
                <a:lnTo>
                  <a:pt x="241535" y="378271"/>
                </a:lnTo>
                <a:cubicBezTo>
                  <a:pt x="228279" y="378271"/>
                  <a:pt x="217532" y="367524"/>
                  <a:pt x="217532" y="354268"/>
                </a:cubicBezTo>
                <a:lnTo>
                  <a:pt x="217532" y="235640"/>
                </a:lnTo>
                <a:cubicBezTo>
                  <a:pt x="215826" y="236631"/>
                  <a:pt x="214015" y="236720"/>
                  <a:pt x="212184" y="236720"/>
                </a:cubicBezTo>
                <a:lnTo>
                  <a:pt x="204597" y="236720"/>
                </a:lnTo>
                <a:lnTo>
                  <a:pt x="204597" y="407666"/>
                </a:lnTo>
                <a:cubicBezTo>
                  <a:pt x="204892" y="407900"/>
                  <a:pt x="204895" y="408142"/>
                  <a:pt x="204895" y="408385"/>
                </a:cubicBezTo>
                <a:cubicBezTo>
                  <a:pt x="204895" y="472633"/>
                  <a:pt x="204894" y="536880"/>
                  <a:pt x="204894" y="601128"/>
                </a:cubicBezTo>
                <a:cubicBezTo>
                  <a:pt x="204894" y="616439"/>
                  <a:pt x="192482" y="628851"/>
                  <a:pt x="177171" y="628851"/>
                </a:cubicBezTo>
                <a:lnTo>
                  <a:pt x="177172" y="628850"/>
                </a:lnTo>
                <a:cubicBezTo>
                  <a:pt x="161861" y="628850"/>
                  <a:pt x="149449" y="616438"/>
                  <a:pt x="149449" y="601127"/>
                </a:cubicBezTo>
                <a:lnTo>
                  <a:pt x="149449" y="410345"/>
                </a:lnTo>
                <a:lnTo>
                  <a:pt x="116233" y="410345"/>
                </a:lnTo>
                <a:cubicBezTo>
                  <a:pt x="116233" y="473143"/>
                  <a:pt x="116232" y="535939"/>
                  <a:pt x="116232" y="598737"/>
                </a:cubicBezTo>
                <a:cubicBezTo>
                  <a:pt x="116232" y="614048"/>
                  <a:pt x="103820" y="626460"/>
                  <a:pt x="88509" y="626460"/>
                </a:cubicBezTo>
                <a:lnTo>
                  <a:pt x="88510" y="626459"/>
                </a:lnTo>
                <a:cubicBezTo>
                  <a:pt x="73199" y="626459"/>
                  <a:pt x="60787" y="614047"/>
                  <a:pt x="60787" y="598736"/>
                </a:cubicBezTo>
                <a:lnTo>
                  <a:pt x="60787" y="410345"/>
                </a:lnTo>
                <a:lnTo>
                  <a:pt x="60787" y="405994"/>
                </a:lnTo>
                <a:lnTo>
                  <a:pt x="60787" y="236720"/>
                </a:lnTo>
                <a:lnTo>
                  <a:pt x="55468" y="236720"/>
                </a:lnTo>
                <a:lnTo>
                  <a:pt x="48883" y="235391"/>
                </a:lnTo>
                <a:cubicBezTo>
                  <a:pt x="48882" y="275816"/>
                  <a:pt x="48882" y="316241"/>
                  <a:pt x="48882" y="356666"/>
                </a:cubicBezTo>
                <a:cubicBezTo>
                  <a:pt x="48882" y="369922"/>
                  <a:pt x="38135" y="380669"/>
                  <a:pt x="24879" y="380669"/>
                </a:cubicBezTo>
                <a:lnTo>
                  <a:pt x="24880" y="380668"/>
                </a:lnTo>
                <a:cubicBezTo>
                  <a:pt x="11624" y="380668"/>
                  <a:pt x="877" y="369921"/>
                  <a:pt x="877" y="356665"/>
                </a:cubicBezTo>
                <a:lnTo>
                  <a:pt x="877" y="192545"/>
                </a:lnTo>
                <a:lnTo>
                  <a:pt x="1820" y="190268"/>
                </a:lnTo>
                <a:cubicBezTo>
                  <a:pt x="259" y="187455"/>
                  <a:pt x="0" y="184384"/>
                  <a:pt x="0" y="181252"/>
                </a:cubicBezTo>
                <a:cubicBezTo>
                  <a:pt x="0" y="150618"/>
                  <a:pt x="24834" y="125784"/>
                  <a:pt x="55468" y="125784"/>
                </a:cubicBezTo>
                <a:close/>
                <a:moveTo>
                  <a:pt x="133372" y="0"/>
                </a:moveTo>
                <a:cubicBezTo>
                  <a:pt x="164819" y="0"/>
                  <a:pt x="190312" y="25493"/>
                  <a:pt x="190312" y="56940"/>
                </a:cubicBezTo>
                <a:cubicBezTo>
                  <a:pt x="190312" y="88387"/>
                  <a:pt x="164819" y="113880"/>
                  <a:pt x="133372" y="113880"/>
                </a:cubicBezTo>
                <a:cubicBezTo>
                  <a:pt x="101925" y="113880"/>
                  <a:pt x="76432" y="88387"/>
                  <a:pt x="76432" y="56940"/>
                </a:cubicBezTo>
                <a:cubicBezTo>
                  <a:pt x="76432" y="25493"/>
                  <a:pt x="101925" y="0"/>
                  <a:pt x="133372"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56"/>
          <p:cNvSpPr>
            <a:spLocks noChangeAspect="1"/>
          </p:cNvSpPr>
          <p:nvPr/>
        </p:nvSpPr>
        <p:spPr>
          <a:xfrm>
            <a:off x="3711093" y="2041796"/>
            <a:ext cx="267652" cy="628851"/>
          </a:xfrm>
          <a:custGeom>
            <a:avLst/>
            <a:gdLst/>
            <a:ahLst/>
            <a:cxnLst/>
            <a:rect l="l" t="t" r="r" b="b"/>
            <a:pathLst>
              <a:path w="267652" h="628851">
                <a:moveTo>
                  <a:pt x="55468" y="125784"/>
                </a:moveTo>
                <a:lnTo>
                  <a:pt x="212184" y="125784"/>
                </a:lnTo>
                <a:cubicBezTo>
                  <a:pt x="242818" y="125784"/>
                  <a:pt x="267652" y="150618"/>
                  <a:pt x="267652" y="181252"/>
                </a:cubicBezTo>
                <a:lnTo>
                  <a:pt x="265538" y="191723"/>
                </a:lnTo>
                <a:cubicBezTo>
                  <a:pt x="265538" y="245905"/>
                  <a:pt x="265537" y="300087"/>
                  <a:pt x="265537" y="354269"/>
                </a:cubicBezTo>
                <a:cubicBezTo>
                  <a:pt x="265537" y="367525"/>
                  <a:pt x="254790" y="378272"/>
                  <a:pt x="241534" y="378272"/>
                </a:cubicBezTo>
                <a:lnTo>
                  <a:pt x="241535" y="378271"/>
                </a:lnTo>
                <a:cubicBezTo>
                  <a:pt x="228279" y="378271"/>
                  <a:pt x="217532" y="367524"/>
                  <a:pt x="217532" y="354268"/>
                </a:cubicBezTo>
                <a:lnTo>
                  <a:pt x="217532" y="235640"/>
                </a:lnTo>
                <a:cubicBezTo>
                  <a:pt x="215826" y="236631"/>
                  <a:pt x="214015" y="236720"/>
                  <a:pt x="212184" y="236720"/>
                </a:cubicBezTo>
                <a:lnTo>
                  <a:pt x="204597" y="236720"/>
                </a:lnTo>
                <a:lnTo>
                  <a:pt x="204597" y="407666"/>
                </a:lnTo>
                <a:cubicBezTo>
                  <a:pt x="204892" y="407900"/>
                  <a:pt x="204895" y="408142"/>
                  <a:pt x="204895" y="408385"/>
                </a:cubicBezTo>
                <a:cubicBezTo>
                  <a:pt x="204895" y="472633"/>
                  <a:pt x="204894" y="536880"/>
                  <a:pt x="204894" y="601128"/>
                </a:cubicBezTo>
                <a:cubicBezTo>
                  <a:pt x="204894" y="616439"/>
                  <a:pt x="192482" y="628851"/>
                  <a:pt x="177171" y="628851"/>
                </a:cubicBezTo>
                <a:lnTo>
                  <a:pt x="177172" y="628850"/>
                </a:lnTo>
                <a:cubicBezTo>
                  <a:pt x="161861" y="628850"/>
                  <a:pt x="149449" y="616438"/>
                  <a:pt x="149449" y="601127"/>
                </a:cubicBezTo>
                <a:lnTo>
                  <a:pt x="149449" y="410345"/>
                </a:lnTo>
                <a:lnTo>
                  <a:pt x="116233" y="410345"/>
                </a:lnTo>
                <a:cubicBezTo>
                  <a:pt x="116233" y="473143"/>
                  <a:pt x="116232" y="535939"/>
                  <a:pt x="116232" y="598737"/>
                </a:cubicBezTo>
                <a:cubicBezTo>
                  <a:pt x="116232" y="614048"/>
                  <a:pt x="103820" y="626460"/>
                  <a:pt x="88509" y="626460"/>
                </a:cubicBezTo>
                <a:lnTo>
                  <a:pt x="88510" y="626459"/>
                </a:lnTo>
                <a:cubicBezTo>
                  <a:pt x="73199" y="626459"/>
                  <a:pt x="60787" y="614047"/>
                  <a:pt x="60787" y="598736"/>
                </a:cubicBezTo>
                <a:lnTo>
                  <a:pt x="60787" y="410345"/>
                </a:lnTo>
                <a:lnTo>
                  <a:pt x="60787" y="405994"/>
                </a:lnTo>
                <a:lnTo>
                  <a:pt x="60787" y="236720"/>
                </a:lnTo>
                <a:lnTo>
                  <a:pt x="55468" y="236720"/>
                </a:lnTo>
                <a:lnTo>
                  <a:pt x="48883" y="235391"/>
                </a:lnTo>
                <a:cubicBezTo>
                  <a:pt x="48882" y="275816"/>
                  <a:pt x="48882" y="316241"/>
                  <a:pt x="48882" y="356666"/>
                </a:cubicBezTo>
                <a:cubicBezTo>
                  <a:pt x="48882" y="369922"/>
                  <a:pt x="38135" y="380669"/>
                  <a:pt x="24879" y="380669"/>
                </a:cubicBezTo>
                <a:lnTo>
                  <a:pt x="24880" y="380668"/>
                </a:lnTo>
                <a:cubicBezTo>
                  <a:pt x="11624" y="380668"/>
                  <a:pt x="877" y="369921"/>
                  <a:pt x="877" y="356665"/>
                </a:cubicBezTo>
                <a:lnTo>
                  <a:pt x="877" y="192545"/>
                </a:lnTo>
                <a:lnTo>
                  <a:pt x="1820" y="190268"/>
                </a:lnTo>
                <a:cubicBezTo>
                  <a:pt x="259" y="187455"/>
                  <a:pt x="0" y="184384"/>
                  <a:pt x="0" y="181252"/>
                </a:cubicBezTo>
                <a:cubicBezTo>
                  <a:pt x="0" y="150618"/>
                  <a:pt x="24834" y="125784"/>
                  <a:pt x="55468" y="125784"/>
                </a:cubicBezTo>
                <a:close/>
                <a:moveTo>
                  <a:pt x="133372" y="0"/>
                </a:moveTo>
                <a:cubicBezTo>
                  <a:pt x="164819" y="0"/>
                  <a:pt x="190312" y="25493"/>
                  <a:pt x="190312" y="56940"/>
                </a:cubicBezTo>
                <a:cubicBezTo>
                  <a:pt x="190312" y="88387"/>
                  <a:pt x="164819" y="113880"/>
                  <a:pt x="133372" y="113880"/>
                </a:cubicBezTo>
                <a:cubicBezTo>
                  <a:pt x="101925" y="113880"/>
                  <a:pt x="76432" y="88387"/>
                  <a:pt x="76432" y="56940"/>
                </a:cubicBezTo>
                <a:cubicBezTo>
                  <a:pt x="76432" y="25493"/>
                  <a:pt x="101925" y="0"/>
                  <a:pt x="133372"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20"/>
          <p:cNvSpPr>
            <a:spLocks noChangeAspect="1"/>
          </p:cNvSpPr>
          <p:nvPr/>
        </p:nvSpPr>
        <p:spPr>
          <a:xfrm>
            <a:off x="5023312" y="2046559"/>
            <a:ext cx="317655" cy="628851"/>
          </a:xfrm>
          <a:custGeom>
            <a:avLst/>
            <a:gdLst/>
            <a:ahLst/>
            <a:cxnLst/>
            <a:rect l="l" t="t" r="r" b="b"/>
            <a:pathLst>
              <a:path w="317655" h="628851">
                <a:moveTo>
                  <a:pt x="101204" y="121021"/>
                </a:moveTo>
                <a:lnTo>
                  <a:pt x="226862" y="121021"/>
                </a:lnTo>
                <a:cubicBezTo>
                  <a:pt x="252424" y="121021"/>
                  <a:pt x="273947" y="143356"/>
                  <a:pt x="279404" y="173948"/>
                </a:cubicBezTo>
                <a:cubicBezTo>
                  <a:pt x="279934" y="174197"/>
                  <a:pt x="280029" y="174570"/>
                  <a:pt x="280116" y="174947"/>
                </a:cubicBezTo>
                <a:cubicBezTo>
                  <a:pt x="292423" y="228252"/>
                  <a:pt x="304728" y="281557"/>
                  <a:pt x="317035" y="334861"/>
                </a:cubicBezTo>
                <a:cubicBezTo>
                  <a:pt x="320017" y="347778"/>
                  <a:pt x="311963" y="360667"/>
                  <a:pt x="299046" y="363649"/>
                </a:cubicBezTo>
                <a:lnTo>
                  <a:pt x="299047" y="363648"/>
                </a:lnTo>
                <a:cubicBezTo>
                  <a:pt x="286131" y="366630"/>
                  <a:pt x="273242" y="358576"/>
                  <a:pt x="270260" y="345659"/>
                </a:cubicBezTo>
                <a:lnTo>
                  <a:pt x="243668" y="230479"/>
                </a:lnTo>
                <a:cubicBezTo>
                  <a:pt x="239210" y="230805"/>
                  <a:pt x="234496" y="231002"/>
                  <a:pt x="229581" y="231133"/>
                </a:cubicBezTo>
                <a:lnTo>
                  <a:pt x="271588" y="412727"/>
                </a:lnTo>
                <a:lnTo>
                  <a:pt x="229024" y="411816"/>
                </a:lnTo>
                <a:cubicBezTo>
                  <a:pt x="229024" y="474920"/>
                  <a:pt x="229023" y="538024"/>
                  <a:pt x="229023" y="601128"/>
                </a:cubicBezTo>
                <a:cubicBezTo>
                  <a:pt x="229023" y="616439"/>
                  <a:pt x="216611" y="628851"/>
                  <a:pt x="201300" y="628851"/>
                </a:cubicBezTo>
                <a:lnTo>
                  <a:pt x="201301" y="628850"/>
                </a:lnTo>
                <a:cubicBezTo>
                  <a:pt x="185990" y="628850"/>
                  <a:pt x="173578" y="616438"/>
                  <a:pt x="173578" y="601127"/>
                </a:cubicBezTo>
                <a:lnTo>
                  <a:pt x="173578" y="410628"/>
                </a:lnTo>
                <a:lnTo>
                  <a:pt x="154648" y="410223"/>
                </a:lnTo>
                <a:cubicBezTo>
                  <a:pt x="154648" y="473061"/>
                  <a:pt x="154647" y="535899"/>
                  <a:pt x="154647" y="598737"/>
                </a:cubicBezTo>
                <a:cubicBezTo>
                  <a:pt x="154647" y="614048"/>
                  <a:pt x="142235" y="626460"/>
                  <a:pt x="126924" y="626460"/>
                </a:cubicBezTo>
                <a:lnTo>
                  <a:pt x="126925" y="626459"/>
                </a:lnTo>
                <a:cubicBezTo>
                  <a:pt x="111614" y="626459"/>
                  <a:pt x="99202" y="614047"/>
                  <a:pt x="99202" y="598736"/>
                </a:cubicBezTo>
                <a:lnTo>
                  <a:pt x="99202" y="409035"/>
                </a:lnTo>
                <a:lnTo>
                  <a:pt x="49197" y="407964"/>
                </a:lnTo>
                <a:lnTo>
                  <a:pt x="97414" y="230906"/>
                </a:lnTo>
                <a:lnTo>
                  <a:pt x="82977" y="230159"/>
                </a:lnTo>
                <a:cubicBezTo>
                  <a:pt x="71012" y="271886"/>
                  <a:pt x="59046" y="313614"/>
                  <a:pt x="47081" y="355341"/>
                </a:cubicBezTo>
                <a:cubicBezTo>
                  <a:pt x="43427" y="368084"/>
                  <a:pt x="30134" y="375452"/>
                  <a:pt x="17391" y="371798"/>
                </a:cubicBezTo>
                <a:lnTo>
                  <a:pt x="17393" y="371798"/>
                </a:lnTo>
                <a:cubicBezTo>
                  <a:pt x="4650" y="368144"/>
                  <a:pt x="-2718" y="354851"/>
                  <a:pt x="936" y="342108"/>
                </a:cubicBezTo>
                <a:lnTo>
                  <a:pt x="46173" y="184346"/>
                </a:lnTo>
                <a:lnTo>
                  <a:pt x="47248" y="182995"/>
                </a:lnTo>
                <a:cubicBezTo>
                  <a:pt x="49942" y="147946"/>
                  <a:pt x="73139" y="121021"/>
                  <a:pt x="101204" y="121021"/>
                </a:cubicBezTo>
                <a:close/>
                <a:moveTo>
                  <a:pt x="164644" y="0"/>
                </a:moveTo>
                <a:cubicBezTo>
                  <a:pt x="196091" y="0"/>
                  <a:pt x="221584" y="25493"/>
                  <a:pt x="221584" y="56940"/>
                </a:cubicBezTo>
                <a:cubicBezTo>
                  <a:pt x="221584" y="88387"/>
                  <a:pt x="196091" y="113880"/>
                  <a:pt x="164644" y="113880"/>
                </a:cubicBezTo>
                <a:cubicBezTo>
                  <a:pt x="133197" y="113880"/>
                  <a:pt x="107704" y="88387"/>
                  <a:pt x="107704" y="56940"/>
                </a:cubicBezTo>
                <a:cubicBezTo>
                  <a:pt x="107704" y="25493"/>
                  <a:pt x="133197" y="0"/>
                  <a:pt x="164644" y="0"/>
                </a:cubicBezTo>
                <a:close/>
              </a:path>
            </a:pathLst>
          </a:custGeom>
          <a:solidFill>
            <a:srgbClr val="DA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20"/>
          <p:cNvSpPr>
            <a:spLocks noChangeAspect="1"/>
          </p:cNvSpPr>
          <p:nvPr/>
        </p:nvSpPr>
        <p:spPr>
          <a:xfrm>
            <a:off x="5478155" y="2058833"/>
            <a:ext cx="317655" cy="628851"/>
          </a:xfrm>
          <a:custGeom>
            <a:avLst/>
            <a:gdLst/>
            <a:ahLst/>
            <a:cxnLst/>
            <a:rect l="l" t="t" r="r" b="b"/>
            <a:pathLst>
              <a:path w="317655" h="628851">
                <a:moveTo>
                  <a:pt x="101204" y="121021"/>
                </a:moveTo>
                <a:lnTo>
                  <a:pt x="226862" y="121021"/>
                </a:lnTo>
                <a:cubicBezTo>
                  <a:pt x="252424" y="121021"/>
                  <a:pt x="273947" y="143356"/>
                  <a:pt x="279404" y="173948"/>
                </a:cubicBezTo>
                <a:cubicBezTo>
                  <a:pt x="279934" y="174197"/>
                  <a:pt x="280029" y="174570"/>
                  <a:pt x="280116" y="174947"/>
                </a:cubicBezTo>
                <a:cubicBezTo>
                  <a:pt x="292423" y="228252"/>
                  <a:pt x="304728" y="281557"/>
                  <a:pt x="317035" y="334861"/>
                </a:cubicBezTo>
                <a:cubicBezTo>
                  <a:pt x="320017" y="347778"/>
                  <a:pt x="311963" y="360667"/>
                  <a:pt x="299046" y="363649"/>
                </a:cubicBezTo>
                <a:lnTo>
                  <a:pt x="299047" y="363648"/>
                </a:lnTo>
                <a:cubicBezTo>
                  <a:pt x="286131" y="366630"/>
                  <a:pt x="273242" y="358576"/>
                  <a:pt x="270260" y="345659"/>
                </a:cubicBezTo>
                <a:lnTo>
                  <a:pt x="243668" y="230479"/>
                </a:lnTo>
                <a:cubicBezTo>
                  <a:pt x="239210" y="230805"/>
                  <a:pt x="234496" y="231002"/>
                  <a:pt x="229581" y="231133"/>
                </a:cubicBezTo>
                <a:lnTo>
                  <a:pt x="271588" y="412727"/>
                </a:lnTo>
                <a:lnTo>
                  <a:pt x="229024" y="411816"/>
                </a:lnTo>
                <a:cubicBezTo>
                  <a:pt x="229024" y="474920"/>
                  <a:pt x="229023" y="538024"/>
                  <a:pt x="229023" y="601128"/>
                </a:cubicBezTo>
                <a:cubicBezTo>
                  <a:pt x="229023" y="616439"/>
                  <a:pt x="216611" y="628851"/>
                  <a:pt x="201300" y="628851"/>
                </a:cubicBezTo>
                <a:lnTo>
                  <a:pt x="201301" y="628850"/>
                </a:lnTo>
                <a:cubicBezTo>
                  <a:pt x="185990" y="628850"/>
                  <a:pt x="173578" y="616438"/>
                  <a:pt x="173578" y="601127"/>
                </a:cubicBezTo>
                <a:lnTo>
                  <a:pt x="173578" y="410628"/>
                </a:lnTo>
                <a:lnTo>
                  <a:pt x="154648" y="410223"/>
                </a:lnTo>
                <a:cubicBezTo>
                  <a:pt x="154648" y="473061"/>
                  <a:pt x="154647" y="535899"/>
                  <a:pt x="154647" y="598737"/>
                </a:cubicBezTo>
                <a:cubicBezTo>
                  <a:pt x="154647" y="614048"/>
                  <a:pt x="142235" y="626460"/>
                  <a:pt x="126924" y="626460"/>
                </a:cubicBezTo>
                <a:lnTo>
                  <a:pt x="126925" y="626459"/>
                </a:lnTo>
                <a:cubicBezTo>
                  <a:pt x="111614" y="626459"/>
                  <a:pt x="99202" y="614047"/>
                  <a:pt x="99202" y="598736"/>
                </a:cubicBezTo>
                <a:lnTo>
                  <a:pt x="99202" y="409035"/>
                </a:lnTo>
                <a:lnTo>
                  <a:pt x="49197" y="407964"/>
                </a:lnTo>
                <a:lnTo>
                  <a:pt x="97414" y="230906"/>
                </a:lnTo>
                <a:lnTo>
                  <a:pt x="82977" y="230159"/>
                </a:lnTo>
                <a:cubicBezTo>
                  <a:pt x="71012" y="271886"/>
                  <a:pt x="59046" y="313614"/>
                  <a:pt x="47081" y="355341"/>
                </a:cubicBezTo>
                <a:cubicBezTo>
                  <a:pt x="43427" y="368084"/>
                  <a:pt x="30134" y="375452"/>
                  <a:pt x="17391" y="371798"/>
                </a:cubicBezTo>
                <a:lnTo>
                  <a:pt x="17393" y="371798"/>
                </a:lnTo>
                <a:cubicBezTo>
                  <a:pt x="4650" y="368144"/>
                  <a:pt x="-2718" y="354851"/>
                  <a:pt x="936" y="342108"/>
                </a:cubicBezTo>
                <a:lnTo>
                  <a:pt x="46173" y="184346"/>
                </a:lnTo>
                <a:lnTo>
                  <a:pt x="47248" y="182995"/>
                </a:lnTo>
                <a:cubicBezTo>
                  <a:pt x="49942" y="147946"/>
                  <a:pt x="73139" y="121021"/>
                  <a:pt x="101204" y="121021"/>
                </a:cubicBezTo>
                <a:close/>
                <a:moveTo>
                  <a:pt x="164644" y="0"/>
                </a:moveTo>
                <a:cubicBezTo>
                  <a:pt x="196091" y="0"/>
                  <a:pt x="221584" y="25493"/>
                  <a:pt x="221584" y="56940"/>
                </a:cubicBezTo>
                <a:cubicBezTo>
                  <a:pt x="221584" y="88387"/>
                  <a:pt x="196091" y="113880"/>
                  <a:pt x="164644" y="113880"/>
                </a:cubicBezTo>
                <a:cubicBezTo>
                  <a:pt x="133197" y="113880"/>
                  <a:pt x="107704" y="88387"/>
                  <a:pt x="107704" y="56940"/>
                </a:cubicBezTo>
                <a:cubicBezTo>
                  <a:pt x="107704" y="25493"/>
                  <a:pt x="133197" y="0"/>
                  <a:pt x="164644"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20"/>
          <p:cNvSpPr>
            <a:spLocks noChangeAspect="1"/>
          </p:cNvSpPr>
          <p:nvPr/>
        </p:nvSpPr>
        <p:spPr>
          <a:xfrm>
            <a:off x="5930334" y="2058833"/>
            <a:ext cx="317655" cy="628851"/>
          </a:xfrm>
          <a:custGeom>
            <a:avLst/>
            <a:gdLst/>
            <a:ahLst/>
            <a:cxnLst/>
            <a:rect l="l" t="t" r="r" b="b"/>
            <a:pathLst>
              <a:path w="317655" h="628851">
                <a:moveTo>
                  <a:pt x="101204" y="121021"/>
                </a:moveTo>
                <a:lnTo>
                  <a:pt x="226862" y="121021"/>
                </a:lnTo>
                <a:cubicBezTo>
                  <a:pt x="252424" y="121021"/>
                  <a:pt x="273947" y="143356"/>
                  <a:pt x="279404" y="173948"/>
                </a:cubicBezTo>
                <a:cubicBezTo>
                  <a:pt x="279934" y="174197"/>
                  <a:pt x="280029" y="174570"/>
                  <a:pt x="280116" y="174947"/>
                </a:cubicBezTo>
                <a:cubicBezTo>
                  <a:pt x="292423" y="228252"/>
                  <a:pt x="304728" y="281557"/>
                  <a:pt x="317035" y="334861"/>
                </a:cubicBezTo>
                <a:cubicBezTo>
                  <a:pt x="320017" y="347778"/>
                  <a:pt x="311963" y="360667"/>
                  <a:pt x="299046" y="363649"/>
                </a:cubicBezTo>
                <a:lnTo>
                  <a:pt x="299047" y="363648"/>
                </a:lnTo>
                <a:cubicBezTo>
                  <a:pt x="286131" y="366630"/>
                  <a:pt x="273242" y="358576"/>
                  <a:pt x="270260" y="345659"/>
                </a:cubicBezTo>
                <a:lnTo>
                  <a:pt x="243668" y="230479"/>
                </a:lnTo>
                <a:cubicBezTo>
                  <a:pt x="239210" y="230805"/>
                  <a:pt x="234496" y="231002"/>
                  <a:pt x="229581" y="231133"/>
                </a:cubicBezTo>
                <a:lnTo>
                  <a:pt x="271588" y="412727"/>
                </a:lnTo>
                <a:lnTo>
                  <a:pt x="229024" y="411816"/>
                </a:lnTo>
                <a:cubicBezTo>
                  <a:pt x="229024" y="474920"/>
                  <a:pt x="229023" y="538024"/>
                  <a:pt x="229023" y="601128"/>
                </a:cubicBezTo>
                <a:cubicBezTo>
                  <a:pt x="229023" y="616439"/>
                  <a:pt x="216611" y="628851"/>
                  <a:pt x="201300" y="628851"/>
                </a:cubicBezTo>
                <a:lnTo>
                  <a:pt x="201301" y="628850"/>
                </a:lnTo>
                <a:cubicBezTo>
                  <a:pt x="185990" y="628850"/>
                  <a:pt x="173578" y="616438"/>
                  <a:pt x="173578" y="601127"/>
                </a:cubicBezTo>
                <a:lnTo>
                  <a:pt x="173578" y="410628"/>
                </a:lnTo>
                <a:lnTo>
                  <a:pt x="154648" y="410223"/>
                </a:lnTo>
                <a:cubicBezTo>
                  <a:pt x="154648" y="473061"/>
                  <a:pt x="154647" y="535899"/>
                  <a:pt x="154647" y="598737"/>
                </a:cubicBezTo>
                <a:cubicBezTo>
                  <a:pt x="154647" y="614048"/>
                  <a:pt x="142235" y="626460"/>
                  <a:pt x="126924" y="626460"/>
                </a:cubicBezTo>
                <a:lnTo>
                  <a:pt x="126925" y="626459"/>
                </a:lnTo>
                <a:cubicBezTo>
                  <a:pt x="111614" y="626459"/>
                  <a:pt x="99202" y="614047"/>
                  <a:pt x="99202" y="598736"/>
                </a:cubicBezTo>
                <a:lnTo>
                  <a:pt x="99202" y="409035"/>
                </a:lnTo>
                <a:lnTo>
                  <a:pt x="49197" y="407964"/>
                </a:lnTo>
                <a:lnTo>
                  <a:pt x="97414" y="230906"/>
                </a:lnTo>
                <a:lnTo>
                  <a:pt x="82977" y="230159"/>
                </a:lnTo>
                <a:cubicBezTo>
                  <a:pt x="71012" y="271886"/>
                  <a:pt x="59046" y="313614"/>
                  <a:pt x="47081" y="355341"/>
                </a:cubicBezTo>
                <a:cubicBezTo>
                  <a:pt x="43427" y="368084"/>
                  <a:pt x="30134" y="375452"/>
                  <a:pt x="17391" y="371798"/>
                </a:cubicBezTo>
                <a:lnTo>
                  <a:pt x="17393" y="371798"/>
                </a:lnTo>
                <a:cubicBezTo>
                  <a:pt x="4650" y="368144"/>
                  <a:pt x="-2718" y="354851"/>
                  <a:pt x="936" y="342108"/>
                </a:cubicBezTo>
                <a:lnTo>
                  <a:pt x="46173" y="184346"/>
                </a:lnTo>
                <a:lnTo>
                  <a:pt x="47248" y="182995"/>
                </a:lnTo>
                <a:cubicBezTo>
                  <a:pt x="49942" y="147946"/>
                  <a:pt x="73139" y="121021"/>
                  <a:pt x="101204" y="121021"/>
                </a:cubicBezTo>
                <a:close/>
                <a:moveTo>
                  <a:pt x="164644" y="0"/>
                </a:moveTo>
                <a:cubicBezTo>
                  <a:pt x="196091" y="0"/>
                  <a:pt x="221584" y="25493"/>
                  <a:pt x="221584" y="56940"/>
                </a:cubicBezTo>
                <a:cubicBezTo>
                  <a:pt x="221584" y="88387"/>
                  <a:pt x="196091" y="113880"/>
                  <a:pt x="164644" y="113880"/>
                </a:cubicBezTo>
                <a:cubicBezTo>
                  <a:pt x="133197" y="113880"/>
                  <a:pt x="107704" y="88387"/>
                  <a:pt x="107704" y="56940"/>
                </a:cubicBezTo>
                <a:cubicBezTo>
                  <a:pt x="107704" y="25493"/>
                  <a:pt x="133197" y="0"/>
                  <a:pt x="164644" y="0"/>
                </a:cubicBezTo>
                <a:close/>
              </a:path>
            </a:pathLst>
          </a:custGeom>
          <a:solidFill>
            <a:srgbClr val="DA4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20"/>
          <p:cNvSpPr>
            <a:spLocks noChangeAspect="1"/>
          </p:cNvSpPr>
          <p:nvPr/>
        </p:nvSpPr>
        <p:spPr>
          <a:xfrm>
            <a:off x="6375571" y="2049030"/>
            <a:ext cx="317655" cy="628851"/>
          </a:xfrm>
          <a:custGeom>
            <a:avLst/>
            <a:gdLst/>
            <a:ahLst/>
            <a:cxnLst/>
            <a:rect l="l" t="t" r="r" b="b"/>
            <a:pathLst>
              <a:path w="317655" h="628851">
                <a:moveTo>
                  <a:pt x="101204" y="121021"/>
                </a:moveTo>
                <a:lnTo>
                  <a:pt x="226862" y="121021"/>
                </a:lnTo>
                <a:cubicBezTo>
                  <a:pt x="252424" y="121021"/>
                  <a:pt x="273947" y="143356"/>
                  <a:pt x="279404" y="173948"/>
                </a:cubicBezTo>
                <a:cubicBezTo>
                  <a:pt x="279934" y="174197"/>
                  <a:pt x="280029" y="174570"/>
                  <a:pt x="280116" y="174947"/>
                </a:cubicBezTo>
                <a:cubicBezTo>
                  <a:pt x="292423" y="228252"/>
                  <a:pt x="304728" y="281557"/>
                  <a:pt x="317035" y="334861"/>
                </a:cubicBezTo>
                <a:cubicBezTo>
                  <a:pt x="320017" y="347778"/>
                  <a:pt x="311963" y="360667"/>
                  <a:pt x="299046" y="363649"/>
                </a:cubicBezTo>
                <a:lnTo>
                  <a:pt x="299047" y="363648"/>
                </a:lnTo>
                <a:cubicBezTo>
                  <a:pt x="286131" y="366630"/>
                  <a:pt x="273242" y="358576"/>
                  <a:pt x="270260" y="345659"/>
                </a:cubicBezTo>
                <a:lnTo>
                  <a:pt x="243668" y="230479"/>
                </a:lnTo>
                <a:cubicBezTo>
                  <a:pt x="239210" y="230805"/>
                  <a:pt x="234496" y="231002"/>
                  <a:pt x="229581" y="231133"/>
                </a:cubicBezTo>
                <a:lnTo>
                  <a:pt x="271588" y="412727"/>
                </a:lnTo>
                <a:lnTo>
                  <a:pt x="229024" y="411816"/>
                </a:lnTo>
                <a:cubicBezTo>
                  <a:pt x="229024" y="474920"/>
                  <a:pt x="229023" y="538024"/>
                  <a:pt x="229023" y="601128"/>
                </a:cubicBezTo>
                <a:cubicBezTo>
                  <a:pt x="229023" y="616439"/>
                  <a:pt x="216611" y="628851"/>
                  <a:pt x="201300" y="628851"/>
                </a:cubicBezTo>
                <a:lnTo>
                  <a:pt x="201301" y="628850"/>
                </a:lnTo>
                <a:cubicBezTo>
                  <a:pt x="185990" y="628850"/>
                  <a:pt x="173578" y="616438"/>
                  <a:pt x="173578" y="601127"/>
                </a:cubicBezTo>
                <a:lnTo>
                  <a:pt x="173578" y="410628"/>
                </a:lnTo>
                <a:lnTo>
                  <a:pt x="154648" y="410223"/>
                </a:lnTo>
                <a:cubicBezTo>
                  <a:pt x="154648" y="473061"/>
                  <a:pt x="154647" y="535899"/>
                  <a:pt x="154647" y="598737"/>
                </a:cubicBezTo>
                <a:cubicBezTo>
                  <a:pt x="154647" y="614048"/>
                  <a:pt x="142235" y="626460"/>
                  <a:pt x="126924" y="626460"/>
                </a:cubicBezTo>
                <a:lnTo>
                  <a:pt x="126925" y="626459"/>
                </a:lnTo>
                <a:cubicBezTo>
                  <a:pt x="111614" y="626459"/>
                  <a:pt x="99202" y="614047"/>
                  <a:pt x="99202" y="598736"/>
                </a:cubicBezTo>
                <a:lnTo>
                  <a:pt x="99202" y="409035"/>
                </a:lnTo>
                <a:lnTo>
                  <a:pt x="49197" y="407964"/>
                </a:lnTo>
                <a:lnTo>
                  <a:pt x="97414" y="230906"/>
                </a:lnTo>
                <a:lnTo>
                  <a:pt x="82977" y="230159"/>
                </a:lnTo>
                <a:cubicBezTo>
                  <a:pt x="71012" y="271886"/>
                  <a:pt x="59046" y="313614"/>
                  <a:pt x="47081" y="355341"/>
                </a:cubicBezTo>
                <a:cubicBezTo>
                  <a:pt x="43427" y="368084"/>
                  <a:pt x="30134" y="375452"/>
                  <a:pt x="17391" y="371798"/>
                </a:cubicBezTo>
                <a:lnTo>
                  <a:pt x="17393" y="371798"/>
                </a:lnTo>
                <a:cubicBezTo>
                  <a:pt x="4650" y="368144"/>
                  <a:pt x="-2718" y="354851"/>
                  <a:pt x="936" y="342108"/>
                </a:cubicBezTo>
                <a:lnTo>
                  <a:pt x="46173" y="184346"/>
                </a:lnTo>
                <a:lnTo>
                  <a:pt x="47248" y="182995"/>
                </a:lnTo>
                <a:cubicBezTo>
                  <a:pt x="49942" y="147946"/>
                  <a:pt x="73139" y="121021"/>
                  <a:pt x="101204" y="121021"/>
                </a:cubicBezTo>
                <a:close/>
                <a:moveTo>
                  <a:pt x="164644" y="0"/>
                </a:moveTo>
                <a:cubicBezTo>
                  <a:pt x="196091" y="0"/>
                  <a:pt x="221584" y="25493"/>
                  <a:pt x="221584" y="56940"/>
                </a:cubicBezTo>
                <a:cubicBezTo>
                  <a:pt x="221584" y="88387"/>
                  <a:pt x="196091" y="113880"/>
                  <a:pt x="164644" y="113880"/>
                </a:cubicBezTo>
                <a:cubicBezTo>
                  <a:pt x="133197" y="113880"/>
                  <a:pt x="107704" y="88387"/>
                  <a:pt x="107704" y="56940"/>
                </a:cubicBezTo>
                <a:cubicBezTo>
                  <a:pt x="107704" y="25493"/>
                  <a:pt x="133197" y="0"/>
                  <a:pt x="164644"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20"/>
          <p:cNvSpPr>
            <a:spLocks noChangeAspect="1"/>
          </p:cNvSpPr>
          <p:nvPr/>
        </p:nvSpPr>
        <p:spPr>
          <a:xfrm>
            <a:off x="6827750" y="2049030"/>
            <a:ext cx="317655" cy="628851"/>
          </a:xfrm>
          <a:custGeom>
            <a:avLst/>
            <a:gdLst/>
            <a:ahLst/>
            <a:cxnLst/>
            <a:rect l="l" t="t" r="r" b="b"/>
            <a:pathLst>
              <a:path w="317655" h="628851">
                <a:moveTo>
                  <a:pt x="101204" y="121021"/>
                </a:moveTo>
                <a:lnTo>
                  <a:pt x="226862" y="121021"/>
                </a:lnTo>
                <a:cubicBezTo>
                  <a:pt x="252424" y="121021"/>
                  <a:pt x="273947" y="143356"/>
                  <a:pt x="279404" y="173948"/>
                </a:cubicBezTo>
                <a:cubicBezTo>
                  <a:pt x="279934" y="174197"/>
                  <a:pt x="280029" y="174570"/>
                  <a:pt x="280116" y="174947"/>
                </a:cubicBezTo>
                <a:cubicBezTo>
                  <a:pt x="292423" y="228252"/>
                  <a:pt x="304728" y="281557"/>
                  <a:pt x="317035" y="334861"/>
                </a:cubicBezTo>
                <a:cubicBezTo>
                  <a:pt x="320017" y="347778"/>
                  <a:pt x="311963" y="360667"/>
                  <a:pt x="299046" y="363649"/>
                </a:cubicBezTo>
                <a:lnTo>
                  <a:pt x="299047" y="363648"/>
                </a:lnTo>
                <a:cubicBezTo>
                  <a:pt x="286131" y="366630"/>
                  <a:pt x="273242" y="358576"/>
                  <a:pt x="270260" y="345659"/>
                </a:cubicBezTo>
                <a:lnTo>
                  <a:pt x="243668" y="230479"/>
                </a:lnTo>
                <a:cubicBezTo>
                  <a:pt x="239210" y="230805"/>
                  <a:pt x="234496" y="231002"/>
                  <a:pt x="229581" y="231133"/>
                </a:cubicBezTo>
                <a:lnTo>
                  <a:pt x="271588" y="412727"/>
                </a:lnTo>
                <a:lnTo>
                  <a:pt x="229024" y="411816"/>
                </a:lnTo>
                <a:cubicBezTo>
                  <a:pt x="229024" y="474920"/>
                  <a:pt x="229023" y="538024"/>
                  <a:pt x="229023" y="601128"/>
                </a:cubicBezTo>
                <a:cubicBezTo>
                  <a:pt x="229023" y="616439"/>
                  <a:pt x="216611" y="628851"/>
                  <a:pt x="201300" y="628851"/>
                </a:cubicBezTo>
                <a:lnTo>
                  <a:pt x="201301" y="628850"/>
                </a:lnTo>
                <a:cubicBezTo>
                  <a:pt x="185990" y="628850"/>
                  <a:pt x="173578" y="616438"/>
                  <a:pt x="173578" y="601127"/>
                </a:cubicBezTo>
                <a:lnTo>
                  <a:pt x="173578" y="410628"/>
                </a:lnTo>
                <a:lnTo>
                  <a:pt x="154648" y="410223"/>
                </a:lnTo>
                <a:cubicBezTo>
                  <a:pt x="154648" y="473061"/>
                  <a:pt x="154647" y="535899"/>
                  <a:pt x="154647" y="598737"/>
                </a:cubicBezTo>
                <a:cubicBezTo>
                  <a:pt x="154647" y="614048"/>
                  <a:pt x="142235" y="626460"/>
                  <a:pt x="126924" y="626460"/>
                </a:cubicBezTo>
                <a:lnTo>
                  <a:pt x="126925" y="626459"/>
                </a:lnTo>
                <a:cubicBezTo>
                  <a:pt x="111614" y="626459"/>
                  <a:pt x="99202" y="614047"/>
                  <a:pt x="99202" y="598736"/>
                </a:cubicBezTo>
                <a:lnTo>
                  <a:pt x="99202" y="409035"/>
                </a:lnTo>
                <a:lnTo>
                  <a:pt x="49197" y="407964"/>
                </a:lnTo>
                <a:lnTo>
                  <a:pt x="97414" y="230906"/>
                </a:lnTo>
                <a:lnTo>
                  <a:pt x="82977" y="230159"/>
                </a:lnTo>
                <a:cubicBezTo>
                  <a:pt x="71012" y="271886"/>
                  <a:pt x="59046" y="313614"/>
                  <a:pt x="47081" y="355341"/>
                </a:cubicBezTo>
                <a:cubicBezTo>
                  <a:pt x="43427" y="368084"/>
                  <a:pt x="30134" y="375452"/>
                  <a:pt x="17391" y="371798"/>
                </a:cubicBezTo>
                <a:lnTo>
                  <a:pt x="17393" y="371798"/>
                </a:lnTo>
                <a:cubicBezTo>
                  <a:pt x="4650" y="368144"/>
                  <a:pt x="-2718" y="354851"/>
                  <a:pt x="936" y="342108"/>
                </a:cubicBezTo>
                <a:lnTo>
                  <a:pt x="46173" y="184346"/>
                </a:lnTo>
                <a:lnTo>
                  <a:pt x="47248" y="182995"/>
                </a:lnTo>
                <a:cubicBezTo>
                  <a:pt x="49942" y="147946"/>
                  <a:pt x="73139" y="121021"/>
                  <a:pt x="101204" y="121021"/>
                </a:cubicBezTo>
                <a:close/>
                <a:moveTo>
                  <a:pt x="164644" y="0"/>
                </a:moveTo>
                <a:cubicBezTo>
                  <a:pt x="196091" y="0"/>
                  <a:pt x="221584" y="25493"/>
                  <a:pt x="221584" y="56940"/>
                </a:cubicBezTo>
                <a:cubicBezTo>
                  <a:pt x="221584" y="88387"/>
                  <a:pt x="196091" y="113880"/>
                  <a:pt x="164644" y="113880"/>
                </a:cubicBezTo>
                <a:cubicBezTo>
                  <a:pt x="133197" y="113880"/>
                  <a:pt x="107704" y="88387"/>
                  <a:pt x="107704" y="56940"/>
                </a:cubicBezTo>
                <a:cubicBezTo>
                  <a:pt x="107704" y="25493"/>
                  <a:pt x="133197" y="0"/>
                  <a:pt x="164644"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8" name="Group 47"/>
          <p:cNvGrpSpPr/>
          <p:nvPr/>
        </p:nvGrpSpPr>
        <p:grpSpPr>
          <a:xfrm>
            <a:off x="7089033" y="930257"/>
            <a:ext cx="965526" cy="965526"/>
            <a:chOff x="8146198" y="1579818"/>
            <a:chExt cx="965526" cy="965526"/>
          </a:xfrm>
        </p:grpSpPr>
        <p:sp>
          <p:nvSpPr>
            <p:cNvPr id="44" name="Teardrop 43"/>
            <p:cNvSpPr>
              <a:spLocks noChangeAspect="1"/>
            </p:cNvSpPr>
            <p:nvPr/>
          </p:nvSpPr>
          <p:spPr>
            <a:xfrm rot="10614624">
              <a:off x="8146198" y="1579818"/>
              <a:ext cx="965526" cy="965526"/>
            </a:xfrm>
            <a:prstGeom prst="teardrop">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45" name="Oval 44"/>
            <p:cNvSpPr/>
            <p:nvPr/>
          </p:nvSpPr>
          <p:spPr>
            <a:xfrm>
              <a:off x="8272703" y="1706323"/>
              <a:ext cx="712517" cy="712517"/>
            </a:xfrm>
            <a:prstGeom prst="ellipse">
              <a:avLst/>
            </a:prstGeom>
            <a:solidFill>
              <a:srgbClr val="A8E7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cs typeface="Arial" pitchFamily="34" charset="0"/>
              </a:endParaRPr>
            </a:p>
          </p:txBody>
        </p:sp>
        <p:sp>
          <p:nvSpPr>
            <p:cNvPr id="9" name="Rectangle 8"/>
            <p:cNvSpPr/>
            <p:nvPr/>
          </p:nvSpPr>
          <p:spPr>
            <a:xfrm>
              <a:off x="8241675" y="1877915"/>
              <a:ext cx="774571" cy="369332"/>
            </a:xfrm>
            <a:prstGeom prst="rect">
              <a:avLst/>
            </a:prstGeom>
          </p:spPr>
          <p:txBody>
            <a:bodyPr wrap="none">
              <a:spAutoFit/>
            </a:bodyPr>
            <a:lstStyle/>
            <a:p>
              <a:r>
                <a:rPr lang="en-US" sz="1800" b="1" dirty="0" smtClean="0">
                  <a:solidFill>
                    <a:srgbClr val="DA4E4E"/>
                  </a:solidFill>
                  <a:latin typeface="Arial" pitchFamily="34" charset="0"/>
                  <a:cs typeface="Arial" pitchFamily="34" charset="0"/>
                </a:rPr>
                <a:t>315m</a:t>
              </a:r>
              <a:endParaRPr lang="en-US" sz="1800" dirty="0">
                <a:solidFill>
                  <a:srgbClr val="138498"/>
                </a:solidFill>
                <a:latin typeface="Arial" pitchFamily="34" charset="0"/>
                <a:cs typeface="Arial" pitchFamily="34" charset="0"/>
              </a:endParaRPr>
            </a:p>
          </p:txBody>
        </p:sp>
      </p:grpSp>
      <p:sp>
        <p:nvSpPr>
          <p:cNvPr id="2048" name="Teardrop 2047"/>
          <p:cNvSpPr>
            <a:spLocks noChangeAspect="1"/>
          </p:cNvSpPr>
          <p:nvPr/>
        </p:nvSpPr>
        <p:spPr>
          <a:xfrm rot="5400000">
            <a:off x="3125929" y="1232709"/>
            <a:ext cx="525887" cy="525887"/>
          </a:xfrm>
          <a:prstGeom prst="teardrop">
            <a:avLst/>
          </a:prstGeom>
          <a:solidFill>
            <a:srgbClr val="1FAE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6" name="Rounded Rectangle 2055"/>
          <p:cNvSpPr/>
          <p:nvPr/>
        </p:nvSpPr>
        <p:spPr>
          <a:xfrm>
            <a:off x="3240402" y="1406355"/>
            <a:ext cx="296941" cy="178594"/>
          </a:xfrm>
          <a:custGeom>
            <a:avLst/>
            <a:gdLst/>
            <a:ahLst/>
            <a:cxnLst/>
            <a:rect l="l" t="t" r="r" b="b"/>
            <a:pathLst>
              <a:path w="296941" h="178594">
                <a:moveTo>
                  <a:pt x="51615" y="112944"/>
                </a:moveTo>
                <a:lnTo>
                  <a:pt x="245254" y="112944"/>
                </a:lnTo>
                <a:cubicBezTo>
                  <a:pt x="290851" y="112944"/>
                  <a:pt x="304308" y="177975"/>
                  <a:pt x="293321" y="178594"/>
                </a:cubicBezTo>
                <a:lnTo>
                  <a:pt x="3548" y="178594"/>
                </a:lnTo>
                <a:cubicBezTo>
                  <a:pt x="-7897" y="177030"/>
                  <a:pt x="8399" y="112944"/>
                  <a:pt x="51615" y="112944"/>
                </a:cubicBezTo>
                <a:close/>
                <a:moveTo>
                  <a:pt x="148470" y="0"/>
                </a:moveTo>
                <a:cubicBezTo>
                  <a:pt x="175714" y="0"/>
                  <a:pt x="197799" y="22085"/>
                  <a:pt x="197799" y="49329"/>
                </a:cubicBezTo>
                <a:cubicBezTo>
                  <a:pt x="197799" y="76573"/>
                  <a:pt x="175714" y="98658"/>
                  <a:pt x="148470" y="98658"/>
                </a:cubicBezTo>
                <a:cubicBezTo>
                  <a:pt x="121226" y="98658"/>
                  <a:pt x="99141" y="76573"/>
                  <a:pt x="99141" y="49329"/>
                </a:cubicBezTo>
                <a:cubicBezTo>
                  <a:pt x="99141" y="22085"/>
                  <a:pt x="121226" y="0"/>
                  <a:pt x="1484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41854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51940"/>
            <a:ext cx="9144000" cy="1143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1"/>
          <p:cNvSpPr txBox="1">
            <a:spLocks/>
          </p:cNvSpPr>
          <p:nvPr/>
        </p:nvSpPr>
        <p:spPr>
          <a:xfrm>
            <a:off x="601663" y="2023238"/>
            <a:ext cx="8229600" cy="3992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4000" dirty="0" smtClean="0">
                <a:solidFill>
                  <a:prstClr val="black"/>
                </a:solidFill>
              </a:rPr>
              <a:t>Thank you!</a:t>
            </a:r>
            <a:endParaRPr lang="en-US" sz="2800" dirty="0" smtClean="0">
              <a:solidFill>
                <a:prstClr val="black"/>
              </a:solidFill>
            </a:endParaRPr>
          </a:p>
          <a:p>
            <a:pPr marL="0" indent="0">
              <a:buFontTx/>
              <a:buNone/>
            </a:pPr>
            <a:endParaRPr lang="en-US" sz="1600" dirty="0" smtClean="0">
              <a:solidFill>
                <a:prstClr val="black"/>
              </a:solidFill>
            </a:endParaRPr>
          </a:p>
          <a:p>
            <a:pPr marL="0" indent="0">
              <a:buFontTx/>
              <a:buNone/>
            </a:pPr>
            <a:r>
              <a:rPr lang="en-US" sz="1600" dirty="0" smtClean="0">
                <a:solidFill>
                  <a:prstClr val="black"/>
                </a:solidFill>
              </a:rPr>
              <a:t>You can use this PowerPoint template for free based on creative commons license.</a:t>
            </a:r>
          </a:p>
          <a:p>
            <a:pPr marL="0" indent="0">
              <a:buFontTx/>
              <a:buNone/>
            </a:pPr>
            <a:endParaRPr lang="en-US" sz="1600" dirty="0" smtClean="0">
              <a:solidFill>
                <a:prstClr val="black"/>
              </a:solidFill>
            </a:endParaRPr>
          </a:p>
          <a:p>
            <a:pPr marL="0" indent="0">
              <a:buFontTx/>
              <a:buNone/>
            </a:pPr>
            <a:r>
              <a:rPr lang="en-US" sz="1600" dirty="0" smtClean="0">
                <a:solidFill>
                  <a:prstClr val="black"/>
                </a:solidFill>
              </a:rPr>
              <a:t>Follow us on Twitter </a:t>
            </a:r>
            <a:r>
              <a:rPr lang="en-US" sz="1600" dirty="0" smtClean="0">
                <a:solidFill>
                  <a:prstClr val="black"/>
                </a:solidFill>
                <a:hlinkClick r:id="rId3"/>
              </a:rPr>
              <a:t>@</a:t>
            </a:r>
            <a:r>
              <a:rPr lang="en-US" sz="1600" dirty="0" err="1" smtClean="0">
                <a:solidFill>
                  <a:prstClr val="black"/>
                </a:solidFill>
                <a:hlinkClick r:id="rId3"/>
              </a:rPr>
              <a:t>slideh</a:t>
            </a:r>
            <a:r>
              <a:rPr lang="en-US" sz="1600" dirty="0" smtClean="0">
                <a:solidFill>
                  <a:prstClr val="black"/>
                </a:solidFill>
              </a:rPr>
              <a:t> or subscribe to our mailing list</a:t>
            </a:r>
          </a:p>
          <a:p>
            <a:pPr marL="0" indent="0">
              <a:buFontTx/>
              <a:buNone/>
            </a:pPr>
            <a:r>
              <a:rPr lang="en-US" sz="1600" dirty="0" smtClean="0">
                <a:solidFill>
                  <a:prstClr val="black"/>
                </a:solidFill>
              </a:rPr>
              <a:t>Or upload your presentation for free and share online in SlideOnline.com</a:t>
            </a:r>
          </a:p>
          <a:p>
            <a:pPr marL="0" indent="0">
              <a:buFontTx/>
              <a:buNone/>
            </a:pPr>
            <a:endParaRPr lang="en-US" sz="1600" dirty="0" smtClean="0">
              <a:solidFill>
                <a:prstClr val="black"/>
              </a:solidFill>
            </a:endParaRPr>
          </a:p>
          <a:p>
            <a:pPr marL="0" indent="0">
              <a:buFontTx/>
              <a:buNone/>
            </a:pPr>
            <a:r>
              <a:rPr lang="en-US" sz="1600" dirty="0" smtClean="0">
                <a:solidFill>
                  <a:prstClr val="black"/>
                </a:solidFill>
                <a:hlinkClick r:id="rId4"/>
              </a:rPr>
              <a:t>www.SlideHunter.com</a:t>
            </a:r>
            <a:endParaRPr lang="en-US" sz="1600" dirty="0" smtClean="0">
              <a:solidFill>
                <a:prstClr val="black"/>
              </a:solidFill>
            </a:endParaRPr>
          </a:p>
        </p:txBody>
      </p:sp>
      <p:pic>
        <p:nvPicPr>
          <p:cNvPr id="4" name="Picture 7" descr="c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9775" y="4614038"/>
            <a:ext cx="1368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p:nvCxnSpPr>
        <p:spPr>
          <a:xfrm>
            <a:off x="684213" y="5181600"/>
            <a:ext cx="7775575" cy="0"/>
          </a:xfrm>
          <a:prstGeom prst="line">
            <a:avLst/>
          </a:prstGeom>
          <a:ln w="50800" cap="flat" cmpd="thickThi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5">
            <a:hlinkClick r:id="rId6"/>
          </p:cNvPr>
          <p:cNvSpPr/>
          <p:nvPr/>
        </p:nvSpPr>
        <p:spPr>
          <a:xfrm>
            <a:off x="5475288" y="5486400"/>
            <a:ext cx="2982912" cy="609600"/>
          </a:xfrm>
          <a:prstGeom prst="rect">
            <a:avLst/>
          </a:prstGeom>
          <a:gradFill>
            <a:gsLst>
              <a:gs pos="47000">
                <a:schemeClr val="tx1">
                  <a:lumMod val="65000"/>
                  <a:lumOff val="35000"/>
                </a:schemeClr>
              </a:gs>
              <a:gs pos="27000">
                <a:schemeClr val="tx1">
                  <a:lumMod val="85000"/>
                  <a:lumOff val="15000"/>
                </a:schemeClr>
              </a:gs>
              <a:gs pos="87000">
                <a:schemeClr val="bg1">
                  <a:lumMod val="65000"/>
                </a:schemeClr>
              </a:gs>
            </a:gsLst>
            <a:lin ang="16200000" scaled="0"/>
          </a:gradFill>
          <a:ln w="22225" cap="sq" cmpd="sng">
            <a:solidFill>
              <a:schemeClr val="tx1">
                <a:lumMod val="75000"/>
                <a:lumOff val="25000"/>
              </a:schemeClr>
            </a:solidFill>
            <a:bevel/>
          </a:ln>
          <a:effectLst>
            <a:glow>
              <a:schemeClr val="accent1">
                <a:alpha val="40000"/>
              </a:schemeClr>
            </a:glow>
            <a:innerShdw blurRad="63500" dist="50800" dir="10800000">
              <a:prstClr val="black">
                <a:alpha val="50000"/>
              </a:prstClr>
            </a:innerShdw>
            <a:reflection blurRad="6350" stA="50000" endA="300" endPos="5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prstClr val="white"/>
                </a:solidFill>
              </a:rPr>
              <a:t>Upload to Slide Online.com</a:t>
            </a:r>
          </a:p>
        </p:txBody>
      </p:sp>
      <p:sp>
        <p:nvSpPr>
          <p:cNvPr id="7" name="Rectangle 6">
            <a:hlinkClick r:id="rId7"/>
          </p:cNvPr>
          <p:cNvSpPr/>
          <p:nvPr/>
        </p:nvSpPr>
        <p:spPr>
          <a:xfrm>
            <a:off x="692945" y="5486400"/>
            <a:ext cx="2982912" cy="609600"/>
          </a:xfrm>
          <a:prstGeom prst="rect">
            <a:avLst/>
          </a:prstGeom>
          <a:effectLst>
            <a:innerShdw blurRad="304800" dist="50800" dir="8100000">
              <a:prstClr val="black">
                <a:alpha val="50000"/>
              </a:prstClr>
            </a:innerShdw>
            <a:reflection blurRad="6350" stA="50000" endA="300" endPos="550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00" dirty="0">
                <a:solidFill>
                  <a:prstClr val="white"/>
                </a:solidFill>
              </a:rPr>
              <a:t>Download Free Templates</a:t>
            </a:r>
          </a:p>
        </p:txBody>
      </p:sp>
      <p:pic>
        <p:nvPicPr>
          <p:cNvPr id="8" name="Picture 7">
            <a:hlinkClick r:id="rId6"/>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98667" y="4614038"/>
            <a:ext cx="1511733" cy="361782"/>
          </a:xfrm>
          <a:prstGeom prst="rect">
            <a:avLst/>
          </a:prstGeom>
        </p:spPr>
      </p:pic>
      <p:pic>
        <p:nvPicPr>
          <p:cNvPr id="9" name="Picture 8" descr="E:\websites\slidehunter\2012beew\psd\logo2012.png">
            <a:hlinkClick r:id="rId7"/>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213" y="680540"/>
            <a:ext cx="2171700" cy="628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271043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23104</TotalTime>
  <Pages>0</Pages>
  <Words>266</Words>
  <Characters>0</Characters>
  <Application>Microsoft Office PowerPoint</Application>
  <PresentationFormat>On-screen Show (4:3)</PresentationFormat>
  <Lines>0</Lines>
  <Paragraphs>55</Paragraphs>
  <Slides>5</Slides>
  <Notes>3</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Custom Design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Noman</dc:creator>
  <cp:lastModifiedBy>Noman</cp:lastModifiedBy>
  <cp:revision>1545</cp:revision>
  <dcterms:modified xsi:type="dcterms:W3CDTF">2013-08-06T13:00:46Z</dcterms:modified>
</cp:coreProperties>
</file>