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3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4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5.xml" ContentType="application/vnd.openxmlformats-officedocument.presentationml.notesSlide+xml"/>
  <Override PartName="/ppt/comments/comment5.xml" ContentType="application/vnd.openxmlformats-officedocument.presentationml.comment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9" r:id="rId2"/>
    <p:sldId id="256" r:id="rId3"/>
    <p:sldId id="257" r:id="rId4"/>
    <p:sldId id="263" r:id="rId5"/>
    <p:sldId id="262" r:id="rId6"/>
    <p:sldId id="258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y Fuller" initials="JF" lastIdx="2" clrIdx="0">
    <p:extLst>
      <p:ext uri="{19B8F6BF-5375-455C-9EA6-DF929625EA0E}">
        <p15:presenceInfo xmlns:p15="http://schemas.microsoft.com/office/powerpoint/2012/main" userId="S::jenny@fullerusa.com::5c22d33c-837e-4d1f-9bbc-c3f878c6ab8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1"/>
    <p:restoredTop sz="95000"/>
  </p:normalViewPr>
  <p:slideViewPr>
    <p:cSldViewPr snapToGrid="0" snapToObjects="1">
      <p:cViewPr varScale="1">
        <p:scale>
          <a:sx n="75" d="100"/>
          <a:sy n="75" d="100"/>
        </p:scale>
        <p:origin x="192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8-03T16:13:12.893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  <p:cm authorId="1" dt="2019-08-03T16:13:15.109" idx="2">
    <p:pos x="106" y="106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8-03T16:13:12.893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  <p:cm authorId="1" dt="2019-08-03T16:13:15.109" idx="2">
    <p:pos x="106" y="106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8-03T16:13:12.893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  <p:cm authorId="1" dt="2019-08-03T16:13:15.109" idx="2">
    <p:pos x="106" y="106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8-03T16:13:12.893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  <p:cm authorId="1" dt="2019-08-03T16:13:15.109" idx="2">
    <p:pos x="106" y="106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8-03T16:13:12.893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  <p:cm authorId="1" dt="2019-08-03T16:13:15.109" idx="2">
    <p:pos x="106" y="106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9AACA-A931-9244-BDB7-D4B414032D1C}" type="datetimeFigureOut">
              <a:rPr lang="en-US" smtClean="0"/>
              <a:t>8/4/19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457CC-E7BD-B948-9783-849681AD2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95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3457CC-E7BD-B948-9783-849681AD2D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293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3457CC-E7BD-B948-9783-849681AD2D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15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3457CC-E7BD-B948-9783-849681AD2D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952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3457CC-E7BD-B948-9783-849681AD2D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589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3457CC-E7BD-B948-9783-849681AD2D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17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3457CC-E7BD-B948-9783-849681AD2D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741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C83A6-5D36-3348-80D4-A15304F9D5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52F533-3EF1-764F-B402-0262543B2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2504B-3C04-264C-9CEC-8BAC9B51D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94468-8D98-D24C-9FDF-A4BC2BBED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139AE-D4C8-354E-98CB-713146066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13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BC143-E7DB-624F-993F-70EC9CCCF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249E36-E753-C142-AB63-7E12FFCA04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07EF6B-650A-3A46-A929-4F34BA3E4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BB039-A699-2041-A1F1-6EB36E94C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EA34D2-03A5-934D-826A-43FB60A41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85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B69441-738F-0F45-83B1-7CE69C444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321D73-445F-C849-AA04-2243949AB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5A3CA-5926-B843-95E4-72B63836A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4EE80A-2747-E14A-AA20-D0814F014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83F10-32D7-CB45-A33A-5A7FF85B7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43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E74E5-9F62-4C44-A2FB-6F6318014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54CBF-CB93-AC4E-BB09-8203184A8C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5D263-EBE7-604D-A962-F214D671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B2E7C-0255-4A4A-9695-6BC69C3C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CFEC54-9072-E149-B3B2-9256805BF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194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7C5B9-B2A0-084E-9015-9C03CF831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6C2ADD-808F-8742-9C78-A93474D547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9A51D5-5ECC-EF4B-9082-43F14E49A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0BD8A4-0939-5B4C-9551-18E61CC2D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79E2E-B068-7C44-ACC4-A742BEEA6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69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53178-0DF0-4840-9955-1A22F64B1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0ECA4-8D37-164F-8634-8F7466D398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925A2A-D1D1-6649-B4D2-94D830BDE1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9F2387-E9E8-574B-AE53-6A2C56AC2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356DB3-240D-CF4F-8694-12274BB2A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8923A-5D0F-FE4F-AABC-A7AE31399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12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404C6-5039-574E-A4E1-C403F6F9A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475205-9E6B-BB45-948D-AA6BA507C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06A20-F8C1-9D4A-921F-B06B711305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57718D-C2D7-7744-AD03-164D297909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EC4AC6-5347-E541-868D-189CA43B6C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6A6A31-EA46-704B-A999-C3F3C789C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FCC41F-1E09-9C43-A517-C3D8FB9C5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CD529E-D8EE-C34E-80EC-5E843CA04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938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6C55D-85FB-0441-9649-7428D400C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7959E7-54DC-2D43-8F8C-231096C92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4103CD-D7CF-194C-9413-603D7D52C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BFD6AA-F2F2-2C4A-8608-C30C0CE5F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850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8A6D6E-D03C-3243-BCA9-DC45FCA43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5EB4FE-C2E7-1846-AE39-924A76836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514A09-B18F-5F48-B0B8-90EB9E59C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57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3F5DB-B5C8-444E-8190-C9D9E60C4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B9DDA-6485-BE49-99D2-7DF44DBED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466DED-8614-0D43-AC3F-AE9301A083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FA13A-D9B0-634C-87A9-08C4A9F9B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73E4C5-07CB-0B46-91AA-DD94D995D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9244D9-5A6A-C24B-8EBE-8BA4F0DE1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607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743E3-C9F1-E74A-98E2-CF3A0354F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1CE2FE-5CD3-1248-9389-1A2FFA0B33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8C8CCE-2808-CF40-91F6-15A002E407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58E94E-7F91-2741-A727-92F246B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0A1E0D-2DDD-5A49-9230-6EDA7DA0B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AB759-DAF1-574E-BBF7-EC0B1942A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3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32B467-6269-1640-A6D8-A25BEB9DA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4059F-13D9-3F43-8E76-0F5B8C0B12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C1EE39-48D6-DC44-B407-BE2C71C38F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1D54F-8D25-104C-B9C9-775EC3BE7329}" type="datetimeFigureOut">
              <a:rPr lang="en-US" smtClean="0"/>
              <a:t>8/4/19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E571CE-A5DD-474D-95B9-0BDF1AE071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2DD67B-9A11-F548-B73C-BB6087408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3146A-96F9-734B-A887-B8DBF40533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62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2.xml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3.x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68C02BF-007B-9840-98BE-75010B64F48C}"/>
              </a:ext>
            </a:extLst>
          </p:cNvPr>
          <p:cNvSpPr txBox="1"/>
          <p:nvPr/>
        </p:nvSpPr>
        <p:spPr>
          <a:xfrm>
            <a:off x="707669" y="344851"/>
            <a:ext cx="1819729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/>
              <a:t>About US– </a:t>
            </a:r>
            <a:endParaRPr lang="en-US" i="1" u="sng" dirty="0">
              <a:solidFill>
                <a:schemeClr val="accent2"/>
              </a:solidFill>
            </a:endParaRPr>
          </a:p>
          <a:p>
            <a:r>
              <a:rPr lang="en-US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C6B3A7-5B2E-0445-8271-FFBADB78E43B}"/>
              </a:ext>
            </a:extLst>
          </p:cNvPr>
          <p:cNvSpPr txBox="1"/>
          <p:nvPr/>
        </p:nvSpPr>
        <p:spPr>
          <a:xfrm>
            <a:off x="470780" y="1145070"/>
            <a:ext cx="119865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Content for Page:</a:t>
            </a:r>
          </a:p>
          <a:p>
            <a:endParaRPr lang="en-US" dirty="0"/>
          </a:p>
          <a:p>
            <a:r>
              <a:rPr lang="en-US" dirty="0"/>
              <a:t>Half Day Hikes creates pocket-sized, yet informative “trail buddies” for hikers to carry on the trail. Each guide is </a:t>
            </a:r>
            <a:br>
              <a:rPr lang="en-US" dirty="0"/>
            </a:br>
            <a:r>
              <a:rPr lang="en-US" dirty="0"/>
              <a:t>chock-full of hiking tips, maps, highlights, reference points, trailhead directions, and full-color photos depicting</a:t>
            </a:r>
            <a:br>
              <a:rPr lang="en-US" dirty="0"/>
            </a:br>
            <a:r>
              <a:rPr lang="en-US" dirty="0"/>
              <a:t> trail features, so hikers will know exactly what to expect and how to plan their hike.</a:t>
            </a:r>
          </a:p>
          <a:p>
            <a:endParaRPr lang="en-US" dirty="0"/>
          </a:p>
          <a:p>
            <a:r>
              <a:rPr lang="en-US" dirty="0"/>
              <a:t>All of the hikes are easy to moderate in complexity and range in length from 1 to 8 miles, providing a variety of</a:t>
            </a:r>
            <a:br>
              <a:rPr lang="en-US" dirty="0"/>
            </a:br>
            <a:r>
              <a:rPr lang="en-US" b="1" i="1" dirty="0"/>
              <a:t>half day hikes…</a:t>
            </a:r>
            <a:r>
              <a:rPr lang="en-US" dirty="0"/>
              <a:t> </a:t>
            </a:r>
            <a:r>
              <a:rPr lang="en-US" b="1" dirty="0"/>
              <a:t>or less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Half Day Hikes is also committed to giving back and supporting Texas Parks &amp; Wildlife and other organizations that provide</a:t>
            </a:r>
            <a:br>
              <a:rPr lang="en-US" dirty="0"/>
            </a:br>
            <a:r>
              <a:rPr lang="en-US" dirty="0"/>
              <a:t>hikers with trail access and amenities.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D5ED9F-48E5-8348-BBCB-2195F6152DC0}"/>
              </a:ext>
            </a:extLst>
          </p:cNvPr>
          <p:cNvSpPr txBox="1"/>
          <p:nvPr/>
        </p:nvSpPr>
        <p:spPr>
          <a:xfrm>
            <a:off x="4060400" y="4505660"/>
            <a:ext cx="5992745" cy="147732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                    SUPPORT TEXAS PARKS &amp; WILDLIFE:</a:t>
            </a:r>
            <a:br>
              <a:rPr lang="en-US" b="1" i="1" dirty="0">
                <a:solidFill>
                  <a:schemeClr val="bg1"/>
                </a:solidFill>
              </a:rPr>
            </a:br>
            <a:r>
              <a:rPr lang="en-US" b="1" i="1" dirty="0">
                <a:solidFill>
                  <a:schemeClr val="bg1"/>
                </a:solidFill>
              </a:rPr>
              <a:t>Half Day Hikes</a:t>
            </a:r>
            <a:r>
              <a:rPr lang="en-US" b="1" dirty="0">
                <a:solidFill>
                  <a:schemeClr val="bg1"/>
                </a:solidFill>
              </a:rPr>
              <a:t> will donate 50 percent of the authors proceeds from the sale of each hiking guide to the State Park in which the guide is written for, or to a certified non-profit organization that supports the State Park.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964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F34E8A-477B-1A49-9D67-86303B821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377" y="2497683"/>
            <a:ext cx="8001000" cy="3886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17464A-6C94-CC44-8100-BFA54A7B6885}"/>
              </a:ext>
            </a:extLst>
          </p:cNvPr>
          <p:cNvSpPr txBox="1"/>
          <p:nvPr/>
        </p:nvSpPr>
        <p:spPr>
          <a:xfrm>
            <a:off x="5089189" y="5863328"/>
            <a:ext cx="62821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/>
              <a:t>Buy Now links to shopping cart to purchase guide</a:t>
            </a:r>
          </a:p>
          <a:p>
            <a:pPr marL="285750" indent="-285750">
              <a:buFontTx/>
              <a:buChar char="-"/>
            </a:pPr>
            <a:r>
              <a:rPr lang="en-US" dirty="0"/>
              <a:t>More info. Links to a static pdf snapshot from our hiking guide</a:t>
            </a:r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6668D5-F447-4F4A-BC28-887E0B24388F}"/>
              </a:ext>
            </a:extLst>
          </p:cNvPr>
          <p:cNvSpPr/>
          <p:nvPr/>
        </p:nvSpPr>
        <p:spPr>
          <a:xfrm>
            <a:off x="6263645" y="5110769"/>
            <a:ext cx="1215342" cy="45801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Buy Now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5A786AE-676E-DD42-8937-F441CC9D5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4138" y="2966662"/>
            <a:ext cx="3363792" cy="226664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7E75FC7-EC8D-A049-BC97-92A4ED2A234C}"/>
              </a:ext>
            </a:extLst>
          </p:cNvPr>
          <p:cNvSpPr/>
          <p:nvPr/>
        </p:nvSpPr>
        <p:spPr>
          <a:xfrm>
            <a:off x="7836034" y="5233307"/>
            <a:ext cx="1215342" cy="34502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More Info.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8C02BF-007B-9840-98BE-75010B64F48C}"/>
              </a:ext>
            </a:extLst>
          </p:cNvPr>
          <p:cNvSpPr txBox="1"/>
          <p:nvPr/>
        </p:nvSpPr>
        <p:spPr>
          <a:xfrm>
            <a:off x="946831" y="350079"/>
            <a:ext cx="762875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/>
              <a:t>Destinations </a:t>
            </a:r>
          </a:p>
          <a:p>
            <a:r>
              <a:rPr lang="en-US" sz="2800" u="sng" dirty="0"/>
              <a:t>Photos – Insert # 6,7,8, 9</a:t>
            </a:r>
            <a:endParaRPr lang="en-US" u="sng" dirty="0"/>
          </a:p>
          <a:p>
            <a:r>
              <a:rPr lang="en-US" dirty="0"/>
              <a:t>Additional pages: </a:t>
            </a:r>
          </a:p>
          <a:p>
            <a:pPr marL="285750" indent="-285750">
              <a:buFontTx/>
              <a:buChar char="-"/>
            </a:pPr>
            <a:r>
              <a:rPr lang="en-US" dirty="0"/>
              <a:t>Big Bend Ranch State Park, </a:t>
            </a:r>
            <a:r>
              <a:rPr lang="en-US" sz="1400" dirty="0"/>
              <a:t>Presidio, Texas </a:t>
            </a:r>
            <a:r>
              <a:rPr lang="en-US" dirty="0"/>
              <a:t>(instead of Travel Hiking  (photo 6)</a:t>
            </a:r>
          </a:p>
          <a:p>
            <a:pPr marL="285750" indent="-285750">
              <a:buFontTx/>
              <a:buChar char="-"/>
            </a:pPr>
            <a:r>
              <a:rPr lang="en-US" dirty="0"/>
              <a:t>Franklin Mountain State Park, </a:t>
            </a:r>
            <a:r>
              <a:rPr lang="en-US" sz="1400" dirty="0"/>
              <a:t>El Paso, Texas</a:t>
            </a:r>
            <a:r>
              <a:rPr lang="en-US" dirty="0"/>
              <a:t> (photo 7)</a:t>
            </a:r>
          </a:p>
          <a:p>
            <a:pPr marL="285750" indent="-285750">
              <a:buFontTx/>
              <a:buChar char="-"/>
            </a:pPr>
            <a:r>
              <a:rPr lang="en-US" dirty="0"/>
              <a:t>Franklin Mountain State park, </a:t>
            </a:r>
            <a:r>
              <a:rPr lang="en-US" sz="1400" dirty="0"/>
              <a:t>City, State </a:t>
            </a:r>
            <a:r>
              <a:rPr lang="en-US" dirty="0"/>
              <a:t>(photo 8)</a:t>
            </a:r>
          </a:p>
          <a:p>
            <a:pPr marL="285750" indent="-285750">
              <a:buFontTx/>
              <a:buChar char="-"/>
            </a:pPr>
            <a:r>
              <a:rPr lang="en-US" dirty="0"/>
              <a:t>Coming Soon, </a:t>
            </a:r>
            <a:r>
              <a:rPr lang="en-US" sz="1400" dirty="0"/>
              <a:t>City, State </a:t>
            </a:r>
            <a:r>
              <a:rPr lang="en-US" dirty="0"/>
              <a:t>(photo 9)</a:t>
            </a:r>
          </a:p>
          <a:p>
            <a:pPr marL="285750" indent="-285750">
              <a:buFontTx/>
              <a:buChar char="-"/>
            </a:pPr>
            <a:r>
              <a:rPr lang="en-US" i="1" dirty="0"/>
              <a:t>(ABILITY TO ADD MORE LATER)</a:t>
            </a:r>
          </a:p>
          <a:p>
            <a:r>
              <a:rPr lang="en-US" dirty="0"/>
              <a:t>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020BC1-EB28-0C4A-B9F6-74FB20AF9613}"/>
              </a:ext>
            </a:extLst>
          </p:cNvPr>
          <p:cNvSpPr txBox="1"/>
          <p:nvPr/>
        </p:nvSpPr>
        <p:spPr>
          <a:xfrm>
            <a:off x="8230274" y="2455043"/>
            <a:ext cx="39866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REPLACE TRAVEL HIKING WITH</a:t>
            </a:r>
            <a:r>
              <a:rPr lang="en-US" sz="2000" b="1" dirty="0">
                <a:solidFill>
                  <a:schemeClr val="accent1"/>
                </a:solidFill>
              </a:rPr>
              <a:t>: </a:t>
            </a:r>
            <a:br>
              <a:rPr lang="en-US" sz="2000" b="1" dirty="0">
                <a:solidFill>
                  <a:schemeClr val="accent1"/>
                </a:solidFill>
              </a:rPr>
            </a:br>
            <a:r>
              <a:rPr lang="en-US" sz="2000" b="1" dirty="0">
                <a:solidFill>
                  <a:schemeClr val="accent1"/>
                </a:solidFill>
              </a:rPr>
              <a:t>BIG BEND RANCH STATE PARK</a:t>
            </a:r>
            <a:br>
              <a:rPr lang="en-US" sz="2000" b="1" dirty="0">
                <a:solidFill>
                  <a:schemeClr val="accent1"/>
                </a:solidFill>
              </a:rPr>
            </a:br>
            <a:r>
              <a:rPr lang="en-US" sz="1400" b="1" dirty="0">
                <a:solidFill>
                  <a:schemeClr val="accent1"/>
                </a:solidFill>
              </a:rPr>
              <a:t>Presidio, Texas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13CBE05-8677-9548-8FE9-56BEEF2CAFB9}"/>
              </a:ext>
            </a:extLst>
          </p:cNvPr>
          <p:cNvCxnSpPr/>
          <p:nvPr/>
        </p:nvCxnSpPr>
        <p:spPr>
          <a:xfrm flipH="1">
            <a:off x="7702062" y="2732173"/>
            <a:ext cx="501161" cy="2340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912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117464A-6C94-CC44-8100-BFA54A7B6885}"/>
              </a:ext>
            </a:extLst>
          </p:cNvPr>
          <p:cNvSpPr txBox="1"/>
          <p:nvPr/>
        </p:nvSpPr>
        <p:spPr>
          <a:xfrm>
            <a:off x="1298942" y="5921445"/>
            <a:ext cx="10455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/>
              <a:t>We want to be able to upload our own photo images into each of these boxes. Note: each page may have 10+ products</a:t>
            </a:r>
          </a:p>
          <a:p>
            <a:pPr marL="285750" indent="-285750">
              <a:buFontTx/>
              <a:buChar char="-"/>
            </a:pPr>
            <a:r>
              <a:rPr lang="en-US" sz="1200" dirty="0"/>
              <a:t>We want more space to describe the product underneath each photo image.</a:t>
            </a:r>
          </a:p>
          <a:p>
            <a:pPr marL="285750" indent="-285750">
              <a:buFontTx/>
              <a:buChar char="-"/>
            </a:pPr>
            <a:r>
              <a:rPr lang="en-US" sz="1200" dirty="0"/>
              <a:t>Replace the “Buy Now” button with “Buy from Amazon” or other vendor</a:t>
            </a:r>
          </a:p>
          <a:p>
            <a:pPr marL="285750" indent="-285750">
              <a:buFontTx/>
              <a:buChar char="-"/>
            </a:pPr>
            <a:r>
              <a:rPr lang="en-US" sz="1200" dirty="0"/>
              <a:t>We want to be able to showcase many products and have the ability to add additional boxes as necessary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8C02BF-007B-9840-98BE-75010B64F48C}"/>
              </a:ext>
            </a:extLst>
          </p:cNvPr>
          <p:cNvSpPr txBox="1"/>
          <p:nvPr/>
        </p:nvSpPr>
        <p:spPr>
          <a:xfrm>
            <a:off x="940204" y="326275"/>
            <a:ext cx="1056533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/>
              <a:t>FAVORITE</a:t>
            </a:r>
            <a:r>
              <a:rPr lang="en-US" sz="2000" u="sng" dirty="0"/>
              <a:t> </a:t>
            </a:r>
            <a:r>
              <a:rPr lang="en-US" sz="2800" u="sng" dirty="0"/>
              <a:t>PRODUCTS</a:t>
            </a:r>
            <a:r>
              <a:rPr lang="en-US" sz="2000" u="sng" dirty="0"/>
              <a:t> – Initial Page</a:t>
            </a:r>
          </a:p>
          <a:p>
            <a:r>
              <a:rPr lang="en-US" sz="1200" dirty="0"/>
              <a:t>- Reduce to 3 items as outlined below and update titles:</a:t>
            </a:r>
          </a:p>
          <a:p>
            <a:pPr marL="742950" lvl="1" indent="-285750">
              <a:buFontTx/>
              <a:buChar char="-"/>
            </a:pPr>
            <a:r>
              <a:rPr lang="en-US" sz="1200" dirty="0"/>
              <a:t>Gear (photo # 10)</a:t>
            </a:r>
          </a:p>
          <a:p>
            <a:pPr marL="742950" lvl="1" indent="-285750">
              <a:buFontTx/>
              <a:buChar char="-"/>
            </a:pPr>
            <a:r>
              <a:rPr lang="en-US" sz="1200" dirty="0"/>
              <a:t>Clothing (photo # 11)</a:t>
            </a:r>
          </a:p>
          <a:p>
            <a:pPr marL="742950" lvl="1" indent="-285750">
              <a:buFontTx/>
              <a:buChar char="-"/>
            </a:pPr>
            <a:r>
              <a:rPr lang="en-US" sz="1200" dirty="0"/>
              <a:t>Fun Stuff (photo # 12) (See images on next slide)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sz="1200" dirty="0"/>
              <a:t>THE ABOVE PAGES LINK TO ANOTHER PAGE THAT HAS THE PRODUCTS LISTED AS OUTLINED BELOW. WHEN YOU CLICK ON A PRODUCT IT THEN LINKS TO A STORE WHERE THE ITEM CAN BE PURCHASED  EG., AMAZON AFFILIATE PROGRAM – DOES NOT LINK TO OUR SHOPPING CART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D473EE-06B4-7F44-A0DA-0D8D3BA49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3930" y="1600547"/>
            <a:ext cx="3791562" cy="21202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32CCB8-7B92-BC44-9B8D-07ED16C23869}"/>
              </a:ext>
            </a:extLst>
          </p:cNvPr>
          <p:cNvSpPr txBox="1"/>
          <p:nvPr/>
        </p:nvSpPr>
        <p:spPr>
          <a:xfrm>
            <a:off x="5145192" y="1882600"/>
            <a:ext cx="15418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  <a:r>
              <a:rPr lang="en-US" sz="8000" dirty="0"/>
              <a:t>x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E5357E5-EB0E-EE45-9036-28B389B380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6782" y="4173482"/>
            <a:ext cx="3904001" cy="186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481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8A2A1-C8C4-CA45-8A5E-E6C5E4407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/>
              <a:t>FAVORITE</a:t>
            </a:r>
            <a:r>
              <a:rPr lang="en-US" sz="3600" u="sng" dirty="0"/>
              <a:t> </a:t>
            </a:r>
            <a:r>
              <a:rPr lang="en-US" u="sng" dirty="0"/>
              <a:t>PRODUCTS</a:t>
            </a:r>
            <a:r>
              <a:rPr lang="en-US" sz="3600" u="sng" dirty="0"/>
              <a:t> </a:t>
            </a:r>
            <a:br>
              <a:rPr lang="en-US" sz="3600" u="sng" dirty="0"/>
            </a:br>
            <a:r>
              <a:rPr lang="en-US" sz="3200" dirty="0"/>
              <a:t>Photo 10 – Gear            Photo 11 - Clothing             Photo 12 – Fun Stuff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A1BDB59-D9F1-9944-AC4D-3F6AC9EBA5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747" y="2083235"/>
            <a:ext cx="3429000" cy="412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6B03A2-FA75-0D45-9200-4277754EA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951" y="1690688"/>
            <a:ext cx="3269772" cy="48896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E60A0E-13FE-D144-B35D-CE01A9AE84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927" y="1690688"/>
            <a:ext cx="2145442" cy="415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41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68C02BF-007B-9840-98BE-75010B64F48C}"/>
              </a:ext>
            </a:extLst>
          </p:cNvPr>
          <p:cNvSpPr txBox="1"/>
          <p:nvPr/>
        </p:nvSpPr>
        <p:spPr>
          <a:xfrm>
            <a:off x="916351" y="380559"/>
            <a:ext cx="10247279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/>
              <a:t>FAVORITE PRODUCTS (cont’d)</a:t>
            </a:r>
            <a:endParaRPr lang="en-US" u="sng" dirty="0"/>
          </a:p>
          <a:p>
            <a:pPr marL="285750" indent="-285750">
              <a:buFontTx/>
              <a:buChar char="-"/>
            </a:pPr>
            <a:r>
              <a:rPr lang="en-US" dirty="0"/>
              <a:t>Please add a Disclosure Statement in a box at the bottom of each Favorite Products page as follows in small sized font print!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r>
              <a:rPr lang="en-US" b="1" u="sng" dirty="0"/>
              <a:t>Disclosure</a:t>
            </a:r>
            <a:r>
              <a:rPr lang="en-US" dirty="0"/>
              <a:t>:</a:t>
            </a:r>
          </a:p>
          <a:p>
            <a:pPr marL="285750" indent="-285750">
              <a:buFontTx/>
              <a:buChar char="-"/>
            </a:pPr>
            <a:r>
              <a:rPr lang="en-US" dirty="0"/>
              <a:t> </a:t>
            </a:r>
            <a:r>
              <a:rPr lang="en-US" i="1" dirty="0"/>
              <a:t>Some of the links above are Affiliate links, meaning that at no additional cost to you Half Day Hikes will earn a commission if you click-through and make a purchase.</a:t>
            </a:r>
          </a:p>
          <a:p>
            <a:pPr marL="285750" indent="-285750">
              <a:buFontTx/>
              <a:buChar char="-"/>
            </a:pPr>
            <a:r>
              <a:rPr lang="en-US" i="1" dirty="0"/>
              <a:t>Commissions earned help fund this website and the production of our hiking guides.</a:t>
            </a: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4407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68C02BF-007B-9840-98BE-75010B64F48C}"/>
              </a:ext>
            </a:extLst>
          </p:cNvPr>
          <p:cNvSpPr txBox="1"/>
          <p:nvPr/>
        </p:nvSpPr>
        <p:spPr>
          <a:xfrm>
            <a:off x="946832" y="350079"/>
            <a:ext cx="908108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/>
              <a:t>PHOTOGRAPHY</a:t>
            </a:r>
          </a:p>
          <a:p>
            <a:endParaRPr lang="en-US" u="sng" dirty="0"/>
          </a:p>
          <a:p>
            <a:pPr marL="285750" indent="-285750">
              <a:buFontTx/>
              <a:buChar char="-"/>
            </a:pPr>
            <a:r>
              <a:rPr lang="en-US" dirty="0"/>
              <a:t>Each photo requires the ability to link to a </a:t>
            </a:r>
            <a:r>
              <a:rPr lang="en-US" dirty="0" err="1"/>
              <a:t>Smugmug.com</a:t>
            </a:r>
            <a:r>
              <a:rPr lang="en-US" dirty="0"/>
              <a:t> </a:t>
            </a:r>
            <a:r>
              <a:rPr lang="en-US" dirty="0" err="1"/>
              <a:t>url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We need the ability to add additional images and </a:t>
            </a:r>
            <a:r>
              <a:rPr lang="en-US" dirty="0" err="1"/>
              <a:t>url’s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Ability to add text identifying the destination of the photo underneath each image</a:t>
            </a: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0404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567F4-C7CF-EE43-AE66-78C4950ED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0825"/>
            <a:ext cx="10515600" cy="1325563"/>
          </a:xfrm>
        </p:spPr>
        <p:txBody>
          <a:bodyPr/>
          <a:lstStyle/>
          <a:p>
            <a:r>
              <a:rPr lang="en-US" b="1" dirty="0"/>
              <a:t>Photos – where to insert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E1015C-5A44-664A-878A-A5511508B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68425"/>
            <a:ext cx="10727267" cy="4351338"/>
          </a:xfrm>
        </p:spPr>
        <p:txBody>
          <a:bodyPr>
            <a:normAutofit fontScale="92500" lnSpcReduction="20000"/>
          </a:bodyPr>
          <a:lstStyle/>
          <a:p>
            <a:r>
              <a:rPr lang="en-US" sz="2100" dirty="0"/>
              <a:t># 1 – 4 Slides for Front Page (Hoodoos, Big Bend Ranch State Park, Rancherias Canyon, View from Fresno Rim) </a:t>
            </a:r>
          </a:p>
          <a:p>
            <a:r>
              <a:rPr lang="en-US" sz="2100" dirty="0"/>
              <a:t># 5  – About Us</a:t>
            </a:r>
          </a:p>
          <a:p>
            <a:r>
              <a:rPr lang="en-US" sz="2100" dirty="0"/>
              <a:t># 6 – Big Bend Ranch State Park</a:t>
            </a:r>
          </a:p>
          <a:p>
            <a:r>
              <a:rPr lang="en-US" sz="2100" dirty="0"/>
              <a:t>#7 – Franklin Mountains</a:t>
            </a:r>
          </a:p>
          <a:p>
            <a:r>
              <a:rPr lang="en-US" sz="2100" dirty="0"/>
              <a:t># 8  – Franklin Mountains (placeholder)</a:t>
            </a:r>
          </a:p>
          <a:p>
            <a:r>
              <a:rPr lang="en-US" sz="2100" dirty="0"/>
              <a:t># 9 – Placeholder</a:t>
            </a:r>
          </a:p>
          <a:p>
            <a:r>
              <a:rPr lang="en-US" sz="2100" dirty="0"/>
              <a:t># 10 – Gear</a:t>
            </a:r>
          </a:p>
          <a:p>
            <a:r>
              <a:rPr lang="en-US" sz="2100" dirty="0"/>
              <a:t>#11 – Clothing</a:t>
            </a:r>
          </a:p>
          <a:p>
            <a:r>
              <a:rPr lang="en-US" sz="2100" dirty="0"/>
              <a:t>#12 – Fun Stuff</a:t>
            </a:r>
          </a:p>
          <a:p>
            <a:r>
              <a:rPr lang="en-US" sz="2100" dirty="0"/>
              <a:t># 13 – Background for Products page – Replace image in the background, using similar treatment as in your example design</a:t>
            </a:r>
          </a:p>
          <a:p>
            <a:r>
              <a:rPr lang="en-US" sz="2100" dirty="0"/>
              <a:t># 14 – Background for Photography Page – replace background image, but use similar treatment as in your example design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279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549</Words>
  <Application>Microsoft Macintosh PowerPoint</Application>
  <PresentationFormat>Widescreen</PresentationFormat>
  <Paragraphs>76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FAVORITE PRODUCTS  Photo 10 – Gear            Photo 11 - Clothing             Photo 12 – Fun Stuff</vt:lpstr>
      <vt:lpstr>PowerPoint Presentation</vt:lpstr>
      <vt:lpstr>PowerPoint Presentation</vt:lpstr>
      <vt:lpstr>Photos – where to insert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Fuller</dc:creator>
  <cp:lastModifiedBy>Jenny Fuller</cp:lastModifiedBy>
  <cp:revision>125</cp:revision>
  <dcterms:created xsi:type="dcterms:W3CDTF">2019-08-03T21:03:58Z</dcterms:created>
  <dcterms:modified xsi:type="dcterms:W3CDTF">2019-08-05T03:03:08Z</dcterms:modified>
</cp:coreProperties>
</file>