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52"/>
    <p:restoredTop sz="94662"/>
  </p:normalViewPr>
  <p:slideViewPr>
    <p:cSldViewPr snapToGrid="0" snapToObjects="1">
      <p:cViewPr varScale="1">
        <p:scale>
          <a:sx n="80" d="100"/>
          <a:sy n="80" d="100"/>
        </p:scale>
        <p:origin x="236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39E77-5939-C34D-8BF5-86D4E9D54770}" type="datetimeFigureOut">
              <a:rPr lang="en-US" smtClean="0"/>
              <a:t>8/6/19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D2C30-8C47-784A-939C-405C46795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08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470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42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22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10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05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87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831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83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0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188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45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62DE5-60B1-EA4F-B949-7C424762ED5B}" type="datetimeFigureOut">
              <a:rPr lang="en-US" smtClean="0"/>
              <a:t>8/6/19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EF857-2041-704A-9ACC-12282A413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737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9999B8-B5C1-AD4B-9B70-BAF7E8DE0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6566" y="2085351"/>
            <a:ext cx="10837333" cy="84666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07A5D0-0C87-EE47-9749-F6052AF1A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85" y="-2188807"/>
            <a:ext cx="4898761" cy="2188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60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D69C7A-FCC9-044A-ABC3-AD1A1CC69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9" y="7881272"/>
            <a:ext cx="6920379" cy="43107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9C1A93-834A-D943-91BF-D0CF5B3FB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011" y="914399"/>
            <a:ext cx="6472989" cy="27775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2515E7B-3FF9-4945-A759-AA7C3CB2A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39" y="3691949"/>
            <a:ext cx="6811121" cy="21622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F1670DC-E385-6643-9686-4479306655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854223"/>
            <a:ext cx="6811121" cy="216227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2E6DC60-1FD0-1F45-87F1-E213A2D1C8FC}"/>
              </a:ext>
            </a:extLst>
          </p:cNvPr>
          <p:cNvSpPr txBox="1"/>
          <p:nvPr/>
        </p:nvSpPr>
        <p:spPr>
          <a:xfrm>
            <a:off x="1106905" y="401053"/>
            <a:ext cx="1730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Blog Post Design</a:t>
            </a:r>
          </a:p>
        </p:txBody>
      </p:sp>
    </p:spTree>
    <p:extLst>
      <p:ext uri="{BB962C8B-B14F-4D97-AF65-F5344CB8AC3E}">
        <p14:creationId xmlns:p14="http://schemas.microsoft.com/office/powerpoint/2010/main" val="2353817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3</Words>
  <Application>Microsoft Macintosh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Fuller</dc:creator>
  <cp:lastModifiedBy>Jenny Fuller</cp:lastModifiedBy>
  <cp:revision>4</cp:revision>
  <cp:lastPrinted>2019-08-06T17:26:34Z</cp:lastPrinted>
  <dcterms:created xsi:type="dcterms:W3CDTF">2019-08-06T17:17:36Z</dcterms:created>
  <dcterms:modified xsi:type="dcterms:W3CDTF">2019-08-06T17:32:35Z</dcterms:modified>
</cp:coreProperties>
</file>