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7" r:id="rId2"/>
  </p:sldMasterIdLst>
  <p:notesMasterIdLst>
    <p:notesMasterId r:id="rId28"/>
  </p:notesMasterIdLst>
  <p:sldIdLst>
    <p:sldId id="256" r:id="rId3"/>
    <p:sldId id="259" r:id="rId4"/>
    <p:sldId id="293" r:id="rId5"/>
    <p:sldId id="376" r:id="rId6"/>
    <p:sldId id="263" r:id="rId7"/>
    <p:sldId id="261" r:id="rId8"/>
    <p:sldId id="262" r:id="rId9"/>
    <p:sldId id="369" r:id="rId10"/>
    <p:sldId id="266" r:id="rId11"/>
    <p:sldId id="370" r:id="rId12"/>
    <p:sldId id="265" r:id="rId13"/>
    <p:sldId id="264" r:id="rId14"/>
    <p:sldId id="367" r:id="rId15"/>
    <p:sldId id="267" r:id="rId16"/>
    <p:sldId id="344" r:id="rId17"/>
    <p:sldId id="361" r:id="rId18"/>
    <p:sldId id="371" r:id="rId19"/>
    <p:sldId id="349" r:id="rId20"/>
    <p:sldId id="300" r:id="rId21"/>
    <p:sldId id="350" r:id="rId22"/>
    <p:sldId id="373" r:id="rId23"/>
    <p:sldId id="375" r:id="rId24"/>
    <p:sldId id="368" r:id="rId25"/>
    <p:sldId id="303" r:id="rId26"/>
    <p:sldId id="304" r:id="rId27"/>
  </p:sldIdLst>
  <p:sldSz cx="9169400" cy="6889750"/>
  <p:notesSz cx="9296400" cy="7010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931E"/>
    <a:srgbClr val="6BA80B"/>
    <a:srgbClr val="92D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69" autoAdjust="0"/>
    <p:restoredTop sz="94312" autoAdjust="0"/>
  </p:normalViewPr>
  <p:slideViewPr>
    <p:cSldViewPr>
      <p:cViewPr varScale="1">
        <p:scale>
          <a:sx n="191" d="100"/>
          <a:sy n="191" d="100"/>
        </p:scale>
        <p:origin x="-2592" y="-104"/>
      </p:cViewPr>
      <p:guideLst>
        <p:guide orient="horz" pos="2880"/>
        <p:guide pos="2160"/>
      </p:guideLst>
    </p:cSldViewPr>
  </p:slideViewPr>
  <p:outlineViewPr>
    <p:cViewPr>
      <p:scale>
        <a:sx n="33" d="100"/>
        <a:sy n="33" d="100"/>
      </p:scale>
      <p:origin x="0" y="-966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notesMaster" Target="notesMasters/notesMaster1.xml"/><Relationship Id="rId2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30" Type="http://schemas.openxmlformats.org/officeDocument/2006/relationships/presProps" Target="presProps.xml"/><Relationship Id="rId31" Type="http://schemas.openxmlformats.org/officeDocument/2006/relationships/viewProps" Target="viewProps.xml"/><Relationship Id="rId32" Type="http://schemas.openxmlformats.org/officeDocument/2006/relationships/theme" Target="theme/theme1.xml"/><Relationship Id="rId9" Type="http://schemas.openxmlformats.org/officeDocument/2006/relationships/slide" Target="slides/slide7.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33" Type="http://schemas.openxmlformats.org/officeDocument/2006/relationships/tableStyles" Target="tableStyle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4028548" cy="352135"/>
          </a:xfrm>
          <a:prstGeom prst="rect">
            <a:avLst/>
          </a:prstGeom>
        </p:spPr>
        <p:txBody>
          <a:bodyPr vert="horz" lIns="92848" tIns="46424" rIns="92848" bIns="46424" rtlCol="0"/>
          <a:lstStyle>
            <a:lvl1pPr algn="l">
              <a:defRPr sz="1200"/>
            </a:lvl1pPr>
          </a:lstStyle>
          <a:p>
            <a:endParaRPr lang="en-US"/>
          </a:p>
        </p:txBody>
      </p:sp>
      <p:sp>
        <p:nvSpPr>
          <p:cNvPr id="3" name="Date Placeholder 2"/>
          <p:cNvSpPr>
            <a:spLocks noGrp="1"/>
          </p:cNvSpPr>
          <p:nvPr>
            <p:ph type="dt" idx="1"/>
          </p:nvPr>
        </p:nvSpPr>
        <p:spPr>
          <a:xfrm>
            <a:off x="5266244" y="1"/>
            <a:ext cx="4028548" cy="352135"/>
          </a:xfrm>
          <a:prstGeom prst="rect">
            <a:avLst/>
          </a:prstGeom>
        </p:spPr>
        <p:txBody>
          <a:bodyPr vert="horz" lIns="92848" tIns="46424" rIns="92848" bIns="46424" rtlCol="0"/>
          <a:lstStyle>
            <a:lvl1pPr algn="r">
              <a:defRPr sz="1200"/>
            </a:lvl1pPr>
          </a:lstStyle>
          <a:p>
            <a:fld id="{516419E7-E5B6-4E88-BA68-8795C0BA555F}" type="datetimeFigureOut">
              <a:rPr lang="en-US" smtClean="0"/>
              <a:t>5/27/19</a:t>
            </a:fld>
            <a:endParaRPr lang="en-US"/>
          </a:p>
        </p:txBody>
      </p:sp>
      <p:sp>
        <p:nvSpPr>
          <p:cNvPr id="4" name="Slide Image Placeholder 3"/>
          <p:cNvSpPr>
            <a:spLocks noGrp="1" noRot="1" noChangeAspect="1"/>
          </p:cNvSpPr>
          <p:nvPr>
            <p:ph type="sldImg" idx="2"/>
          </p:nvPr>
        </p:nvSpPr>
        <p:spPr>
          <a:xfrm>
            <a:off x="3076575" y="877888"/>
            <a:ext cx="3143250" cy="2363787"/>
          </a:xfrm>
          <a:prstGeom prst="rect">
            <a:avLst/>
          </a:prstGeom>
          <a:noFill/>
          <a:ln w="12700">
            <a:solidFill>
              <a:prstClr val="black"/>
            </a:solidFill>
          </a:ln>
        </p:spPr>
        <p:txBody>
          <a:bodyPr vert="horz" lIns="92848" tIns="46424" rIns="92848" bIns="46424" rtlCol="0" anchor="ctr"/>
          <a:lstStyle/>
          <a:p>
            <a:endParaRPr lang="en-US"/>
          </a:p>
        </p:txBody>
      </p:sp>
      <p:sp>
        <p:nvSpPr>
          <p:cNvPr id="5" name="Notes Placeholder 4"/>
          <p:cNvSpPr>
            <a:spLocks noGrp="1"/>
          </p:cNvSpPr>
          <p:nvPr>
            <p:ph type="body" sz="quarter" idx="3"/>
          </p:nvPr>
        </p:nvSpPr>
        <p:spPr>
          <a:xfrm>
            <a:off x="930284" y="3374362"/>
            <a:ext cx="7435832" cy="2760546"/>
          </a:xfrm>
          <a:prstGeom prst="rect">
            <a:avLst/>
          </a:prstGeom>
        </p:spPr>
        <p:txBody>
          <a:bodyPr vert="horz" lIns="92848" tIns="46424" rIns="92848" bIns="4642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658265"/>
            <a:ext cx="4028548" cy="352135"/>
          </a:xfrm>
          <a:prstGeom prst="rect">
            <a:avLst/>
          </a:prstGeom>
        </p:spPr>
        <p:txBody>
          <a:bodyPr vert="horz" lIns="92848" tIns="46424" rIns="92848" bIns="46424" rtlCol="0" anchor="b"/>
          <a:lstStyle>
            <a:lvl1pPr algn="l">
              <a:defRPr sz="1200"/>
            </a:lvl1pPr>
          </a:lstStyle>
          <a:p>
            <a:endParaRPr lang="en-US"/>
          </a:p>
        </p:txBody>
      </p:sp>
      <p:sp>
        <p:nvSpPr>
          <p:cNvPr id="7" name="Slide Number Placeholder 6"/>
          <p:cNvSpPr>
            <a:spLocks noGrp="1"/>
          </p:cNvSpPr>
          <p:nvPr>
            <p:ph type="sldNum" sz="quarter" idx="5"/>
          </p:nvPr>
        </p:nvSpPr>
        <p:spPr>
          <a:xfrm>
            <a:off x="5266244" y="6658265"/>
            <a:ext cx="4028548" cy="352135"/>
          </a:xfrm>
          <a:prstGeom prst="rect">
            <a:avLst/>
          </a:prstGeom>
        </p:spPr>
        <p:txBody>
          <a:bodyPr vert="horz" lIns="92848" tIns="46424" rIns="92848" bIns="46424" rtlCol="0" anchor="b"/>
          <a:lstStyle>
            <a:lvl1pPr algn="r">
              <a:defRPr sz="1200"/>
            </a:lvl1pPr>
          </a:lstStyle>
          <a:p>
            <a:fld id="{6974E4F3-06BB-4DCE-A36B-42BF62D666E2}" type="slidenum">
              <a:rPr lang="en-US" smtClean="0"/>
              <a:t>‹#›</a:t>
            </a:fld>
            <a:endParaRPr lang="en-US"/>
          </a:p>
        </p:txBody>
      </p:sp>
    </p:spTree>
    <p:extLst>
      <p:ext uri="{BB962C8B-B14F-4D97-AF65-F5344CB8AC3E}">
        <p14:creationId xmlns:p14="http://schemas.microsoft.com/office/powerpoint/2010/main" val="10130322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
        <p:cNvGrpSpPr/>
        <p:nvPr/>
      </p:nvGrpSpPr>
      <p:grpSpPr>
        <a:xfrm>
          <a:off x="0" y="0"/>
          <a:ext cx="0" cy="0"/>
          <a:chOff x="0" y="0"/>
          <a:chExt cx="0" cy="0"/>
        </a:xfrm>
      </p:grpSpPr>
      <p:sp>
        <p:nvSpPr>
          <p:cNvPr id="54" name="Shape 54"/>
          <p:cNvSpPr>
            <a:spLocks noGrp="1" noRot="1" noChangeAspect="1"/>
          </p:cNvSpPr>
          <p:nvPr>
            <p:ph type="sldImg" idx="2"/>
          </p:nvPr>
        </p:nvSpPr>
        <p:spPr>
          <a:xfrm>
            <a:off x="1193800" y="709613"/>
            <a:ext cx="4719638" cy="35464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55" name="Shape 55"/>
          <p:cNvSpPr txBox="1">
            <a:spLocks noGrp="1"/>
          </p:cNvSpPr>
          <p:nvPr>
            <p:ph type="body" idx="1"/>
          </p:nvPr>
        </p:nvSpPr>
        <p:spPr>
          <a:xfrm>
            <a:off x="930284" y="3374361"/>
            <a:ext cx="7435832" cy="2760546"/>
          </a:xfrm>
          <a:prstGeom prst="rect">
            <a:avLst/>
          </a:prstGeom>
          <a:noFill/>
          <a:ln>
            <a:noFill/>
          </a:ln>
        </p:spPr>
        <p:txBody>
          <a:bodyPr lIns="92833" tIns="46404" rIns="92833" bIns="46404" anchor="t" anchorCtr="0">
            <a:noAutofit/>
          </a:bodyPr>
          <a:lstStyle/>
          <a:p>
            <a:pPr>
              <a:buSzPct val="25000"/>
            </a:pPr>
            <a:endParaRPr>
              <a:solidFill>
                <a:schemeClr val="dk1"/>
              </a:solidFill>
              <a:latin typeface="Calibri"/>
              <a:ea typeface="Calibri"/>
              <a:cs typeface="Calibri"/>
              <a:sym typeface="Calibri"/>
            </a:endParaRPr>
          </a:p>
        </p:txBody>
      </p:sp>
      <p:sp>
        <p:nvSpPr>
          <p:cNvPr id="56" name="Shape 56"/>
          <p:cNvSpPr txBox="1">
            <a:spLocks noGrp="1"/>
          </p:cNvSpPr>
          <p:nvPr>
            <p:ph type="sldNum" idx="12"/>
          </p:nvPr>
        </p:nvSpPr>
        <p:spPr>
          <a:xfrm>
            <a:off x="5266244" y="6658265"/>
            <a:ext cx="4028548" cy="352134"/>
          </a:xfrm>
          <a:prstGeom prst="rect">
            <a:avLst/>
          </a:prstGeom>
          <a:noFill/>
          <a:ln>
            <a:noFill/>
          </a:ln>
        </p:spPr>
        <p:txBody>
          <a:bodyPr lIns="92833" tIns="46404" rIns="92833" bIns="46404" anchor="b" anchorCtr="0">
            <a:noAutofit/>
          </a:bodyPr>
          <a:lstStyle/>
          <a:p>
            <a:pPr>
              <a:buSzPct val="25000"/>
            </a:pPr>
            <a:fld id="{00000000-1234-1234-1234-123412341234}" type="slidenum">
              <a:rPr lang="en-US">
                <a:solidFill>
                  <a:srgbClr val="000000"/>
                </a:solidFill>
                <a:latin typeface="Calibri"/>
                <a:ea typeface="Calibri"/>
                <a:cs typeface="Calibri"/>
                <a:sym typeface="Calibri"/>
              </a:rPr>
              <a:pPr>
                <a:buSzPct val="25000"/>
              </a:pPr>
              <a:t>1</a:t>
            </a:fld>
            <a:endParaRPr lang="en-US">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6585040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Shape 140"/>
          <p:cNvSpPr>
            <a:spLocks noGrp="1" noRot="1" noChangeAspect="1"/>
          </p:cNvSpPr>
          <p:nvPr>
            <p:ph type="sldImg" idx="2"/>
          </p:nvPr>
        </p:nvSpPr>
        <p:spPr>
          <a:xfrm>
            <a:off x="1193800" y="709613"/>
            <a:ext cx="4719638" cy="354647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41" name="Shape 141"/>
          <p:cNvSpPr txBox="1">
            <a:spLocks noGrp="1"/>
          </p:cNvSpPr>
          <p:nvPr>
            <p:ph type="body" idx="1"/>
          </p:nvPr>
        </p:nvSpPr>
        <p:spPr>
          <a:xfrm>
            <a:off x="930284" y="3374361"/>
            <a:ext cx="7435832" cy="2760546"/>
          </a:xfrm>
          <a:prstGeom prst="rect">
            <a:avLst/>
          </a:prstGeom>
          <a:noFill/>
          <a:ln>
            <a:noFill/>
          </a:ln>
        </p:spPr>
        <p:txBody>
          <a:bodyPr lIns="92833" tIns="46404" rIns="92833" bIns="46404" anchor="t" anchorCtr="0">
            <a:noAutofit/>
          </a:bodyPr>
          <a:lstStyle/>
          <a:p>
            <a:pPr>
              <a:buSzPct val="25000"/>
            </a:pPr>
            <a:r>
              <a:rPr lang="en-US">
                <a:solidFill>
                  <a:schemeClr val="dk1"/>
                </a:solidFill>
                <a:latin typeface="Calibri"/>
                <a:ea typeface="Calibri"/>
                <a:cs typeface="Calibri"/>
                <a:sym typeface="Calibri"/>
              </a:rPr>
              <a:t>10,000X stronger than chemotherapy</a:t>
            </a:r>
          </a:p>
        </p:txBody>
      </p:sp>
      <p:sp>
        <p:nvSpPr>
          <p:cNvPr id="142" name="Shape 142"/>
          <p:cNvSpPr txBox="1">
            <a:spLocks noGrp="1"/>
          </p:cNvSpPr>
          <p:nvPr>
            <p:ph type="sldNum" idx="12"/>
          </p:nvPr>
        </p:nvSpPr>
        <p:spPr>
          <a:xfrm>
            <a:off x="5266244" y="6658265"/>
            <a:ext cx="4028548" cy="352134"/>
          </a:xfrm>
          <a:prstGeom prst="rect">
            <a:avLst/>
          </a:prstGeom>
          <a:noFill/>
          <a:ln>
            <a:noFill/>
          </a:ln>
        </p:spPr>
        <p:txBody>
          <a:bodyPr lIns="92833" tIns="46404" rIns="92833" bIns="46404" anchor="b" anchorCtr="0">
            <a:noAutofit/>
          </a:bodyPr>
          <a:lstStyle/>
          <a:p>
            <a:pPr>
              <a:buSzPct val="25000"/>
            </a:pPr>
            <a:fld id="{00000000-1234-1234-1234-123412341234}" type="slidenum">
              <a:rPr lang="en-US">
                <a:solidFill>
                  <a:schemeClr val="dk1"/>
                </a:solidFill>
                <a:latin typeface="Calibri"/>
                <a:ea typeface="Calibri"/>
                <a:cs typeface="Calibri"/>
                <a:sym typeface="Calibri"/>
              </a:rPr>
              <a:pPr>
                <a:buSzPct val="25000"/>
              </a:pPr>
              <a:t>11</a:t>
            </a:fld>
            <a:endParaRPr lang="en-US">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037223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Shape 130"/>
          <p:cNvSpPr>
            <a:spLocks noGrp="1" noRot="1" noChangeAspect="1"/>
          </p:cNvSpPr>
          <p:nvPr>
            <p:ph type="sldImg" idx="2"/>
          </p:nvPr>
        </p:nvSpPr>
        <p:spPr>
          <a:xfrm>
            <a:off x="1193800" y="709613"/>
            <a:ext cx="4719638" cy="354647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31" name="Shape 131"/>
          <p:cNvSpPr txBox="1">
            <a:spLocks noGrp="1"/>
          </p:cNvSpPr>
          <p:nvPr>
            <p:ph type="body" idx="1"/>
          </p:nvPr>
        </p:nvSpPr>
        <p:spPr>
          <a:xfrm>
            <a:off x="930284" y="3374361"/>
            <a:ext cx="7435832" cy="2760546"/>
          </a:xfrm>
          <a:prstGeom prst="rect">
            <a:avLst/>
          </a:prstGeom>
          <a:noFill/>
          <a:ln>
            <a:noFill/>
          </a:ln>
        </p:spPr>
        <p:txBody>
          <a:bodyPr lIns="92833" tIns="46404" rIns="92833" bIns="46404" anchor="t" anchorCtr="0">
            <a:noAutofit/>
          </a:bodyPr>
          <a:lstStyle/>
          <a:p>
            <a:pPr>
              <a:buSzPct val="25000"/>
            </a:pPr>
            <a:r>
              <a:rPr lang="en-US">
                <a:solidFill>
                  <a:schemeClr val="dk1"/>
                </a:solidFill>
                <a:latin typeface="Calibri"/>
                <a:ea typeface="Calibri"/>
                <a:cs typeface="Calibri"/>
                <a:sym typeface="Calibri"/>
              </a:rPr>
              <a:t>10,000X stronger than chemotherapy</a:t>
            </a:r>
          </a:p>
        </p:txBody>
      </p:sp>
      <p:sp>
        <p:nvSpPr>
          <p:cNvPr id="132" name="Shape 132"/>
          <p:cNvSpPr txBox="1">
            <a:spLocks noGrp="1"/>
          </p:cNvSpPr>
          <p:nvPr>
            <p:ph type="sldNum" idx="12"/>
          </p:nvPr>
        </p:nvSpPr>
        <p:spPr>
          <a:xfrm>
            <a:off x="5266244" y="6658265"/>
            <a:ext cx="4028548" cy="352134"/>
          </a:xfrm>
          <a:prstGeom prst="rect">
            <a:avLst/>
          </a:prstGeom>
          <a:noFill/>
          <a:ln>
            <a:noFill/>
          </a:ln>
        </p:spPr>
        <p:txBody>
          <a:bodyPr lIns="92833" tIns="46404" rIns="92833" bIns="46404" anchor="b" anchorCtr="0">
            <a:noAutofit/>
          </a:bodyPr>
          <a:lstStyle/>
          <a:p>
            <a:pPr>
              <a:buSzPct val="25000"/>
            </a:pPr>
            <a:fld id="{00000000-1234-1234-1234-123412341234}" type="slidenum">
              <a:rPr lang="en-US">
                <a:solidFill>
                  <a:schemeClr val="dk1"/>
                </a:solidFill>
                <a:latin typeface="Calibri"/>
                <a:ea typeface="Calibri"/>
                <a:cs typeface="Calibri"/>
                <a:sym typeface="Calibri"/>
              </a:rPr>
              <a:pPr>
                <a:buSzPct val="25000"/>
              </a:pPr>
              <a:t>12</a:t>
            </a:fld>
            <a:endParaRPr lang="en-US">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586229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Shape 160"/>
          <p:cNvSpPr>
            <a:spLocks noGrp="1" noRot="1" noChangeAspect="1"/>
          </p:cNvSpPr>
          <p:nvPr>
            <p:ph type="sldImg" idx="2"/>
          </p:nvPr>
        </p:nvSpPr>
        <p:spPr>
          <a:xfrm>
            <a:off x="1193800" y="709613"/>
            <a:ext cx="4719638" cy="35464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61" name="Shape 161"/>
          <p:cNvSpPr txBox="1">
            <a:spLocks noGrp="1"/>
          </p:cNvSpPr>
          <p:nvPr>
            <p:ph type="body" idx="1"/>
          </p:nvPr>
        </p:nvSpPr>
        <p:spPr>
          <a:xfrm>
            <a:off x="930284" y="3374361"/>
            <a:ext cx="7435832" cy="2760546"/>
          </a:xfrm>
          <a:prstGeom prst="rect">
            <a:avLst/>
          </a:prstGeom>
          <a:noFill/>
          <a:ln>
            <a:noFill/>
          </a:ln>
        </p:spPr>
        <p:txBody>
          <a:bodyPr lIns="92833" tIns="46404" rIns="92833" bIns="46404" anchor="t" anchorCtr="0">
            <a:noAutofit/>
          </a:bodyPr>
          <a:lstStyle/>
          <a:p>
            <a:pPr>
              <a:buSzPct val="25000"/>
            </a:pPr>
            <a:endParaRPr>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997485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Placeholder 2"/>
          <p:cNvSpPr>
            <a:spLocks noGrp="1" noRot="1" noChangeAspect="1"/>
          </p:cNvSpPr>
          <p:nvPr>
            <p:ph type="sldImg"/>
          </p:nvPr>
        </p:nvSpPr>
        <p:spPr bwMode="auto">
          <a:xfrm>
            <a:off x="1193800" y="709613"/>
            <a:ext cx="4719638" cy="3546475"/>
          </a:xfrm>
          <a:noFill/>
          <a:ln>
            <a:solidFill>
              <a:srgbClr val="000000"/>
            </a:solidFill>
            <a:miter lim="800000"/>
            <a:headEnd/>
            <a:tailEnd/>
          </a:ln>
        </p:spPr>
      </p:sp>
      <p:sp>
        <p:nvSpPr>
          <p:cNvPr id="80899" name="Placeholder 3"/>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467112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Shape 174"/>
          <p:cNvSpPr>
            <a:spLocks noGrp="1" noRot="1" noChangeAspect="1"/>
          </p:cNvSpPr>
          <p:nvPr>
            <p:ph type="sldImg" idx="2"/>
          </p:nvPr>
        </p:nvSpPr>
        <p:spPr>
          <a:xfrm>
            <a:off x="1193800" y="709613"/>
            <a:ext cx="4719638" cy="354647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75" name="Shape 175"/>
          <p:cNvSpPr txBox="1">
            <a:spLocks noGrp="1"/>
          </p:cNvSpPr>
          <p:nvPr>
            <p:ph type="body" idx="1"/>
          </p:nvPr>
        </p:nvSpPr>
        <p:spPr>
          <a:xfrm>
            <a:off x="930284" y="3374361"/>
            <a:ext cx="7435832" cy="2760546"/>
          </a:xfrm>
          <a:prstGeom prst="rect">
            <a:avLst/>
          </a:prstGeom>
          <a:noFill/>
          <a:ln>
            <a:noFill/>
          </a:ln>
        </p:spPr>
        <p:txBody>
          <a:bodyPr lIns="92833" tIns="46404" rIns="92833" bIns="46404" anchor="t" anchorCtr="0">
            <a:noAutofit/>
          </a:bodyPr>
          <a:lstStyle/>
          <a:p>
            <a:pPr>
              <a:buSzPct val="25000"/>
            </a:pPr>
            <a:endParaRPr>
              <a:solidFill>
                <a:schemeClr val="dk1"/>
              </a:solidFill>
              <a:latin typeface="Calibri"/>
              <a:ea typeface="Calibri"/>
              <a:cs typeface="Calibri"/>
              <a:sym typeface="Calibri"/>
            </a:endParaRPr>
          </a:p>
        </p:txBody>
      </p:sp>
      <p:sp>
        <p:nvSpPr>
          <p:cNvPr id="176" name="Shape 176"/>
          <p:cNvSpPr txBox="1">
            <a:spLocks noGrp="1"/>
          </p:cNvSpPr>
          <p:nvPr>
            <p:ph type="sldNum" idx="12"/>
          </p:nvPr>
        </p:nvSpPr>
        <p:spPr>
          <a:xfrm>
            <a:off x="5266244" y="6658265"/>
            <a:ext cx="4028548" cy="352134"/>
          </a:xfrm>
          <a:prstGeom prst="rect">
            <a:avLst/>
          </a:prstGeom>
          <a:noFill/>
          <a:ln>
            <a:noFill/>
          </a:ln>
        </p:spPr>
        <p:txBody>
          <a:bodyPr lIns="92833" tIns="46404" rIns="92833" bIns="46404" anchor="b" anchorCtr="0">
            <a:noAutofit/>
          </a:bodyPr>
          <a:lstStyle/>
          <a:p>
            <a:pPr defTabSz="928482">
              <a:buSzPct val="25000"/>
              <a:defRPr/>
            </a:pPr>
            <a:fld id="{00000000-1234-1234-1234-123412341234}" type="slidenum">
              <a:rPr lang="en-US" kern="0">
                <a:solidFill>
                  <a:srgbClr val="000000"/>
                </a:solidFill>
                <a:latin typeface="Calibri"/>
                <a:ea typeface="Calibri"/>
                <a:cs typeface="Calibri"/>
                <a:sym typeface="Calibri"/>
              </a:rPr>
              <a:pPr defTabSz="928482">
                <a:buSzPct val="25000"/>
                <a:defRPr/>
              </a:pPr>
              <a:t>16</a:t>
            </a:fld>
            <a:endParaRPr lang="en-US" kern="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5353190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Shape 212"/>
          <p:cNvSpPr>
            <a:spLocks noGrp="1" noRot="1" noChangeAspect="1"/>
          </p:cNvSpPr>
          <p:nvPr>
            <p:ph type="sldImg" idx="2"/>
          </p:nvPr>
        </p:nvSpPr>
        <p:spPr>
          <a:xfrm>
            <a:off x="1193800" y="709613"/>
            <a:ext cx="4719638" cy="35464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213" name="Shape 213"/>
          <p:cNvSpPr txBox="1">
            <a:spLocks noGrp="1"/>
          </p:cNvSpPr>
          <p:nvPr>
            <p:ph type="body" idx="1"/>
          </p:nvPr>
        </p:nvSpPr>
        <p:spPr>
          <a:xfrm>
            <a:off x="930284" y="3374361"/>
            <a:ext cx="7435832" cy="2760546"/>
          </a:xfrm>
          <a:prstGeom prst="rect">
            <a:avLst/>
          </a:prstGeom>
          <a:noFill/>
          <a:ln>
            <a:noFill/>
          </a:ln>
        </p:spPr>
        <p:txBody>
          <a:bodyPr lIns="92833" tIns="46404" rIns="92833" bIns="46404" anchor="t" anchorCtr="0">
            <a:noAutofit/>
          </a:bodyPr>
          <a:lstStyle/>
          <a:p>
            <a:pPr>
              <a:buSzPct val="25000"/>
            </a:pPr>
            <a:endParaRPr>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83982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Placeholder 2"/>
          <p:cNvSpPr>
            <a:spLocks noGrp="1" noRot="1" noChangeAspect="1"/>
          </p:cNvSpPr>
          <p:nvPr>
            <p:ph type="sldImg"/>
          </p:nvPr>
        </p:nvSpPr>
        <p:spPr bwMode="auto">
          <a:xfrm>
            <a:off x="1193800" y="709613"/>
            <a:ext cx="4719638" cy="3546475"/>
          </a:xfrm>
          <a:noFill/>
          <a:ln>
            <a:solidFill>
              <a:srgbClr val="000000"/>
            </a:solidFill>
            <a:miter lim="800000"/>
            <a:headEnd/>
            <a:tailEnd/>
          </a:ln>
        </p:spPr>
      </p:sp>
      <p:sp>
        <p:nvSpPr>
          <p:cNvPr id="83971" name="Placeholder 3"/>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5207267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3800" y="709613"/>
            <a:ext cx="4719638" cy="3546475"/>
          </a:xfrm>
        </p:spPr>
      </p:sp>
      <p:sp>
        <p:nvSpPr>
          <p:cNvPr id="3" name="Notes Placeholder 2"/>
          <p:cNvSpPr>
            <a:spLocks noGrp="1"/>
          </p:cNvSpPr>
          <p:nvPr>
            <p:ph type="body" idx="1"/>
          </p:nvPr>
        </p:nvSpPr>
        <p:spPr/>
        <p:txBody>
          <a:bodyPr/>
          <a:lstStyle/>
          <a:p>
            <a:r>
              <a:rPr lang="en-US" dirty="0"/>
              <a:t>Help your</a:t>
            </a:r>
            <a:r>
              <a:rPr lang="en-US" baseline="0" dirty="0"/>
              <a:t> friends do the same thing you did in the same month you signed up and you can be car qualified</a:t>
            </a:r>
            <a:endParaRPr lang="en-US" dirty="0"/>
          </a:p>
        </p:txBody>
      </p:sp>
      <p:sp>
        <p:nvSpPr>
          <p:cNvPr id="4" name="Slide Number Placeholder 3"/>
          <p:cNvSpPr>
            <a:spLocks noGrp="1"/>
          </p:cNvSpPr>
          <p:nvPr>
            <p:ph type="sldNum" sz="quarter" idx="10"/>
          </p:nvPr>
        </p:nvSpPr>
        <p:spPr/>
        <p:txBody>
          <a:bodyPr/>
          <a:lstStyle/>
          <a:p>
            <a:fld id="{5C2FF668-4355-4E36-8F6A-A4B57AA813AE}" type="slidenum">
              <a:rPr lang="en-US" smtClean="0"/>
              <a:t>20</a:t>
            </a:fld>
            <a:endParaRPr lang="en-US"/>
          </a:p>
        </p:txBody>
      </p:sp>
    </p:spTree>
    <p:extLst>
      <p:ext uri="{BB962C8B-B14F-4D97-AF65-F5344CB8AC3E}">
        <p14:creationId xmlns:p14="http://schemas.microsoft.com/office/powerpoint/2010/main" val="9903043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Shape 79"/>
          <p:cNvSpPr>
            <a:spLocks noGrp="1" noRot="1" noChangeAspect="1"/>
          </p:cNvSpPr>
          <p:nvPr>
            <p:ph type="sldImg" idx="2"/>
          </p:nvPr>
        </p:nvSpPr>
        <p:spPr>
          <a:xfrm>
            <a:off x="3076575" y="877888"/>
            <a:ext cx="3143250" cy="2363787"/>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0" name="Shape 80"/>
          <p:cNvSpPr txBox="1">
            <a:spLocks noGrp="1"/>
          </p:cNvSpPr>
          <p:nvPr>
            <p:ph type="body" idx="1"/>
          </p:nvPr>
        </p:nvSpPr>
        <p:spPr>
          <a:xfrm>
            <a:off x="930284" y="3374360"/>
            <a:ext cx="7435984" cy="2760407"/>
          </a:xfrm>
          <a:prstGeom prst="rect">
            <a:avLst/>
          </a:prstGeom>
        </p:spPr>
        <p:txBody>
          <a:bodyPr lIns="92833" tIns="92833" rIns="92833" bIns="92833" anchor="t" anchorCtr="0">
            <a:noAutofit/>
          </a:bodyPr>
          <a:lstStyle/>
          <a:p>
            <a:endParaRPr/>
          </a:p>
        </p:txBody>
      </p:sp>
      <p:sp>
        <p:nvSpPr>
          <p:cNvPr id="81" name="Shape 81"/>
          <p:cNvSpPr txBox="1">
            <a:spLocks noGrp="1"/>
          </p:cNvSpPr>
          <p:nvPr>
            <p:ph type="sldNum" idx="12"/>
          </p:nvPr>
        </p:nvSpPr>
        <p:spPr>
          <a:xfrm>
            <a:off x="5266243" y="6658265"/>
            <a:ext cx="4028535" cy="352262"/>
          </a:xfrm>
          <a:prstGeom prst="rect">
            <a:avLst/>
          </a:prstGeom>
        </p:spPr>
        <p:txBody>
          <a:bodyPr lIns="92833" tIns="46404" rIns="92833" bIns="46404" anchor="b" anchorCtr="0">
            <a:noAutofit/>
          </a:bodyPr>
          <a:lstStyle/>
          <a:p>
            <a:pPr>
              <a:buClr>
                <a:srgbClr val="000000"/>
              </a:buClr>
              <a:buSzPct val="25000"/>
            </a:pPr>
            <a:fld id="{00000000-1234-1234-1234-123412341234}" type="slidenum">
              <a:rPr lang="en-US"/>
              <a:pPr>
                <a:buClr>
                  <a:srgbClr val="000000"/>
                </a:buClr>
                <a:buSzPct val="25000"/>
              </a:pPr>
              <a:t>21</a:t>
            </a:fld>
            <a:endParaRPr lang="en-US"/>
          </a:p>
        </p:txBody>
      </p:sp>
    </p:spTree>
    <p:extLst>
      <p:ext uri="{BB962C8B-B14F-4D97-AF65-F5344CB8AC3E}">
        <p14:creationId xmlns:p14="http://schemas.microsoft.com/office/powerpoint/2010/main" val="41165957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Placeholder 2"/>
          <p:cNvSpPr>
            <a:spLocks noGrp="1" noRot="1" noChangeAspect="1"/>
          </p:cNvSpPr>
          <p:nvPr>
            <p:ph type="sldImg"/>
          </p:nvPr>
        </p:nvSpPr>
        <p:spPr bwMode="auto">
          <a:xfrm>
            <a:off x="1185863" y="696913"/>
            <a:ext cx="4638675" cy="3486150"/>
          </a:xfrm>
          <a:noFill/>
          <a:ln>
            <a:solidFill>
              <a:srgbClr val="000000"/>
            </a:solidFill>
            <a:miter lim="800000"/>
            <a:headEnd/>
            <a:tailEnd/>
          </a:ln>
        </p:spPr>
      </p:sp>
      <p:sp>
        <p:nvSpPr>
          <p:cNvPr id="96259" name="Placeholder 3"/>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8884056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Placeholder 2"/>
          <p:cNvSpPr>
            <a:spLocks noGrp="1" noRot="1" noChangeAspect="1"/>
          </p:cNvSpPr>
          <p:nvPr>
            <p:ph type="sldImg"/>
          </p:nvPr>
        </p:nvSpPr>
        <p:spPr bwMode="auto">
          <a:xfrm>
            <a:off x="1193800" y="709613"/>
            <a:ext cx="4719638" cy="3546475"/>
          </a:xfrm>
          <a:noFill/>
          <a:ln>
            <a:solidFill>
              <a:srgbClr val="000000"/>
            </a:solidFill>
            <a:miter lim="800000"/>
            <a:headEnd/>
            <a:tailEnd/>
          </a:ln>
        </p:spPr>
      </p:sp>
      <p:sp>
        <p:nvSpPr>
          <p:cNvPr id="70659" name="Placeholder 3"/>
          <p:cNvSpPr>
            <a:spLocks noGrp="1"/>
          </p:cNvSpPr>
          <p:nvPr>
            <p:ph type="body" idx="1"/>
          </p:nvPr>
        </p:nvSpPr>
        <p:spPr bwMode="auto">
          <a:noFill/>
        </p:spPr>
        <p:txBody>
          <a:bodyPr wrap="square" numCol="1" anchor="t" anchorCtr="0" compatLnSpc="1">
            <a:prstTxWarp prst="textNoShape">
              <a:avLst/>
            </a:prstTxWarp>
          </a:bodyPr>
          <a:lstStyle/>
          <a:p>
            <a:r>
              <a:rPr lang="en-US" dirty="0"/>
              <a:t>Include</a:t>
            </a:r>
            <a:r>
              <a:rPr lang="en-US" baseline="0" dirty="0"/>
              <a:t> how the company was built around a single product VG7, not how they could make money</a:t>
            </a:r>
            <a:endParaRPr lang="en-US" dirty="0"/>
          </a:p>
        </p:txBody>
      </p:sp>
    </p:spTree>
    <p:extLst>
      <p:ext uri="{BB962C8B-B14F-4D97-AF65-F5344CB8AC3E}">
        <p14:creationId xmlns:p14="http://schemas.microsoft.com/office/powerpoint/2010/main" val="13226268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Placeholder 2"/>
          <p:cNvSpPr>
            <a:spLocks noGrp="1" noRot="1" noChangeAspect="1"/>
          </p:cNvSpPr>
          <p:nvPr>
            <p:ph type="sldImg"/>
          </p:nvPr>
        </p:nvSpPr>
        <p:spPr bwMode="auto">
          <a:xfrm>
            <a:off x="1193800" y="709613"/>
            <a:ext cx="4719638" cy="3546475"/>
          </a:xfrm>
          <a:noFill/>
          <a:ln>
            <a:solidFill>
              <a:srgbClr val="000000"/>
            </a:solidFill>
            <a:miter lim="800000"/>
            <a:headEnd/>
            <a:tailEnd/>
          </a:ln>
        </p:spPr>
      </p:sp>
      <p:sp>
        <p:nvSpPr>
          <p:cNvPr id="102403" name="Placeholder 3"/>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3656167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Placeholder 2"/>
          <p:cNvSpPr>
            <a:spLocks noGrp="1" noRot="1" noChangeAspect="1"/>
          </p:cNvSpPr>
          <p:nvPr>
            <p:ph type="sldImg"/>
          </p:nvPr>
        </p:nvSpPr>
        <p:spPr bwMode="auto">
          <a:xfrm>
            <a:off x="1193800" y="709613"/>
            <a:ext cx="4719638" cy="3546475"/>
          </a:xfrm>
          <a:noFill/>
          <a:ln>
            <a:solidFill>
              <a:srgbClr val="000000"/>
            </a:solidFill>
            <a:miter lim="800000"/>
            <a:headEnd/>
            <a:tailEnd/>
          </a:ln>
        </p:spPr>
      </p:sp>
      <p:sp>
        <p:nvSpPr>
          <p:cNvPr id="74755" name="Placeholder 3"/>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2569991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Shape 79"/>
          <p:cNvSpPr>
            <a:spLocks noGrp="1" noRot="1" noChangeAspect="1"/>
          </p:cNvSpPr>
          <p:nvPr>
            <p:ph type="sldImg" idx="2"/>
          </p:nvPr>
        </p:nvSpPr>
        <p:spPr>
          <a:xfrm>
            <a:off x="3076575" y="877888"/>
            <a:ext cx="3143250" cy="2363787"/>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0" name="Shape 80"/>
          <p:cNvSpPr txBox="1">
            <a:spLocks noGrp="1"/>
          </p:cNvSpPr>
          <p:nvPr>
            <p:ph type="body" idx="1"/>
          </p:nvPr>
        </p:nvSpPr>
        <p:spPr>
          <a:xfrm>
            <a:off x="930284" y="3374360"/>
            <a:ext cx="7435984" cy="2760407"/>
          </a:xfrm>
          <a:prstGeom prst="rect">
            <a:avLst/>
          </a:prstGeom>
        </p:spPr>
        <p:txBody>
          <a:bodyPr lIns="92833" tIns="92833" rIns="92833" bIns="92833" anchor="t" anchorCtr="0">
            <a:noAutofit/>
          </a:bodyPr>
          <a:lstStyle/>
          <a:p>
            <a:endParaRPr/>
          </a:p>
        </p:txBody>
      </p:sp>
      <p:sp>
        <p:nvSpPr>
          <p:cNvPr id="81" name="Shape 81"/>
          <p:cNvSpPr txBox="1">
            <a:spLocks noGrp="1"/>
          </p:cNvSpPr>
          <p:nvPr>
            <p:ph type="sldNum" idx="12"/>
          </p:nvPr>
        </p:nvSpPr>
        <p:spPr>
          <a:xfrm>
            <a:off x="5266243" y="6658265"/>
            <a:ext cx="4028535" cy="352262"/>
          </a:xfrm>
          <a:prstGeom prst="rect">
            <a:avLst/>
          </a:prstGeom>
        </p:spPr>
        <p:txBody>
          <a:bodyPr lIns="92833" tIns="46404" rIns="92833" bIns="46404" anchor="b" anchorCtr="0">
            <a:noAutofit/>
          </a:bodyPr>
          <a:lstStyle/>
          <a:p>
            <a:pPr>
              <a:buClr>
                <a:srgbClr val="000000"/>
              </a:buClr>
              <a:buSzPct val="25000"/>
            </a:pPr>
            <a:fld id="{00000000-1234-1234-1234-123412341234}" type="slidenum">
              <a:rPr lang="en-US"/>
              <a:pPr>
                <a:buClr>
                  <a:srgbClr val="000000"/>
                </a:buClr>
                <a:buSzPct val="25000"/>
              </a:pPr>
              <a:t>4</a:t>
            </a:fld>
            <a:endParaRPr lang="en-US"/>
          </a:p>
        </p:txBody>
      </p:sp>
    </p:spTree>
    <p:extLst>
      <p:ext uri="{BB962C8B-B14F-4D97-AF65-F5344CB8AC3E}">
        <p14:creationId xmlns:p14="http://schemas.microsoft.com/office/powerpoint/2010/main" val="11466537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Shape 93"/>
          <p:cNvSpPr>
            <a:spLocks noGrp="1" noRot="1" noChangeAspect="1"/>
          </p:cNvSpPr>
          <p:nvPr>
            <p:ph type="sldImg" idx="2"/>
          </p:nvPr>
        </p:nvSpPr>
        <p:spPr>
          <a:xfrm>
            <a:off x="1193800" y="709613"/>
            <a:ext cx="4719638" cy="35464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94" name="Shape 94"/>
          <p:cNvSpPr txBox="1">
            <a:spLocks noGrp="1"/>
          </p:cNvSpPr>
          <p:nvPr>
            <p:ph type="body" idx="1"/>
          </p:nvPr>
        </p:nvSpPr>
        <p:spPr>
          <a:xfrm>
            <a:off x="930284" y="3374361"/>
            <a:ext cx="7435832" cy="2760546"/>
          </a:xfrm>
          <a:prstGeom prst="rect">
            <a:avLst/>
          </a:prstGeom>
          <a:noFill/>
          <a:ln>
            <a:noFill/>
          </a:ln>
        </p:spPr>
        <p:txBody>
          <a:bodyPr lIns="92833" tIns="46404" rIns="92833" bIns="46404" anchor="t" anchorCtr="0">
            <a:noAutofit/>
          </a:bodyPr>
          <a:lstStyle/>
          <a:p>
            <a:pPr>
              <a:buSzPct val="25000"/>
            </a:pPr>
            <a:endParaRPr>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442555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Shape 101"/>
          <p:cNvSpPr>
            <a:spLocks noGrp="1" noRot="1" noChangeAspect="1"/>
          </p:cNvSpPr>
          <p:nvPr>
            <p:ph type="sldImg" idx="2"/>
          </p:nvPr>
        </p:nvSpPr>
        <p:spPr>
          <a:xfrm>
            <a:off x="1193800" y="709613"/>
            <a:ext cx="4719638" cy="35464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02" name="Shape 102"/>
          <p:cNvSpPr txBox="1">
            <a:spLocks noGrp="1"/>
          </p:cNvSpPr>
          <p:nvPr>
            <p:ph type="body" idx="1"/>
          </p:nvPr>
        </p:nvSpPr>
        <p:spPr>
          <a:xfrm>
            <a:off x="930284" y="3374361"/>
            <a:ext cx="7435832" cy="2760546"/>
          </a:xfrm>
          <a:prstGeom prst="rect">
            <a:avLst/>
          </a:prstGeom>
          <a:noFill/>
          <a:ln>
            <a:noFill/>
          </a:ln>
        </p:spPr>
        <p:txBody>
          <a:bodyPr lIns="92833" tIns="46404" rIns="92833" bIns="46404" anchor="t" anchorCtr="0">
            <a:noAutofit/>
          </a:bodyPr>
          <a:lstStyle/>
          <a:p>
            <a:pPr>
              <a:buSzPct val="25000"/>
            </a:pPr>
            <a:endParaRPr>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674768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Shape 121"/>
          <p:cNvSpPr txBox="1">
            <a:spLocks noGrp="1"/>
          </p:cNvSpPr>
          <p:nvPr>
            <p:ph type="body" idx="1"/>
          </p:nvPr>
        </p:nvSpPr>
        <p:spPr>
          <a:xfrm>
            <a:off x="930284" y="3374361"/>
            <a:ext cx="7435832" cy="2760546"/>
          </a:xfrm>
          <a:prstGeom prst="rect">
            <a:avLst/>
          </a:prstGeom>
        </p:spPr>
        <p:txBody>
          <a:bodyPr lIns="92833" tIns="92833" rIns="92833" bIns="92833" anchor="t" anchorCtr="0">
            <a:noAutofit/>
          </a:bodyPr>
          <a:lstStyle/>
          <a:p>
            <a:endParaRPr/>
          </a:p>
        </p:txBody>
      </p:sp>
      <p:sp>
        <p:nvSpPr>
          <p:cNvPr id="122" name="Shape 122"/>
          <p:cNvSpPr>
            <a:spLocks noGrp="1" noRot="1" noChangeAspect="1"/>
          </p:cNvSpPr>
          <p:nvPr>
            <p:ph type="sldImg" idx="2"/>
          </p:nvPr>
        </p:nvSpPr>
        <p:spPr>
          <a:xfrm>
            <a:off x="3076575" y="877888"/>
            <a:ext cx="3143250" cy="2363787"/>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220627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Shape 151"/>
          <p:cNvSpPr txBox="1">
            <a:spLocks noGrp="1"/>
          </p:cNvSpPr>
          <p:nvPr>
            <p:ph type="body" idx="1"/>
          </p:nvPr>
        </p:nvSpPr>
        <p:spPr>
          <a:xfrm>
            <a:off x="930284" y="3374361"/>
            <a:ext cx="7435832" cy="2760546"/>
          </a:xfrm>
          <a:prstGeom prst="rect">
            <a:avLst/>
          </a:prstGeom>
        </p:spPr>
        <p:txBody>
          <a:bodyPr lIns="92833" tIns="92833" rIns="92833" bIns="92833" anchor="t" anchorCtr="0">
            <a:noAutofit/>
          </a:bodyPr>
          <a:lstStyle/>
          <a:p>
            <a:endParaRPr/>
          </a:p>
        </p:txBody>
      </p:sp>
      <p:sp>
        <p:nvSpPr>
          <p:cNvPr id="152" name="Shape 152"/>
          <p:cNvSpPr>
            <a:spLocks noGrp="1" noRot="1" noChangeAspect="1"/>
          </p:cNvSpPr>
          <p:nvPr>
            <p:ph type="sldImg" idx="2"/>
          </p:nvPr>
        </p:nvSpPr>
        <p:spPr>
          <a:xfrm>
            <a:off x="3076575" y="877888"/>
            <a:ext cx="3143250" cy="2363787"/>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713536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Shape 121"/>
          <p:cNvSpPr txBox="1">
            <a:spLocks noGrp="1"/>
          </p:cNvSpPr>
          <p:nvPr>
            <p:ph type="body" idx="1"/>
          </p:nvPr>
        </p:nvSpPr>
        <p:spPr>
          <a:xfrm>
            <a:off x="930284" y="3374361"/>
            <a:ext cx="7435832" cy="2760546"/>
          </a:xfrm>
          <a:prstGeom prst="rect">
            <a:avLst/>
          </a:prstGeom>
        </p:spPr>
        <p:txBody>
          <a:bodyPr lIns="92833" tIns="92833" rIns="92833" bIns="92833" anchor="t" anchorCtr="0">
            <a:noAutofit/>
          </a:bodyPr>
          <a:lstStyle/>
          <a:p>
            <a:endParaRPr/>
          </a:p>
        </p:txBody>
      </p:sp>
      <p:sp>
        <p:nvSpPr>
          <p:cNvPr id="122" name="Shape 122"/>
          <p:cNvSpPr>
            <a:spLocks noGrp="1" noRot="1" noChangeAspect="1"/>
          </p:cNvSpPr>
          <p:nvPr>
            <p:ph type="sldImg" idx="2"/>
          </p:nvPr>
        </p:nvSpPr>
        <p:spPr>
          <a:xfrm>
            <a:off x="3076575" y="877888"/>
            <a:ext cx="3143250" cy="2363787"/>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191285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8181" y="2135822"/>
            <a:ext cx="7799387" cy="1446847"/>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6362" y="3858260"/>
            <a:ext cx="6423025" cy="1722437"/>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5/27/19</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5/27/19</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sz="half" idx="2"/>
          </p:nvPr>
        </p:nvSpPr>
        <p:spPr>
          <a:xfrm>
            <a:off x="458787" y="1584642"/>
            <a:ext cx="3991451" cy="4547235"/>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25511" y="1584642"/>
            <a:ext cx="3991451" cy="4547235"/>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5/27/19</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5/27/19</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5/27/19</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22"/>
        <p:cNvGrpSpPr/>
        <p:nvPr/>
      </p:nvGrpSpPr>
      <p:grpSpPr>
        <a:xfrm>
          <a:off x="0" y="0"/>
          <a:ext cx="0" cy="0"/>
          <a:chOff x="0" y="0"/>
          <a:chExt cx="0" cy="0"/>
        </a:xfrm>
      </p:grpSpPr>
      <p:sp>
        <p:nvSpPr>
          <p:cNvPr id="23" name="Shape 23"/>
          <p:cNvSpPr txBox="1">
            <a:spLocks noGrp="1"/>
          </p:cNvSpPr>
          <p:nvPr>
            <p:ph type="title"/>
          </p:nvPr>
        </p:nvSpPr>
        <p:spPr>
          <a:xfrm>
            <a:off x="458787" y="275589"/>
            <a:ext cx="8258174" cy="1102360"/>
          </a:xfrm>
          <a:prstGeom prst="rect">
            <a:avLst/>
          </a:prstGeom>
          <a:noFill/>
          <a:ln>
            <a:noFill/>
          </a:ln>
        </p:spPr>
        <p:txBody>
          <a:bodyPr lIns="91425" tIns="91425" rIns="91425" bIns="91425" anchor="t" anchorCtr="0"/>
          <a:lstStyle>
            <a:lvl1pPr marL="0" marR="0" lvl="0" indent="0" algn="l" rtl="0">
              <a:spcBef>
                <a:spcPts val="0"/>
              </a:spcBef>
              <a:buNone/>
              <a:defRPr sz="1800" b="0" i="0" u="none" strike="noStrike" cap="none">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4" name="Shape 24"/>
          <p:cNvSpPr txBox="1">
            <a:spLocks noGrp="1"/>
          </p:cNvSpPr>
          <p:nvPr>
            <p:ph type="body" idx="1"/>
          </p:nvPr>
        </p:nvSpPr>
        <p:spPr>
          <a:xfrm>
            <a:off x="458787" y="1584641"/>
            <a:ext cx="8258174" cy="4547235"/>
          </a:xfrm>
          <a:prstGeom prst="rect">
            <a:avLst/>
          </a:prstGeom>
          <a:noFill/>
          <a:ln>
            <a:noFill/>
          </a:ln>
        </p:spPr>
        <p:txBody>
          <a:bodyPr lIns="91425" tIns="91425" rIns="91425" bIns="91425" anchor="t" anchorCtr="0"/>
          <a:lstStyle>
            <a:lvl1pPr marL="0" marR="0" lvl="0" indent="0" algn="l" rtl="0">
              <a:spcBef>
                <a:spcPts val="0"/>
              </a:spcBef>
              <a:buNone/>
              <a:defRPr sz="1800" b="0" i="0" u="none" strike="noStrike" cap="none">
                <a:latin typeface="Calibri"/>
                <a:ea typeface="Calibri"/>
                <a:cs typeface="Calibri"/>
                <a:sym typeface="Calibri"/>
              </a:defRPr>
            </a:lvl1pPr>
            <a:lvl2pPr marL="457200" marR="0" lvl="1" indent="0" algn="l" rtl="0">
              <a:spcBef>
                <a:spcPts val="0"/>
              </a:spcBef>
              <a:buNone/>
              <a:defRPr sz="1800" b="0" i="0" u="none" strike="noStrike" cap="none">
                <a:latin typeface="Calibri"/>
                <a:ea typeface="Calibri"/>
                <a:cs typeface="Calibri"/>
                <a:sym typeface="Calibri"/>
              </a:defRPr>
            </a:lvl2pPr>
            <a:lvl3pPr marL="914400" marR="0" lvl="2" indent="0" algn="l" rtl="0">
              <a:spcBef>
                <a:spcPts val="0"/>
              </a:spcBef>
              <a:buNone/>
              <a:defRPr sz="1800" b="0" i="0" u="none" strike="noStrike" cap="none">
                <a:latin typeface="Calibri"/>
                <a:ea typeface="Calibri"/>
                <a:cs typeface="Calibri"/>
                <a:sym typeface="Calibri"/>
              </a:defRPr>
            </a:lvl3pPr>
            <a:lvl4pPr marL="1371600" marR="0" lvl="3" indent="0" algn="l" rtl="0">
              <a:spcBef>
                <a:spcPts val="0"/>
              </a:spcBef>
              <a:buNone/>
              <a:defRPr sz="1800" b="0" i="0" u="none" strike="noStrike" cap="none">
                <a:latin typeface="Calibri"/>
                <a:ea typeface="Calibri"/>
                <a:cs typeface="Calibri"/>
                <a:sym typeface="Calibri"/>
              </a:defRPr>
            </a:lvl4pPr>
            <a:lvl5pPr marL="1828800" marR="0" lvl="4" indent="0" algn="l" rtl="0">
              <a:spcBef>
                <a:spcPts val="0"/>
              </a:spcBef>
              <a:buNone/>
              <a:defRPr sz="1800" b="0" i="0" u="none" strike="noStrike" cap="none">
                <a:latin typeface="Calibri"/>
                <a:ea typeface="Calibri"/>
                <a:cs typeface="Calibri"/>
                <a:sym typeface="Calibri"/>
              </a:defRPr>
            </a:lvl5pPr>
            <a:lvl6pPr marL="2286000" marR="0" lvl="5" indent="0" algn="l" rtl="0">
              <a:spcBef>
                <a:spcPts val="0"/>
              </a:spcBef>
              <a:buNone/>
              <a:defRPr sz="1800" b="0" i="0" u="none" strike="noStrike" cap="none">
                <a:latin typeface="Calibri"/>
                <a:ea typeface="Calibri"/>
                <a:cs typeface="Calibri"/>
                <a:sym typeface="Calibri"/>
              </a:defRPr>
            </a:lvl6pPr>
            <a:lvl7pPr marL="2743200" marR="0" lvl="6" indent="0" algn="l" rtl="0">
              <a:spcBef>
                <a:spcPts val="0"/>
              </a:spcBef>
              <a:buNone/>
              <a:defRPr sz="1800" b="0" i="0" u="none" strike="noStrike" cap="none">
                <a:latin typeface="Calibri"/>
                <a:ea typeface="Calibri"/>
                <a:cs typeface="Calibri"/>
                <a:sym typeface="Calibri"/>
              </a:defRPr>
            </a:lvl7pPr>
            <a:lvl8pPr marL="3200400" marR="0" lvl="7" indent="0" algn="l" rtl="0">
              <a:spcBef>
                <a:spcPts val="0"/>
              </a:spcBef>
              <a:buNone/>
              <a:defRPr sz="1800" b="0" i="0" u="none" strike="noStrike" cap="none">
                <a:latin typeface="Calibri"/>
                <a:ea typeface="Calibri"/>
                <a:cs typeface="Calibri"/>
                <a:sym typeface="Calibri"/>
              </a:defRPr>
            </a:lvl8pPr>
            <a:lvl9pPr marL="3657600" marR="0" lvl="8" indent="0" algn="l" rtl="0">
              <a:spcBef>
                <a:spcPts val="0"/>
              </a:spcBef>
              <a:buNone/>
              <a:defRPr sz="1800" b="0" i="0" u="none" strike="noStrike" cap="none">
                <a:latin typeface="Calibri"/>
                <a:ea typeface="Calibri"/>
                <a:cs typeface="Calibri"/>
                <a:sym typeface="Calibri"/>
              </a:defRPr>
            </a:lvl9pPr>
          </a:lstStyle>
          <a:p>
            <a:endParaRPr/>
          </a:p>
        </p:txBody>
      </p:sp>
      <p:sp>
        <p:nvSpPr>
          <p:cNvPr id="25" name="Shape 25"/>
          <p:cNvSpPr txBox="1">
            <a:spLocks noGrp="1"/>
          </p:cNvSpPr>
          <p:nvPr>
            <p:ph type="ftr" idx="11"/>
          </p:nvPr>
        </p:nvSpPr>
        <p:spPr>
          <a:xfrm>
            <a:off x="3119755" y="6407467"/>
            <a:ext cx="2936239" cy="344486"/>
          </a:xfrm>
          <a:prstGeom prst="rect">
            <a:avLst/>
          </a:prstGeom>
          <a:noFill/>
          <a:ln>
            <a:noFill/>
          </a:ln>
        </p:spPr>
        <p:txBody>
          <a:bodyPr lIns="91425" tIns="91425" rIns="91425" bIns="91425" anchor="t" anchorCtr="0"/>
          <a:lstStyle>
            <a:lvl1pPr marL="0" marR="0" lvl="0" indent="0" algn="ctr" rtl="0">
              <a:spcBef>
                <a:spcPts val="0"/>
              </a:spcBef>
              <a:buNone/>
              <a:defRPr sz="18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888888"/>
              </a:solidFill>
              <a:effectLst/>
              <a:uLnTx/>
              <a:uFillTx/>
              <a:latin typeface="Calibri"/>
              <a:cs typeface="Calibri"/>
              <a:sym typeface="Calibri"/>
            </a:endParaRPr>
          </a:p>
        </p:txBody>
      </p:sp>
      <p:sp>
        <p:nvSpPr>
          <p:cNvPr id="26" name="Shape 26"/>
          <p:cNvSpPr txBox="1">
            <a:spLocks noGrp="1"/>
          </p:cNvSpPr>
          <p:nvPr>
            <p:ph type="dt" idx="10"/>
          </p:nvPr>
        </p:nvSpPr>
        <p:spPr>
          <a:xfrm>
            <a:off x="458787" y="6407467"/>
            <a:ext cx="2110421" cy="344486"/>
          </a:xfrm>
          <a:prstGeom prst="rect">
            <a:avLst/>
          </a:prstGeom>
          <a:noFill/>
          <a:ln>
            <a:noFill/>
          </a:ln>
        </p:spPr>
        <p:txBody>
          <a:bodyPr lIns="91425" tIns="91425" rIns="91425" bIns="91425" anchor="t" anchorCtr="0"/>
          <a:lstStyle>
            <a:lvl1pPr marL="0" marR="0" lvl="0" indent="0" algn="l" rtl="0">
              <a:spcBef>
                <a:spcPts val="0"/>
              </a:spcBef>
              <a:buNone/>
              <a:defRPr sz="18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888888"/>
              </a:solidFill>
              <a:effectLst/>
              <a:uLnTx/>
              <a:uFillTx/>
              <a:latin typeface="Calibri"/>
              <a:cs typeface="Calibri"/>
              <a:sym typeface="Calibri"/>
            </a:endParaRPr>
          </a:p>
        </p:txBody>
      </p:sp>
      <p:sp>
        <p:nvSpPr>
          <p:cNvPr id="27" name="Shape 27"/>
          <p:cNvSpPr txBox="1">
            <a:spLocks noGrp="1"/>
          </p:cNvSpPr>
          <p:nvPr>
            <p:ph type="sldNum" idx="12"/>
          </p:nvPr>
        </p:nvSpPr>
        <p:spPr>
          <a:xfrm>
            <a:off x="6606539" y="6407467"/>
            <a:ext cx="2110421" cy="344486"/>
          </a:xfrm>
          <a:prstGeom prst="rect">
            <a:avLst/>
          </a:prstGeom>
          <a:noFill/>
          <a:ln>
            <a:noFill/>
          </a:ln>
        </p:spPr>
        <p:txBody>
          <a:bodyPr lIns="0" tIns="0" rIns="0" bIns="0" anchor="t" anchorCtr="0">
            <a:noAutofit/>
          </a:bodyPr>
          <a:lstStyle/>
          <a:p>
            <a:pPr marL="0" marR="0" lvl="0" indent="0" algn="r" defTabSz="914400" rtl="0" eaLnBrk="1" fontAlgn="auto" latinLnBrk="0" hangingPunct="1">
              <a:lnSpc>
                <a:spcPct val="100000"/>
              </a:lnSpc>
              <a:spcBef>
                <a:spcPts val="0"/>
              </a:spcBef>
              <a:spcAft>
                <a:spcPts val="0"/>
              </a:spcAft>
              <a:buClrTx/>
              <a:buSzPct val="25000"/>
              <a:buFontTx/>
              <a:buNone/>
              <a:tabLst/>
              <a:defRPr/>
            </a:pPr>
            <a:fld id="{00000000-1234-1234-1234-123412341234}" type="slidenum">
              <a:rPr kumimoji="0" lang="en-US" sz="1800" b="0" i="0" u="none" strike="noStrike" kern="0" cap="none" spc="0" normalizeH="0" baseline="0" noProof="0">
                <a:ln>
                  <a:noFill/>
                </a:ln>
                <a:solidFill>
                  <a:srgbClr val="888888"/>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Tx/>
                <a:buSzPct val="25000"/>
                <a:buFontTx/>
                <a:buNone/>
                <a:tabLst/>
                <a:defRPr/>
              </a:pPr>
              <a:t>‹#›</a:t>
            </a:fld>
            <a:endParaRPr kumimoji="0" lang="en-US" sz="1800" b="0" i="0" u="none" strike="noStrike" kern="0" cap="none" spc="0" normalizeH="0" baseline="0" noProof="0">
              <a:ln>
                <a:noFill/>
              </a:ln>
              <a:solidFill>
                <a:srgbClr val="888888"/>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12207898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33"/>
        <p:cNvGrpSpPr/>
        <p:nvPr/>
      </p:nvGrpSpPr>
      <p:grpSpPr>
        <a:xfrm>
          <a:off x="0" y="0"/>
          <a:ext cx="0" cy="0"/>
          <a:chOff x="0" y="0"/>
          <a:chExt cx="0" cy="0"/>
        </a:xfrm>
      </p:grpSpPr>
      <p:sp>
        <p:nvSpPr>
          <p:cNvPr id="34" name="Shape 34"/>
          <p:cNvSpPr txBox="1">
            <a:spLocks noGrp="1"/>
          </p:cNvSpPr>
          <p:nvPr>
            <p:ph type="title"/>
          </p:nvPr>
        </p:nvSpPr>
        <p:spPr>
          <a:xfrm>
            <a:off x="458787" y="275589"/>
            <a:ext cx="8258174" cy="276998"/>
          </a:xfrm>
          <a:prstGeom prst="rect">
            <a:avLst/>
          </a:prstGeom>
          <a:noFill/>
          <a:ln>
            <a:noFill/>
          </a:ln>
        </p:spPr>
        <p:txBody>
          <a:bodyPr lIns="91425" tIns="91425" rIns="91425" bIns="91425" anchor="t" anchorCtr="0"/>
          <a:lstStyle>
            <a:lvl1pPr marL="0" marR="0" lvl="0" indent="0" algn="l" rtl="0">
              <a:spcBef>
                <a:spcPts val="0"/>
              </a:spcBef>
              <a:buNone/>
              <a:defRPr sz="1800" b="0" i="0" u="none" strike="noStrike" cap="none">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5" name="Shape 35"/>
          <p:cNvSpPr txBox="1">
            <a:spLocks noGrp="1"/>
          </p:cNvSpPr>
          <p:nvPr>
            <p:ph type="body" idx="1"/>
          </p:nvPr>
        </p:nvSpPr>
        <p:spPr>
          <a:xfrm>
            <a:off x="458470" y="1907176"/>
            <a:ext cx="4051410" cy="277768"/>
          </a:xfrm>
          <a:prstGeom prst="rect">
            <a:avLst/>
          </a:prstGeom>
          <a:noFill/>
          <a:ln>
            <a:noFill/>
          </a:ln>
        </p:spPr>
        <p:txBody>
          <a:bodyPr lIns="91425" tIns="91425" rIns="91425" bIns="91425" anchor="b" anchorCtr="0"/>
          <a:lstStyle>
            <a:lvl1pPr marL="0" marR="0" lvl="0" indent="0" algn="l" rtl="0">
              <a:spcBef>
                <a:spcPts val="0"/>
              </a:spcBef>
              <a:buFont typeface="Calibri"/>
              <a:buNone/>
              <a:defRPr sz="1804" b="1" i="0" u="none" strike="noStrike" cap="none">
                <a:latin typeface="Calibri"/>
                <a:ea typeface="Calibri"/>
                <a:cs typeface="Calibri"/>
                <a:sym typeface="Calibri"/>
              </a:defRPr>
            </a:lvl1pPr>
            <a:lvl2pPr marL="343860" marR="0" lvl="1" indent="-959" algn="l" rtl="0">
              <a:spcBef>
                <a:spcPts val="0"/>
              </a:spcBef>
              <a:buFont typeface="Calibri"/>
              <a:buNone/>
              <a:defRPr sz="1504" b="1" i="0" u="none" strike="noStrike" cap="none">
                <a:latin typeface="Calibri"/>
                <a:ea typeface="Calibri"/>
                <a:cs typeface="Calibri"/>
                <a:sym typeface="Calibri"/>
              </a:defRPr>
            </a:lvl2pPr>
            <a:lvl3pPr marL="687720" marR="0" lvl="2" indent="-1919" algn="l" rtl="0">
              <a:spcBef>
                <a:spcPts val="0"/>
              </a:spcBef>
              <a:buFont typeface="Calibri"/>
              <a:buNone/>
              <a:defRPr sz="1354" b="1" i="0" u="none" strike="noStrike" cap="none">
                <a:latin typeface="Calibri"/>
                <a:ea typeface="Calibri"/>
                <a:cs typeface="Calibri"/>
                <a:sym typeface="Calibri"/>
              </a:defRPr>
            </a:lvl3pPr>
            <a:lvl4pPr marL="1031579" marR="0" lvl="3" indent="-2879" algn="l" rtl="0">
              <a:spcBef>
                <a:spcPts val="0"/>
              </a:spcBef>
              <a:buFont typeface="Calibri"/>
              <a:buNone/>
              <a:defRPr sz="1203" b="1" i="0" u="none" strike="noStrike" cap="none">
                <a:latin typeface="Calibri"/>
                <a:ea typeface="Calibri"/>
                <a:cs typeface="Calibri"/>
                <a:sym typeface="Calibri"/>
              </a:defRPr>
            </a:lvl4pPr>
            <a:lvl5pPr marL="1375440" marR="0" lvl="4" indent="-3839" algn="l" rtl="0">
              <a:spcBef>
                <a:spcPts val="0"/>
              </a:spcBef>
              <a:buFont typeface="Calibri"/>
              <a:buNone/>
              <a:defRPr sz="1203" b="1" i="0" u="none" strike="noStrike" cap="none">
                <a:latin typeface="Calibri"/>
                <a:ea typeface="Calibri"/>
                <a:cs typeface="Calibri"/>
                <a:sym typeface="Calibri"/>
              </a:defRPr>
            </a:lvl5pPr>
            <a:lvl6pPr marL="1719301" marR="0" lvl="5" indent="-4801" algn="l" rtl="0">
              <a:spcBef>
                <a:spcPts val="0"/>
              </a:spcBef>
              <a:buFont typeface="Calibri"/>
              <a:buNone/>
              <a:defRPr sz="1203" b="1" i="0" u="none" strike="noStrike" cap="none">
                <a:latin typeface="Calibri"/>
                <a:ea typeface="Calibri"/>
                <a:cs typeface="Calibri"/>
                <a:sym typeface="Calibri"/>
              </a:defRPr>
            </a:lvl6pPr>
            <a:lvl7pPr marL="2063161" marR="0" lvl="6" indent="-5761" algn="l" rtl="0">
              <a:spcBef>
                <a:spcPts val="0"/>
              </a:spcBef>
              <a:buFont typeface="Calibri"/>
              <a:buNone/>
              <a:defRPr sz="1203" b="1" i="0" u="none" strike="noStrike" cap="none">
                <a:latin typeface="Calibri"/>
                <a:ea typeface="Calibri"/>
                <a:cs typeface="Calibri"/>
                <a:sym typeface="Calibri"/>
              </a:defRPr>
            </a:lvl7pPr>
            <a:lvl8pPr marL="2407021" marR="0" lvl="7" indent="-6720" algn="l" rtl="0">
              <a:spcBef>
                <a:spcPts val="0"/>
              </a:spcBef>
              <a:buFont typeface="Calibri"/>
              <a:buNone/>
              <a:defRPr sz="1203" b="1" i="0" u="none" strike="noStrike" cap="none">
                <a:latin typeface="Calibri"/>
                <a:ea typeface="Calibri"/>
                <a:cs typeface="Calibri"/>
                <a:sym typeface="Calibri"/>
              </a:defRPr>
            </a:lvl8pPr>
            <a:lvl9pPr marL="2750881" marR="0" lvl="8" indent="-7680" algn="l" rtl="0">
              <a:spcBef>
                <a:spcPts val="0"/>
              </a:spcBef>
              <a:buFont typeface="Calibri"/>
              <a:buNone/>
              <a:defRPr sz="1203" b="1" i="0" u="none" strike="noStrike" cap="none">
                <a:latin typeface="Calibri"/>
                <a:ea typeface="Calibri"/>
                <a:cs typeface="Calibri"/>
                <a:sym typeface="Calibri"/>
              </a:defRPr>
            </a:lvl9pPr>
          </a:lstStyle>
          <a:p>
            <a:endParaRPr/>
          </a:p>
        </p:txBody>
      </p:sp>
      <p:sp>
        <p:nvSpPr>
          <p:cNvPr id="36" name="Shape 36"/>
          <p:cNvSpPr txBox="1">
            <a:spLocks noGrp="1"/>
          </p:cNvSpPr>
          <p:nvPr>
            <p:ph type="body" idx="2"/>
          </p:nvPr>
        </p:nvSpPr>
        <p:spPr>
          <a:xfrm>
            <a:off x="458470" y="2184943"/>
            <a:ext cx="4051410" cy="1087862"/>
          </a:xfrm>
          <a:prstGeom prst="rect">
            <a:avLst/>
          </a:prstGeom>
          <a:noFill/>
          <a:ln>
            <a:noFill/>
          </a:ln>
        </p:spPr>
        <p:txBody>
          <a:bodyPr lIns="91425" tIns="91425" rIns="91425" bIns="91425" anchor="t" anchorCtr="0"/>
          <a:lstStyle>
            <a:lvl1pPr marL="0" marR="0" lvl="0" indent="0" algn="l" rtl="0">
              <a:spcBef>
                <a:spcPts val="0"/>
              </a:spcBef>
              <a:buNone/>
              <a:defRPr sz="1804" b="0" i="0" u="none" strike="noStrike" cap="none">
                <a:latin typeface="Calibri"/>
                <a:ea typeface="Calibri"/>
                <a:cs typeface="Calibri"/>
                <a:sym typeface="Calibri"/>
              </a:defRPr>
            </a:lvl1pPr>
            <a:lvl2pPr marL="457200" marR="0" lvl="1" indent="0" algn="l" rtl="0">
              <a:spcBef>
                <a:spcPts val="0"/>
              </a:spcBef>
              <a:buNone/>
              <a:defRPr sz="1504" b="0" i="0" u="none" strike="noStrike" cap="none">
                <a:latin typeface="Calibri"/>
                <a:ea typeface="Calibri"/>
                <a:cs typeface="Calibri"/>
                <a:sym typeface="Calibri"/>
              </a:defRPr>
            </a:lvl2pPr>
            <a:lvl3pPr marL="914400" marR="0" lvl="2" indent="0" algn="l" rtl="0">
              <a:spcBef>
                <a:spcPts val="0"/>
              </a:spcBef>
              <a:buNone/>
              <a:defRPr sz="1354" b="0" i="0" u="none" strike="noStrike" cap="none">
                <a:latin typeface="Calibri"/>
                <a:ea typeface="Calibri"/>
                <a:cs typeface="Calibri"/>
                <a:sym typeface="Calibri"/>
              </a:defRPr>
            </a:lvl3pPr>
            <a:lvl4pPr marL="1371600" marR="0" lvl="3" indent="0" algn="l" rtl="0">
              <a:spcBef>
                <a:spcPts val="0"/>
              </a:spcBef>
              <a:buNone/>
              <a:defRPr sz="1203" b="0" i="0" u="none" strike="noStrike" cap="none">
                <a:latin typeface="Calibri"/>
                <a:ea typeface="Calibri"/>
                <a:cs typeface="Calibri"/>
                <a:sym typeface="Calibri"/>
              </a:defRPr>
            </a:lvl4pPr>
            <a:lvl5pPr marL="1828800" marR="0" lvl="4" indent="0" algn="l" rtl="0">
              <a:spcBef>
                <a:spcPts val="0"/>
              </a:spcBef>
              <a:buNone/>
              <a:defRPr sz="1203" b="0" i="0" u="none" strike="noStrike" cap="none">
                <a:latin typeface="Calibri"/>
                <a:ea typeface="Calibri"/>
                <a:cs typeface="Calibri"/>
                <a:sym typeface="Calibri"/>
              </a:defRPr>
            </a:lvl5pPr>
            <a:lvl6pPr marL="2286000" marR="0" lvl="5" indent="0" algn="l" rtl="0">
              <a:spcBef>
                <a:spcPts val="0"/>
              </a:spcBef>
              <a:buNone/>
              <a:defRPr sz="1203" b="0" i="0" u="none" strike="noStrike" cap="none">
                <a:latin typeface="Calibri"/>
                <a:ea typeface="Calibri"/>
                <a:cs typeface="Calibri"/>
                <a:sym typeface="Calibri"/>
              </a:defRPr>
            </a:lvl6pPr>
            <a:lvl7pPr marL="2743200" marR="0" lvl="6" indent="0" algn="l" rtl="0">
              <a:spcBef>
                <a:spcPts val="0"/>
              </a:spcBef>
              <a:buNone/>
              <a:defRPr sz="1203" b="0" i="0" u="none" strike="noStrike" cap="none">
                <a:latin typeface="Calibri"/>
                <a:ea typeface="Calibri"/>
                <a:cs typeface="Calibri"/>
                <a:sym typeface="Calibri"/>
              </a:defRPr>
            </a:lvl7pPr>
            <a:lvl8pPr marL="3200400" marR="0" lvl="7" indent="0" algn="l" rtl="0">
              <a:spcBef>
                <a:spcPts val="0"/>
              </a:spcBef>
              <a:buNone/>
              <a:defRPr sz="1203" b="0" i="0" u="none" strike="noStrike" cap="none">
                <a:latin typeface="Calibri"/>
                <a:ea typeface="Calibri"/>
                <a:cs typeface="Calibri"/>
                <a:sym typeface="Calibri"/>
              </a:defRPr>
            </a:lvl8pPr>
            <a:lvl9pPr marL="3657600" marR="0" lvl="8" indent="0" algn="l" rtl="0">
              <a:spcBef>
                <a:spcPts val="0"/>
              </a:spcBef>
              <a:buNone/>
              <a:defRPr sz="1203" b="0" i="0" u="none" strike="noStrike" cap="none">
                <a:latin typeface="Calibri"/>
                <a:ea typeface="Calibri"/>
                <a:cs typeface="Calibri"/>
                <a:sym typeface="Calibri"/>
              </a:defRPr>
            </a:lvl9pPr>
          </a:lstStyle>
          <a:p>
            <a:endParaRPr/>
          </a:p>
        </p:txBody>
      </p:sp>
      <p:sp>
        <p:nvSpPr>
          <p:cNvPr id="37" name="Shape 37"/>
          <p:cNvSpPr txBox="1">
            <a:spLocks noGrp="1"/>
          </p:cNvSpPr>
          <p:nvPr>
            <p:ph type="body" idx="3"/>
          </p:nvPr>
        </p:nvSpPr>
        <p:spPr>
          <a:xfrm>
            <a:off x="4657928" y="1907176"/>
            <a:ext cx="4053001" cy="277768"/>
          </a:xfrm>
          <a:prstGeom prst="rect">
            <a:avLst/>
          </a:prstGeom>
          <a:noFill/>
          <a:ln>
            <a:noFill/>
          </a:ln>
        </p:spPr>
        <p:txBody>
          <a:bodyPr lIns="91425" tIns="91425" rIns="91425" bIns="91425" anchor="b" anchorCtr="0"/>
          <a:lstStyle>
            <a:lvl1pPr marL="0" marR="0" lvl="0" indent="0" algn="l" rtl="0">
              <a:spcBef>
                <a:spcPts val="0"/>
              </a:spcBef>
              <a:buFont typeface="Calibri"/>
              <a:buNone/>
              <a:defRPr sz="1804" b="1" i="0" u="none" strike="noStrike" cap="none">
                <a:latin typeface="Calibri"/>
                <a:ea typeface="Calibri"/>
                <a:cs typeface="Calibri"/>
                <a:sym typeface="Calibri"/>
              </a:defRPr>
            </a:lvl1pPr>
            <a:lvl2pPr marL="343860" marR="0" lvl="1" indent="-959" algn="l" rtl="0">
              <a:spcBef>
                <a:spcPts val="0"/>
              </a:spcBef>
              <a:buFont typeface="Calibri"/>
              <a:buNone/>
              <a:defRPr sz="1504" b="1" i="0" u="none" strike="noStrike" cap="none">
                <a:latin typeface="Calibri"/>
                <a:ea typeface="Calibri"/>
                <a:cs typeface="Calibri"/>
                <a:sym typeface="Calibri"/>
              </a:defRPr>
            </a:lvl2pPr>
            <a:lvl3pPr marL="687720" marR="0" lvl="2" indent="-1919" algn="l" rtl="0">
              <a:spcBef>
                <a:spcPts val="0"/>
              </a:spcBef>
              <a:buFont typeface="Calibri"/>
              <a:buNone/>
              <a:defRPr sz="1354" b="1" i="0" u="none" strike="noStrike" cap="none">
                <a:latin typeface="Calibri"/>
                <a:ea typeface="Calibri"/>
                <a:cs typeface="Calibri"/>
                <a:sym typeface="Calibri"/>
              </a:defRPr>
            </a:lvl3pPr>
            <a:lvl4pPr marL="1031579" marR="0" lvl="3" indent="-2879" algn="l" rtl="0">
              <a:spcBef>
                <a:spcPts val="0"/>
              </a:spcBef>
              <a:buFont typeface="Calibri"/>
              <a:buNone/>
              <a:defRPr sz="1203" b="1" i="0" u="none" strike="noStrike" cap="none">
                <a:latin typeface="Calibri"/>
                <a:ea typeface="Calibri"/>
                <a:cs typeface="Calibri"/>
                <a:sym typeface="Calibri"/>
              </a:defRPr>
            </a:lvl4pPr>
            <a:lvl5pPr marL="1375440" marR="0" lvl="4" indent="-3839" algn="l" rtl="0">
              <a:spcBef>
                <a:spcPts val="0"/>
              </a:spcBef>
              <a:buFont typeface="Calibri"/>
              <a:buNone/>
              <a:defRPr sz="1203" b="1" i="0" u="none" strike="noStrike" cap="none">
                <a:latin typeface="Calibri"/>
                <a:ea typeface="Calibri"/>
                <a:cs typeface="Calibri"/>
                <a:sym typeface="Calibri"/>
              </a:defRPr>
            </a:lvl5pPr>
            <a:lvl6pPr marL="1719301" marR="0" lvl="5" indent="-4801" algn="l" rtl="0">
              <a:spcBef>
                <a:spcPts val="0"/>
              </a:spcBef>
              <a:buFont typeface="Calibri"/>
              <a:buNone/>
              <a:defRPr sz="1203" b="1" i="0" u="none" strike="noStrike" cap="none">
                <a:latin typeface="Calibri"/>
                <a:ea typeface="Calibri"/>
                <a:cs typeface="Calibri"/>
                <a:sym typeface="Calibri"/>
              </a:defRPr>
            </a:lvl6pPr>
            <a:lvl7pPr marL="2063161" marR="0" lvl="6" indent="-5761" algn="l" rtl="0">
              <a:spcBef>
                <a:spcPts val="0"/>
              </a:spcBef>
              <a:buFont typeface="Calibri"/>
              <a:buNone/>
              <a:defRPr sz="1203" b="1" i="0" u="none" strike="noStrike" cap="none">
                <a:latin typeface="Calibri"/>
                <a:ea typeface="Calibri"/>
                <a:cs typeface="Calibri"/>
                <a:sym typeface="Calibri"/>
              </a:defRPr>
            </a:lvl7pPr>
            <a:lvl8pPr marL="2407021" marR="0" lvl="7" indent="-6720" algn="l" rtl="0">
              <a:spcBef>
                <a:spcPts val="0"/>
              </a:spcBef>
              <a:buFont typeface="Calibri"/>
              <a:buNone/>
              <a:defRPr sz="1203" b="1" i="0" u="none" strike="noStrike" cap="none">
                <a:latin typeface="Calibri"/>
                <a:ea typeface="Calibri"/>
                <a:cs typeface="Calibri"/>
                <a:sym typeface="Calibri"/>
              </a:defRPr>
            </a:lvl8pPr>
            <a:lvl9pPr marL="2750881" marR="0" lvl="8" indent="-7680" algn="l" rtl="0">
              <a:spcBef>
                <a:spcPts val="0"/>
              </a:spcBef>
              <a:buFont typeface="Calibri"/>
              <a:buNone/>
              <a:defRPr sz="1203" b="1" i="0" u="none" strike="noStrike" cap="none">
                <a:latin typeface="Calibri"/>
                <a:ea typeface="Calibri"/>
                <a:cs typeface="Calibri"/>
                <a:sym typeface="Calibri"/>
              </a:defRPr>
            </a:lvl9pPr>
          </a:lstStyle>
          <a:p>
            <a:endParaRPr/>
          </a:p>
        </p:txBody>
      </p:sp>
      <p:sp>
        <p:nvSpPr>
          <p:cNvPr id="38" name="Shape 38"/>
          <p:cNvSpPr txBox="1">
            <a:spLocks noGrp="1"/>
          </p:cNvSpPr>
          <p:nvPr>
            <p:ph type="body" idx="4"/>
          </p:nvPr>
        </p:nvSpPr>
        <p:spPr>
          <a:xfrm>
            <a:off x="4657928" y="2184943"/>
            <a:ext cx="4053001" cy="1087862"/>
          </a:xfrm>
          <a:prstGeom prst="rect">
            <a:avLst/>
          </a:prstGeom>
          <a:noFill/>
          <a:ln>
            <a:noFill/>
          </a:ln>
        </p:spPr>
        <p:txBody>
          <a:bodyPr lIns="91425" tIns="91425" rIns="91425" bIns="91425" anchor="t" anchorCtr="0"/>
          <a:lstStyle>
            <a:lvl1pPr marL="0" marR="0" lvl="0" indent="0" algn="l" rtl="0">
              <a:spcBef>
                <a:spcPts val="0"/>
              </a:spcBef>
              <a:buNone/>
              <a:defRPr sz="1804" b="0" i="0" u="none" strike="noStrike" cap="none">
                <a:latin typeface="Calibri"/>
                <a:ea typeface="Calibri"/>
                <a:cs typeface="Calibri"/>
                <a:sym typeface="Calibri"/>
              </a:defRPr>
            </a:lvl1pPr>
            <a:lvl2pPr marL="457200" marR="0" lvl="1" indent="0" algn="l" rtl="0">
              <a:spcBef>
                <a:spcPts val="0"/>
              </a:spcBef>
              <a:buNone/>
              <a:defRPr sz="1504" b="0" i="0" u="none" strike="noStrike" cap="none">
                <a:latin typeface="Calibri"/>
                <a:ea typeface="Calibri"/>
                <a:cs typeface="Calibri"/>
                <a:sym typeface="Calibri"/>
              </a:defRPr>
            </a:lvl2pPr>
            <a:lvl3pPr marL="914400" marR="0" lvl="2" indent="0" algn="l" rtl="0">
              <a:spcBef>
                <a:spcPts val="0"/>
              </a:spcBef>
              <a:buNone/>
              <a:defRPr sz="1354" b="0" i="0" u="none" strike="noStrike" cap="none">
                <a:latin typeface="Calibri"/>
                <a:ea typeface="Calibri"/>
                <a:cs typeface="Calibri"/>
                <a:sym typeface="Calibri"/>
              </a:defRPr>
            </a:lvl3pPr>
            <a:lvl4pPr marL="1371600" marR="0" lvl="3" indent="0" algn="l" rtl="0">
              <a:spcBef>
                <a:spcPts val="0"/>
              </a:spcBef>
              <a:buNone/>
              <a:defRPr sz="1203" b="0" i="0" u="none" strike="noStrike" cap="none">
                <a:latin typeface="Calibri"/>
                <a:ea typeface="Calibri"/>
                <a:cs typeface="Calibri"/>
                <a:sym typeface="Calibri"/>
              </a:defRPr>
            </a:lvl4pPr>
            <a:lvl5pPr marL="1828800" marR="0" lvl="4" indent="0" algn="l" rtl="0">
              <a:spcBef>
                <a:spcPts val="0"/>
              </a:spcBef>
              <a:buNone/>
              <a:defRPr sz="1203" b="0" i="0" u="none" strike="noStrike" cap="none">
                <a:latin typeface="Calibri"/>
                <a:ea typeface="Calibri"/>
                <a:cs typeface="Calibri"/>
                <a:sym typeface="Calibri"/>
              </a:defRPr>
            </a:lvl5pPr>
            <a:lvl6pPr marL="2286000" marR="0" lvl="5" indent="0" algn="l" rtl="0">
              <a:spcBef>
                <a:spcPts val="0"/>
              </a:spcBef>
              <a:buNone/>
              <a:defRPr sz="1203" b="0" i="0" u="none" strike="noStrike" cap="none">
                <a:latin typeface="Calibri"/>
                <a:ea typeface="Calibri"/>
                <a:cs typeface="Calibri"/>
                <a:sym typeface="Calibri"/>
              </a:defRPr>
            </a:lvl6pPr>
            <a:lvl7pPr marL="2743200" marR="0" lvl="6" indent="0" algn="l" rtl="0">
              <a:spcBef>
                <a:spcPts val="0"/>
              </a:spcBef>
              <a:buNone/>
              <a:defRPr sz="1203" b="0" i="0" u="none" strike="noStrike" cap="none">
                <a:latin typeface="Calibri"/>
                <a:ea typeface="Calibri"/>
                <a:cs typeface="Calibri"/>
                <a:sym typeface="Calibri"/>
              </a:defRPr>
            </a:lvl7pPr>
            <a:lvl8pPr marL="3200400" marR="0" lvl="7" indent="0" algn="l" rtl="0">
              <a:spcBef>
                <a:spcPts val="0"/>
              </a:spcBef>
              <a:buNone/>
              <a:defRPr sz="1203" b="0" i="0" u="none" strike="noStrike" cap="none">
                <a:latin typeface="Calibri"/>
                <a:ea typeface="Calibri"/>
                <a:cs typeface="Calibri"/>
                <a:sym typeface="Calibri"/>
              </a:defRPr>
            </a:lvl8pPr>
            <a:lvl9pPr marL="3657600" marR="0" lvl="8" indent="0" algn="l" rtl="0">
              <a:spcBef>
                <a:spcPts val="0"/>
              </a:spcBef>
              <a:buNone/>
              <a:defRPr sz="1203" b="0" i="0" u="none" strike="noStrike" cap="none">
                <a:latin typeface="Calibri"/>
                <a:ea typeface="Calibri"/>
                <a:cs typeface="Calibri"/>
                <a:sym typeface="Calibri"/>
              </a:defRPr>
            </a:lvl9pPr>
          </a:lstStyle>
          <a:p>
            <a:endParaRPr/>
          </a:p>
        </p:txBody>
      </p:sp>
      <p:sp>
        <p:nvSpPr>
          <p:cNvPr id="39" name="Shape 39"/>
          <p:cNvSpPr txBox="1">
            <a:spLocks noGrp="1"/>
          </p:cNvSpPr>
          <p:nvPr>
            <p:ph type="dt" idx="10"/>
          </p:nvPr>
        </p:nvSpPr>
        <p:spPr>
          <a:xfrm>
            <a:off x="458470" y="6385780"/>
            <a:ext cx="2139526" cy="276998"/>
          </a:xfrm>
          <a:prstGeom prst="rect">
            <a:avLst/>
          </a:prstGeom>
          <a:noFill/>
          <a:ln>
            <a:noFill/>
          </a:ln>
        </p:spPr>
        <p:txBody>
          <a:bodyPr lIns="91425" tIns="91425" rIns="91425" bIns="91425" anchor="t" anchorCtr="0"/>
          <a:lstStyle>
            <a:lvl1pPr marL="0" marR="0" lvl="0" indent="0" algn="l" rtl="0">
              <a:spcBef>
                <a:spcPts val="0"/>
              </a:spcBef>
              <a:spcAft>
                <a:spcPts val="0"/>
              </a:spcAft>
              <a:buNone/>
              <a:defRPr sz="18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888888"/>
              </a:solidFill>
              <a:effectLst/>
              <a:uLnTx/>
              <a:uFillTx/>
              <a:latin typeface="Calibri"/>
              <a:cs typeface="Calibri"/>
              <a:sym typeface="Calibri"/>
            </a:endParaRPr>
          </a:p>
        </p:txBody>
      </p:sp>
      <p:sp>
        <p:nvSpPr>
          <p:cNvPr id="40" name="Shape 40"/>
          <p:cNvSpPr txBox="1">
            <a:spLocks noGrp="1"/>
          </p:cNvSpPr>
          <p:nvPr>
            <p:ph type="ftr" idx="11"/>
          </p:nvPr>
        </p:nvSpPr>
        <p:spPr>
          <a:xfrm>
            <a:off x="3132878" y="6385780"/>
            <a:ext cx="2903643" cy="276998"/>
          </a:xfrm>
          <a:prstGeom prst="rect">
            <a:avLst/>
          </a:prstGeom>
          <a:noFill/>
          <a:ln>
            <a:noFill/>
          </a:ln>
        </p:spPr>
        <p:txBody>
          <a:bodyPr lIns="91425" tIns="91425" rIns="91425" bIns="91425" anchor="t" anchorCtr="0"/>
          <a:lstStyle>
            <a:lvl1pPr marL="0" marR="0" lvl="0" indent="0" algn="ctr" rtl="0">
              <a:spcBef>
                <a:spcPts val="0"/>
              </a:spcBef>
              <a:spcAft>
                <a:spcPts val="0"/>
              </a:spcAft>
              <a:buNone/>
              <a:defRPr sz="18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888888"/>
              </a:solidFill>
              <a:effectLst/>
              <a:uLnTx/>
              <a:uFillTx/>
              <a:latin typeface="Calibri"/>
              <a:cs typeface="Calibri"/>
              <a:sym typeface="Calibri"/>
            </a:endParaRPr>
          </a:p>
        </p:txBody>
      </p:sp>
      <p:sp>
        <p:nvSpPr>
          <p:cNvPr id="41" name="Shape 41"/>
          <p:cNvSpPr txBox="1">
            <a:spLocks noGrp="1"/>
          </p:cNvSpPr>
          <p:nvPr>
            <p:ph type="sldNum" idx="12"/>
          </p:nvPr>
        </p:nvSpPr>
        <p:spPr>
          <a:xfrm>
            <a:off x="6606539" y="6407467"/>
            <a:ext cx="2110421" cy="121571"/>
          </a:xfrm>
          <a:prstGeom prst="rect">
            <a:avLst/>
          </a:prstGeom>
          <a:noFill/>
          <a:ln>
            <a:noFill/>
          </a:ln>
        </p:spPr>
        <p:txBody>
          <a:bodyPr lIns="0" tIns="0" rIns="0" bIns="0" anchor="t" anchorCtr="0">
            <a:noAutofit/>
          </a:bodyPr>
          <a:lstStyle/>
          <a:p>
            <a:pPr marL="0" marR="0" lvl="0" indent="0" algn="l" defTabSz="914400" rtl="0" eaLnBrk="1" fontAlgn="auto" latinLnBrk="0" hangingPunct="1">
              <a:lnSpc>
                <a:spcPct val="100000"/>
              </a:lnSpc>
              <a:spcBef>
                <a:spcPts val="0"/>
              </a:spcBef>
              <a:spcAft>
                <a:spcPts val="0"/>
              </a:spcAft>
              <a:buClrTx/>
              <a:buSzPct val="25000"/>
              <a:buFontTx/>
              <a:buNone/>
              <a:tabLst/>
              <a:defRPr/>
            </a:pPr>
            <a:r>
              <a:rPr kumimoji="0" lang="en-US" sz="790" b="0" i="0" u="none" strike="noStrike" kern="0" cap="none" spc="0" normalizeH="0" baseline="0" noProof="0">
                <a:ln>
                  <a:noFill/>
                </a:ln>
                <a:solidFill>
                  <a:srgbClr val="9BBB59"/>
                </a:solidFill>
                <a:effectLst/>
                <a:uLnTx/>
                <a:uFillTx/>
                <a:latin typeface="Helvetica Neue"/>
                <a:ea typeface="Helvetica Neue"/>
                <a:cs typeface="Helvetica Neue"/>
                <a:sym typeface="Helvetica Neue"/>
              </a:rPr>
              <a:t>&lt;#&gt;</a:t>
            </a:r>
          </a:p>
        </p:txBody>
      </p:sp>
    </p:spTree>
    <p:extLst>
      <p:ext uri="{BB962C8B-B14F-4D97-AF65-F5344CB8AC3E}">
        <p14:creationId xmlns:p14="http://schemas.microsoft.com/office/powerpoint/2010/main" val="349502068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1.xml"/><Relationship Id="rId7"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4" Type="http://schemas.openxmlformats.org/officeDocument/2006/relationships/image" Target="../media/image2.png"/><Relationship Id="rId1" Type="http://schemas.openxmlformats.org/officeDocument/2006/relationships/slideLayout" Target="../slideLayouts/slideLayout6.xml"/><Relationship Id="rId2"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74479" cy="6888479"/>
          </a:xfrm>
          <a:prstGeom prst="rect">
            <a:avLst/>
          </a:prstGeom>
          <a:blipFill>
            <a:blip r:embed="rId7" cstate="print"/>
            <a:stretch>
              <a:fillRect/>
            </a:stretch>
          </a:blipFill>
        </p:spPr>
        <p:txBody>
          <a:bodyPr wrap="square" lIns="0" tIns="0" rIns="0" bIns="0" rtlCol="0"/>
          <a:lstStyle/>
          <a:p>
            <a:endParaRPr/>
          </a:p>
        </p:txBody>
      </p:sp>
      <p:sp>
        <p:nvSpPr>
          <p:cNvPr id="2" name="Holder 2"/>
          <p:cNvSpPr>
            <a:spLocks noGrp="1"/>
          </p:cNvSpPr>
          <p:nvPr>
            <p:ph type="title"/>
          </p:nvPr>
        </p:nvSpPr>
        <p:spPr>
          <a:xfrm>
            <a:off x="458787" y="275590"/>
            <a:ext cx="8258175" cy="110236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458787" y="1584642"/>
            <a:ext cx="8258175" cy="4547235"/>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3119755" y="6407467"/>
            <a:ext cx="2936240" cy="344487"/>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58787" y="6407467"/>
            <a:ext cx="2110422" cy="344487"/>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5/27/19</a:t>
            </a:fld>
            <a:endParaRPr lang="en-US"/>
          </a:p>
        </p:txBody>
      </p:sp>
      <p:sp>
        <p:nvSpPr>
          <p:cNvPr id="6" name="Holder 6"/>
          <p:cNvSpPr>
            <a:spLocks noGrp="1"/>
          </p:cNvSpPr>
          <p:nvPr>
            <p:ph type="sldNum" sz="quarter" idx="7"/>
          </p:nvPr>
        </p:nvSpPr>
        <p:spPr>
          <a:xfrm>
            <a:off x="6606540" y="6407467"/>
            <a:ext cx="2110422" cy="344487"/>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p:nvPr/>
        </p:nvSpPr>
        <p:spPr>
          <a:xfrm>
            <a:off x="0" y="0"/>
            <a:ext cx="9174478" cy="6888479"/>
          </a:xfrm>
          <a:prstGeom prst="rect">
            <a:avLst/>
          </a:prstGeom>
          <a:blipFill rotWithShape="1">
            <a:blip r:embed="rId4">
              <a:alphaModFix/>
            </a:blip>
            <a:stretch>
              <a:fillRect/>
            </a:stretch>
          </a:blip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1" name="Shape 11"/>
          <p:cNvSpPr txBox="1">
            <a:spLocks noGrp="1"/>
          </p:cNvSpPr>
          <p:nvPr>
            <p:ph type="title"/>
          </p:nvPr>
        </p:nvSpPr>
        <p:spPr>
          <a:xfrm>
            <a:off x="458787" y="275589"/>
            <a:ext cx="8258174" cy="1102360"/>
          </a:xfrm>
          <a:prstGeom prst="rect">
            <a:avLst/>
          </a:prstGeom>
          <a:noFill/>
          <a:ln>
            <a:noFill/>
          </a:ln>
        </p:spPr>
        <p:txBody>
          <a:bodyPr lIns="91425" tIns="91425" rIns="91425" bIns="91425" anchor="t" anchorCtr="0"/>
          <a:lstStyle>
            <a:lvl1pPr marL="0" marR="0" lvl="0" indent="0" algn="l" rtl="0">
              <a:spcBef>
                <a:spcPts val="0"/>
              </a:spcBef>
              <a:buNone/>
              <a:defRPr sz="1800" b="0" i="0" u="none" strike="noStrike" cap="none">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2" name="Shape 12"/>
          <p:cNvSpPr txBox="1">
            <a:spLocks noGrp="1"/>
          </p:cNvSpPr>
          <p:nvPr>
            <p:ph type="body" idx="1"/>
          </p:nvPr>
        </p:nvSpPr>
        <p:spPr>
          <a:xfrm>
            <a:off x="458787" y="1584641"/>
            <a:ext cx="8258174" cy="4547235"/>
          </a:xfrm>
          <a:prstGeom prst="rect">
            <a:avLst/>
          </a:prstGeom>
          <a:noFill/>
          <a:ln>
            <a:noFill/>
          </a:ln>
        </p:spPr>
        <p:txBody>
          <a:bodyPr lIns="91425" tIns="91425" rIns="91425" bIns="91425" anchor="t" anchorCtr="0"/>
          <a:lstStyle>
            <a:lvl1pPr marL="0" marR="0" lvl="0" indent="0" algn="l" rtl="0">
              <a:spcBef>
                <a:spcPts val="0"/>
              </a:spcBef>
              <a:buNone/>
              <a:defRPr sz="1800" b="0" i="0" u="none" strike="noStrike" cap="none">
                <a:latin typeface="Calibri"/>
                <a:ea typeface="Calibri"/>
                <a:cs typeface="Calibri"/>
                <a:sym typeface="Calibri"/>
              </a:defRPr>
            </a:lvl1pPr>
            <a:lvl2pPr marL="457200" marR="0" lvl="1" indent="0" algn="l" rtl="0">
              <a:spcBef>
                <a:spcPts val="0"/>
              </a:spcBef>
              <a:buNone/>
              <a:defRPr sz="1800" b="0" i="0" u="none" strike="noStrike" cap="none">
                <a:latin typeface="Calibri"/>
                <a:ea typeface="Calibri"/>
                <a:cs typeface="Calibri"/>
                <a:sym typeface="Calibri"/>
              </a:defRPr>
            </a:lvl2pPr>
            <a:lvl3pPr marL="914400" marR="0" lvl="2" indent="0" algn="l" rtl="0">
              <a:spcBef>
                <a:spcPts val="0"/>
              </a:spcBef>
              <a:buNone/>
              <a:defRPr sz="1800" b="0" i="0" u="none" strike="noStrike" cap="none">
                <a:latin typeface="Calibri"/>
                <a:ea typeface="Calibri"/>
                <a:cs typeface="Calibri"/>
                <a:sym typeface="Calibri"/>
              </a:defRPr>
            </a:lvl3pPr>
            <a:lvl4pPr marL="1371600" marR="0" lvl="3" indent="0" algn="l" rtl="0">
              <a:spcBef>
                <a:spcPts val="0"/>
              </a:spcBef>
              <a:buNone/>
              <a:defRPr sz="1800" b="0" i="0" u="none" strike="noStrike" cap="none">
                <a:latin typeface="Calibri"/>
                <a:ea typeface="Calibri"/>
                <a:cs typeface="Calibri"/>
                <a:sym typeface="Calibri"/>
              </a:defRPr>
            </a:lvl4pPr>
            <a:lvl5pPr marL="1828800" marR="0" lvl="4" indent="0" algn="l" rtl="0">
              <a:spcBef>
                <a:spcPts val="0"/>
              </a:spcBef>
              <a:buNone/>
              <a:defRPr sz="1800" b="0" i="0" u="none" strike="noStrike" cap="none">
                <a:latin typeface="Calibri"/>
                <a:ea typeface="Calibri"/>
                <a:cs typeface="Calibri"/>
                <a:sym typeface="Calibri"/>
              </a:defRPr>
            </a:lvl5pPr>
            <a:lvl6pPr marL="2286000" marR="0" lvl="5" indent="0" algn="l" rtl="0">
              <a:spcBef>
                <a:spcPts val="0"/>
              </a:spcBef>
              <a:buNone/>
              <a:defRPr sz="1800" b="0" i="0" u="none" strike="noStrike" cap="none">
                <a:latin typeface="Calibri"/>
                <a:ea typeface="Calibri"/>
                <a:cs typeface="Calibri"/>
                <a:sym typeface="Calibri"/>
              </a:defRPr>
            </a:lvl6pPr>
            <a:lvl7pPr marL="2743200" marR="0" lvl="6" indent="0" algn="l" rtl="0">
              <a:spcBef>
                <a:spcPts val="0"/>
              </a:spcBef>
              <a:buNone/>
              <a:defRPr sz="1800" b="0" i="0" u="none" strike="noStrike" cap="none">
                <a:latin typeface="Calibri"/>
                <a:ea typeface="Calibri"/>
                <a:cs typeface="Calibri"/>
                <a:sym typeface="Calibri"/>
              </a:defRPr>
            </a:lvl7pPr>
            <a:lvl8pPr marL="3200400" marR="0" lvl="7" indent="0" algn="l" rtl="0">
              <a:spcBef>
                <a:spcPts val="0"/>
              </a:spcBef>
              <a:buNone/>
              <a:defRPr sz="1800" b="0" i="0" u="none" strike="noStrike" cap="none">
                <a:latin typeface="Calibri"/>
                <a:ea typeface="Calibri"/>
                <a:cs typeface="Calibri"/>
                <a:sym typeface="Calibri"/>
              </a:defRPr>
            </a:lvl8pPr>
            <a:lvl9pPr marL="3657600" marR="0" lvl="8" indent="0" algn="l" rtl="0">
              <a:spcBef>
                <a:spcPts val="0"/>
              </a:spcBef>
              <a:buNone/>
              <a:defRPr sz="1800" b="0" i="0" u="none" strike="noStrike" cap="none">
                <a:latin typeface="Calibri"/>
                <a:ea typeface="Calibri"/>
                <a:cs typeface="Calibri"/>
                <a:sym typeface="Calibri"/>
              </a:defRPr>
            </a:lvl9pPr>
          </a:lstStyle>
          <a:p>
            <a:endParaRPr/>
          </a:p>
        </p:txBody>
      </p:sp>
      <p:sp>
        <p:nvSpPr>
          <p:cNvPr id="13" name="Shape 13"/>
          <p:cNvSpPr txBox="1">
            <a:spLocks noGrp="1"/>
          </p:cNvSpPr>
          <p:nvPr>
            <p:ph type="ftr" idx="11"/>
          </p:nvPr>
        </p:nvSpPr>
        <p:spPr>
          <a:xfrm>
            <a:off x="3119755" y="6407467"/>
            <a:ext cx="2936239" cy="344486"/>
          </a:xfrm>
          <a:prstGeom prst="rect">
            <a:avLst/>
          </a:prstGeom>
          <a:noFill/>
          <a:ln>
            <a:noFill/>
          </a:ln>
        </p:spPr>
        <p:txBody>
          <a:bodyPr lIns="91425" tIns="91425" rIns="91425" bIns="91425" anchor="t" anchorCtr="0"/>
          <a:lstStyle>
            <a:lvl1pPr marL="0" marR="0" lvl="0" indent="0" algn="ctr" rtl="0">
              <a:spcBef>
                <a:spcPts val="0"/>
              </a:spcBef>
              <a:buNone/>
              <a:defRPr sz="18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4" name="Shape 14"/>
          <p:cNvSpPr txBox="1">
            <a:spLocks noGrp="1"/>
          </p:cNvSpPr>
          <p:nvPr>
            <p:ph type="dt" idx="10"/>
          </p:nvPr>
        </p:nvSpPr>
        <p:spPr>
          <a:xfrm>
            <a:off x="458787" y="6407467"/>
            <a:ext cx="2110421" cy="344486"/>
          </a:xfrm>
          <a:prstGeom prst="rect">
            <a:avLst/>
          </a:prstGeom>
          <a:noFill/>
          <a:ln>
            <a:noFill/>
          </a:ln>
        </p:spPr>
        <p:txBody>
          <a:bodyPr lIns="91425" tIns="91425" rIns="91425" bIns="91425" anchor="t" anchorCtr="0"/>
          <a:lstStyle>
            <a:lvl1pPr marL="0" marR="0" lvl="0" indent="0" algn="l" rtl="0">
              <a:spcBef>
                <a:spcPts val="0"/>
              </a:spcBef>
              <a:buNone/>
              <a:defRPr sz="18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5" name="Shape 15"/>
          <p:cNvSpPr txBox="1">
            <a:spLocks noGrp="1"/>
          </p:cNvSpPr>
          <p:nvPr>
            <p:ph type="sldNum" idx="12"/>
          </p:nvPr>
        </p:nvSpPr>
        <p:spPr>
          <a:xfrm>
            <a:off x="6606539" y="6407467"/>
            <a:ext cx="2110421" cy="344486"/>
          </a:xfrm>
          <a:prstGeom prst="rect">
            <a:avLst/>
          </a:prstGeom>
          <a:noFill/>
          <a:ln>
            <a:noFill/>
          </a:ln>
        </p:spPr>
        <p:txBody>
          <a:bodyPr lIns="0" tIns="0" rIns="0" bIns="0" anchor="t" anchorCtr="0">
            <a:noAutofit/>
          </a:bodyPr>
          <a:lstStyle/>
          <a:p>
            <a:pPr marL="0" marR="0" lvl="0" indent="0" algn="r" rtl="0">
              <a:spcBef>
                <a:spcPts val="0"/>
              </a:spcBef>
              <a:buSzPct val="25000"/>
              <a:buNone/>
            </a:pPr>
            <a:fld id="{00000000-1234-1234-1234-123412341234}" type="slidenum">
              <a:rPr lang="en-US" sz="1800">
                <a:solidFill>
                  <a:srgbClr val="888888"/>
                </a:solidFill>
                <a:latin typeface="Calibri"/>
                <a:ea typeface="Calibri"/>
                <a:cs typeface="Calibri"/>
                <a:sym typeface="Calibri"/>
              </a:rPr>
              <a:t>‹#›</a:t>
            </a:fld>
            <a:endParaRPr lang="en-US" sz="180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3884509906"/>
      </p:ext>
    </p:extLst>
  </p:cSld>
  <p:clrMap bg1="lt1" tx1="dk1" bg2="dk2" tx2="lt2" accent1="accent1" accent2="accent2" accent3="accent3" accent4="accent4" accent5="accent5" accent6="accent6" hlink="hlink" folHlink="folHlink"/>
  <p:sldLayoutIdLst>
    <p:sldLayoutId id="2147483668" r:id="rId1"/>
    <p:sldLayoutId id="2147483669"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17.JPG"/><Relationship Id="rId5" Type="http://schemas.openxmlformats.org/officeDocument/2006/relationships/image" Target="../media/image18.JPG"/><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3.jpeg"/><Relationship Id="rId5" Type="http://schemas.openxmlformats.org/officeDocument/2006/relationships/image" Target="../media/image20.jpg"/><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jpg"/><Relationship Id="rId5" Type="http://schemas.openxmlformats.org/officeDocument/2006/relationships/image" Target="../media/image3.jpeg"/><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 Id="rId3"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5" Type="http://schemas.openxmlformats.org/officeDocument/2006/relationships/image" Target="../media/image25.png"/><Relationship Id="rId6" Type="http://schemas.openxmlformats.org/officeDocument/2006/relationships/image" Target="../media/image3.jpe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 Id="rId3" Type="http://schemas.openxmlformats.org/officeDocument/2006/relationships/image" Target="../media/image2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 Id="rId3" Type="http://schemas.openxmlformats.org/officeDocument/2006/relationships/image" Target="../media/image27.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5" Type="http://schemas.openxmlformats.org/officeDocument/2006/relationships/image" Target="../media/image30.png"/><Relationship Id="rId6" Type="http://schemas.openxmlformats.org/officeDocument/2006/relationships/image" Target="../media/image31.png"/><Relationship Id="rId7" Type="http://schemas.openxmlformats.org/officeDocument/2006/relationships/image" Target="../media/image32.png"/><Relationship Id="rId8" Type="http://schemas.openxmlformats.org/officeDocument/2006/relationships/image" Target="../media/image33.png"/><Relationship Id="rId9" Type="http://schemas.microsoft.com/office/2007/relationships/hdphoto" Target="../media/hdphoto1.wdp"/><Relationship Id="rId10" Type="http://schemas.openxmlformats.org/officeDocument/2006/relationships/image" Target="../media/image34.png"/><Relationship Id="rId11" Type="http://schemas.openxmlformats.org/officeDocument/2006/relationships/image" Target="../media/image27.jp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4" Type="http://schemas.microsoft.com/office/2007/relationships/hdphoto" Target="../media/hdphoto2.wdp"/><Relationship Id="rId5" Type="http://schemas.openxmlformats.org/officeDocument/2006/relationships/image" Target="../media/image36.png"/><Relationship Id="rId6" Type="http://schemas.openxmlformats.org/officeDocument/2006/relationships/image" Target="../media/image3.jpeg"/><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image" Target="../media/image3.jpeg"/></Relationships>
</file>

<file path=ppt/slides/_rels/slide22.xml.rels><?xml version="1.0" encoding="UTF-8" standalone="yes"?>
<Relationships xmlns="http://schemas.openxmlformats.org/package/2006/relationships"><Relationship Id="rId3" Type="http://schemas.openxmlformats.org/officeDocument/2006/relationships/image" Target="../media/image37.jpeg"/><Relationship Id="rId4" Type="http://schemas.openxmlformats.org/officeDocument/2006/relationships/image" Target="../media/image38.jpeg"/><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0.jpeg"/><Relationship Id="rId4" Type="http://schemas.openxmlformats.org/officeDocument/2006/relationships/image" Target="../media/image41.jpeg"/><Relationship Id="rId5" Type="http://schemas.openxmlformats.org/officeDocument/2006/relationships/image" Target="../media/image42.jpeg"/><Relationship Id="rId6" Type="http://schemas.openxmlformats.org/officeDocument/2006/relationships/image" Target="../media/image43.png"/><Relationship Id="rId7" Type="http://schemas.openxmlformats.org/officeDocument/2006/relationships/image" Target="../media/image44.png"/><Relationship Id="rId8" Type="http://schemas.openxmlformats.org/officeDocument/2006/relationships/image" Target="../media/image45.jpeg"/><Relationship Id="rId1" Type="http://schemas.openxmlformats.org/officeDocument/2006/relationships/slideLayout" Target="../slideLayouts/slideLayout2.xml"/><Relationship Id="rId2" Type="http://schemas.openxmlformats.org/officeDocument/2006/relationships/image" Target="../media/image39.png"/></Relationships>
</file>

<file path=ppt/slides/_rels/slide25.xml.rels><?xml version="1.0" encoding="UTF-8" standalone="yes"?>
<Relationships xmlns="http://schemas.openxmlformats.org/package/2006/relationships"><Relationship Id="rId3" Type="http://schemas.openxmlformats.org/officeDocument/2006/relationships/image" Target="../media/image46.jpeg"/><Relationship Id="rId4" Type="http://schemas.openxmlformats.org/officeDocument/2006/relationships/image" Target="../media/image3.jpe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3.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4.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png"/><Relationship Id="rId3"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4" Type="http://schemas.openxmlformats.org/officeDocument/2006/relationships/image" Target="../media/image3.jpe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3" Type="http://schemas.openxmlformats.org/officeDocument/2006/relationships/hyperlink" Target="http://drtimsjuices.com/wp-content/uploads/2014/08/mangosteen.jpeg" TargetMode="External"/><Relationship Id="rId4" Type="http://schemas.openxmlformats.org/officeDocument/2006/relationships/image" Target="../media/image7.jpg"/><Relationship Id="rId5" Type="http://schemas.openxmlformats.org/officeDocument/2006/relationships/image" Target="../media/image8.jpg"/><Relationship Id="rId6" Type="http://schemas.openxmlformats.org/officeDocument/2006/relationships/image" Target="../media/image9.jpg"/><Relationship Id="rId7" Type="http://schemas.openxmlformats.org/officeDocument/2006/relationships/image" Target="../media/image10.jpg"/><Relationship Id="rId8" Type="http://schemas.openxmlformats.org/officeDocument/2006/relationships/image" Target="../media/image11.jpg"/><Relationship Id="rId9" Type="http://schemas.openxmlformats.org/officeDocument/2006/relationships/image" Target="../media/image12.png"/><Relationship Id="rId10" Type="http://schemas.openxmlformats.org/officeDocument/2006/relationships/image" Target="../media/image13.png"/><Relationship Id="rId11" Type="http://schemas.openxmlformats.org/officeDocument/2006/relationships/image" Target="../media/image3.jpe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3.jpeg"/><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jpg"/><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57"/>
        <p:cNvGrpSpPr/>
        <p:nvPr/>
      </p:nvGrpSpPr>
      <p:grpSpPr>
        <a:xfrm>
          <a:off x="0" y="0"/>
          <a:ext cx="0" cy="0"/>
          <a:chOff x="0" y="0"/>
          <a:chExt cx="0" cy="0"/>
        </a:xfrm>
      </p:grpSpPr>
      <p:pic>
        <p:nvPicPr>
          <p:cNvPr id="59" name="Shape 59"/>
          <p:cNvPicPr preferRelativeResize="0"/>
          <p:nvPr/>
        </p:nvPicPr>
        <p:blipFill rotWithShape="1">
          <a:blip r:embed="rId3">
            <a:extLst/>
          </a:blip>
          <a:stretch/>
        </p:blipFill>
        <p:spPr>
          <a:xfrm>
            <a:off x="1692573" y="777875"/>
            <a:ext cx="5707240" cy="3999408"/>
          </a:xfrm>
          <a:prstGeom prst="rect">
            <a:avLst/>
          </a:prstGeom>
          <a:noFill/>
        </p:spPr>
      </p:pic>
      <p:sp>
        <p:nvSpPr>
          <p:cNvPr id="58" name="Shape 58"/>
          <p:cNvSpPr txBox="1">
            <a:spLocks noGrp="1"/>
          </p:cNvSpPr>
          <p:nvPr>
            <p:ph type="subTitle" idx="1"/>
          </p:nvPr>
        </p:nvSpPr>
        <p:spPr>
          <a:xfrm>
            <a:off x="2222500" y="5349875"/>
            <a:ext cx="5329713" cy="539657"/>
          </a:xfrm>
          <a:prstGeom prst="rect">
            <a:avLst/>
          </a:prstGeom>
          <a:noFill/>
          <a:ln>
            <a:noFill/>
          </a:ln>
        </p:spPr>
        <p:txBody>
          <a:bodyPr lIns="0" tIns="0" rIns="0" bIns="0" anchor="t" anchorCtr="0">
            <a:noAutofit/>
          </a:bodyPr>
          <a:lstStyle/>
          <a:p>
            <a:pPr marL="0" marR="0" lvl="0" indent="0" algn="ctr" rtl="0">
              <a:spcBef>
                <a:spcPts val="0"/>
              </a:spcBef>
              <a:spcAft>
                <a:spcPts val="600"/>
              </a:spcAft>
              <a:buSzPct val="25000"/>
              <a:buNone/>
            </a:pPr>
            <a:r>
              <a:rPr lang="en-US" sz="3600" b="1" dirty="0">
                <a:solidFill>
                  <a:srgbClr val="F7931E"/>
                </a:solidFill>
              </a:rPr>
              <a:t>Health &amp; Opportunity</a:t>
            </a:r>
          </a:p>
        </p:txBody>
      </p:sp>
    </p:spTree>
    <p:extLst>
      <p:ext uri="{BB962C8B-B14F-4D97-AF65-F5344CB8AC3E}">
        <p14:creationId xmlns:p14="http://schemas.microsoft.com/office/powerpoint/2010/main" val="17889089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pic>
        <p:nvPicPr>
          <p:cNvPr id="127" name="Shape 127"/>
          <p:cNvPicPr preferRelativeResize="0"/>
          <p:nvPr/>
        </p:nvPicPr>
        <p:blipFill rotWithShape="1">
          <a:blip r:embed="rId3">
            <a:alphaModFix/>
          </a:blip>
          <a:srcRect/>
          <a:stretch/>
        </p:blipFill>
        <p:spPr>
          <a:xfrm>
            <a:off x="3402513" y="4756373"/>
            <a:ext cx="1715587" cy="1267394"/>
          </a:xfrm>
          <a:prstGeom prst="rect">
            <a:avLst/>
          </a:prstGeom>
          <a:noFill/>
          <a:ln>
            <a:noFill/>
          </a:ln>
        </p:spPr>
      </p:pic>
      <p:sp>
        <p:nvSpPr>
          <p:cNvPr id="128" name="Shape 128"/>
          <p:cNvSpPr txBox="1">
            <a:spLocks noGrp="1"/>
          </p:cNvSpPr>
          <p:nvPr>
            <p:ph type="title"/>
          </p:nvPr>
        </p:nvSpPr>
        <p:spPr>
          <a:xfrm>
            <a:off x="273278" y="710983"/>
            <a:ext cx="8502422" cy="510600"/>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US" sz="3000" b="1" dirty="0">
                <a:solidFill>
                  <a:srgbClr val="6BA80B"/>
                </a:solidFill>
                <a:latin typeface="Arial"/>
                <a:ea typeface="Arial"/>
                <a:cs typeface="Arial"/>
                <a:sym typeface="Arial"/>
              </a:rPr>
              <a:t>Organic Moringa Powder &amp; Tea</a:t>
            </a:r>
          </a:p>
        </p:txBody>
      </p:sp>
      <p:sp>
        <p:nvSpPr>
          <p:cNvPr id="3" name="Text Placeholder 2">
            <a:extLst>
              <a:ext uri="{FF2B5EF4-FFF2-40B4-BE49-F238E27FC236}">
                <a16:creationId xmlns:a16="http://schemas.microsoft.com/office/drawing/2014/main" xmlns="" id="{3A1ECF49-5C54-4B04-903C-739E80D95C2B}"/>
              </a:ext>
            </a:extLst>
          </p:cNvPr>
          <p:cNvSpPr>
            <a:spLocks noGrp="1"/>
          </p:cNvSpPr>
          <p:nvPr>
            <p:ph type="body" idx="4"/>
          </p:nvPr>
        </p:nvSpPr>
        <p:spPr/>
        <p:txBody>
          <a:bodyPr/>
          <a:lstStyle/>
          <a:p>
            <a:endParaRPr lang="en-US" dirty="0"/>
          </a:p>
        </p:txBody>
      </p:sp>
      <p:pic>
        <p:nvPicPr>
          <p:cNvPr id="5" name="Picture 4">
            <a:extLst>
              <a:ext uri="{FF2B5EF4-FFF2-40B4-BE49-F238E27FC236}">
                <a16:creationId xmlns:a16="http://schemas.microsoft.com/office/drawing/2014/main" xmlns="" id="{2A987F85-2C04-4B40-86D9-61B7BDADF6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74270" y="1517482"/>
            <a:ext cx="3891762" cy="2909092"/>
          </a:xfrm>
          <a:prstGeom prst="rect">
            <a:avLst/>
          </a:prstGeom>
        </p:spPr>
      </p:pic>
      <p:pic>
        <p:nvPicPr>
          <p:cNvPr id="9" name="Picture 8">
            <a:extLst>
              <a:ext uri="{FF2B5EF4-FFF2-40B4-BE49-F238E27FC236}">
                <a16:creationId xmlns:a16="http://schemas.microsoft.com/office/drawing/2014/main" xmlns="" id="{4D0B83DB-40C4-41BD-98A9-2528C2888EA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8024" y="1463675"/>
            <a:ext cx="3409092" cy="2909092"/>
          </a:xfrm>
          <a:prstGeom prst="rect">
            <a:avLst/>
          </a:prstGeom>
        </p:spPr>
      </p:pic>
    </p:spTree>
    <p:extLst>
      <p:ext uri="{BB962C8B-B14F-4D97-AF65-F5344CB8AC3E}">
        <p14:creationId xmlns:p14="http://schemas.microsoft.com/office/powerpoint/2010/main" val="1052680736"/>
      </p:ext>
    </p:extLst>
  </p:cSld>
  <p:clrMapOvr>
    <a:masterClrMapping/>
  </p:clrMapOvr>
  <p:transition xmlns:p14="http://schemas.microsoft.com/office/powerpoint/2010/main" spd="slow">
    <p:fade/>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Shape 144"/>
          <p:cNvSpPr txBox="1">
            <a:spLocks noGrp="1"/>
          </p:cNvSpPr>
          <p:nvPr>
            <p:ph type="body" idx="1"/>
          </p:nvPr>
        </p:nvSpPr>
        <p:spPr>
          <a:xfrm>
            <a:off x="1155700" y="1434274"/>
            <a:ext cx="4876800" cy="2848801"/>
          </a:xfrm>
          <a:prstGeom prst="rect">
            <a:avLst/>
          </a:prstGeom>
          <a:noFill/>
          <a:ln>
            <a:noFill/>
          </a:ln>
        </p:spPr>
        <p:txBody>
          <a:bodyPr lIns="0" tIns="0" rIns="0" bIns="0" anchor="t" anchorCtr="0">
            <a:noAutofit/>
          </a:bodyPr>
          <a:lstStyle/>
          <a:p>
            <a:pPr marR="0" lvl="0" algn="l" rtl="0">
              <a:spcBef>
                <a:spcPts val="0"/>
              </a:spcBef>
              <a:buNone/>
            </a:pPr>
            <a:r>
              <a:rPr lang="en-US" b="1" dirty="0">
                <a:solidFill>
                  <a:srgbClr val="666666"/>
                </a:solidFill>
                <a:latin typeface="Arial"/>
                <a:ea typeface="Arial"/>
                <a:cs typeface="Arial"/>
                <a:sym typeface="Arial"/>
              </a:rPr>
              <a:t>U</a:t>
            </a:r>
            <a:r>
              <a:rPr lang="en-US" b="1" i="0" u="none" strike="noStrike" cap="none" dirty="0">
                <a:solidFill>
                  <a:srgbClr val="666666"/>
                </a:solidFill>
                <a:latin typeface="Arial"/>
                <a:ea typeface="Arial"/>
                <a:cs typeface="Arial"/>
                <a:sym typeface="Arial"/>
              </a:rPr>
              <a:t>sed as a natural remedy </a:t>
            </a:r>
            <a:r>
              <a:rPr lang="en-US" b="1" dirty="0">
                <a:solidFill>
                  <a:srgbClr val="666666"/>
                </a:solidFill>
                <a:latin typeface="Arial"/>
                <a:ea typeface="Arial"/>
                <a:cs typeface="Arial"/>
                <a:sym typeface="Arial"/>
              </a:rPr>
              <a:t>for</a:t>
            </a:r>
            <a:r>
              <a:rPr lang="en-US" b="1" i="0" u="none" strike="noStrike" cap="none" dirty="0">
                <a:solidFill>
                  <a:srgbClr val="666666"/>
                </a:solidFill>
                <a:latin typeface="Arial"/>
                <a:ea typeface="Arial"/>
                <a:cs typeface="Arial"/>
                <a:sym typeface="Arial"/>
              </a:rPr>
              <a:t> a number of ailments, including ulcers, colitis, GI distress, and constipation.</a:t>
            </a:r>
          </a:p>
          <a:p>
            <a:pPr marR="0" lvl="0" algn="l" rtl="0">
              <a:spcBef>
                <a:spcPts val="0"/>
              </a:spcBef>
              <a:buNone/>
            </a:pPr>
            <a:endParaRPr lang="en-US" b="1" dirty="0">
              <a:solidFill>
                <a:srgbClr val="666666"/>
              </a:solidFill>
              <a:latin typeface="Arial"/>
              <a:ea typeface="Arial"/>
              <a:cs typeface="Arial"/>
              <a:sym typeface="Arial"/>
            </a:endParaRPr>
          </a:p>
          <a:p>
            <a:pPr marR="0" lvl="0" algn="l" rtl="0">
              <a:spcBef>
                <a:spcPts val="0"/>
              </a:spcBef>
              <a:buNone/>
            </a:pPr>
            <a:r>
              <a:rPr lang="en-US" b="1" dirty="0">
                <a:solidFill>
                  <a:srgbClr val="666666"/>
                </a:solidFill>
                <a:latin typeface="Arial"/>
                <a:ea typeface="Arial"/>
                <a:cs typeface="Arial"/>
                <a:sym typeface="Arial"/>
              </a:rPr>
              <a:t>Contains </a:t>
            </a:r>
            <a:r>
              <a:rPr lang="en-US" b="1" dirty="0" err="1">
                <a:solidFill>
                  <a:srgbClr val="666666"/>
                </a:solidFill>
                <a:latin typeface="Arial"/>
                <a:ea typeface="Arial"/>
                <a:cs typeface="Arial"/>
                <a:sym typeface="Arial"/>
              </a:rPr>
              <a:t>Momordicin</a:t>
            </a:r>
            <a:r>
              <a:rPr lang="en-US" b="1" dirty="0">
                <a:solidFill>
                  <a:srgbClr val="666666"/>
                </a:solidFill>
                <a:latin typeface="Arial"/>
                <a:ea typeface="Arial"/>
                <a:cs typeface="Arial"/>
                <a:sym typeface="Arial"/>
              </a:rPr>
              <a:t>, </a:t>
            </a:r>
            <a:r>
              <a:rPr lang="en-US" b="1" dirty="0" err="1">
                <a:solidFill>
                  <a:srgbClr val="666666"/>
                </a:solidFill>
                <a:latin typeface="Arial"/>
                <a:ea typeface="Arial"/>
                <a:cs typeface="Arial"/>
                <a:sym typeface="Arial"/>
              </a:rPr>
              <a:t>Charantin</a:t>
            </a:r>
            <a:r>
              <a:rPr lang="en-US" b="1" dirty="0">
                <a:solidFill>
                  <a:srgbClr val="666666"/>
                </a:solidFill>
                <a:latin typeface="Arial"/>
                <a:ea typeface="Arial"/>
                <a:cs typeface="Arial"/>
                <a:sym typeface="Arial"/>
              </a:rPr>
              <a:t> and Polypeptide-P, all of which are used to lower blood sugar level.</a:t>
            </a:r>
          </a:p>
          <a:p>
            <a:pPr marR="0" lvl="0" algn="l" rtl="0">
              <a:spcBef>
                <a:spcPts val="0"/>
              </a:spcBef>
              <a:buNone/>
            </a:pPr>
            <a:endParaRPr lang="en-US" b="1" dirty="0">
              <a:solidFill>
                <a:srgbClr val="666666"/>
              </a:solidFill>
              <a:latin typeface="Arial"/>
              <a:ea typeface="Arial"/>
              <a:cs typeface="Arial"/>
              <a:sym typeface="Arial"/>
            </a:endParaRPr>
          </a:p>
          <a:p>
            <a:pPr marR="0" lvl="0" algn="l" rtl="0">
              <a:spcBef>
                <a:spcPts val="0"/>
              </a:spcBef>
              <a:buNone/>
            </a:pPr>
            <a:r>
              <a:rPr lang="en-US" b="1" dirty="0">
                <a:solidFill>
                  <a:srgbClr val="666666"/>
                </a:solidFill>
                <a:latin typeface="Arial"/>
                <a:ea typeface="Arial"/>
                <a:cs typeface="Arial"/>
                <a:sym typeface="Arial"/>
              </a:rPr>
              <a:t>Great source of iron, zinc, potassium, manganese, and magnesium.</a:t>
            </a:r>
          </a:p>
          <a:p>
            <a:pPr marR="0" lvl="0" algn="l" rtl="0">
              <a:spcBef>
                <a:spcPts val="0"/>
              </a:spcBef>
              <a:buNone/>
            </a:pPr>
            <a:endParaRPr lang="en-US" b="1" dirty="0">
              <a:solidFill>
                <a:srgbClr val="666666"/>
              </a:solidFill>
              <a:latin typeface="Arial"/>
              <a:ea typeface="Arial"/>
              <a:cs typeface="Arial"/>
              <a:sym typeface="Arial"/>
            </a:endParaRPr>
          </a:p>
        </p:txBody>
      </p:sp>
      <p:pic>
        <p:nvPicPr>
          <p:cNvPr id="145" name="Shape 145" descr="Bitter Melon Bottle.jpg"/>
          <p:cNvPicPr preferRelativeResize="0">
            <a:picLocks noGrp="1"/>
          </p:cNvPicPr>
          <p:nvPr>
            <p:ph type="body" idx="1"/>
          </p:nvPr>
        </p:nvPicPr>
        <p:blipFill rotWithShape="1">
          <a:blip r:embed="rId3">
            <a:alphaModFix/>
          </a:blip>
          <a:srcRect l="16542" r="16542"/>
          <a:stretch/>
        </p:blipFill>
        <p:spPr>
          <a:xfrm>
            <a:off x="5815000" y="1434274"/>
            <a:ext cx="3189300" cy="3573900"/>
          </a:xfrm>
          <a:prstGeom prst="rect">
            <a:avLst/>
          </a:prstGeom>
          <a:noFill/>
          <a:ln w="9525" cap="flat" cmpd="sng">
            <a:solidFill>
              <a:srgbClr val="FFFFFF"/>
            </a:solidFill>
            <a:prstDash val="solid"/>
            <a:round/>
            <a:headEnd type="none" w="med" len="med"/>
            <a:tailEnd type="none" w="med" len="med"/>
          </a:ln>
        </p:spPr>
      </p:pic>
      <p:pic>
        <p:nvPicPr>
          <p:cNvPr id="146" name="Shape 146"/>
          <p:cNvPicPr preferRelativeResize="0"/>
          <p:nvPr/>
        </p:nvPicPr>
        <p:blipFill rotWithShape="1">
          <a:blip r:embed="rId4">
            <a:alphaModFix/>
          </a:blip>
          <a:srcRect/>
          <a:stretch/>
        </p:blipFill>
        <p:spPr>
          <a:xfrm>
            <a:off x="273270" y="4756373"/>
            <a:ext cx="1715587" cy="1267394"/>
          </a:xfrm>
          <a:prstGeom prst="rect">
            <a:avLst/>
          </a:prstGeom>
          <a:noFill/>
          <a:ln>
            <a:noFill/>
          </a:ln>
        </p:spPr>
      </p:pic>
      <p:sp>
        <p:nvSpPr>
          <p:cNvPr id="147" name="Shape 147"/>
          <p:cNvSpPr txBox="1">
            <a:spLocks noGrp="1"/>
          </p:cNvSpPr>
          <p:nvPr>
            <p:ph type="title"/>
          </p:nvPr>
        </p:nvSpPr>
        <p:spPr>
          <a:xfrm>
            <a:off x="1138600" y="863383"/>
            <a:ext cx="6189300" cy="510600"/>
          </a:xfrm>
          <a:prstGeom prst="rect">
            <a:avLst/>
          </a:prstGeom>
          <a:noFill/>
          <a:ln>
            <a:noFill/>
          </a:ln>
        </p:spPr>
        <p:txBody>
          <a:bodyPr lIns="0" tIns="0" rIns="0" bIns="0" anchor="t" anchorCtr="0">
            <a:noAutofit/>
          </a:bodyPr>
          <a:lstStyle/>
          <a:p>
            <a:pPr marL="0" marR="0" lvl="0" indent="0" algn="l" rtl="0">
              <a:spcBef>
                <a:spcPts val="0"/>
              </a:spcBef>
              <a:buSzPct val="25000"/>
              <a:buNone/>
            </a:pPr>
            <a:r>
              <a:rPr lang="en-US" sz="3000" b="1" dirty="0">
                <a:solidFill>
                  <a:srgbClr val="6BA80B"/>
                </a:solidFill>
                <a:latin typeface="Arial"/>
                <a:ea typeface="Arial"/>
                <a:cs typeface="Arial"/>
                <a:sym typeface="Arial"/>
              </a:rPr>
              <a:t>Bitter Melon</a:t>
            </a:r>
          </a:p>
        </p:txBody>
      </p:sp>
      <p:sp>
        <p:nvSpPr>
          <p:cNvPr id="148" name="Shape 148"/>
          <p:cNvSpPr txBox="1"/>
          <p:nvPr/>
        </p:nvSpPr>
        <p:spPr>
          <a:xfrm>
            <a:off x="6169400" y="4597775"/>
            <a:ext cx="3000000" cy="3000000"/>
          </a:xfrm>
          <a:prstGeom prst="rect">
            <a:avLst/>
          </a:prstGeom>
          <a:noFill/>
          <a:ln>
            <a:noFill/>
          </a:ln>
        </p:spPr>
        <p:txBody>
          <a:bodyPr lIns="91425" tIns="91425" rIns="91425" bIns="91425" anchor="ctr" anchorCtr="0">
            <a:noAutofit/>
          </a:bodyPr>
          <a:lstStyle/>
          <a:p>
            <a:pPr lvl="0" rtl="0">
              <a:spcBef>
                <a:spcPts val="0"/>
              </a:spcBef>
              <a:buNone/>
            </a:pPr>
            <a:r>
              <a:rPr lang="en-US" sz="1000" b="1">
                <a:solidFill>
                  <a:srgbClr val="666666"/>
                </a:solidFill>
              </a:rPr>
              <a:t>*These statements have not been evaluated by the FDA.  These products are not intended to diagnose, treat, cure, or prevent any disease.</a:t>
            </a:r>
          </a:p>
        </p:txBody>
      </p:sp>
      <p:pic>
        <p:nvPicPr>
          <p:cNvPr id="149" name="Shape 149"/>
          <p:cNvPicPr preferRelativeResize="0"/>
          <p:nvPr/>
        </p:nvPicPr>
        <p:blipFill>
          <a:blip r:embed="rId5">
            <a:alphaModFix/>
          </a:blip>
          <a:stretch>
            <a:fillRect/>
          </a:stretch>
        </p:blipFill>
        <p:spPr>
          <a:xfrm>
            <a:off x="2803899" y="4283075"/>
            <a:ext cx="3000001" cy="2057400"/>
          </a:xfrm>
          <a:prstGeom prst="rect">
            <a:avLst/>
          </a:prstGeom>
          <a:noFill/>
          <a:ln>
            <a:noFill/>
          </a:ln>
        </p:spPr>
      </p:pic>
    </p:spTree>
    <p:extLst>
      <p:ext uri="{BB962C8B-B14F-4D97-AF65-F5344CB8AC3E}">
        <p14:creationId xmlns:p14="http://schemas.microsoft.com/office/powerpoint/2010/main" val="3247832385"/>
      </p:ext>
    </p:extLst>
  </p:cSld>
  <p:clrMapOvr>
    <a:masterClrMapping/>
  </p:clrMapOvr>
  <p:transition xmlns:p14="http://schemas.microsoft.com/office/powerpoint/2010/main" spd="slow">
    <p:fade/>
  </p:transitio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pic>
        <p:nvPicPr>
          <p:cNvPr id="134" name="Shape 134"/>
          <p:cNvPicPr preferRelativeResize="0">
            <a:picLocks noGrp="1"/>
          </p:cNvPicPr>
          <p:nvPr>
            <p:ph type="body" idx="1"/>
          </p:nvPr>
        </p:nvPicPr>
        <p:blipFill rotWithShape="1">
          <a:blip r:embed="rId3">
            <a:alphaModFix/>
          </a:blip>
          <a:srcRect l="10659" t="13212" r="12424" b="8807"/>
          <a:stretch/>
        </p:blipFill>
        <p:spPr>
          <a:xfrm>
            <a:off x="36824" y="1535900"/>
            <a:ext cx="2444100" cy="3328200"/>
          </a:xfrm>
          <a:prstGeom prst="rect">
            <a:avLst/>
          </a:prstGeom>
          <a:noFill/>
          <a:ln w="9525" cap="flat" cmpd="sng">
            <a:solidFill>
              <a:srgbClr val="FFFFFF"/>
            </a:solidFill>
            <a:prstDash val="solid"/>
            <a:round/>
            <a:headEnd type="none" w="med" len="med"/>
            <a:tailEnd type="none" w="med" len="med"/>
          </a:ln>
        </p:spPr>
      </p:pic>
      <p:sp>
        <p:nvSpPr>
          <p:cNvPr id="135" name="Shape 135"/>
          <p:cNvSpPr txBox="1">
            <a:spLocks noGrp="1"/>
          </p:cNvSpPr>
          <p:nvPr>
            <p:ph type="body" idx="1"/>
          </p:nvPr>
        </p:nvSpPr>
        <p:spPr>
          <a:xfrm>
            <a:off x="2346023" y="1535900"/>
            <a:ext cx="6189300" cy="4064400"/>
          </a:xfrm>
          <a:prstGeom prst="rect">
            <a:avLst/>
          </a:prstGeom>
          <a:noFill/>
          <a:ln>
            <a:noFill/>
          </a:ln>
        </p:spPr>
        <p:txBody>
          <a:bodyPr lIns="0" tIns="0" rIns="0" bIns="0" anchor="t" anchorCtr="0">
            <a:noAutofit/>
          </a:bodyPr>
          <a:lstStyle/>
          <a:p>
            <a:pPr marL="0" marR="0" lvl="0" indent="0" algn="l" rtl="0">
              <a:spcBef>
                <a:spcPts val="0"/>
              </a:spcBef>
              <a:buSzPct val="25000"/>
              <a:buNone/>
            </a:pPr>
            <a:r>
              <a:rPr lang="en-US" b="1" i="0" u="none" strike="noStrike" cap="none" dirty="0" err="1">
                <a:solidFill>
                  <a:srgbClr val="666666"/>
                </a:solidFill>
                <a:latin typeface="Arial"/>
                <a:ea typeface="Arial"/>
                <a:cs typeface="Arial"/>
                <a:sym typeface="Arial"/>
              </a:rPr>
              <a:t>Graviola</a:t>
            </a:r>
            <a:r>
              <a:rPr lang="en-US" b="1" i="0" u="none" strike="noStrike" cap="none" dirty="0">
                <a:solidFill>
                  <a:srgbClr val="666666"/>
                </a:solidFill>
                <a:latin typeface="Arial"/>
                <a:ea typeface="Arial"/>
                <a:cs typeface="Arial"/>
                <a:sym typeface="Arial"/>
              </a:rPr>
              <a:t> has recently garnered a lot of attention in the health community for its potency.  The bioactive phytochemicals may strengthen the body’s immune function, as well as decrease digestive problems, blood pressure, and fevers.  The chemotherapeutic potential of </a:t>
            </a:r>
            <a:r>
              <a:rPr lang="en-US" b="1" i="0" u="none" strike="noStrike" cap="none" dirty="0" err="1">
                <a:solidFill>
                  <a:srgbClr val="666666"/>
                </a:solidFill>
                <a:latin typeface="Arial"/>
                <a:ea typeface="Arial"/>
                <a:cs typeface="Arial"/>
                <a:sym typeface="Arial"/>
              </a:rPr>
              <a:t>Graviola</a:t>
            </a:r>
            <a:r>
              <a:rPr lang="en-US" b="1" i="0" u="none" strike="noStrike" cap="none" dirty="0">
                <a:solidFill>
                  <a:srgbClr val="666666"/>
                </a:solidFill>
                <a:latin typeface="Arial"/>
                <a:ea typeface="Arial"/>
                <a:cs typeface="Arial"/>
                <a:sym typeface="Arial"/>
              </a:rPr>
              <a:t> is under study. </a:t>
            </a:r>
          </a:p>
          <a:p>
            <a:pPr marL="0" marR="0" lvl="0" indent="0" algn="l" rtl="0">
              <a:spcBef>
                <a:spcPts val="0"/>
              </a:spcBef>
              <a:buSzPct val="25000"/>
              <a:buNone/>
            </a:pPr>
            <a:endParaRPr b="1" dirty="0">
              <a:solidFill>
                <a:srgbClr val="666666"/>
              </a:solidFill>
              <a:latin typeface="Arial"/>
              <a:ea typeface="Arial"/>
              <a:cs typeface="Arial"/>
              <a:sym typeface="Arial"/>
            </a:endParaRPr>
          </a:p>
          <a:p>
            <a:pPr marL="0" marR="0" lvl="0" indent="0" algn="l" rtl="0">
              <a:spcBef>
                <a:spcPts val="0"/>
              </a:spcBef>
              <a:buSzPct val="25000"/>
              <a:buNone/>
            </a:pPr>
            <a:r>
              <a:rPr lang="en-US" sz="1000" b="1" i="0" u="none" strike="noStrike" cap="none" dirty="0">
                <a:solidFill>
                  <a:srgbClr val="666666"/>
                </a:solidFill>
                <a:latin typeface="Arial"/>
                <a:ea typeface="Arial"/>
                <a:cs typeface="Arial"/>
                <a:sym typeface="Arial"/>
              </a:rPr>
              <a:t>*These statements have not been evaluated by the FDA.  These products are not intended to diagnose, treat, cure, or prevent any disease.</a:t>
            </a:r>
          </a:p>
          <a:p>
            <a:pPr marL="0" marR="0" lvl="0" indent="0" algn="l" rtl="0">
              <a:spcBef>
                <a:spcPts val="0"/>
              </a:spcBef>
              <a:buSzPct val="25000"/>
              <a:buNone/>
            </a:pPr>
            <a:endParaRPr sz="1203" b="0" i="0" u="none" strike="noStrike" cap="none" dirty="0">
              <a:latin typeface="Calibri"/>
              <a:ea typeface="Calibri"/>
              <a:cs typeface="Calibri"/>
              <a:sym typeface="Calibri"/>
            </a:endParaRPr>
          </a:p>
        </p:txBody>
      </p:sp>
      <p:pic>
        <p:nvPicPr>
          <p:cNvPr id="136" name="Shape 136" descr="https://encrypted-tbn1.gstatic.com/images?q=tbn:ANd9GcS4LcoZR39d1BQJv0LXOwj8j9ShmdRNIMGR-0VvvEzHkII1nUqUZQ"/>
          <p:cNvPicPr preferRelativeResize="0"/>
          <p:nvPr/>
        </p:nvPicPr>
        <p:blipFill rotWithShape="1">
          <a:blip r:embed="rId4">
            <a:alphaModFix/>
          </a:blip>
          <a:srcRect t="10708" b="11754"/>
          <a:stretch/>
        </p:blipFill>
        <p:spPr>
          <a:xfrm>
            <a:off x="5284064" y="3666184"/>
            <a:ext cx="3503100" cy="2716200"/>
          </a:xfrm>
          <a:prstGeom prst="rect">
            <a:avLst/>
          </a:prstGeom>
          <a:noFill/>
          <a:ln>
            <a:noFill/>
          </a:ln>
        </p:spPr>
      </p:pic>
      <p:pic>
        <p:nvPicPr>
          <p:cNvPr id="137" name="Shape 137"/>
          <p:cNvPicPr preferRelativeResize="0"/>
          <p:nvPr/>
        </p:nvPicPr>
        <p:blipFill rotWithShape="1">
          <a:blip r:embed="rId5">
            <a:alphaModFix/>
          </a:blip>
          <a:srcRect/>
          <a:stretch/>
        </p:blipFill>
        <p:spPr>
          <a:xfrm>
            <a:off x="2640513" y="4539681"/>
            <a:ext cx="1715587" cy="1267394"/>
          </a:xfrm>
          <a:prstGeom prst="rect">
            <a:avLst/>
          </a:prstGeom>
          <a:noFill/>
          <a:ln>
            <a:noFill/>
          </a:ln>
        </p:spPr>
      </p:pic>
      <p:sp>
        <p:nvSpPr>
          <p:cNvPr id="138" name="Shape 138"/>
          <p:cNvSpPr txBox="1">
            <a:spLocks noGrp="1"/>
          </p:cNvSpPr>
          <p:nvPr>
            <p:ph type="title"/>
          </p:nvPr>
        </p:nvSpPr>
        <p:spPr>
          <a:xfrm>
            <a:off x="2357800" y="863383"/>
            <a:ext cx="6189300" cy="510600"/>
          </a:xfrm>
          <a:prstGeom prst="rect">
            <a:avLst/>
          </a:prstGeom>
          <a:noFill/>
          <a:ln>
            <a:noFill/>
          </a:ln>
        </p:spPr>
        <p:txBody>
          <a:bodyPr lIns="0" tIns="0" rIns="0" bIns="0" anchor="t" anchorCtr="0">
            <a:noAutofit/>
          </a:bodyPr>
          <a:lstStyle/>
          <a:p>
            <a:pPr marL="0" marR="0" lvl="0" indent="0" algn="l" rtl="0">
              <a:spcBef>
                <a:spcPts val="0"/>
              </a:spcBef>
              <a:buSzPct val="25000"/>
              <a:buNone/>
            </a:pPr>
            <a:r>
              <a:rPr lang="en-US" sz="3000" b="1" dirty="0" err="1">
                <a:solidFill>
                  <a:srgbClr val="6BA80B"/>
                </a:solidFill>
                <a:latin typeface="Arial"/>
                <a:ea typeface="Arial"/>
                <a:cs typeface="Arial"/>
                <a:sym typeface="Arial"/>
              </a:rPr>
              <a:t>Graviola</a:t>
            </a:r>
            <a:endParaRPr lang="en-US" sz="3000" b="1" dirty="0">
              <a:solidFill>
                <a:srgbClr val="6BA80B"/>
              </a:solidFill>
              <a:latin typeface="Arial"/>
              <a:ea typeface="Arial"/>
              <a:cs typeface="Arial"/>
              <a:sym typeface="Arial"/>
            </a:endParaRPr>
          </a:p>
        </p:txBody>
      </p:sp>
    </p:spTree>
    <p:extLst>
      <p:ext uri="{BB962C8B-B14F-4D97-AF65-F5344CB8AC3E}">
        <p14:creationId xmlns:p14="http://schemas.microsoft.com/office/powerpoint/2010/main" val="3511807491"/>
      </p:ext>
    </p:extLst>
  </p:cSld>
  <p:clrMapOvr>
    <a:masterClrMapping/>
  </p:clrMapOvr>
  <p:transition xmlns:p14="http://schemas.microsoft.com/office/powerpoint/2010/main" spd="slow">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2BB60214-7FD8-4659-A063-9372DA86C98E}"/>
              </a:ext>
            </a:extLst>
          </p:cNvPr>
          <p:cNvSpPr>
            <a:spLocks noGrp="1"/>
          </p:cNvSpPr>
          <p:nvPr>
            <p:ph type="body" idx="1"/>
          </p:nvPr>
        </p:nvSpPr>
        <p:spPr/>
        <p:txBody>
          <a:bodyPr/>
          <a:lstStyle/>
          <a:p>
            <a:pPr algn="ctr"/>
            <a:endParaRPr lang="en-US" dirty="0"/>
          </a:p>
          <a:p>
            <a:pPr algn="ctr"/>
            <a:endParaRPr lang="en-US" dirty="0"/>
          </a:p>
          <a:p>
            <a:pPr algn="ctr"/>
            <a:endParaRPr lang="en-US" dirty="0"/>
          </a:p>
          <a:p>
            <a:pPr algn="ctr"/>
            <a:r>
              <a:rPr lang="en-US" sz="3600" b="1" dirty="0">
                <a:solidFill>
                  <a:srgbClr val="6BA80B"/>
                </a:solidFill>
              </a:rPr>
              <a:t>Financial Opportunity</a:t>
            </a:r>
          </a:p>
          <a:p>
            <a:pPr algn="ctr"/>
            <a:endParaRPr lang="en-US" sz="3600" dirty="0"/>
          </a:p>
          <a:p>
            <a:pPr algn="ctr"/>
            <a:r>
              <a:rPr lang="en-US" sz="2800" dirty="0"/>
              <a:t>Make these ingredients work for you, </a:t>
            </a:r>
          </a:p>
          <a:p>
            <a:pPr algn="ctr"/>
            <a:r>
              <a:rPr lang="en-US" sz="2800" dirty="0"/>
              <a:t>to optimize your own health, while also </a:t>
            </a:r>
          </a:p>
          <a:p>
            <a:pPr algn="ctr"/>
            <a:r>
              <a:rPr lang="en-US" sz="2800" dirty="0"/>
              <a:t>achieving greater financial wealth.</a:t>
            </a:r>
          </a:p>
          <a:p>
            <a:pPr algn="ctr"/>
            <a:endParaRPr lang="en-US" sz="2400" dirty="0"/>
          </a:p>
          <a:p>
            <a:pPr algn="ctr"/>
            <a:endParaRPr lang="en-US" sz="2400" dirty="0"/>
          </a:p>
          <a:p>
            <a:pPr algn="ctr"/>
            <a:endParaRPr lang="en-US" sz="2400" dirty="0"/>
          </a:p>
        </p:txBody>
      </p:sp>
    </p:spTree>
    <p:extLst>
      <p:ext uri="{BB962C8B-B14F-4D97-AF65-F5344CB8AC3E}">
        <p14:creationId xmlns:p14="http://schemas.microsoft.com/office/powerpoint/2010/main" val="28850286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pic>
        <p:nvPicPr>
          <p:cNvPr id="163" name="Shape 163"/>
          <p:cNvPicPr preferRelativeResize="0"/>
          <p:nvPr/>
        </p:nvPicPr>
        <p:blipFill rotWithShape="1">
          <a:blip r:embed="rId3">
            <a:alphaModFix/>
          </a:blip>
          <a:srcRect/>
          <a:stretch/>
        </p:blipFill>
        <p:spPr>
          <a:xfrm>
            <a:off x="3707313" y="4756373"/>
            <a:ext cx="1715587" cy="1267394"/>
          </a:xfrm>
          <a:prstGeom prst="rect">
            <a:avLst/>
          </a:prstGeom>
          <a:noFill/>
          <a:ln>
            <a:noFill/>
          </a:ln>
        </p:spPr>
      </p:pic>
      <p:sp>
        <p:nvSpPr>
          <p:cNvPr id="164" name="Shape 164"/>
          <p:cNvSpPr txBox="1">
            <a:spLocks noGrp="1"/>
          </p:cNvSpPr>
          <p:nvPr>
            <p:ph type="title"/>
          </p:nvPr>
        </p:nvSpPr>
        <p:spPr>
          <a:xfrm>
            <a:off x="425678" y="863383"/>
            <a:ext cx="8350022" cy="510600"/>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US" sz="3000" b="1" dirty="0">
                <a:solidFill>
                  <a:srgbClr val="6BA80B"/>
                </a:solidFill>
                <a:latin typeface="Arial"/>
                <a:ea typeface="Arial"/>
                <a:cs typeface="Arial"/>
                <a:sym typeface="Arial"/>
              </a:rPr>
              <a:t>Ways to Join</a:t>
            </a:r>
          </a:p>
        </p:txBody>
      </p:sp>
      <p:sp>
        <p:nvSpPr>
          <p:cNvPr id="165" name="Shape 165"/>
          <p:cNvSpPr txBox="1"/>
          <p:nvPr/>
        </p:nvSpPr>
        <p:spPr>
          <a:xfrm>
            <a:off x="736250" y="1565175"/>
            <a:ext cx="6652500" cy="3000000"/>
          </a:xfrm>
          <a:prstGeom prst="rect">
            <a:avLst/>
          </a:prstGeom>
          <a:noFill/>
          <a:ln>
            <a:noFill/>
          </a:ln>
        </p:spPr>
        <p:txBody>
          <a:bodyPr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ct val="61111"/>
              <a:buFont typeface="Arial"/>
              <a:buNone/>
              <a:tabLst/>
              <a:defRPr/>
            </a:pPr>
            <a:r>
              <a:rPr kumimoji="0" lang="en-US" sz="1800" b="1" i="0" u="none" strike="noStrike" kern="0" cap="none" spc="0" normalizeH="0" baseline="0" noProof="0" dirty="0">
                <a:ln>
                  <a:noFill/>
                </a:ln>
                <a:solidFill>
                  <a:srgbClr val="F7931E"/>
                </a:solidFill>
                <a:effectLst/>
                <a:uLnTx/>
                <a:uFillTx/>
                <a:latin typeface="Arial"/>
                <a:cs typeface="Arial"/>
                <a:sym typeface="Arial"/>
              </a:rPr>
              <a:t>Retail Customer</a:t>
            </a:r>
          </a:p>
          <a:p>
            <a:pPr marL="457200" marR="0" lvl="0" indent="-228600" algn="l" defTabSz="914400" rtl="0" eaLnBrk="1" fontAlgn="auto" latinLnBrk="0" hangingPunct="1">
              <a:lnSpc>
                <a:spcPct val="100000"/>
              </a:lnSpc>
              <a:spcBef>
                <a:spcPts val="0"/>
              </a:spcBef>
              <a:spcAft>
                <a:spcPts val="0"/>
              </a:spcAft>
              <a:buClr>
                <a:srgbClr val="000000"/>
              </a:buClr>
              <a:buSzTx/>
              <a:buFontTx/>
              <a:buChar char="●"/>
              <a:tabLst/>
              <a:defRPr/>
            </a:pPr>
            <a:r>
              <a:rPr kumimoji="0" lang="en-US" sz="1400" b="0" i="0" u="none" strike="noStrike" kern="0" cap="none" spc="0" normalizeH="0" baseline="0" noProof="0" dirty="0">
                <a:ln>
                  <a:noFill/>
                </a:ln>
                <a:solidFill>
                  <a:srgbClr val="000000"/>
                </a:solidFill>
                <a:effectLst/>
                <a:uLnTx/>
                <a:uFillTx/>
                <a:latin typeface="Calibri"/>
                <a:ea typeface="Calibri"/>
                <a:cs typeface="Calibri"/>
                <a:sym typeface="Calibri"/>
              </a:rPr>
              <a:t>Buy our products and get started toward a healthier you.</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7931E"/>
                </a:solidFill>
                <a:effectLst/>
                <a:uLnTx/>
                <a:uFillTx/>
                <a:latin typeface="Arial"/>
                <a:cs typeface="Arial"/>
                <a:sym typeface="Arial"/>
              </a:rPr>
              <a:t>Preferred Customer</a:t>
            </a:r>
          </a:p>
          <a:p>
            <a:pPr marL="457200" marR="0" lvl="0" indent="-228600" algn="l" defTabSz="914400" rtl="0" eaLnBrk="1" fontAlgn="auto" latinLnBrk="0" hangingPunct="1">
              <a:lnSpc>
                <a:spcPct val="100000"/>
              </a:lnSpc>
              <a:spcBef>
                <a:spcPts val="0"/>
              </a:spcBef>
              <a:spcAft>
                <a:spcPts val="0"/>
              </a:spcAft>
              <a:buClr>
                <a:srgbClr val="000000"/>
              </a:buClr>
              <a:buSzTx/>
              <a:buFontTx/>
              <a:buChar char="●"/>
              <a:tabLst/>
              <a:defRPr/>
            </a:pPr>
            <a:r>
              <a:rPr kumimoji="0" lang="en-US" sz="1400" b="0" i="0" u="none" strike="noStrike" kern="0" cap="none" spc="0" normalizeH="0" baseline="0" noProof="0" dirty="0">
                <a:ln>
                  <a:noFill/>
                </a:ln>
                <a:solidFill>
                  <a:srgbClr val="000000"/>
                </a:solidFill>
                <a:effectLst/>
                <a:uLnTx/>
                <a:uFillTx/>
                <a:latin typeface="Calibri"/>
                <a:ea typeface="Calibri"/>
                <a:cs typeface="Calibri"/>
                <a:sym typeface="Calibri"/>
              </a:rPr>
              <a:t>Discounted price on monthly </a:t>
            </a:r>
            <a:r>
              <a:rPr kumimoji="0" lang="en-US" sz="1400" b="0" i="0" u="none" strike="noStrike" kern="0" cap="none" spc="0" normalizeH="0" baseline="0" noProof="0" dirty="0" err="1">
                <a:ln>
                  <a:noFill/>
                </a:ln>
                <a:solidFill>
                  <a:srgbClr val="000000"/>
                </a:solidFill>
                <a:effectLst/>
                <a:uLnTx/>
                <a:uFillTx/>
                <a:latin typeface="Calibri"/>
                <a:ea typeface="Calibri"/>
                <a:cs typeface="Calibri"/>
                <a:sym typeface="Calibri"/>
              </a:rPr>
              <a:t>autoship</a:t>
            </a:r>
            <a:endParaRPr kumimoji="0" lang="en-US" sz="1400" b="0" i="0" u="none" strike="noStrike" kern="0" cap="none" spc="0" normalizeH="0" baseline="0" noProof="0" dirty="0">
              <a:ln>
                <a:noFill/>
              </a:ln>
              <a:solidFill>
                <a:srgbClr val="000000"/>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7931E"/>
                </a:solidFill>
                <a:effectLst/>
                <a:uLnTx/>
                <a:uFillTx/>
                <a:latin typeface="Arial"/>
                <a:cs typeface="Arial"/>
                <a:sym typeface="Arial"/>
              </a:rPr>
              <a:t>Independent Business Owner</a:t>
            </a:r>
          </a:p>
          <a:p>
            <a:pPr marL="457200" marR="0" lvl="0" indent="-228600" algn="l" defTabSz="914400" rtl="0" eaLnBrk="1" fontAlgn="auto" latinLnBrk="0" hangingPunct="1">
              <a:lnSpc>
                <a:spcPct val="100000"/>
              </a:lnSpc>
              <a:spcBef>
                <a:spcPts val="0"/>
              </a:spcBef>
              <a:spcAft>
                <a:spcPts val="0"/>
              </a:spcAft>
              <a:buClr>
                <a:srgbClr val="000000"/>
              </a:buClr>
              <a:buSzTx/>
              <a:buFont typeface="Calibri"/>
              <a:buChar char="●"/>
              <a:tabLst/>
              <a:defRPr/>
            </a:pPr>
            <a:r>
              <a:rPr kumimoji="0" lang="en-US" sz="1400" b="0" i="0" u="none" strike="noStrike" kern="0" cap="none" spc="0" normalizeH="0" baseline="0" noProof="0" dirty="0">
                <a:ln>
                  <a:noFill/>
                </a:ln>
                <a:solidFill>
                  <a:srgbClr val="000000"/>
                </a:solidFill>
                <a:effectLst/>
                <a:uLnTx/>
                <a:uFillTx/>
                <a:latin typeface="Calibri"/>
                <a:ea typeface="Calibri"/>
                <a:cs typeface="Calibri"/>
                <a:sym typeface="Calibri"/>
              </a:rPr>
              <a:t>Buy products at wholesale prices</a:t>
            </a:r>
          </a:p>
          <a:p>
            <a:pPr marL="457200" marR="0" lvl="0" indent="-228600" algn="l" defTabSz="914400" rtl="0" eaLnBrk="1" fontAlgn="auto" latinLnBrk="0" hangingPunct="1">
              <a:lnSpc>
                <a:spcPct val="100000"/>
              </a:lnSpc>
              <a:spcBef>
                <a:spcPts val="0"/>
              </a:spcBef>
              <a:spcAft>
                <a:spcPts val="0"/>
              </a:spcAft>
              <a:buClr>
                <a:srgbClr val="000000"/>
              </a:buClr>
              <a:buSzTx/>
              <a:buFont typeface="Calibri"/>
              <a:buChar char="●"/>
              <a:tabLst/>
              <a:defRPr/>
            </a:pPr>
            <a:r>
              <a:rPr kumimoji="0" lang="en-US" sz="1400" b="0" i="0" u="none" strike="noStrike" kern="0" cap="none" spc="0" normalizeH="0" baseline="0" noProof="0" dirty="0">
                <a:ln>
                  <a:noFill/>
                </a:ln>
                <a:solidFill>
                  <a:srgbClr val="000000"/>
                </a:solidFill>
                <a:effectLst/>
                <a:uLnTx/>
                <a:uFillTx/>
                <a:latin typeface="Calibri"/>
                <a:ea typeface="Calibri"/>
                <a:cs typeface="Calibri"/>
                <a:sym typeface="Calibri"/>
              </a:rPr>
              <a:t>Make money </a:t>
            </a:r>
          </a:p>
          <a:p>
            <a:pPr marL="914400" marR="0" lvl="1" indent="-228600" algn="l" defTabSz="914400" rtl="0" eaLnBrk="1" fontAlgn="auto" latinLnBrk="0" hangingPunct="1">
              <a:lnSpc>
                <a:spcPct val="100000"/>
              </a:lnSpc>
              <a:spcBef>
                <a:spcPts val="0"/>
              </a:spcBef>
              <a:spcAft>
                <a:spcPts val="0"/>
              </a:spcAft>
              <a:buClr>
                <a:srgbClr val="000000"/>
              </a:buClr>
              <a:buSzTx/>
              <a:buFont typeface="Calibri"/>
              <a:buChar char="○"/>
              <a:tabLst/>
              <a:defRPr/>
            </a:pPr>
            <a:r>
              <a:rPr kumimoji="0" lang="en-US" sz="1400" b="0" i="0" u="none" strike="noStrike" kern="0" cap="none" spc="0" normalizeH="0" baseline="0" noProof="0" dirty="0">
                <a:ln>
                  <a:noFill/>
                </a:ln>
                <a:solidFill>
                  <a:srgbClr val="000000"/>
                </a:solidFill>
                <a:effectLst/>
                <a:uLnTx/>
                <a:uFillTx/>
                <a:latin typeface="Calibri"/>
                <a:ea typeface="Calibri"/>
                <a:cs typeface="Calibri"/>
                <a:sym typeface="Calibri"/>
              </a:rPr>
              <a:t>Sell our products and keep the profit while earning commissions on sales</a:t>
            </a:r>
          </a:p>
          <a:p>
            <a:pPr marL="914400" marR="0" lvl="1" indent="-228600" algn="l" defTabSz="914400" rtl="0" eaLnBrk="1" fontAlgn="auto" latinLnBrk="0" hangingPunct="1">
              <a:lnSpc>
                <a:spcPct val="100000"/>
              </a:lnSpc>
              <a:spcBef>
                <a:spcPts val="0"/>
              </a:spcBef>
              <a:spcAft>
                <a:spcPts val="0"/>
              </a:spcAft>
              <a:buClr>
                <a:srgbClr val="000000"/>
              </a:buClr>
              <a:buSzTx/>
              <a:buFont typeface="Calibri"/>
              <a:buChar char="○"/>
              <a:tabLst/>
              <a:defRPr/>
            </a:pPr>
            <a:r>
              <a:rPr kumimoji="0" lang="en-US" sz="1400" b="0" i="0" u="none" strike="noStrike" kern="0" cap="none" spc="0" normalizeH="0" baseline="0" noProof="0" dirty="0">
                <a:ln>
                  <a:noFill/>
                </a:ln>
                <a:solidFill>
                  <a:srgbClr val="000000"/>
                </a:solidFill>
                <a:effectLst/>
                <a:uLnTx/>
                <a:uFillTx/>
                <a:latin typeface="Calibri"/>
                <a:ea typeface="Calibri"/>
                <a:cs typeface="Calibri"/>
                <a:sym typeface="Calibri"/>
              </a:rPr>
              <a:t>Enjoy generous bonuses</a:t>
            </a:r>
          </a:p>
          <a:p>
            <a:pPr marL="457200" marR="0" lvl="0" indent="-228600" algn="l" defTabSz="914400" rtl="0" eaLnBrk="1" fontAlgn="auto" latinLnBrk="0" hangingPunct="1">
              <a:lnSpc>
                <a:spcPct val="100000"/>
              </a:lnSpc>
              <a:spcBef>
                <a:spcPts val="0"/>
              </a:spcBef>
              <a:spcAft>
                <a:spcPts val="0"/>
              </a:spcAft>
              <a:buClr>
                <a:srgbClr val="000000"/>
              </a:buClr>
              <a:buSzTx/>
              <a:buFont typeface="Calibri"/>
              <a:buChar char="●"/>
              <a:tabLst/>
              <a:defRPr/>
            </a:pPr>
            <a:r>
              <a:rPr kumimoji="0" lang="en-US" sz="1400" b="0" i="0" u="none" strike="noStrike" kern="0" cap="none" spc="0" normalizeH="0" baseline="0" noProof="0" dirty="0">
                <a:ln>
                  <a:noFill/>
                </a:ln>
                <a:solidFill>
                  <a:srgbClr val="000000"/>
                </a:solidFill>
                <a:effectLst/>
                <a:uLnTx/>
                <a:uFillTx/>
                <a:latin typeface="Calibri"/>
                <a:ea typeface="Calibri"/>
                <a:cs typeface="Calibri"/>
                <a:sym typeface="Calibri"/>
              </a:rPr>
              <a:t>Build a business</a:t>
            </a:r>
          </a:p>
        </p:txBody>
      </p:sp>
    </p:spTree>
    <p:extLst>
      <p:ext uri="{BB962C8B-B14F-4D97-AF65-F5344CB8AC3E}">
        <p14:creationId xmlns:p14="http://schemas.microsoft.com/office/powerpoint/2010/main" val="2013051684"/>
      </p:ext>
    </p:extLst>
  </p:cSld>
  <p:clrMapOvr>
    <a:masterClrMapping/>
  </p:clrMapOvr>
  <mc:AlternateContent xmlns:mc="http://schemas.openxmlformats.org/markup-compatibility/2006" xmlns:p14="http://schemas.microsoft.com/office/powerpoint/2010/main">
    <mc:Choice Requires="p14">
      <p:transition spd="slow">
        <p14:prism/>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05807" y="3655398"/>
            <a:ext cx="5358368" cy="2227877"/>
          </a:xfrm>
        </p:spPr>
        <p:txBody>
          <a:bodyPr rtlCol="0">
            <a:normAutofit/>
          </a:bodyPr>
          <a:lstStyle/>
          <a:p>
            <a:pPr>
              <a:buFont typeface="Arial"/>
              <a:buChar char="•"/>
              <a:defRPr/>
            </a:pPr>
            <a:r>
              <a:rPr lang="en-US" sz="2106" b="1" dirty="0">
                <a:solidFill>
                  <a:schemeClr val="tx1">
                    <a:lumMod val="75000"/>
                    <a:lumOff val="25000"/>
                  </a:schemeClr>
                </a:solidFill>
                <a:latin typeface="Times New Roman"/>
                <a:cs typeface="Times New Roman"/>
              </a:rPr>
              <a:t> Would an extra $300 - $500 a month make a difference in your life?</a:t>
            </a:r>
          </a:p>
          <a:p>
            <a:pPr>
              <a:buFont typeface="Arial"/>
              <a:buChar char="•"/>
              <a:defRPr/>
            </a:pPr>
            <a:r>
              <a:rPr lang="en-US" sz="2106" b="1" dirty="0">
                <a:solidFill>
                  <a:schemeClr val="tx1">
                    <a:lumMod val="75000"/>
                    <a:lumOff val="25000"/>
                  </a:schemeClr>
                </a:solidFill>
                <a:latin typeface="Times New Roman"/>
                <a:cs typeface="Times New Roman"/>
              </a:rPr>
              <a:t> What about $3000 - $5000 a month? How would this extra income change your family’s finances?</a:t>
            </a:r>
            <a:endParaRPr lang="en-US" sz="2106" b="1" dirty="0">
              <a:solidFill>
                <a:schemeClr val="accent3">
                  <a:lumMod val="50000"/>
                </a:schemeClr>
              </a:solidFill>
              <a:latin typeface="Times New Roman"/>
              <a:cs typeface="Times New Roman"/>
            </a:endParaRPr>
          </a:p>
          <a:p>
            <a:pPr>
              <a:defRPr/>
            </a:pPr>
            <a:endParaRPr lang="en-US" dirty="0">
              <a:solidFill>
                <a:schemeClr val="tx1">
                  <a:lumMod val="75000"/>
                  <a:lumOff val="25000"/>
                </a:schemeClr>
              </a:solidFill>
              <a:ea typeface="+mn-ea"/>
              <a:cs typeface="Helvetica Light"/>
            </a:endParaRPr>
          </a:p>
          <a:p>
            <a:pPr>
              <a:defRPr/>
            </a:pPr>
            <a:endParaRPr lang="en-US" dirty="0">
              <a:solidFill>
                <a:schemeClr val="tx1">
                  <a:lumMod val="75000"/>
                  <a:lumOff val="25000"/>
                </a:schemeClr>
              </a:solidFill>
              <a:ea typeface="+mn-ea"/>
              <a:cs typeface="Helvetica Light"/>
            </a:endParaRPr>
          </a:p>
        </p:txBody>
      </p:sp>
      <p:pic>
        <p:nvPicPr>
          <p:cNvPr id="4103" name="Picture 7"/>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462240" y="1484197"/>
            <a:ext cx="2166271" cy="165049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3074" name="Picture 2"/>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452644" y="1587232"/>
            <a:ext cx="2763316" cy="154745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3075" name="Picture 3"/>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4009286" y="1035759"/>
            <a:ext cx="1452955" cy="218489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83513" y="5073080"/>
            <a:ext cx="1715587" cy="1267395"/>
          </a:xfrm>
          <a:prstGeom prst="rect">
            <a:avLst/>
          </a:prstGeom>
        </p:spPr>
      </p:pic>
    </p:spTree>
    <p:extLst>
      <p:ext uri="{BB962C8B-B14F-4D97-AF65-F5344CB8AC3E}">
        <p14:creationId xmlns:p14="http://schemas.microsoft.com/office/powerpoint/2010/main" val="276807510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Shape 178"/>
          <p:cNvSpPr txBox="1"/>
          <p:nvPr/>
        </p:nvSpPr>
        <p:spPr>
          <a:xfrm>
            <a:off x="660559" y="3310260"/>
            <a:ext cx="2063100" cy="674100"/>
          </a:xfrm>
          <a:prstGeom prst="rect">
            <a:avLst/>
          </a:prstGeom>
          <a:noFill/>
          <a:ln>
            <a:noFill/>
          </a:ln>
        </p:spPr>
        <p:txBody>
          <a:bodyPr lIns="91425" tIns="45700" rIns="91425" bIns="4570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US" sz="1053" b="1" i="0" u="none" strike="noStrike" kern="0" cap="none" spc="0" normalizeH="0" baseline="0" noProof="0" dirty="0">
                <a:ln>
                  <a:noFill/>
                </a:ln>
                <a:solidFill>
                  <a:srgbClr val="666666"/>
                </a:solidFill>
                <a:effectLst/>
                <a:uLnTx/>
                <a:uFillTx/>
                <a:latin typeface="Arial"/>
                <a:cs typeface="Arial"/>
                <a:sym typeface="Arial"/>
              </a:rPr>
              <a:t>2 VG7 bottles &amp; 1 each of </a:t>
            </a:r>
            <a:r>
              <a:rPr kumimoji="0" lang="en-US" sz="1053" b="1" i="0" u="none" strike="noStrike" kern="0" cap="none" spc="0" normalizeH="0" baseline="0" noProof="0" dirty="0" err="1">
                <a:ln>
                  <a:noFill/>
                </a:ln>
                <a:solidFill>
                  <a:srgbClr val="666666"/>
                </a:solidFill>
                <a:effectLst/>
                <a:uLnTx/>
                <a:uFillTx/>
                <a:latin typeface="Arial"/>
                <a:cs typeface="Arial"/>
                <a:sym typeface="Arial"/>
              </a:rPr>
              <a:t>Graviola</a:t>
            </a:r>
            <a:r>
              <a:rPr kumimoji="0" lang="en-US" sz="1053" b="1" i="0" u="none" strike="noStrike" kern="0" cap="none" spc="0" normalizeH="0" baseline="0" noProof="0" dirty="0">
                <a:ln>
                  <a:noFill/>
                </a:ln>
                <a:solidFill>
                  <a:srgbClr val="666666"/>
                </a:solidFill>
                <a:effectLst/>
                <a:uLnTx/>
                <a:uFillTx/>
                <a:latin typeface="Arial"/>
                <a:cs typeface="Arial"/>
                <a:sym typeface="Arial"/>
              </a:rPr>
              <a:t>/Moringa/Bitter Melon/Moringa</a:t>
            </a:r>
            <a:r>
              <a:rPr kumimoji="0" lang="en-US" sz="1053" b="1" i="0" u="none" strike="noStrike" kern="0" cap="none" spc="0" normalizeH="0" noProof="0" dirty="0">
                <a:ln>
                  <a:noFill/>
                </a:ln>
                <a:solidFill>
                  <a:srgbClr val="666666"/>
                </a:solidFill>
                <a:effectLst/>
                <a:uLnTx/>
                <a:uFillTx/>
                <a:latin typeface="Arial"/>
                <a:cs typeface="Arial"/>
                <a:sym typeface="Arial"/>
              </a:rPr>
              <a:t> Balm</a:t>
            </a:r>
          </a:p>
          <a:p>
            <a:pPr marL="0" marR="0" lvl="0" indent="0" algn="ctr" defTabSz="914400" rtl="0" eaLnBrk="1" fontAlgn="auto" latinLnBrk="0" hangingPunct="1">
              <a:lnSpc>
                <a:spcPct val="100000"/>
              </a:lnSpc>
              <a:spcBef>
                <a:spcPts val="0"/>
              </a:spcBef>
              <a:spcAft>
                <a:spcPts val="0"/>
              </a:spcAft>
              <a:buClrTx/>
              <a:buSzPct val="25000"/>
              <a:buFontTx/>
              <a:buNone/>
              <a:tabLst/>
              <a:defRPr/>
            </a:pPr>
            <a:endParaRPr kumimoji="0" sz="2106" b="1" i="0" u="none" strike="noStrike" kern="0" cap="none" spc="0" normalizeH="0" baseline="0" noProof="0" dirty="0">
              <a:ln>
                <a:noFill/>
              </a:ln>
              <a:solidFill>
                <a:srgbClr val="666666"/>
              </a:solidFill>
              <a:effectLst/>
              <a:uLnTx/>
              <a:uFillTx/>
              <a:latin typeface="Arial"/>
              <a:cs typeface="Arial"/>
              <a:sym typeface="Arial"/>
            </a:endParaRPr>
          </a:p>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US" sz="2106" b="1" i="0" u="none" strike="noStrike" kern="0" cap="none" spc="0" normalizeH="0" baseline="0" noProof="0" dirty="0">
                <a:ln>
                  <a:noFill/>
                </a:ln>
                <a:solidFill>
                  <a:srgbClr val="666666"/>
                </a:solidFill>
                <a:effectLst/>
                <a:uLnTx/>
                <a:uFillTx/>
                <a:latin typeface="Arial"/>
                <a:cs typeface="Arial"/>
                <a:sym typeface="Arial"/>
              </a:rPr>
              <a:t>Silver Package</a:t>
            </a:r>
          </a:p>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US" sz="2106" b="1" i="0" u="none" strike="noStrike" kern="0" cap="none" spc="0" normalizeH="0" baseline="0" noProof="0" dirty="0">
                <a:ln>
                  <a:noFill/>
                </a:ln>
                <a:solidFill>
                  <a:srgbClr val="666666"/>
                </a:solidFill>
                <a:effectLst/>
                <a:uLnTx/>
                <a:uFillTx/>
                <a:latin typeface="Arial"/>
                <a:cs typeface="Arial"/>
                <a:sym typeface="Arial"/>
              </a:rPr>
              <a:t>$125</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400" b="0" i="0" u="none" strike="noStrike" kern="0" cap="none" spc="0" normalizeH="0" baseline="0" noProof="0" dirty="0">
              <a:ln>
                <a:noFill/>
              </a:ln>
              <a:solidFill>
                <a:srgbClr val="666666"/>
              </a:solidFill>
              <a:effectLst/>
              <a:uLnTx/>
              <a:uFillTx/>
              <a:latin typeface="Arial"/>
              <a:cs typeface="Arial"/>
              <a:sym typeface="Arial"/>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053" b="1" i="0" u="none" strike="noStrike" kern="0" cap="none" spc="0" normalizeH="0" baseline="0" noProof="0" dirty="0">
              <a:ln>
                <a:noFill/>
              </a:ln>
              <a:solidFill>
                <a:srgbClr val="000000"/>
              </a:solidFill>
              <a:effectLst/>
              <a:uLnTx/>
              <a:uFillTx/>
              <a:latin typeface="Times New Roman"/>
              <a:ea typeface="Times New Roman"/>
              <a:cs typeface="Times New Roman"/>
              <a:sym typeface="Times New Roman"/>
            </a:endParaRPr>
          </a:p>
        </p:txBody>
      </p:sp>
      <p:sp>
        <p:nvSpPr>
          <p:cNvPr id="179" name="Shape 179"/>
          <p:cNvSpPr txBox="1"/>
          <p:nvPr/>
        </p:nvSpPr>
        <p:spPr>
          <a:xfrm>
            <a:off x="3462675" y="3157845"/>
            <a:ext cx="1891200" cy="2001300"/>
          </a:xfrm>
          <a:prstGeom prst="rect">
            <a:avLst/>
          </a:prstGeom>
          <a:noFill/>
          <a:ln>
            <a:noFill/>
          </a:ln>
        </p:spPr>
        <p:txBody>
          <a:bodyPr lIns="91425" tIns="45700" rIns="91425" bIns="45700" anchor="t" anchorCtr="0">
            <a:noAutofit/>
          </a:bodyPr>
          <a:lstStyle/>
          <a:p>
            <a:pPr marL="0" marR="0" lvl="0" indent="0" algn="ctr" defTabSz="914400" rtl="0" eaLnBrk="1" fontAlgn="auto" latinLnBrk="0" hangingPunct="1">
              <a:lnSpc>
                <a:spcPct val="100000"/>
              </a:lnSpc>
              <a:spcBef>
                <a:spcPts val="0"/>
              </a:spcBef>
              <a:spcAft>
                <a:spcPts val="0"/>
              </a:spcAft>
              <a:buClr>
                <a:srgbClr val="000000"/>
              </a:buClr>
              <a:buSzPct val="25000"/>
              <a:buFont typeface="Arial"/>
              <a:buNone/>
              <a:tabLst/>
              <a:defRPr/>
            </a:pPr>
            <a:endParaRPr kumimoji="0" lang="en-US" sz="1053" b="1" i="0" u="none" strike="noStrike" kern="0" cap="none" spc="0" normalizeH="0" baseline="0" noProof="0" dirty="0">
              <a:ln>
                <a:noFill/>
              </a:ln>
              <a:solidFill>
                <a:srgbClr val="F1C232"/>
              </a:solidFill>
              <a:effectLst/>
              <a:uLnTx/>
              <a:uFillTx/>
              <a:latin typeface="Arial"/>
              <a:cs typeface="Arial"/>
              <a:sym typeface="Arial"/>
            </a:endParaRPr>
          </a:p>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1053" b="1" kern="0" dirty="0">
                <a:solidFill>
                  <a:srgbClr val="F1C232"/>
                </a:solidFill>
                <a:latin typeface="Arial"/>
                <a:cs typeface="Arial"/>
                <a:sym typeface="Arial"/>
              </a:rPr>
              <a:t>8</a:t>
            </a:r>
            <a:r>
              <a:rPr kumimoji="0" lang="en-US" sz="1053" b="1" i="0" u="none" strike="noStrike" kern="0" cap="none" spc="0" normalizeH="0" baseline="0" noProof="0" dirty="0">
                <a:ln>
                  <a:noFill/>
                </a:ln>
                <a:solidFill>
                  <a:srgbClr val="F1C232"/>
                </a:solidFill>
                <a:effectLst/>
                <a:uLnTx/>
                <a:uFillTx/>
                <a:latin typeface="Arial"/>
                <a:cs typeface="Arial"/>
                <a:sym typeface="Arial"/>
              </a:rPr>
              <a:t> VG7 bottles &amp; 1 each of Graviola/Moringa/Bitter Melon/Moringa Balm</a:t>
            </a:r>
          </a:p>
          <a:p>
            <a:pPr marL="0" marR="0" lvl="0" indent="0" algn="ctr" defTabSz="914400" rtl="0" eaLnBrk="1" fontAlgn="auto" latinLnBrk="0" hangingPunct="1">
              <a:lnSpc>
                <a:spcPct val="100000"/>
              </a:lnSpc>
              <a:spcBef>
                <a:spcPts val="0"/>
              </a:spcBef>
              <a:spcAft>
                <a:spcPts val="0"/>
              </a:spcAft>
              <a:buClrTx/>
              <a:buSzPct val="25000"/>
              <a:buFontTx/>
              <a:buNone/>
              <a:tabLst/>
              <a:defRPr/>
            </a:pPr>
            <a:endParaRPr kumimoji="0" lang="en-US" sz="1053" b="1" i="0" u="none" strike="noStrike" kern="0" cap="none" spc="0" normalizeH="0" baseline="0" noProof="0" dirty="0">
              <a:ln>
                <a:noFill/>
              </a:ln>
              <a:solidFill>
                <a:srgbClr val="F1C232"/>
              </a:solidFill>
              <a:effectLst/>
              <a:uLnTx/>
              <a:uFillTx/>
              <a:latin typeface="Arial"/>
              <a:cs typeface="Arial"/>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053" b="1" i="0" u="none" strike="noStrike" kern="0" cap="none" spc="0" normalizeH="0" baseline="0" noProof="0" dirty="0">
              <a:ln>
                <a:noFill/>
              </a:ln>
              <a:solidFill>
                <a:srgbClr val="F1C232"/>
              </a:solidFill>
              <a:effectLst/>
              <a:uLnTx/>
              <a:uFillTx/>
              <a:latin typeface="Arial"/>
              <a:cs typeface="Arial"/>
              <a:sym typeface="Arial"/>
            </a:endParaRPr>
          </a:p>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US" sz="2106" b="1" i="0" u="none" strike="noStrike" kern="0" cap="none" spc="0" normalizeH="0" baseline="0" noProof="0" dirty="0">
                <a:ln>
                  <a:noFill/>
                </a:ln>
                <a:solidFill>
                  <a:srgbClr val="F1C232"/>
                </a:solidFill>
                <a:effectLst/>
                <a:uLnTx/>
                <a:uFillTx/>
                <a:latin typeface="Arial"/>
                <a:cs typeface="Arial"/>
                <a:sym typeface="Arial"/>
              </a:rPr>
              <a:t>Gold Package</a:t>
            </a:r>
          </a:p>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US" sz="2106" b="1" i="0" u="none" strike="noStrike" kern="0" cap="none" spc="0" normalizeH="0" baseline="0" noProof="0" dirty="0">
                <a:ln>
                  <a:noFill/>
                </a:ln>
                <a:solidFill>
                  <a:srgbClr val="F1C232"/>
                </a:solidFill>
                <a:effectLst/>
                <a:uLnTx/>
                <a:uFillTx/>
                <a:latin typeface="Arial"/>
                <a:cs typeface="Arial"/>
                <a:sym typeface="Arial"/>
              </a:rPr>
              <a:t>$250</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400" b="0" i="0" u="none" strike="noStrike" kern="0" cap="none" spc="0" normalizeH="0" baseline="0" noProof="0" dirty="0">
              <a:ln>
                <a:noFill/>
              </a:ln>
              <a:solidFill>
                <a:srgbClr val="F1C232"/>
              </a:solidFill>
              <a:effectLst/>
              <a:uLnTx/>
              <a:uFillTx/>
              <a:latin typeface="Arial"/>
              <a:cs typeface="Arial"/>
              <a:sym typeface="Arial"/>
            </a:endParaRPr>
          </a:p>
        </p:txBody>
      </p:sp>
      <p:sp>
        <p:nvSpPr>
          <p:cNvPr id="180" name="Shape 180"/>
          <p:cNvSpPr txBox="1"/>
          <p:nvPr/>
        </p:nvSpPr>
        <p:spPr>
          <a:xfrm>
            <a:off x="6245455" y="3157842"/>
            <a:ext cx="2234999" cy="1551000"/>
          </a:xfrm>
          <a:prstGeom prst="rect">
            <a:avLst/>
          </a:prstGeom>
          <a:noFill/>
          <a:ln>
            <a:noFill/>
          </a:ln>
        </p:spPr>
        <p:txBody>
          <a:bodyPr lIns="91425" tIns="45700" rIns="91425" bIns="4570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US" sz="1053" b="1" i="0" u="none" strike="noStrike" kern="0" cap="none" spc="0" normalizeH="0" baseline="0" noProof="0" dirty="0">
                <a:ln>
                  <a:noFill/>
                </a:ln>
                <a:solidFill>
                  <a:srgbClr val="B7B7B7"/>
                </a:solidFill>
                <a:effectLst/>
                <a:uLnTx/>
                <a:uFillTx/>
                <a:latin typeface="Arial"/>
                <a:cs typeface="Arial"/>
                <a:sym typeface="Arial"/>
              </a:rPr>
              <a:t>20 VG7 bottles &amp; 1 each of Graviola/Moringa/Bitter Melon/Moringa Balm</a:t>
            </a:r>
          </a:p>
          <a:p>
            <a:pPr marL="0" marR="0" lvl="0" indent="0" algn="ctr" defTabSz="914400" rtl="0" eaLnBrk="1" fontAlgn="auto" latinLnBrk="0" hangingPunct="1">
              <a:lnSpc>
                <a:spcPct val="100000"/>
              </a:lnSpc>
              <a:spcBef>
                <a:spcPts val="0"/>
              </a:spcBef>
              <a:spcAft>
                <a:spcPts val="0"/>
              </a:spcAft>
              <a:buClrTx/>
              <a:buSzPct val="25000"/>
              <a:buFontTx/>
              <a:buNone/>
              <a:tabLst/>
              <a:defRPr/>
            </a:pPr>
            <a:endParaRPr kumimoji="0" lang="en-US" sz="1053" b="1" i="0" u="none" strike="noStrike" kern="0" cap="none" spc="0" normalizeH="0" baseline="0" noProof="0" dirty="0">
              <a:ln>
                <a:noFill/>
              </a:ln>
              <a:solidFill>
                <a:srgbClr val="B7B7B7"/>
              </a:solidFill>
              <a:effectLst/>
              <a:uLnTx/>
              <a:uFillTx/>
              <a:latin typeface="Arial"/>
              <a:cs typeface="Arial"/>
              <a:sym typeface="Arial"/>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053" b="1" i="0" u="none" strike="noStrike" kern="0" cap="none" spc="0" normalizeH="0" baseline="0" noProof="0" dirty="0">
              <a:ln>
                <a:noFill/>
              </a:ln>
              <a:solidFill>
                <a:srgbClr val="B7B7B7"/>
              </a:solidFill>
              <a:effectLst/>
              <a:uLnTx/>
              <a:uFillTx/>
              <a:latin typeface="Arial"/>
              <a:cs typeface="Arial"/>
              <a:sym typeface="Arial"/>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053" b="1" i="0" u="none" strike="noStrike" kern="0" cap="none" spc="0" normalizeH="0" baseline="0" noProof="0" dirty="0">
              <a:ln>
                <a:noFill/>
              </a:ln>
              <a:solidFill>
                <a:srgbClr val="B7B7B7"/>
              </a:solidFill>
              <a:effectLst/>
              <a:uLnTx/>
              <a:uFillTx/>
              <a:latin typeface="Arial"/>
              <a:cs typeface="Arial"/>
              <a:sym typeface="Arial"/>
            </a:endParaRPr>
          </a:p>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US" sz="2106" b="1" i="0" u="none" strike="noStrike" kern="0" cap="none" spc="0" normalizeH="0" baseline="0" noProof="0" dirty="0">
                <a:ln>
                  <a:noFill/>
                </a:ln>
                <a:solidFill>
                  <a:srgbClr val="B7B7B7"/>
                </a:solidFill>
                <a:effectLst/>
                <a:uLnTx/>
                <a:uFillTx/>
                <a:latin typeface="Arial"/>
                <a:cs typeface="Arial"/>
                <a:sym typeface="Arial"/>
              </a:rPr>
              <a:t>Platinum Package</a:t>
            </a:r>
          </a:p>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US" sz="2106" b="1" i="0" u="none" strike="noStrike" kern="0" cap="none" spc="0" normalizeH="0" baseline="0" noProof="0" dirty="0">
                <a:ln>
                  <a:noFill/>
                </a:ln>
                <a:solidFill>
                  <a:srgbClr val="B7B7B7"/>
                </a:solidFill>
                <a:effectLst/>
                <a:uLnTx/>
                <a:uFillTx/>
                <a:latin typeface="Arial"/>
                <a:cs typeface="Arial"/>
                <a:sym typeface="Arial"/>
              </a:rPr>
              <a:t>$500</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400" b="0" i="0" u="none" strike="noStrike" kern="0" cap="none" spc="0" normalizeH="0" baseline="0" noProof="0" dirty="0">
              <a:ln>
                <a:noFill/>
              </a:ln>
              <a:solidFill>
                <a:srgbClr val="B7B7B7"/>
              </a:solidFill>
              <a:effectLst/>
              <a:uLnTx/>
              <a:uFillTx/>
              <a:latin typeface="Arial"/>
              <a:cs typeface="Arial"/>
              <a:sym typeface="Arial"/>
            </a:endParaRPr>
          </a:p>
        </p:txBody>
      </p:sp>
      <p:sp>
        <p:nvSpPr>
          <p:cNvPr id="181" name="Shape 181"/>
          <p:cNvSpPr txBox="1">
            <a:spLocks noGrp="1"/>
          </p:cNvSpPr>
          <p:nvPr>
            <p:ph type="title"/>
          </p:nvPr>
        </p:nvSpPr>
        <p:spPr>
          <a:xfrm>
            <a:off x="1765300" y="701675"/>
            <a:ext cx="6189300" cy="510600"/>
          </a:xfrm>
          <a:prstGeom prst="rect">
            <a:avLst/>
          </a:prstGeom>
          <a:noFill/>
          <a:ln>
            <a:noFill/>
          </a:ln>
        </p:spPr>
        <p:txBody>
          <a:bodyPr lIns="0" tIns="0" rIns="0" bIns="0" anchor="t" anchorCtr="0">
            <a:noAutofit/>
          </a:bodyPr>
          <a:lstStyle/>
          <a:p>
            <a:pPr marL="0" marR="0" lvl="0" indent="0" algn="l" rtl="0">
              <a:spcBef>
                <a:spcPts val="0"/>
              </a:spcBef>
              <a:buSzPct val="25000"/>
              <a:buNone/>
            </a:pPr>
            <a:r>
              <a:rPr lang="en-US" sz="3000" b="1" dirty="0">
                <a:solidFill>
                  <a:srgbClr val="6BA80B"/>
                </a:solidFill>
                <a:latin typeface="Arial"/>
                <a:ea typeface="Arial"/>
                <a:cs typeface="Arial"/>
                <a:sym typeface="Arial"/>
              </a:rPr>
              <a:t>IBO Packages</a:t>
            </a:r>
          </a:p>
        </p:txBody>
      </p:sp>
      <p:sp>
        <p:nvSpPr>
          <p:cNvPr id="182" name="Shape 182"/>
          <p:cNvSpPr txBox="1"/>
          <p:nvPr/>
        </p:nvSpPr>
        <p:spPr>
          <a:xfrm>
            <a:off x="6502200" y="1012950"/>
            <a:ext cx="1891200" cy="510600"/>
          </a:xfrm>
          <a:prstGeom prst="rect">
            <a:avLst/>
          </a:prstGeom>
          <a:noFill/>
          <a:ln>
            <a:noFill/>
          </a:ln>
        </p:spPr>
        <p:txBody>
          <a:bodyPr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rgbClr val="6BA80B"/>
                </a:solidFill>
                <a:effectLst/>
                <a:uLnTx/>
                <a:uFillTx/>
                <a:latin typeface="Arial"/>
                <a:cs typeface="Arial"/>
                <a:sym typeface="Arial"/>
              </a:rPr>
              <a:t>BEST DEAL</a:t>
            </a:r>
          </a:p>
        </p:txBody>
      </p:sp>
      <p:pic>
        <p:nvPicPr>
          <p:cNvPr id="183" name="Shape 183"/>
          <p:cNvPicPr preferRelativeResize="0"/>
          <p:nvPr/>
        </p:nvPicPr>
        <p:blipFill>
          <a:blip r:embed="rId3">
            <a:alphaModFix/>
          </a:blip>
          <a:stretch>
            <a:fillRect/>
          </a:stretch>
        </p:blipFill>
        <p:spPr>
          <a:xfrm>
            <a:off x="810597" y="1145376"/>
            <a:ext cx="1587048" cy="2380548"/>
          </a:xfrm>
          <a:prstGeom prst="rect">
            <a:avLst/>
          </a:prstGeom>
          <a:noFill/>
          <a:ln>
            <a:noFill/>
          </a:ln>
        </p:spPr>
      </p:pic>
      <p:pic>
        <p:nvPicPr>
          <p:cNvPr id="185" name="Shape 185"/>
          <p:cNvPicPr preferRelativeResize="0"/>
          <p:nvPr/>
        </p:nvPicPr>
        <p:blipFill>
          <a:blip r:embed="rId3">
            <a:alphaModFix/>
          </a:blip>
          <a:stretch>
            <a:fillRect/>
          </a:stretch>
        </p:blipFill>
        <p:spPr>
          <a:xfrm>
            <a:off x="3485312" y="1164042"/>
            <a:ext cx="1587048" cy="2380548"/>
          </a:xfrm>
          <a:prstGeom prst="rect">
            <a:avLst/>
          </a:prstGeom>
          <a:noFill/>
          <a:ln>
            <a:noFill/>
          </a:ln>
        </p:spPr>
      </p:pic>
      <p:pic>
        <p:nvPicPr>
          <p:cNvPr id="187" name="Shape 187"/>
          <p:cNvPicPr preferRelativeResize="0"/>
          <p:nvPr/>
        </p:nvPicPr>
        <p:blipFill>
          <a:blip r:embed="rId3">
            <a:alphaModFix/>
          </a:blip>
          <a:stretch>
            <a:fillRect/>
          </a:stretch>
        </p:blipFill>
        <p:spPr>
          <a:xfrm>
            <a:off x="6466024" y="1133164"/>
            <a:ext cx="1587048" cy="2380548"/>
          </a:xfrm>
          <a:prstGeom prst="rect">
            <a:avLst/>
          </a:prstGeom>
          <a:noFill/>
          <a:ln>
            <a:noFill/>
          </a:ln>
        </p:spPr>
      </p:pic>
    </p:spTree>
    <p:extLst>
      <p:ext uri="{BB962C8B-B14F-4D97-AF65-F5344CB8AC3E}">
        <p14:creationId xmlns:p14="http://schemas.microsoft.com/office/powerpoint/2010/main" val="784795174"/>
      </p:ext>
    </p:extLst>
  </p:cSld>
  <p:clrMapOvr>
    <a:masterClrMapping/>
  </p:clrMapOvr>
  <p:transition xmlns:p14="http://schemas.microsoft.com/office/powerpoint/2010/main" spd="slow">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pic>
        <p:nvPicPr>
          <p:cNvPr id="215" name="Shape 215"/>
          <p:cNvPicPr preferRelativeResize="0"/>
          <p:nvPr/>
        </p:nvPicPr>
        <p:blipFill rotWithShape="1">
          <a:blip r:embed="rId3">
            <a:alphaModFix/>
          </a:blip>
          <a:srcRect/>
          <a:stretch/>
        </p:blipFill>
        <p:spPr>
          <a:xfrm>
            <a:off x="382059" y="4882023"/>
            <a:ext cx="1621916" cy="1141746"/>
          </a:xfrm>
          <a:prstGeom prst="rect">
            <a:avLst/>
          </a:prstGeom>
          <a:noFill/>
          <a:ln>
            <a:noFill/>
          </a:ln>
        </p:spPr>
      </p:pic>
      <p:sp>
        <p:nvSpPr>
          <p:cNvPr id="216" name="Shape 216"/>
          <p:cNvSpPr txBox="1">
            <a:spLocks noGrp="1"/>
          </p:cNvSpPr>
          <p:nvPr>
            <p:ph type="title"/>
          </p:nvPr>
        </p:nvSpPr>
        <p:spPr>
          <a:xfrm>
            <a:off x="4889500" y="610681"/>
            <a:ext cx="6189300" cy="510600"/>
          </a:xfrm>
          <a:prstGeom prst="rect">
            <a:avLst/>
          </a:prstGeom>
          <a:noFill/>
          <a:ln>
            <a:noFill/>
          </a:ln>
        </p:spPr>
        <p:txBody>
          <a:bodyPr lIns="0" tIns="0" rIns="0" bIns="0" anchor="t" anchorCtr="0">
            <a:noAutofit/>
          </a:bodyPr>
          <a:lstStyle/>
          <a:p>
            <a:pPr marL="0" marR="0" lvl="0" indent="0" algn="l" rtl="0">
              <a:spcBef>
                <a:spcPts val="0"/>
              </a:spcBef>
              <a:buSzPct val="25000"/>
              <a:buNone/>
            </a:pPr>
            <a:r>
              <a:rPr lang="en-US" sz="3000" b="1" dirty="0">
                <a:solidFill>
                  <a:srgbClr val="6BA80B"/>
                </a:solidFill>
                <a:latin typeface="Arial"/>
                <a:ea typeface="Arial"/>
                <a:cs typeface="Arial"/>
                <a:sym typeface="Arial"/>
              </a:rPr>
              <a:t>Levels of Success</a:t>
            </a:r>
          </a:p>
        </p:txBody>
      </p:sp>
      <p:sp>
        <p:nvSpPr>
          <p:cNvPr id="217" name="Shape 217"/>
          <p:cNvSpPr txBox="1"/>
          <p:nvPr/>
        </p:nvSpPr>
        <p:spPr>
          <a:xfrm>
            <a:off x="393700" y="854075"/>
            <a:ext cx="8623300" cy="4697866"/>
          </a:xfrm>
          <a:prstGeom prst="rect">
            <a:avLst/>
          </a:prstGeom>
          <a:noFill/>
          <a:ln>
            <a:noFill/>
          </a:ln>
        </p:spPr>
        <p:txBody>
          <a:bodyPr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kern="0" dirty="0">
                <a:solidFill>
                  <a:srgbClr val="F7931E"/>
                </a:solidFill>
                <a:latin typeface="Arial"/>
                <a:cs typeface="Arial"/>
                <a:sym typeface="Arial"/>
              </a:rPr>
              <a:t>Independent Business Owner</a:t>
            </a:r>
            <a:endParaRPr kumimoji="0" lang="en-US" sz="1800" b="1" i="0" u="none" strike="noStrike" kern="0" cap="none" spc="0" normalizeH="0" baseline="0" noProof="0" dirty="0">
              <a:ln>
                <a:noFill/>
              </a:ln>
              <a:solidFill>
                <a:srgbClr val="F7931E"/>
              </a:solidFill>
              <a:effectLst/>
              <a:uLnTx/>
              <a:uFillTx/>
              <a:latin typeface="Arial"/>
              <a:cs typeface="Arial"/>
              <a:sym typeface="Arial"/>
            </a:endParaRPr>
          </a:p>
          <a:p>
            <a:pPr marL="45720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888888"/>
                </a:solidFill>
                <a:effectLst/>
                <a:uLnTx/>
                <a:uFillTx/>
                <a:latin typeface="Arial"/>
                <a:cs typeface="Arial"/>
                <a:sym typeface="Arial"/>
              </a:rPr>
              <a:t>This is your starting point; everyone starts here.</a:t>
            </a:r>
          </a:p>
          <a:p>
            <a:pPr marL="457200" marR="0" lvl="0" indent="0" algn="l" defTabSz="914400" rtl="0" eaLnBrk="1" fontAlgn="auto" latinLnBrk="0" hangingPunct="1">
              <a:lnSpc>
                <a:spcPct val="100000"/>
              </a:lnSpc>
              <a:spcBef>
                <a:spcPts val="0"/>
              </a:spcBef>
              <a:spcAft>
                <a:spcPts val="0"/>
              </a:spcAft>
              <a:buClrTx/>
              <a:buSzTx/>
              <a:buFontTx/>
              <a:buNone/>
              <a:tabLst/>
              <a:defRPr/>
            </a:pPr>
            <a:endParaRPr kumimoji="0" sz="1400" b="0" i="0" u="none" strike="noStrike" kern="0" cap="none" spc="0" normalizeH="0" baseline="0" noProof="0" dirty="0">
              <a:ln>
                <a:noFill/>
              </a:ln>
              <a:solidFill>
                <a:srgbClr val="888888"/>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ct val="61111"/>
              <a:buFont typeface="Arial"/>
              <a:buNone/>
              <a:tabLst/>
              <a:defRPr/>
            </a:pPr>
            <a:r>
              <a:rPr lang="en-US" b="1" kern="0" dirty="0">
                <a:solidFill>
                  <a:srgbClr val="F7931E"/>
                </a:solidFill>
                <a:latin typeface="Arial"/>
                <a:cs typeface="Arial"/>
                <a:sym typeface="Arial"/>
              </a:rPr>
              <a:t>Managing Business Owner</a:t>
            </a:r>
            <a:endParaRPr kumimoji="0" lang="en-US" sz="1800" b="1" i="0" u="none" strike="noStrike" kern="0" cap="none" spc="0" normalizeH="0" baseline="0" noProof="0" dirty="0">
              <a:ln>
                <a:noFill/>
              </a:ln>
              <a:solidFill>
                <a:srgbClr val="F7931E"/>
              </a:solidFill>
              <a:effectLst/>
              <a:uLnTx/>
              <a:uFillTx/>
              <a:latin typeface="Arial"/>
              <a:cs typeface="Arial"/>
              <a:sym typeface="Arial"/>
            </a:endParaRPr>
          </a:p>
          <a:p>
            <a:pPr marL="457200" marR="0" lvl="0" indent="-6985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kern="0" dirty="0">
                <a:solidFill>
                  <a:srgbClr val="888888"/>
                </a:solidFill>
                <a:latin typeface="Arial"/>
                <a:cs typeface="Arial"/>
                <a:sym typeface="Arial"/>
              </a:rPr>
              <a:t>  Personally sponsor 3 new IBO’s and have 50 personal Business Volume.</a:t>
            </a:r>
            <a:endParaRPr kumimoji="0" lang="en-US" sz="1400" b="0" i="0" u="none" strike="noStrike" kern="0" cap="none" spc="0" normalizeH="0" baseline="0" noProof="0" dirty="0">
              <a:ln>
                <a:noFill/>
              </a:ln>
              <a:solidFill>
                <a:srgbClr val="888888"/>
              </a:solidFill>
              <a:effectLst/>
              <a:uLnTx/>
              <a:uFillTx/>
              <a:latin typeface="Arial"/>
              <a:cs typeface="Arial"/>
              <a:sym typeface="Arial"/>
            </a:endParaRPr>
          </a:p>
          <a:p>
            <a:pPr marL="0" marR="0" lvl="0" indent="-6985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888888"/>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ct val="61111"/>
              <a:buFont typeface="Arial"/>
              <a:buNone/>
              <a:tabLst/>
              <a:defRPr/>
            </a:pPr>
            <a:r>
              <a:rPr lang="en-US" b="1" kern="0" dirty="0">
                <a:solidFill>
                  <a:srgbClr val="F7931E"/>
                </a:solidFill>
                <a:latin typeface="Arial"/>
                <a:cs typeface="Arial"/>
                <a:sym typeface="Arial"/>
              </a:rPr>
              <a:t>Senior Business Owner</a:t>
            </a:r>
            <a:endParaRPr kumimoji="0" lang="en-US" sz="1800" b="1" i="0" u="none" strike="noStrike" kern="0" cap="none" spc="0" normalizeH="0" baseline="0" noProof="0" dirty="0">
              <a:ln>
                <a:noFill/>
              </a:ln>
              <a:solidFill>
                <a:srgbClr val="F7931E"/>
              </a:solidFill>
              <a:effectLst/>
              <a:uLnTx/>
              <a:uFillTx/>
              <a:latin typeface="Arial"/>
              <a:cs typeface="Arial"/>
              <a:sym typeface="Arial"/>
            </a:endParaRPr>
          </a:p>
          <a:p>
            <a:pPr marL="457200" marR="0" lvl="0" indent="-6985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kern="0" dirty="0">
                <a:solidFill>
                  <a:srgbClr val="888888"/>
                </a:solidFill>
                <a:latin typeface="Arial"/>
                <a:cs typeface="Arial"/>
                <a:sym typeface="Arial"/>
              </a:rPr>
              <a:t>  Promote 2 MBO’s with 1 in each separate leg, and have 100 personal BV and 1500 Group BV.</a:t>
            </a:r>
          </a:p>
          <a:p>
            <a:pPr marL="457200" marR="0" lvl="0" indent="-6985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kern="0" dirty="0">
              <a:solidFill>
                <a:srgbClr val="888888"/>
              </a:solidFill>
              <a:latin typeface="Arial"/>
              <a:cs typeface="Arial"/>
              <a:sym typeface="Arial"/>
            </a:endParaRPr>
          </a:p>
          <a:p>
            <a:pPr lvl="0">
              <a:defRPr/>
            </a:pPr>
            <a:r>
              <a:rPr lang="en-US" b="1" kern="0" dirty="0">
                <a:solidFill>
                  <a:srgbClr val="F7931E"/>
                </a:solidFill>
                <a:cs typeface="Arial"/>
                <a:sym typeface="Arial"/>
              </a:rPr>
              <a:t>Executive Business Owner</a:t>
            </a:r>
          </a:p>
          <a:p>
            <a:pPr marL="457200" lvl="0">
              <a:defRPr/>
            </a:pPr>
            <a:r>
              <a:rPr lang="en-US" sz="1400" kern="0" dirty="0">
                <a:solidFill>
                  <a:srgbClr val="888888"/>
                </a:solidFill>
                <a:cs typeface="Arial"/>
                <a:sym typeface="Arial"/>
              </a:rPr>
              <a:t> Promote 2 SBO’s with 1 each separate leg, and have 200 Personal BV and 5000 Group BV.</a:t>
            </a:r>
          </a:p>
          <a:p>
            <a:pPr marL="457200" lvl="0">
              <a:defRPr/>
            </a:pPr>
            <a:endParaRPr lang="en-US" sz="1400" kern="0" dirty="0">
              <a:solidFill>
                <a:srgbClr val="888888"/>
              </a:solidFill>
              <a:cs typeface="Arial"/>
              <a:sym typeface="Arial"/>
            </a:endParaRPr>
          </a:p>
          <a:p>
            <a:pPr lvl="0">
              <a:buClr>
                <a:srgbClr val="000000"/>
              </a:buClr>
              <a:buSzPct val="61111"/>
              <a:defRPr/>
            </a:pPr>
            <a:r>
              <a:rPr lang="en-US" b="1" kern="0" dirty="0">
                <a:solidFill>
                  <a:srgbClr val="F7931E"/>
                </a:solidFill>
                <a:cs typeface="Arial"/>
                <a:sym typeface="Arial"/>
              </a:rPr>
              <a:t>Regional Executive Business Owner</a:t>
            </a:r>
          </a:p>
          <a:p>
            <a:pPr>
              <a:buClr>
                <a:srgbClr val="000000"/>
              </a:buClr>
              <a:buSzPct val="61111"/>
              <a:defRPr/>
            </a:pPr>
            <a:r>
              <a:rPr lang="en-US" sz="1400" kern="0" dirty="0">
                <a:solidFill>
                  <a:srgbClr val="888888"/>
                </a:solidFill>
                <a:cs typeface="Arial"/>
                <a:sym typeface="Arial"/>
              </a:rPr>
              <a:t>           Promote 2 EBO’s with 1 each separate leg, and have 250 Personal BV and 15,000 Group BV.</a:t>
            </a:r>
            <a:r>
              <a:rPr lang="en-US" kern="0" dirty="0">
                <a:solidFill>
                  <a:srgbClr val="888888"/>
                </a:solidFill>
                <a:cs typeface="Arial"/>
                <a:sym typeface="Arial"/>
              </a:rPr>
              <a:t>	</a:t>
            </a:r>
            <a:endParaRPr lang="en-US" sz="1400" b="1" kern="0" dirty="0">
              <a:solidFill>
                <a:srgbClr val="F7931E"/>
              </a:solidFill>
              <a:cs typeface="Arial"/>
              <a:sym typeface="Arial"/>
            </a:endParaRPr>
          </a:p>
          <a:p>
            <a:pPr lvl="0">
              <a:buClr>
                <a:srgbClr val="000000"/>
              </a:buClr>
              <a:buSzPct val="61111"/>
              <a:defRPr/>
            </a:pPr>
            <a:r>
              <a:rPr lang="en-US" b="1" kern="0" dirty="0">
                <a:solidFill>
                  <a:srgbClr val="F7931E"/>
                </a:solidFill>
                <a:cs typeface="Arial"/>
                <a:sym typeface="Arial"/>
              </a:rPr>
              <a:t>National Executive Business Owner</a:t>
            </a:r>
          </a:p>
          <a:p>
            <a:pPr lvl="0">
              <a:buClr>
                <a:srgbClr val="000000"/>
              </a:buClr>
              <a:buSzPct val="61111"/>
              <a:defRPr/>
            </a:pPr>
            <a:r>
              <a:rPr lang="en-US" sz="1400" b="1" kern="0" dirty="0">
                <a:solidFill>
                  <a:srgbClr val="F7931E"/>
                </a:solidFill>
                <a:cs typeface="Arial"/>
                <a:sym typeface="Arial"/>
              </a:rPr>
              <a:t>            </a:t>
            </a:r>
            <a:r>
              <a:rPr lang="en-US" sz="1400" kern="0" dirty="0">
                <a:solidFill>
                  <a:schemeClr val="bg1">
                    <a:lumMod val="50000"/>
                  </a:schemeClr>
                </a:solidFill>
                <a:cs typeface="Arial"/>
                <a:sym typeface="Arial"/>
              </a:rPr>
              <a:t>Promote 2 REBO’s with 1 in each separate leg, and have 250 Personal BV and $50,000 Group BV.</a:t>
            </a:r>
            <a:r>
              <a:rPr lang="en-US" sz="1400" kern="0" dirty="0">
                <a:solidFill>
                  <a:srgbClr val="888888"/>
                </a:solidFill>
                <a:cs typeface="Arial"/>
                <a:sym typeface="Arial"/>
              </a:rPr>
              <a:t>	</a:t>
            </a:r>
          </a:p>
          <a:p>
            <a:pPr marL="457200" lvl="0" indent="-69850">
              <a:buClr>
                <a:srgbClr val="000000"/>
              </a:buClr>
              <a:defRPr/>
            </a:pPr>
            <a:endParaRPr lang="en-US" sz="1400" kern="0" dirty="0">
              <a:solidFill>
                <a:srgbClr val="888888"/>
              </a:solidFill>
              <a:cs typeface="Arial"/>
              <a:sym typeface="Arial"/>
            </a:endParaRPr>
          </a:p>
          <a:p>
            <a:pPr marL="457200" marR="0" lvl="0" indent="-6985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kern="0" dirty="0">
              <a:solidFill>
                <a:srgbClr val="888888"/>
              </a:solidFill>
              <a:latin typeface="Arial"/>
              <a:cs typeface="Arial"/>
              <a:sym typeface="Arial"/>
            </a:endParaRPr>
          </a:p>
          <a:p>
            <a:pPr marL="457200" marR="0" lvl="0" indent="-6985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kern="0" dirty="0">
                <a:solidFill>
                  <a:srgbClr val="888888"/>
                </a:solidFill>
                <a:latin typeface="Arial"/>
                <a:cs typeface="Arial"/>
                <a:sym typeface="Arial"/>
              </a:rPr>
              <a:t>	</a:t>
            </a:r>
            <a:endParaRPr lang="en-US" b="1" kern="0" dirty="0">
              <a:solidFill>
                <a:srgbClr val="F7931E"/>
              </a:solidFill>
              <a:latin typeface="Arial"/>
              <a:cs typeface="Arial"/>
              <a:sym typeface="Arial"/>
            </a:endParaRPr>
          </a:p>
          <a:p>
            <a:pPr marL="457200" indent="-69850">
              <a:buClr>
                <a:srgbClr val="000000"/>
              </a:buClr>
              <a:defRPr/>
            </a:pPr>
            <a:endParaRPr lang="en-US" sz="1400" kern="0" dirty="0">
              <a:solidFill>
                <a:srgbClr val="888888"/>
              </a:solidFill>
              <a:latin typeface="Arial"/>
              <a:cs typeface="Arial"/>
              <a:sym typeface="Arial"/>
            </a:endParaRPr>
          </a:p>
          <a:p>
            <a:pPr marL="457200" indent="-69850">
              <a:buClr>
                <a:srgbClr val="000000"/>
              </a:buClr>
              <a:defRPr/>
            </a:pPr>
            <a:endParaRPr lang="en-US" sz="1400" kern="0" dirty="0">
              <a:solidFill>
                <a:srgbClr val="888888"/>
              </a:solidFill>
              <a:latin typeface="Arial"/>
              <a:cs typeface="Arial"/>
              <a:sym typeface="Arial"/>
            </a:endParaRPr>
          </a:p>
          <a:p>
            <a:pPr marL="457200" indent="-69850">
              <a:buClr>
                <a:srgbClr val="000000"/>
              </a:buClr>
              <a:defRPr/>
            </a:pPr>
            <a:endParaRPr lang="en-US" sz="1400" kern="0" dirty="0">
              <a:solidFill>
                <a:srgbClr val="888888"/>
              </a:solidFill>
              <a:latin typeface="Arial"/>
              <a:cs typeface="Arial"/>
              <a:sym typeface="Arial"/>
            </a:endParaRPr>
          </a:p>
          <a:p>
            <a:pPr marL="457200" indent="-69850">
              <a:buClr>
                <a:srgbClr val="000000"/>
              </a:buClr>
              <a:defRPr/>
            </a:pPr>
            <a:endParaRPr lang="en-US" sz="1400" kern="0" dirty="0">
              <a:solidFill>
                <a:srgbClr val="888888"/>
              </a:solidFill>
              <a:latin typeface="Arial"/>
              <a:cs typeface="Arial"/>
              <a:sym typeface="Arial"/>
            </a:endParaRPr>
          </a:p>
          <a:p>
            <a:pPr marL="457200" marR="0" lvl="0" indent="-6985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dirty="0">
              <a:ln>
                <a:noFill/>
              </a:ln>
              <a:solidFill>
                <a:srgbClr val="888888"/>
              </a:solidFill>
              <a:effectLst/>
              <a:uLnTx/>
              <a:uFillTx/>
              <a:latin typeface="Arial"/>
              <a:cs typeface="Arial"/>
              <a:sym typeface="Arial"/>
            </a:endParaRPr>
          </a:p>
          <a:p>
            <a:pPr marL="457200" marR="0" lvl="0" indent="-69850"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dirty="0">
              <a:ln>
                <a:noFill/>
              </a:ln>
              <a:solidFill>
                <a:srgbClr val="888888"/>
              </a:solidFill>
              <a:effectLst/>
              <a:uLnTx/>
              <a:uFillTx/>
              <a:latin typeface="Arial"/>
              <a:cs typeface="Arial"/>
              <a:sym typeface="Arial"/>
            </a:endParaRPr>
          </a:p>
          <a:p>
            <a:pPr marL="457200" marR="0" lvl="0" indent="-6985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888888"/>
              </a:solidFill>
              <a:effectLst/>
              <a:uLnTx/>
              <a:uFillTx/>
              <a:latin typeface="Arial"/>
              <a:cs typeface="Arial"/>
              <a:sym typeface="Arial"/>
            </a:endParaRPr>
          </a:p>
          <a:p>
            <a:pPr marL="457200" marR="0" lvl="0" indent="-6985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888888"/>
              </a:solidFill>
              <a:effectLst/>
              <a:uLnTx/>
              <a:uFillTx/>
              <a:latin typeface="Arial"/>
              <a:cs typeface="Arial"/>
              <a:sym typeface="Arial"/>
            </a:endParaRPr>
          </a:p>
        </p:txBody>
      </p:sp>
    </p:spTree>
    <p:extLst>
      <p:ext uri="{BB962C8B-B14F-4D97-AF65-F5344CB8AC3E}">
        <p14:creationId xmlns:p14="http://schemas.microsoft.com/office/powerpoint/2010/main" val="48909710"/>
      </p:ext>
    </p:extLst>
  </p:cSld>
  <p:clrMapOvr>
    <a:masterClrMapping/>
  </p:clrMapOvr>
  <p:transition xmlns:p14="http://schemas.microsoft.com/office/powerpoint/2010/main" spd="slow">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604645" y="1209834"/>
            <a:ext cx="6189345" cy="369332"/>
          </a:xfrm>
        </p:spPr>
        <p:txBody>
          <a:bodyPr/>
          <a:lstStyle/>
          <a:p>
            <a:r>
              <a:rPr lang="en-US" sz="2400" b="1" dirty="0">
                <a:solidFill>
                  <a:srgbClr val="6BA80B"/>
                </a:solidFill>
                <a:latin typeface="Arial" panose="020B0604020202020204" pitchFamily="34" charset="0"/>
                <a:cs typeface="Arial" panose="020B0604020202020204" pitchFamily="34" charset="0"/>
              </a:rPr>
              <a:t>EARN THE SUPER FASTSTART BONUS</a:t>
            </a:r>
          </a:p>
        </p:txBody>
      </p:sp>
      <p:sp>
        <p:nvSpPr>
          <p:cNvPr id="11" name="Rectangle 10"/>
          <p:cNvSpPr/>
          <p:nvPr/>
        </p:nvSpPr>
        <p:spPr>
          <a:xfrm>
            <a:off x="2871168" y="3215641"/>
            <a:ext cx="3438525" cy="2270814"/>
          </a:xfrm>
          <a:prstGeom prst="rect">
            <a:avLst/>
          </a:prstGeom>
        </p:spPr>
        <p:txBody>
          <a:bodyPr>
            <a:spAutoFit/>
          </a:bodyPr>
          <a:lstStyle/>
          <a:p>
            <a:pPr algn="ctr"/>
            <a:r>
              <a:rPr lang="en-US" sz="1200" b="1" dirty="0"/>
              <a:t>FASTSTART BONUS     $60</a:t>
            </a:r>
          </a:p>
          <a:p>
            <a:pPr algn="ctr"/>
            <a:r>
              <a:rPr lang="en-US" sz="1200" b="1" u="sng" dirty="0"/>
              <a:t>LEADERSHIP BONUS   $20</a:t>
            </a:r>
            <a:endParaRPr lang="en-US" sz="1200" b="1" dirty="0"/>
          </a:p>
          <a:p>
            <a:pPr algn="ctr"/>
            <a:r>
              <a:rPr lang="en-US" sz="1200" b="1" dirty="0"/>
              <a:t>TOTAL BONUS              $80    </a:t>
            </a:r>
          </a:p>
          <a:p>
            <a:pPr algn="ctr"/>
            <a:r>
              <a:rPr lang="en-US" sz="1200" dirty="0"/>
              <a:t> </a:t>
            </a:r>
          </a:p>
          <a:p>
            <a:pPr algn="ctr"/>
            <a:r>
              <a:rPr lang="en-US" sz="1200" b="1" dirty="0"/>
              <a:t>SUPER FASTSTART ADDITIONAL BONUS  $170*</a:t>
            </a:r>
          </a:p>
          <a:p>
            <a:pPr algn="ctr"/>
            <a:r>
              <a:rPr lang="en-US" sz="1016" dirty="0"/>
              <a:t> </a:t>
            </a:r>
          </a:p>
          <a:p>
            <a:pPr algn="ctr"/>
            <a:r>
              <a:rPr lang="en-US" sz="2400" b="1" dirty="0">
                <a:solidFill>
                  <a:srgbClr val="6BA80B"/>
                </a:solidFill>
                <a:effectLst>
                  <a:glow rad="101600">
                    <a:schemeClr val="accent3">
                      <a:satMod val="175000"/>
                      <a:alpha val="40000"/>
                    </a:schemeClr>
                  </a:glow>
                </a:effectLst>
              </a:rPr>
              <a:t>TOTAL BONUS     $250</a:t>
            </a:r>
          </a:p>
          <a:p>
            <a:pPr algn="ctr"/>
            <a:endParaRPr lang="en-US" sz="1016" u="sng" dirty="0"/>
          </a:p>
          <a:p>
            <a:pPr algn="ctr"/>
            <a:r>
              <a:rPr lang="en-US" sz="903" b="1" dirty="0"/>
              <a:t>*Sponsor 3 new IBO’s in your first 30 days of business with VG Wellness.  In this example, everyone signs up with the Gold Package. See details in compensation plan.</a:t>
            </a:r>
          </a:p>
          <a:p>
            <a:pPr algn="ctr"/>
            <a:endParaRPr lang="en-US" sz="1016" dirty="0"/>
          </a:p>
        </p:txBody>
      </p:sp>
      <p:grpSp>
        <p:nvGrpSpPr>
          <p:cNvPr id="42" name="Group 41"/>
          <p:cNvGrpSpPr/>
          <p:nvPr/>
        </p:nvGrpSpPr>
        <p:grpSpPr>
          <a:xfrm rot="10800000">
            <a:off x="2980055" y="2504060"/>
            <a:ext cx="1575779" cy="654270"/>
            <a:chOff x="4533900" y="1570109"/>
            <a:chExt cx="2095218" cy="869944"/>
          </a:xfrm>
        </p:grpSpPr>
        <p:sp>
          <p:nvSpPr>
            <p:cNvPr id="9" name="Freeform 8"/>
            <p:cNvSpPr/>
            <p:nvPr/>
          </p:nvSpPr>
          <p:spPr>
            <a:xfrm rot="10800000">
              <a:off x="4533900" y="2182746"/>
              <a:ext cx="1482581" cy="257307"/>
            </a:xfrm>
            <a:custGeom>
              <a:avLst/>
              <a:gdLst/>
              <a:ahLst/>
              <a:cxnLst/>
              <a:rect l="0" t="0" r="0" b="0"/>
              <a:pathLst>
                <a:path>
                  <a:moveTo>
                    <a:pt x="1482581" y="0"/>
                  </a:moveTo>
                  <a:lnTo>
                    <a:pt x="1482581" y="128653"/>
                  </a:lnTo>
                  <a:lnTo>
                    <a:pt x="0" y="128653"/>
                  </a:lnTo>
                  <a:lnTo>
                    <a:pt x="0" y="257307"/>
                  </a:lnTo>
                </a:path>
              </a:pathLst>
            </a:custGeom>
            <a:noFill/>
          </p:spPr>
          <p:style>
            <a:lnRef idx="2">
              <a:schemeClr val="accent3">
                <a:shade val="60000"/>
                <a:hueOff val="0"/>
                <a:satOff val="0"/>
                <a:lumOff val="0"/>
                <a:alphaOff val="0"/>
              </a:schemeClr>
            </a:lnRef>
            <a:fillRef idx="0">
              <a:scrgbClr r="0" g="0" b="0"/>
            </a:fillRef>
            <a:effectRef idx="0">
              <a:schemeClr val="accent3">
                <a:hueOff val="0"/>
                <a:satOff val="0"/>
                <a:lumOff val="0"/>
                <a:alphaOff val="0"/>
              </a:schemeClr>
            </a:effectRef>
            <a:fontRef idx="minor">
              <a:schemeClr val="tx1">
                <a:hueOff val="0"/>
                <a:satOff val="0"/>
                <a:lumOff val="0"/>
                <a:alphaOff val="0"/>
              </a:schemeClr>
            </a:fontRef>
          </p:style>
        </p:sp>
        <p:sp>
          <p:nvSpPr>
            <p:cNvPr id="14" name="Arc 13"/>
            <p:cNvSpPr/>
            <p:nvPr/>
          </p:nvSpPr>
          <p:spPr>
            <a:xfrm rot="10800000">
              <a:off x="5710163" y="1570109"/>
              <a:ext cx="612637" cy="612637"/>
            </a:xfrm>
            <a:prstGeom prst="arc">
              <a:avLst>
                <a:gd name="adj1" fmla="val 13200000"/>
                <a:gd name="adj2" fmla="val 19200000"/>
              </a:avLst>
            </a:prstGeom>
          </p:spPr>
          <p:style>
            <a:lnRef idx="2">
              <a:schemeClr val="accent3">
                <a:shade val="60000"/>
                <a:hueOff val="0"/>
                <a:satOff val="0"/>
                <a:lumOff val="0"/>
                <a:alphaOff val="0"/>
              </a:schemeClr>
            </a:lnRef>
            <a:fillRef idx="0">
              <a:schemeClr val="accent3">
                <a:hueOff val="0"/>
                <a:satOff val="0"/>
                <a:lumOff val="0"/>
                <a:alphaOff val="0"/>
              </a:schemeClr>
            </a:fillRef>
            <a:effectRef idx="0">
              <a:schemeClr val="accent3">
                <a:hueOff val="0"/>
                <a:satOff val="0"/>
                <a:lumOff val="0"/>
                <a:alphaOff val="0"/>
              </a:schemeClr>
            </a:effectRef>
            <a:fontRef idx="minor">
              <a:schemeClr val="tx1">
                <a:hueOff val="0"/>
                <a:satOff val="0"/>
                <a:lumOff val="0"/>
                <a:alphaOff val="0"/>
              </a:schemeClr>
            </a:fontRef>
          </p:style>
        </p:sp>
        <p:sp>
          <p:nvSpPr>
            <p:cNvPr id="15" name="Arc 14"/>
            <p:cNvSpPr/>
            <p:nvPr/>
          </p:nvSpPr>
          <p:spPr>
            <a:xfrm rot="10800000">
              <a:off x="5710163" y="1570109"/>
              <a:ext cx="612637" cy="612637"/>
            </a:xfrm>
            <a:prstGeom prst="arc">
              <a:avLst>
                <a:gd name="adj1" fmla="val 2400000"/>
                <a:gd name="adj2" fmla="val 8400000"/>
              </a:avLst>
            </a:prstGeom>
          </p:spPr>
          <p:style>
            <a:lnRef idx="2">
              <a:schemeClr val="accent3">
                <a:shade val="60000"/>
                <a:hueOff val="0"/>
                <a:satOff val="0"/>
                <a:lumOff val="0"/>
                <a:alphaOff val="0"/>
              </a:schemeClr>
            </a:lnRef>
            <a:fillRef idx="0">
              <a:schemeClr val="accent3">
                <a:hueOff val="0"/>
                <a:satOff val="0"/>
                <a:lumOff val="0"/>
                <a:alphaOff val="0"/>
              </a:schemeClr>
            </a:fillRef>
            <a:effectRef idx="0">
              <a:schemeClr val="accent3">
                <a:hueOff val="0"/>
                <a:satOff val="0"/>
                <a:lumOff val="0"/>
                <a:alphaOff val="0"/>
              </a:schemeClr>
            </a:effectRef>
            <a:fontRef idx="minor">
              <a:schemeClr val="tx1">
                <a:hueOff val="0"/>
                <a:satOff val="0"/>
                <a:lumOff val="0"/>
                <a:alphaOff val="0"/>
              </a:schemeClr>
            </a:fontRef>
          </p:style>
        </p:sp>
        <p:sp>
          <p:nvSpPr>
            <p:cNvPr id="16" name="Freeform 15"/>
            <p:cNvSpPr/>
            <p:nvPr/>
          </p:nvSpPr>
          <p:spPr>
            <a:xfrm rot="10800000">
              <a:off x="5403844" y="1680384"/>
              <a:ext cx="1225274" cy="392087"/>
            </a:xfrm>
            <a:custGeom>
              <a:avLst/>
              <a:gdLst>
                <a:gd name="connsiteX0" fmla="*/ 0 w 1225274"/>
                <a:gd name="connsiteY0" fmla="*/ 0 h 392087"/>
                <a:gd name="connsiteX1" fmla="*/ 1225274 w 1225274"/>
                <a:gd name="connsiteY1" fmla="*/ 0 h 392087"/>
                <a:gd name="connsiteX2" fmla="*/ 1225274 w 1225274"/>
                <a:gd name="connsiteY2" fmla="*/ 392087 h 392087"/>
                <a:gd name="connsiteX3" fmla="*/ 0 w 1225274"/>
                <a:gd name="connsiteY3" fmla="*/ 392087 h 392087"/>
                <a:gd name="connsiteX4" fmla="*/ 0 w 1225274"/>
                <a:gd name="connsiteY4" fmla="*/ 0 h 3920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5274" h="392087">
                  <a:moveTo>
                    <a:pt x="0" y="0"/>
                  </a:moveTo>
                  <a:lnTo>
                    <a:pt x="1225274" y="0"/>
                  </a:lnTo>
                  <a:lnTo>
                    <a:pt x="1225274" y="392087"/>
                  </a:lnTo>
                  <a:lnTo>
                    <a:pt x="0" y="392087"/>
                  </a:lnTo>
                  <a:lnTo>
                    <a:pt x="0" y="0"/>
                  </a:lnTo>
                  <a:close/>
                </a:path>
              </a:pathLst>
            </a:custGeom>
            <a:noFill/>
            <a:ln>
              <a:noFill/>
            </a:ln>
            <a:sp3d/>
          </p:spPr>
          <p:style>
            <a:lnRef idx="1">
              <a:scrgbClr r="0" g="0" b="0"/>
            </a:lnRef>
            <a:fillRef idx="1">
              <a:scrgbClr r="0" g="0" b="0"/>
            </a:fillRef>
            <a:effectRef idx="2">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1939" tIns="11939" rIns="11939" bIns="11939" numCol="1" spcCol="1270" anchor="ctr" anchorCtr="0">
              <a:noAutofit/>
            </a:bodyPr>
            <a:lstStyle/>
            <a:p>
              <a:pPr algn="ctr" defTabSz="835772">
                <a:lnSpc>
                  <a:spcPct val="90000"/>
                </a:lnSpc>
                <a:spcBef>
                  <a:spcPct val="0"/>
                </a:spcBef>
                <a:spcAft>
                  <a:spcPct val="35000"/>
                </a:spcAft>
              </a:pPr>
              <a:r>
                <a:rPr lang="en-US" sz="1880" b="1" dirty="0">
                  <a:latin typeface="Times New Roman"/>
                  <a:cs typeface="Times New Roman"/>
                </a:rPr>
                <a:t>$20</a:t>
              </a:r>
            </a:p>
          </p:txBody>
        </p:sp>
      </p:grpSp>
      <p:grpSp>
        <p:nvGrpSpPr>
          <p:cNvPr id="19" name="Group 18"/>
          <p:cNvGrpSpPr/>
          <p:nvPr/>
        </p:nvGrpSpPr>
        <p:grpSpPr>
          <a:xfrm>
            <a:off x="4095290" y="2507589"/>
            <a:ext cx="921509" cy="654270"/>
            <a:chOff x="3921262" y="2182746"/>
            <a:chExt cx="1225274" cy="869944"/>
          </a:xfrm>
        </p:grpSpPr>
        <p:sp>
          <p:nvSpPr>
            <p:cNvPr id="8" name="Freeform 7"/>
            <p:cNvSpPr/>
            <p:nvPr/>
          </p:nvSpPr>
          <p:spPr>
            <a:xfrm>
              <a:off x="4488179" y="2182746"/>
              <a:ext cx="91440" cy="257307"/>
            </a:xfrm>
            <a:custGeom>
              <a:avLst/>
              <a:gdLst/>
              <a:ahLst/>
              <a:cxnLst/>
              <a:rect l="0" t="0" r="0" b="0"/>
              <a:pathLst>
                <a:path>
                  <a:moveTo>
                    <a:pt x="45720" y="0"/>
                  </a:moveTo>
                  <a:lnTo>
                    <a:pt x="45720" y="257307"/>
                  </a:lnTo>
                </a:path>
              </a:pathLst>
            </a:custGeom>
            <a:noFill/>
          </p:spPr>
          <p:style>
            <a:lnRef idx="2">
              <a:schemeClr val="accent3">
                <a:shade val="60000"/>
                <a:hueOff val="0"/>
                <a:satOff val="0"/>
                <a:lumOff val="0"/>
                <a:alphaOff val="0"/>
              </a:schemeClr>
            </a:lnRef>
            <a:fillRef idx="0">
              <a:scrgbClr r="0" g="0" b="0"/>
            </a:fillRef>
            <a:effectRef idx="0">
              <a:schemeClr val="accent3">
                <a:hueOff val="0"/>
                <a:satOff val="0"/>
                <a:lumOff val="0"/>
                <a:alphaOff val="0"/>
              </a:schemeClr>
            </a:effectRef>
            <a:fontRef idx="minor">
              <a:schemeClr val="tx1">
                <a:hueOff val="0"/>
                <a:satOff val="0"/>
                <a:lumOff val="0"/>
                <a:alphaOff val="0"/>
              </a:schemeClr>
            </a:fontRef>
          </p:style>
        </p:sp>
        <p:sp>
          <p:nvSpPr>
            <p:cNvPr id="17" name="Arc 16"/>
            <p:cNvSpPr/>
            <p:nvPr/>
          </p:nvSpPr>
          <p:spPr>
            <a:xfrm>
              <a:off x="4227581" y="2440053"/>
              <a:ext cx="612637" cy="612637"/>
            </a:xfrm>
            <a:prstGeom prst="arc">
              <a:avLst>
                <a:gd name="adj1" fmla="val 13200000"/>
                <a:gd name="adj2" fmla="val 19200000"/>
              </a:avLst>
            </a:prstGeom>
          </p:spPr>
          <p:style>
            <a:lnRef idx="2">
              <a:schemeClr val="accent3">
                <a:shade val="60000"/>
                <a:hueOff val="0"/>
                <a:satOff val="0"/>
                <a:lumOff val="0"/>
                <a:alphaOff val="0"/>
              </a:schemeClr>
            </a:lnRef>
            <a:fillRef idx="0">
              <a:schemeClr val="accent3">
                <a:hueOff val="0"/>
                <a:satOff val="0"/>
                <a:lumOff val="0"/>
                <a:alphaOff val="0"/>
              </a:schemeClr>
            </a:fillRef>
            <a:effectRef idx="0">
              <a:schemeClr val="accent3">
                <a:hueOff val="0"/>
                <a:satOff val="0"/>
                <a:lumOff val="0"/>
                <a:alphaOff val="0"/>
              </a:schemeClr>
            </a:effectRef>
            <a:fontRef idx="minor">
              <a:schemeClr val="tx1">
                <a:hueOff val="0"/>
                <a:satOff val="0"/>
                <a:lumOff val="0"/>
                <a:alphaOff val="0"/>
              </a:schemeClr>
            </a:fontRef>
          </p:style>
        </p:sp>
        <p:sp>
          <p:nvSpPr>
            <p:cNvPr id="33" name="Arc 32"/>
            <p:cNvSpPr/>
            <p:nvPr/>
          </p:nvSpPr>
          <p:spPr>
            <a:xfrm>
              <a:off x="4227581" y="2440053"/>
              <a:ext cx="612637" cy="612637"/>
            </a:xfrm>
            <a:prstGeom prst="arc">
              <a:avLst>
                <a:gd name="adj1" fmla="val 2400000"/>
                <a:gd name="adj2" fmla="val 8400000"/>
              </a:avLst>
            </a:prstGeom>
          </p:spPr>
          <p:style>
            <a:lnRef idx="2">
              <a:schemeClr val="accent3">
                <a:shade val="60000"/>
                <a:hueOff val="0"/>
                <a:satOff val="0"/>
                <a:lumOff val="0"/>
                <a:alphaOff val="0"/>
              </a:schemeClr>
            </a:lnRef>
            <a:fillRef idx="0">
              <a:schemeClr val="accent3">
                <a:hueOff val="0"/>
                <a:satOff val="0"/>
                <a:lumOff val="0"/>
                <a:alphaOff val="0"/>
              </a:schemeClr>
            </a:fillRef>
            <a:effectRef idx="0">
              <a:schemeClr val="accent3">
                <a:hueOff val="0"/>
                <a:satOff val="0"/>
                <a:lumOff val="0"/>
                <a:alphaOff val="0"/>
              </a:schemeClr>
            </a:effectRef>
            <a:fontRef idx="minor">
              <a:schemeClr val="tx1">
                <a:hueOff val="0"/>
                <a:satOff val="0"/>
                <a:lumOff val="0"/>
                <a:alphaOff val="0"/>
              </a:schemeClr>
            </a:fontRef>
          </p:style>
        </p:sp>
        <p:sp>
          <p:nvSpPr>
            <p:cNvPr id="34" name="Freeform 33"/>
            <p:cNvSpPr/>
            <p:nvPr/>
          </p:nvSpPr>
          <p:spPr>
            <a:xfrm>
              <a:off x="3921262" y="2550328"/>
              <a:ext cx="1225274" cy="392087"/>
            </a:xfrm>
            <a:custGeom>
              <a:avLst/>
              <a:gdLst>
                <a:gd name="connsiteX0" fmla="*/ 0 w 1225274"/>
                <a:gd name="connsiteY0" fmla="*/ 0 h 392087"/>
                <a:gd name="connsiteX1" fmla="*/ 1225274 w 1225274"/>
                <a:gd name="connsiteY1" fmla="*/ 0 h 392087"/>
                <a:gd name="connsiteX2" fmla="*/ 1225274 w 1225274"/>
                <a:gd name="connsiteY2" fmla="*/ 392087 h 392087"/>
                <a:gd name="connsiteX3" fmla="*/ 0 w 1225274"/>
                <a:gd name="connsiteY3" fmla="*/ 392087 h 392087"/>
                <a:gd name="connsiteX4" fmla="*/ 0 w 1225274"/>
                <a:gd name="connsiteY4" fmla="*/ 0 h 3920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5274" h="392087">
                  <a:moveTo>
                    <a:pt x="0" y="0"/>
                  </a:moveTo>
                  <a:lnTo>
                    <a:pt x="1225274" y="0"/>
                  </a:lnTo>
                  <a:lnTo>
                    <a:pt x="1225274" y="392087"/>
                  </a:lnTo>
                  <a:lnTo>
                    <a:pt x="0" y="392087"/>
                  </a:lnTo>
                  <a:lnTo>
                    <a:pt x="0" y="0"/>
                  </a:lnTo>
                  <a:close/>
                </a:path>
              </a:pathLst>
            </a:custGeom>
            <a:noFill/>
            <a:ln>
              <a:noFill/>
            </a:ln>
            <a:sp3d/>
          </p:spPr>
          <p:style>
            <a:lnRef idx="1">
              <a:scrgbClr r="0" g="0" b="0"/>
            </a:lnRef>
            <a:fillRef idx="1">
              <a:scrgbClr r="0" g="0" b="0"/>
            </a:fillRef>
            <a:effectRef idx="2">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1939" tIns="11939" rIns="11939" bIns="11939" numCol="1" spcCol="1270" anchor="ctr" anchorCtr="0">
              <a:noAutofit/>
            </a:bodyPr>
            <a:lstStyle/>
            <a:p>
              <a:pPr algn="ctr" defTabSz="835772">
                <a:lnSpc>
                  <a:spcPct val="90000"/>
                </a:lnSpc>
                <a:spcBef>
                  <a:spcPct val="0"/>
                </a:spcBef>
                <a:spcAft>
                  <a:spcPct val="35000"/>
                </a:spcAft>
              </a:pPr>
              <a:r>
                <a:rPr lang="en-US" sz="1880" b="1" dirty="0">
                  <a:latin typeface="Times New Roman"/>
                  <a:cs typeface="Times New Roman"/>
                </a:rPr>
                <a:t>$20</a:t>
              </a:r>
            </a:p>
          </p:txBody>
        </p:sp>
      </p:grpSp>
      <p:grpSp>
        <p:nvGrpSpPr>
          <p:cNvPr id="43" name="Group 42"/>
          <p:cNvGrpSpPr/>
          <p:nvPr/>
        </p:nvGrpSpPr>
        <p:grpSpPr>
          <a:xfrm rot="10800000">
            <a:off x="4556047" y="2507589"/>
            <a:ext cx="1575779" cy="654270"/>
            <a:chOff x="2438681" y="1570109"/>
            <a:chExt cx="2095219" cy="869944"/>
          </a:xfrm>
        </p:grpSpPr>
        <p:sp>
          <p:nvSpPr>
            <p:cNvPr id="7" name="Freeform 6"/>
            <p:cNvSpPr/>
            <p:nvPr/>
          </p:nvSpPr>
          <p:spPr>
            <a:xfrm rot="10800000">
              <a:off x="3051319" y="2182746"/>
              <a:ext cx="1482581" cy="257307"/>
            </a:xfrm>
            <a:custGeom>
              <a:avLst/>
              <a:gdLst/>
              <a:ahLst/>
              <a:cxnLst/>
              <a:rect l="0" t="0" r="0" b="0"/>
              <a:pathLst>
                <a:path>
                  <a:moveTo>
                    <a:pt x="0" y="0"/>
                  </a:moveTo>
                  <a:lnTo>
                    <a:pt x="0" y="128653"/>
                  </a:lnTo>
                  <a:lnTo>
                    <a:pt x="1482581" y="128653"/>
                  </a:lnTo>
                  <a:lnTo>
                    <a:pt x="1482581" y="257307"/>
                  </a:lnTo>
                </a:path>
              </a:pathLst>
            </a:custGeom>
            <a:noFill/>
          </p:spPr>
          <p:style>
            <a:lnRef idx="2">
              <a:schemeClr val="accent3">
                <a:shade val="60000"/>
                <a:hueOff val="0"/>
                <a:satOff val="0"/>
                <a:lumOff val="0"/>
                <a:alphaOff val="0"/>
              </a:schemeClr>
            </a:lnRef>
            <a:fillRef idx="0">
              <a:scrgbClr r="0" g="0" b="0"/>
            </a:fillRef>
            <a:effectRef idx="0">
              <a:schemeClr val="accent3">
                <a:hueOff val="0"/>
                <a:satOff val="0"/>
                <a:lumOff val="0"/>
                <a:alphaOff val="0"/>
              </a:schemeClr>
            </a:effectRef>
            <a:fontRef idx="minor">
              <a:schemeClr val="tx1">
                <a:hueOff val="0"/>
                <a:satOff val="0"/>
                <a:lumOff val="0"/>
                <a:alphaOff val="0"/>
              </a:schemeClr>
            </a:fontRef>
          </p:style>
        </p:sp>
        <p:sp>
          <p:nvSpPr>
            <p:cNvPr id="35" name="Arc 34"/>
            <p:cNvSpPr/>
            <p:nvPr/>
          </p:nvSpPr>
          <p:spPr>
            <a:xfrm rot="10800000">
              <a:off x="2744999" y="1570109"/>
              <a:ext cx="612637" cy="612637"/>
            </a:xfrm>
            <a:prstGeom prst="arc">
              <a:avLst>
                <a:gd name="adj1" fmla="val 13200000"/>
                <a:gd name="adj2" fmla="val 19200000"/>
              </a:avLst>
            </a:prstGeom>
          </p:spPr>
          <p:style>
            <a:lnRef idx="2">
              <a:schemeClr val="accent3">
                <a:shade val="60000"/>
                <a:hueOff val="0"/>
                <a:satOff val="0"/>
                <a:lumOff val="0"/>
                <a:alphaOff val="0"/>
              </a:schemeClr>
            </a:lnRef>
            <a:fillRef idx="0">
              <a:schemeClr val="accent3">
                <a:hueOff val="0"/>
                <a:satOff val="0"/>
                <a:lumOff val="0"/>
                <a:alphaOff val="0"/>
              </a:schemeClr>
            </a:fillRef>
            <a:effectRef idx="0">
              <a:schemeClr val="accent3">
                <a:hueOff val="0"/>
                <a:satOff val="0"/>
                <a:lumOff val="0"/>
                <a:alphaOff val="0"/>
              </a:schemeClr>
            </a:effectRef>
            <a:fontRef idx="minor">
              <a:schemeClr val="tx1">
                <a:hueOff val="0"/>
                <a:satOff val="0"/>
                <a:lumOff val="0"/>
                <a:alphaOff val="0"/>
              </a:schemeClr>
            </a:fontRef>
          </p:style>
        </p:sp>
        <p:sp>
          <p:nvSpPr>
            <p:cNvPr id="36" name="Arc 35"/>
            <p:cNvSpPr/>
            <p:nvPr/>
          </p:nvSpPr>
          <p:spPr>
            <a:xfrm rot="10800000">
              <a:off x="2744999" y="1570109"/>
              <a:ext cx="612637" cy="612637"/>
            </a:xfrm>
            <a:prstGeom prst="arc">
              <a:avLst>
                <a:gd name="adj1" fmla="val 2400000"/>
                <a:gd name="adj2" fmla="val 8400000"/>
              </a:avLst>
            </a:prstGeom>
          </p:spPr>
          <p:style>
            <a:lnRef idx="2">
              <a:schemeClr val="accent3">
                <a:shade val="60000"/>
                <a:hueOff val="0"/>
                <a:satOff val="0"/>
                <a:lumOff val="0"/>
                <a:alphaOff val="0"/>
              </a:schemeClr>
            </a:lnRef>
            <a:fillRef idx="0">
              <a:schemeClr val="accent3">
                <a:hueOff val="0"/>
                <a:satOff val="0"/>
                <a:lumOff val="0"/>
                <a:alphaOff val="0"/>
              </a:schemeClr>
            </a:fillRef>
            <a:effectRef idx="0">
              <a:schemeClr val="accent3">
                <a:hueOff val="0"/>
                <a:satOff val="0"/>
                <a:lumOff val="0"/>
                <a:alphaOff val="0"/>
              </a:schemeClr>
            </a:effectRef>
            <a:fontRef idx="minor">
              <a:schemeClr val="tx1">
                <a:hueOff val="0"/>
                <a:satOff val="0"/>
                <a:lumOff val="0"/>
                <a:alphaOff val="0"/>
              </a:schemeClr>
            </a:fontRef>
          </p:style>
        </p:sp>
        <p:sp>
          <p:nvSpPr>
            <p:cNvPr id="37" name="Freeform 36"/>
            <p:cNvSpPr/>
            <p:nvPr/>
          </p:nvSpPr>
          <p:spPr>
            <a:xfrm rot="10800000">
              <a:off x="2438681" y="1680384"/>
              <a:ext cx="1225274" cy="392087"/>
            </a:xfrm>
            <a:custGeom>
              <a:avLst/>
              <a:gdLst>
                <a:gd name="connsiteX0" fmla="*/ 0 w 1225274"/>
                <a:gd name="connsiteY0" fmla="*/ 0 h 392087"/>
                <a:gd name="connsiteX1" fmla="*/ 1225274 w 1225274"/>
                <a:gd name="connsiteY1" fmla="*/ 0 h 392087"/>
                <a:gd name="connsiteX2" fmla="*/ 1225274 w 1225274"/>
                <a:gd name="connsiteY2" fmla="*/ 392087 h 392087"/>
                <a:gd name="connsiteX3" fmla="*/ 0 w 1225274"/>
                <a:gd name="connsiteY3" fmla="*/ 392087 h 392087"/>
                <a:gd name="connsiteX4" fmla="*/ 0 w 1225274"/>
                <a:gd name="connsiteY4" fmla="*/ 0 h 3920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5274" h="392087">
                  <a:moveTo>
                    <a:pt x="0" y="0"/>
                  </a:moveTo>
                  <a:lnTo>
                    <a:pt x="1225274" y="0"/>
                  </a:lnTo>
                  <a:lnTo>
                    <a:pt x="1225274" y="392087"/>
                  </a:lnTo>
                  <a:lnTo>
                    <a:pt x="0" y="392087"/>
                  </a:lnTo>
                  <a:lnTo>
                    <a:pt x="0" y="0"/>
                  </a:lnTo>
                  <a:close/>
                </a:path>
              </a:pathLst>
            </a:custGeom>
            <a:noFill/>
            <a:ln>
              <a:noFill/>
            </a:ln>
            <a:sp3d/>
          </p:spPr>
          <p:style>
            <a:lnRef idx="1">
              <a:scrgbClr r="0" g="0" b="0"/>
            </a:lnRef>
            <a:fillRef idx="1">
              <a:scrgbClr r="0" g="0" b="0"/>
            </a:fillRef>
            <a:effectRef idx="2">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1939" tIns="11939" rIns="11939" bIns="11939" numCol="1" spcCol="1270" anchor="ctr" anchorCtr="0">
              <a:noAutofit/>
            </a:bodyPr>
            <a:lstStyle/>
            <a:p>
              <a:pPr algn="ctr" defTabSz="835772">
                <a:lnSpc>
                  <a:spcPct val="90000"/>
                </a:lnSpc>
                <a:spcBef>
                  <a:spcPct val="0"/>
                </a:spcBef>
                <a:spcAft>
                  <a:spcPct val="35000"/>
                </a:spcAft>
              </a:pPr>
              <a:r>
                <a:rPr lang="en-US" sz="1880" b="1" dirty="0">
                  <a:latin typeface="Times New Roman"/>
                  <a:cs typeface="Times New Roman"/>
                </a:rPr>
                <a:t>$20</a:t>
              </a:r>
            </a:p>
          </p:txBody>
        </p:sp>
      </p:grpSp>
      <p:grpSp>
        <p:nvGrpSpPr>
          <p:cNvPr id="21" name="Group 20"/>
          <p:cNvGrpSpPr/>
          <p:nvPr/>
        </p:nvGrpSpPr>
        <p:grpSpPr>
          <a:xfrm>
            <a:off x="4121661" y="2046835"/>
            <a:ext cx="921509" cy="460754"/>
            <a:chOff x="3956325" y="1570109"/>
            <a:chExt cx="1225274" cy="612637"/>
          </a:xfrm>
        </p:grpSpPr>
        <p:sp>
          <p:nvSpPr>
            <p:cNvPr id="10" name="Arc 9"/>
            <p:cNvSpPr/>
            <p:nvPr/>
          </p:nvSpPr>
          <p:spPr>
            <a:xfrm>
              <a:off x="4262644" y="1570109"/>
              <a:ext cx="612637" cy="612637"/>
            </a:xfrm>
            <a:prstGeom prst="arc">
              <a:avLst>
                <a:gd name="adj1" fmla="val 13200000"/>
                <a:gd name="adj2" fmla="val 19200000"/>
              </a:avLst>
            </a:prstGeom>
          </p:spPr>
          <p:style>
            <a:lnRef idx="2">
              <a:schemeClr val="accent3">
                <a:shade val="60000"/>
                <a:hueOff val="0"/>
                <a:satOff val="0"/>
                <a:lumOff val="0"/>
                <a:alphaOff val="0"/>
              </a:schemeClr>
            </a:lnRef>
            <a:fillRef idx="0">
              <a:schemeClr val="accent3">
                <a:hueOff val="0"/>
                <a:satOff val="0"/>
                <a:lumOff val="0"/>
                <a:alphaOff val="0"/>
              </a:schemeClr>
            </a:fillRef>
            <a:effectRef idx="0">
              <a:schemeClr val="accent3">
                <a:hueOff val="0"/>
                <a:satOff val="0"/>
                <a:lumOff val="0"/>
                <a:alphaOff val="0"/>
              </a:schemeClr>
            </a:effectRef>
            <a:fontRef idx="minor">
              <a:schemeClr val="tx1">
                <a:hueOff val="0"/>
                <a:satOff val="0"/>
                <a:lumOff val="0"/>
                <a:alphaOff val="0"/>
              </a:schemeClr>
            </a:fontRef>
          </p:style>
        </p:sp>
        <p:sp>
          <p:nvSpPr>
            <p:cNvPr id="12" name="Arc 11"/>
            <p:cNvSpPr/>
            <p:nvPr/>
          </p:nvSpPr>
          <p:spPr>
            <a:xfrm>
              <a:off x="4262644" y="1570109"/>
              <a:ext cx="612637" cy="612637"/>
            </a:xfrm>
            <a:prstGeom prst="arc">
              <a:avLst>
                <a:gd name="adj1" fmla="val 2400000"/>
                <a:gd name="adj2" fmla="val 8400000"/>
              </a:avLst>
            </a:prstGeom>
          </p:spPr>
          <p:style>
            <a:lnRef idx="2">
              <a:schemeClr val="accent3">
                <a:shade val="60000"/>
                <a:hueOff val="0"/>
                <a:satOff val="0"/>
                <a:lumOff val="0"/>
                <a:alphaOff val="0"/>
              </a:schemeClr>
            </a:lnRef>
            <a:fillRef idx="0">
              <a:schemeClr val="accent3">
                <a:hueOff val="0"/>
                <a:satOff val="0"/>
                <a:lumOff val="0"/>
                <a:alphaOff val="0"/>
              </a:schemeClr>
            </a:fillRef>
            <a:effectRef idx="0">
              <a:schemeClr val="accent3">
                <a:hueOff val="0"/>
                <a:satOff val="0"/>
                <a:lumOff val="0"/>
                <a:alphaOff val="0"/>
              </a:schemeClr>
            </a:effectRef>
            <a:fontRef idx="minor">
              <a:schemeClr val="tx1">
                <a:hueOff val="0"/>
                <a:satOff val="0"/>
                <a:lumOff val="0"/>
                <a:alphaOff val="0"/>
              </a:schemeClr>
            </a:fontRef>
          </p:style>
        </p:sp>
        <p:sp>
          <p:nvSpPr>
            <p:cNvPr id="13" name="Freeform 12"/>
            <p:cNvSpPr/>
            <p:nvPr/>
          </p:nvSpPr>
          <p:spPr>
            <a:xfrm>
              <a:off x="3956325" y="1680383"/>
              <a:ext cx="1225274" cy="392087"/>
            </a:xfrm>
            <a:custGeom>
              <a:avLst/>
              <a:gdLst>
                <a:gd name="connsiteX0" fmla="*/ 0 w 1225274"/>
                <a:gd name="connsiteY0" fmla="*/ 0 h 392087"/>
                <a:gd name="connsiteX1" fmla="*/ 1225274 w 1225274"/>
                <a:gd name="connsiteY1" fmla="*/ 0 h 392087"/>
                <a:gd name="connsiteX2" fmla="*/ 1225274 w 1225274"/>
                <a:gd name="connsiteY2" fmla="*/ 392087 h 392087"/>
                <a:gd name="connsiteX3" fmla="*/ 0 w 1225274"/>
                <a:gd name="connsiteY3" fmla="*/ 392087 h 392087"/>
                <a:gd name="connsiteX4" fmla="*/ 0 w 1225274"/>
                <a:gd name="connsiteY4" fmla="*/ 0 h 3920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5274" h="392087">
                  <a:moveTo>
                    <a:pt x="0" y="0"/>
                  </a:moveTo>
                  <a:lnTo>
                    <a:pt x="1225274" y="0"/>
                  </a:lnTo>
                  <a:lnTo>
                    <a:pt x="1225274" y="392087"/>
                  </a:lnTo>
                  <a:lnTo>
                    <a:pt x="0" y="392087"/>
                  </a:lnTo>
                  <a:lnTo>
                    <a:pt x="0" y="0"/>
                  </a:lnTo>
                  <a:close/>
                </a:path>
              </a:pathLst>
            </a:custGeom>
            <a:noFill/>
            <a:ln>
              <a:noFill/>
            </a:ln>
            <a:sp3d/>
          </p:spPr>
          <p:style>
            <a:lnRef idx="1">
              <a:scrgbClr r="0" g="0" b="0"/>
            </a:lnRef>
            <a:fillRef idx="1">
              <a:scrgbClr r="0" g="0" b="0"/>
            </a:fillRef>
            <a:effectRef idx="2">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5282" tIns="15282" rIns="15282" bIns="15282" numCol="1" spcCol="1270" anchor="ctr" anchorCtr="0">
              <a:noAutofit/>
            </a:bodyPr>
            <a:lstStyle/>
            <a:p>
              <a:pPr algn="ctr" defTabSz="1069787">
                <a:lnSpc>
                  <a:spcPct val="90000"/>
                </a:lnSpc>
                <a:spcBef>
                  <a:spcPct val="0"/>
                </a:spcBef>
                <a:spcAft>
                  <a:spcPct val="35000"/>
                </a:spcAft>
              </a:pPr>
              <a:r>
                <a:rPr lang="en-US" sz="2407" b="1" dirty="0">
                  <a:solidFill>
                    <a:srgbClr val="008000"/>
                  </a:solidFill>
                  <a:effectLst>
                    <a:glow rad="101600">
                      <a:schemeClr val="accent3">
                        <a:satMod val="175000"/>
                        <a:alpha val="40000"/>
                      </a:schemeClr>
                    </a:glow>
                  </a:effectLst>
                  <a:latin typeface="Times New Roman"/>
                  <a:cs typeface="Times New Roman"/>
                </a:rPr>
                <a:t>MBO</a:t>
              </a:r>
              <a:endParaRPr lang="en-US" sz="1880" b="1" dirty="0">
                <a:solidFill>
                  <a:srgbClr val="008000"/>
                </a:solidFill>
                <a:effectLst>
                  <a:glow rad="101600">
                    <a:schemeClr val="accent3">
                      <a:satMod val="175000"/>
                      <a:alpha val="40000"/>
                    </a:schemeClr>
                  </a:glow>
                </a:effectLst>
                <a:latin typeface="Times New Roman"/>
                <a:cs typeface="Times New Roman"/>
              </a:endParaRPr>
            </a:p>
          </p:txBody>
        </p:sp>
      </p:grpSp>
      <p:pic>
        <p:nvPicPr>
          <p:cNvPr id="27" name="Picture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3271" y="4756374"/>
            <a:ext cx="1715587" cy="1267395"/>
          </a:xfrm>
          <a:prstGeom prst="rect">
            <a:avLst/>
          </a:prstGeom>
        </p:spPr>
      </p:pic>
    </p:spTree>
    <p:extLst>
      <p:ext uri="{BB962C8B-B14F-4D97-AF65-F5344CB8AC3E}">
        <p14:creationId xmlns:p14="http://schemas.microsoft.com/office/powerpoint/2010/main" val="2396061027"/>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xmlns:p14="http://schemas.microsoft.com/office/powerpoint/2010/mai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90028" y="930275"/>
            <a:ext cx="6189345" cy="766504"/>
          </a:xfrm>
        </p:spPr>
        <p:txBody>
          <a:bodyPr rtlCol="0">
            <a:noAutofit/>
          </a:bodyPr>
          <a:lstStyle/>
          <a:p>
            <a:pPr algn="r">
              <a:defRPr/>
            </a:pPr>
            <a:r>
              <a:rPr lang="en-US" sz="3610" b="1" dirty="0">
                <a:solidFill>
                  <a:srgbClr val="6BA80B"/>
                </a:solidFill>
                <a:latin typeface="Times New Roman"/>
                <a:cs typeface="Times New Roman"/>
              </a:rPr>
              <a:t>Car Program</a:t>
            </a:r>
          </a:p>
        </p:txBody>
      </p:sp>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a:ext>
            </a:extLst>
          </a:blip>
          <a:srcRect l="2051"/>
          <a:stretch/>
        </p:blipFill>
        <p:spPr bwMode="auto">
          <a:xfrm>
            <a:off x="1547337" y="3502185"/>
            <a:ext cx="2020817" cy="137290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558949" y="2248556"/>
            <a:ext cx="2063115" cy="125362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547337" y="2234229"/>
            <a:ext cx="2034461" cy="126795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3571561" y="3022223"/>
            <a:ext cx="1962825" cy="131810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3872431" y="2047973"/>
            <a:ext cx="1260793" cy="7736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 name="Picture 8"/>
          <p:cNvPicPr>
            <a:picLocks noChangeAspect="1" noChangeArrowheads="1"/>
          </p:cNvPicPr>
          <p:nvPr/>
        </p:nvPicPr>
        <p:blipFill>
          <a:blip r:embed="rId8">
            <a:extLst>
              <a:ext uri="{BEBA8EAE-BF5A-486C-A8C5-ECC9F3942E4B}">
                <a14:imgProps xmlns:a14="http://schemas.microsoft.com/office/drawing/2010/main">
                  <a14:imgLayer r:embed="rId9">
                    <a14:imgEffect>
                      <a14:backgroundRemoval t="9942" b="97076" l="340" r="100000">
                        <a14:foregroundMark x1="22449" y1="36842" x2="22449" y2="36842"/>
                        <a14:foregroundMark x1="18027" y1="39181" x2="18027" y2="39181"/>
                        <a14:foregroundMark x1="23810" y1="45029" x2="23810" y2="45029"/>
                        <a14:foregroundMark x1="17347" y1="24561" x2="17347" y2="24561"/>
                        <a14:foregroundMark x1="9864" y1="27485" x2="9864" y2="27485"/>
                        <a14:foregroundMark x1="33673" y1="46199" x2="33673" y2="46199"/>
                        <a14:foregroundMark x1="38776" y1="41520" x2="38776" y2="41520"/>
                        <a14:foregroundMark x1="33673" y1="78947" x2="33673" y2="78947"/>
                        <a14:foregroundMark x1="8503" y1="82456" x2="8503" y2="82456"/>
                        <a14:foregroundMark x1="48980" y1="76608" x2="48980" y2="76608"/>
                        <a14:foregroundMark x1="55442" y1="81871" x2="55442" y2="81871"/>
                        <a14:foregroundMark x1="61905" y1="78363" x2="61905" y2="78363"/>
                        <a14:foregroundMark x1="87075" y1="81871" x2="87075" y2="81871"/>
                        <a14:foregroundMark x1="94558" y1="78363" x2="94558" y2="78363"/>
                        <a14:foregroundMark x1="43537" y1="57895" x2="43537" y2="57895"/>
                      </a14:backgroundRemoval>
                    </a14:imgEffect>
                  </a14:imgLayer>
                </a14:imgProps>
              </a:ext>
              <a:ext uri="{28A0092B-C50C-407E-A947-70E740481C1C}">
                <a14:useLocalDpi xmlns:a14="http://schemas.microsoft.com/office/drawing/2010/main"/>
              </a:ext>
            </a:extLst>
          </a:blip>
          <a:srcRect/>
          <a:stretch>
            <a:fillRect/>
          </a:stretch>
        </p:blipFill>
        <p:spPr bwMode="auto">
          <a:xfrm>
            <a:off x="3553142" y="4207798"/>
            <a:ext cx="2052879" cy="1194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7" name="Picture 9"/>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5558949" y="3502184"/>
            <a:ext cx="2063115" cy="12930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9"/>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17500" y="5122529"/>
            <a:ext cx="1621916" cy="1141746"/>
          </a:xfrm>
          <a:prstGeom prst="rect">
            <a:avLst/>
          </a:prstGeom>
        </p:spPr>
      </p:pic>
    </p:spTree>
    <p:extLst>
      <p:ext uri="{BB962C8B-B14F-4D97-AF65-F5344CB8AC3E}">
        <p14:creationId xmlns:p14="http://schemas.microsoft.com/office/powerpoint/2010/main" val="284934821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xmlns:p14="http://schemas.microsoft.com/office/powerpoint/2010/main" spd="slow">
        <p:split orient="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3271" y="930275"/>
            <a:ext cx="8654829" cy="627749"/>
          </a:xfrm>
        </p:spPr>
        <p:txBody>
          <a:bodyPr rtlCol="0">
            <a:normAutofit/>
          </a:bodyPr>
          <a:lstStyle/>
          <a:p>
            <a:pPr algn="ctr">
              <a:defRPr/>
            </a:pPr>
            <a:r>
              <a:rPr lang="en-US" sz="3200" b="1" dirty="0">
                <a:solidFill>
                  <a:srgbClr val="6BA80B"/>
                </a:solidFill>
                <a:latin typeface="Arial" panose="020B0604020202020204" pitchFamily="34" charset="0"/>
                <a:cs typeface="Arial" panose="020B0604020202020204" pitchFamily="34" charset="0"/>
              </a:rPr>
              <a:t>What is VG Wellness?</a:t>
            </a:r>
          </a:p>
        </p:txBody>
      </p:sp>
      <p:sp>
        <p:nvSpPr>
          <p:cNvPr id="18434" name="Content Placeholder 2"/>
          <p:cNvSpPr>
            <a:spLocks noGrp="1"/>
          </p:cNvSpPr>
          <p:nvPr>
            <p:ph idx="1"/>
          </p:nvPr>
        </p:nvSpPr>
        <p:spPr>
          <a:xfrm>
            <a:off x="1192578" y="2149475"/>
            <a:ext cx="6784244" cy="2369880"/>
          </a:xfrm>
        </p:spPr>
        <p:txBody>
          <a:bodyPr/>
          <a:lstStyle/>
          <a:p>
            <a:r>
              <a:rPr lang="en-US" sz="2000" dirty="0">
                <a:latin typeface="Arial" panose="020B0604020202020204" pitchFamily="34" charset="0"/>
                <a:cs typeface="Arial" panose="020B0604020202020204" pitchFamily="34" charset="0"/>
              </a:rPr>
              <a:t>We are a young, innovative marketing company founded by two best friends, both healthcare professionals: a surgeon and a physical therapist.</a:t>
            </a:r>
          </a:p>
          <a:p>
            <a:endParaRPr lang="en-US"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We offer a healthy opportunity with unique products that are designed to help people win in every aspect of their lives.</a:t>
            </a:r>
          </a:p>
          <a:p>
            <a:endParaRPr lang="en-US" dirty="0">
              <a:latin typeface="Helvetica Light" pitchFamily="-72" charset="0"/>
            </a:endParaRPr>
          </a:p>
          <a:p>
            <a:pPr>
              <a:buFont typeface="Wingdings" pitchFamily="-72" charset="2"/>
              <a:buChar char="v"/>
            </a:pPr>
            <a:endParaRPr lang="en-US" dirty="0">
              <a:latin typeface="Helvetica Light" pitchFamily="-72"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31113" y="4740275"/>
            <a:ext cx="1715587" cy="1267395"/>
          </a:xfrm>
          <a:prstGeom prst="rect">
            <a:avLst/>
          </a:prstGeom>
        </p:spPr>
      </p:pic>
    </p:spTree>
    <p:extLst>
      <p:ext uri="{BB962C8B-B14F-4D97-AF65-F5344CB8AC3E}">
        <p14:creationId xmlns:p14="http://schemas.microsoft.com/office/powerpoint/2010/main" val="4127906574"/>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xmlns:p14="http://schemas.microsoft.com/office/powerpoint/2010/mai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ctangle 54"/>
          <p:cNvSpPr/>
          <p:nvPr/>
        </p:nvSpPr>
        <p:spPr>
          <a:xfrm>
            <a:off x="2808129" y="5106829"/>
            <a:ext cx="3782378" cy="578942"/>
          </a:xfrm>
          <a:prstGeom prst="rect">
            <a:avLst/>
          </a:prstGeom>
        </p:spPr>
        <p:txBody>
          <a:bodyPr wrap="square">
            <a:spAutoFit/>
          </a:bodyPr>
          <a:lstStyle/>
          <a:p>
            <a:pPr defTabSz="343860" fontAlgn="base">
              <a:spcBef>
                <a:spcPct val="0"/>
              </a:spcBef>
              <a:spcAft>
                <a:spcPct val="0"/>
              </a:spcAft>
            </a:pPr>
            <a:r>
              <a:rPr lang="en-US" sz="790" b="1" i="1" dirty="0">
                <a:ea typeface="ＭＳ Ｐゴシック" pitchFamily="-72" charset="-128"/>
              </a:rPr>
              <a:t>*This hypothetical example is used for illustration purposes only based on Gold package sign-up option. Results may vary.</a:t>
            </a:r>
          </a:p>
          <a:p>
            <a:pPr defTabSz="343860" fontAlgn="base">
              <a:spcBef>
                <a:spcPct val="0"/>
              </a:spcBef>
              <a:spcAft>
                <a:spcPct val="0"/>
              </a:spcAft>
            </a:pPr>
            <a:r>
              <a:rPr lang="en-US" sz="790" b="1" i="1" dirty="0"/>
              <a:t> *See Compensation Plan Document for complete details.</a:t>
            </a:r>
          </a:p>
          <a:p>
            <a:pPr defTabSz="343860" fontAlgn="base">
              <a:spcBef>
                <a:spcPct val="0"/>
              </a:spcBef>
              <a:spcAft>
                <a:spcPct val="0"/>
              </a:spcAft>
            </a:pPr>
            <a:endParaRPr lang="en-US" sz="790" b="1" dirty="0">
              <a:solidFill>
                <a:srgbClr val="404040"/>
              </a:solidFill>
              <a:ea typeface="ＭＳ Ｐゴシック" pitchFamily="-72" charset="-128"/>
            </a:endParaRPr>
          </a:p>
        </p:txBody>
      </p:sp>
      <p:sp>
        <p:nvSpPr>
          <p:cNvPr id="71" name="TextBox 70"/>
          <p:cNvSpPr txBox="1"/>
          <p:nvPr/>
        </p:nvSpPr>
        <p:spPr>
          <a:xfrm>
            <a:off x="2292350" y="3788727"/>
            <a:ext cx="4470083" cy="555537"/>
          </a:xfrm>
          <a:prstGeom prst="rect">
            <a:avLst/>
          </a:prstGeom>
          <a:noFill/>
        </p:spPr>
        <p:txBody>
          <a:bodyPr wrap="square" rtlCol="0">
            <a:spAutoFit/>
          </a:bodyPr>
          <a:lstStyle/>
          <a:p>
            <a:pPr algn="ctr"/>
            <a:r>
              <a:rPr lang="en-US" sz="3008" b="1" dirty="0">
                <a:solidFill>
                  <a:srgbClr val="008000"/>
                </a:solidFill>
                <a:effectLst>
                  <a:glow rad="101600">
                    <a:schemeClr val="accent3">
                      <a:satMod val="175000"/>
                      <a:alpha val="40000"/>
                    </a:schemeClr>
                  </a:glow>
                </a:effectLst>
                <a:latin typeface="Times New Roman"/>
                <a:cs typeface="Times New Roman"/>
              </a:rPr>
              <a:t>$500 Car Bonus</a:t>
            </a:r>
            <a:endParaRPr lang="en-US" sz="1805" b="1" dirty="0"/>
          </a:p>
        </p:txBody>
      </p:sp>
      <p:grpSp>
        <p:nvGrpSpPr>
          <p:cNvPr id="57" name="Group 56"/>
          <p:cNvGrpSpPr/>
          <p:nvPr/>
        </p:nvGrpSpPr>
        <p:grpSpPr>
          <a:xfrm>
            <a:off x="4403775" y="2801890"/>
            <a:ext cx="696705" cy="260006"/>
            <a:chOff x="4331433" y="2574060"/>
            <a:chExt cx="926367" cy="345715"/>
          </a:xfrm>
        </p:grpSpPr>
        <p:sp>
          <p:nvSpPr>
            <p:cNvPr id="28" name="Oval 27"/>
            <p:cNvSpPr/>
            <p:nvPr/>
          </p:nvSpPr>
          <p:spPr>
            <a:xfrm>
              <a:off x="4331433" y="2574922"/>
              <a:ext cx="344853" cy="344853"/>
            </a:xfrm>
            <a:prstGeom prst="ellipse">
              <a:avLst/>
            </a:prstGeom>
            <a:blipFill>
              <a:blip r:embed="rId3" cstate="print">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l="-17000" r="-17000"/>
              </a:stretch>
            </a:blipFill>
          </p:spPr>
          <p:style>
            <a:lnRef idx="0">
              <a:schemeClr val="lt1">
                <a:hueOff val="0"/>
                <a:satOff val="0"/>
                <a:lumOff val="0"/>
                <a:alphaOff val="0"/>
              </a:schemeClr>
            </a:lnRef>
            <a:fillRef idx="3">
              <a:scrgbClr r="0" g="0" b="0"/>
            </a:fillRef>
            <a:effectRef idx="3">
              <a:schemeClr val="accent1">
                <a:hueOff val="0"/>
                <a:satOff val="0"/>
                <a:lumOff val="0"/>
                <a:alphaOff val="0"/>
              </a:schemeClr>
            </a:effectRef>
            <a:fontRef idx="minor">
              <a:schemeClr val="lt1"/>
            </a:fontRef>
          </p:style>
        </p:sp>
        <p:sp>
          <p:nvSpPr>
            <p:cNvPr id="29" name="Freeform 28"/>
            <p:cNvSpPr/>
            <p:nvPr/>
          </p:nvSpPr>
          <p:spPr>
            <a:xfrm>
              <a:off x="4676286" y="2574060"/>
              <a:ext cx="581514" cy="344853"/>
            </a:xfrm>
            <a:custGeom>
              <a:avLst/>
              <a:gdLst>
                <a:gd name="connsiteX0" fmla="*/ 0 w 517280"/>
                <a:gd name="connsiteY0" fmla="*/ 0 h 344853"/>
                <a:gd name="connsiteX1" fmla="*/ 517280 w 517280"/>
                <a:gd name="connsiteY1" fmla="*/ 0 h 344853"/>
                <a:gd name="connsiteX2" fmla="*/ 517280 w 517280"/>
                <a:gd name="connsiteY2" fmla="*/ 344853 h 344853"/>
                <a:gd name="connsiteX3" fmla="*/ 0 w 517280"/>
                <a:gd name="connsiteY3" fmla="*/ 344853 h 344853"/>
                <a:gd name="connsiteX4" fmla="*/ 0 w 517280"/>
                <a:gd name="connsiteY4" fmla="*/ 0 h 344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7280" h="344853">
                  <a:moveTo>
                    <a:pt x="0" y="0"/>
                  </a:moveTo>
                  <a:lnTo>
                    <a:pt x="517280" y="0"/>
                  </a:lnTo>
                  <a:lnTo>
                    <a:pt x="517280" y="344853"/>
                  </a:lnTo>
                  <a:lnTo>
                    <a:pt x="0" y="3448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7251" tIns="37251" rIns="37251" bIns="37251" numCol="1" spcCol="1270" anchor="ctr" anchorCtr="0">
              <a:noAutofit/>
            </a:bodyPr>
            <a:lstStyle/>
            <a:p>
              <a:pPr defTabSz="434601">
                <a:lnSpc>
                  <a:spcPct val="90000"/>
                </a:lnSpc>
                <a:spcBef>
                  <a:spcPct val="0"/>
                </a:spcBef>
                <a:spcAft>
                  <a:spcPct val="35000"/>
                </a:spcAft>
              </a:pPr>
              <a:r>
                <a:rPr lang="en-US" sz="1504" b="1" dirty="0">
                  <a:solidFill>
                    <a:srgbClr val="008000"/>
                  </a:solidFill>
                  <a:effectLst>
                    <a:glow rad="139700">
                      <a:schemeClr val="accent3">
                        <a:satMod val="175000"/>
                        <a:alpha val="40000"/>
                      </a:schemeClr>
                    </a:glow>
                  </a:effectLst>
                </a:rPr>
                <a:t>YOU</a:t>
              </a:r>
            </a:p>
          </p:txBody>
        </p:sp>
      </p:grpSp>
      <p:grpSp>
        <p:nvGrpSpPr>
          <p:cNvPr id="60" name="Group 59"/>
          <p:cNvGrpSpPr/>
          <p:nvPr/>
        </p:nvGrpSpPr>
        <p:grpSpPr>
          <a:xfrm>
            <a:off x="2264067" y="3061895"/>
            <a:ext cx="2269386" cy="341057"/>
            <a:chOff x="1486392" y="2919775"/>
            <a:chExt cx="3017467" cy="453482"/>
          </a:xfrm>
        </p:grpSpPr>
        <p:sp>
          <p:nvSpPr>
            <p:cNvPr id="27" name="Freeform 26"/>
            <p:cNvSpPr/>
            <p:nvPr/>
          </p:nvSpPr>
          <p:spPr>
            <a:xfrm>
              <a:off x="1658819" y="2919775"/>
              <a:ext cx="2845040" cy="108628"/>
            </a:xfrm>
            <a:custGeom>
              <a:avLst/>
              <a:gdLst/>
              <a:ahLst/>
              <a:cxnLst/>
              <a:rect l="0" t="0" r="0" b="0"/>
              <a:pathLst>
                <a:path>
                  <a:moveTo>
                    <a:pt x="2845040" y="0"/>
                  </a:moveTo>
                  <a:lnTo>
                    <a:pt x="2845040" y="54745"/>
                  </a:lnTo>
                  <a:lnTo>
                    <a:pt x="0" y="54745"/>
                  </a:lnTo>
                  <a:lnTo>
                    <a:pt x="0" y="108628"/>
                  </a:lnTo>
                </a:path>
              </a:pathLst>
            </a:custGeom>
            <a:noFill/>
            <a:ln>
              <a:solidFill>
                <a:srgbClr val="008000"/>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0" name="Oval 29"/>
            <p:cNvSpPr/>
            <p:nvPr/>
          </p:nvSpPr>
          <p:spPr>
            <a:xfrm>
              <a:off x="1486392" y="3028404"/>
              <a:ext cx="344853" cy="344853"/>
            </a:xfrm>
            <a:prstGeom prst="ellipse">
              <a:avLst/>
            </a:prstGeom>
            <a:blipFill>
              <a:blip r:embed="rId3" cstate="print">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l="-17000" r="-17000"/>
              </a:stretch>
            </a:blipFill>
          </p:spPr>
          <p:style>
            <a:lnRef idx="0">
              <a:schemeClr val="lt1">
                <a:hueOff val="0"/>
                <a:satOff val="0"/>
                <a:lumOff val="0"/>
                <a:alphaOff val="0"/>
              </a:schemeClr>
            </a:lnRef>
            <a:fillRef idx="3">
              <a:scrgbClr r="0" g="0" b="0"/>
            </a:fillRef>
            <a:effectRef idx="3">
              <a:schemeClr val="accent1">
                <a:hueOff val="0"/>
                <a:satOff val="0"/>
                <a:lumOff val="0"/>
                <a:alphaOff val="0"/>
              </a:schemeClr>
            </a:effectRef>
            <a:fontRef idx="minor">
              <a:schemeClr val="lt1"/>
            </a:fontRef>
          </p:style>
        </p:sp>
        <p:sp>
          <p:nvSpPr>
            <p:cNvPr id="31" name="Freeform 30"/>
            <p:cNvSpPr/>
            <p:nvPr/>
          </p:nvSpPr>
          <p:spPr>
            <a:xfrm>
              <a:off x="1831246" y="3027542"/>
              <a:ext cx="517280" cy="344853"/>
            </a:xfrm>
            <a:custGeom>
              <a:avLst/>
              <a:gdLst>
                <a:gd name="connsiteX0" fmla="*/ 0 w 517280"/>
                <a:gd name="connsiteY0" fmla="*/ 0 h 344853"/>
                <a:gd name="connsiteX1" fmla="*/ 517280 w 517280"/>
                <a:gd name="connsiteY1" fmla="*/ 0 h 344853"/>
                <a:gd name="connsiteX2" fmla="*/ 517280 w 517280"/>
                <a:gd name="connsiteY2" fmla="*/ 344853 h 344853"/>
                <a:gd name="connsiteX3" fmla="*/ 0 w 517280"/>
                <a:gd name="connsiteY3" fmla="*/ 344853 h 344853"/>
                <a:gd name="connsiteX4" fmla="*/ 0 w 517280"/>
                <a:gd name="connsiteY4" fmla="*/ 0 h 344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7280" h="344853">
                  <a:moveTo>
                    <a:pt x="0" y="0"/>
                  </a:moveTo>
                  <a:lnTo>
                    <a:pt x="517280" y="0"/>
                  </a:lnTo>
                  <a:lnTo>
                    <a:pt x="517280" y="344853"/>
                  </a:lnTo>
                  <a:lnTo>
                    <a:pt x="0" y="3448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2982" tIns="42982" rIns="42982" bIns="42982" numCol="1" spcCol="1270" anchor="ctr" anchorCtr="0">
              <a:noAutofit/>
            </a:bodyPr>
            <a:lstStyle/>
            <a:p>
              <a:pPr defTabSz="501463">
                <a:lnSpc>
                  <a:spcPct val="90000"/>
                </a:lnSpc>
                <a:spcBef>
                  <a:spcPct val="0"/>
                </a:spcBef>
                <a:spcAft>
                  <a:spcPct val="35000"/>
                </a:spcAft>
              </a:pPr>
              <a:endParaRPr lang="en-US" sz="1128" dirty="0"/>
            </a:p>
          </p:txBody>
        </p:sp>
      </p:grpSp>
      <p:grpSp>
        <p:nvGrpSpPr>
          <p:cNvPr id="61" name="Group 60"/>
          <p:cNvGrpSpPr/>
          <p:nvPr/>
        </p:nvGrpSpPr>
        <p:grpSpPr>
          <a:xfrm>
            <a:off x="1550830" y="3402952"/>
            <a:ext cx="1685830" cy="341057"/>
            <a:chOff x="538046" y="3373257"/>
            <a:chExt cx="2241546" cy="453482"/>
          </a:xfrm>
        </p:grpSpPr>
        <p:sp>
          <p:nvSpPr>
            <p:cNvPr id="24" name="Freeform 23"/>
            <p:cNvSpPr/>
            <p:nvPr/>
          </p:nvSpPr>
          <p:spPr>
            <a:xfrm>
              <a:off x="1658819" y="3373257"/>
              <a:ext cx="948346" cy="108628"/>
            </a:xfrm>
            <a:custGeom>
              <a:avLst/>
              <a:gdLst/>
              <a:ahLst/>
              <a:cxnLst/>
              <a:rect l="0" t="0" r="0" b="0"/>
              <a:pathLst>
                <a:path>
                  <a:moveTo>
                    <a:pt x="0" y="0"/>
                  </a:moveTo>
                  <a:lnTo>
                    <a:pt x="0" y="54745"/>
                  </a:lnTo>
                  <a:lnTo>
                    <a:pt x="948346" y="54745"/>
                  </a:lnTo>
                  <a:lnTo>
                    <a:pt x="948346" y="108628"/>
                  </a:lnTo>
                </a:path>
              </a:pathLst>
            </a:custGeom>
            <a:noFill/>
            <a:ln>
              <a:solidFill>
                <a:srgbClr val="008000"/>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5" name="Freeform 24"/>
            <p:cNvSpPr/>
            <p:nvPr/>
          </p:nvSpPr>
          <p:spPr>
            <a:xfrm>
              <a:off x="1613099" y="3373257"/>
              <a:ext cx="91440" cy="108628"/>
            </a:xfrm>
            <a:custGeom>
              <a:avLst/>
              <a:gdLst/>
              <a:ahLst/>
              <a:cxnLst/>
              <a:rect l="0" t="0" r="0" b="0"/>
              <a:pathLst>
                <a:path>
                  <a:moveTo>
                    <a:pt x="45720" y="0"/>
                  </a:moveTo>
                  <a:lnTo>
                    <a:pt x="45720" y="108628"/>
                  </a:lnTo>
                </a:path>
              </a:pathLst>
            </a:custGeom>
            <a:noFill/>
            <a:ln>
              <a:solidFill>
                <a:srgbClr val="008000"/>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6" name="Freeform 25"/>
            <p:cNvSpPr/>
            <p:nvPr/>
          </p:nvSpPr>
          <p:spPr>
            <a:xfrm>
              <a:off x="710472" y="3373257"/>
              <a:ext cx="948346" cy="108628"/>
            </a:xfrm>
            <a:custGeom>
              <a:avLst/>
              <a:gdLst/>
              <a:ahLst/>
              <a:cxnLst/>
              <a:rect l="0" t="0" r="0" b="0"/>
              <a:pathLst>
                <a:path>
                  <a:moveTo>
                    <a:pt x="948346" y="0"/>
                  </a:moveTo>
                  <a:lnTo>
                    <a:pt x="948346" y="54745"/>
                  </a:lnTo>
                  <a:lnTo>
                    <a:pt x="0" y="54745"/>
                  </a:lnTo>
                  <a:lnTo>
                    <a:pt x="0" y="108628"/>
                  </a:lnTo>
                </a:path>
              </a:pathLst>
            </a:custGeom>
            <a:noFill/>
            <a:ln>
              <a:solidFill>
                <a:srgbClr val="008000"/>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2" name="Oval 31"/>
            <p:cNvSpPr/>
            <p:nvPr/>
          </p:nvSpPr>
          <p:spPr>
            <a:xfrm>
              <a:off x="538046" y="3481886"/>
              <a:ext cx="344853" cy="344853"/>
            </a:xfrm>
            <a:prstGeom prst="ellipse">
              <a:avLst/>
            </a:prstGeom>
            <a:blipFill>
              <a:blip r:embed="rId3" cstate="print">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l="-17000" r="-17000"/>
              </a:stretch>
            </a:blipFill>
          </p:spPr>
          <p:style>
            <a:lnRef idx="0">
              <a:schemeClr val="lt1">
                <a:hueOff val="0"/>
                <a:satOff val="0"/>
                <a:lumOff val="0"/>
                <a:alphaOff val="0"/>
              </a:schemeClr>
            </a:lnRef>
            <a:fillRef idx="3">
              <a:scrgbClr r="0" g="0" b="0"/>
            </a:fillRef>
            <a:effectRef idx="3">
              <a:schemeClr val="accent1">
                <a:hueOff val="0"/>
                <a:satOff val="0"/>
                <a:lumOff val="0"/>
                <a:alphaOff val="0"/>
              </a:schemeClr>
            </a:effectRef>
            <a:fontRef idx="minor">
              <a:schemeClr val="lt1"/>
            </a:fontRef>
          </p:style>
        </p:sp>
        <p:sp>
          <p:nvSpPr>
            <p:cNvPr id="33" name="Freeform 32"/>
            <p:cNvSpPr/>
            <p:nvPr/>
          </p:nvSpPr>
          <p:spPr>
            <a:xfrm>
              <a:off x="882899" y="3481024"/>
              <a:ext cx="517280" cy="344853"/>
            </a:xfrm>
            <a:custGeom>
              <a:avLst/>
              <a:gdLst>
                <a:gd name="connsiteX0" fmla="*/ 0 w 517280"/>
                <a:gd name="connsiteY0" fmla="*/ 0 h 344853"/>
                <a:gd name="connsiteX1" fmla="*/ 517280 w 517280"/>
                <a:gd name="connsiteY1" fmla="*/ 0 h 344853"/>
                <a:gd name="connsiteX2" fmla="*/ 517280 w 517280"/>
                <a:gd name="connsiteY2" fmla="*/ 344853 h 344853"/>
                <a:gd name="connsiteX3" fmla="*/ 0 w 517280"/>
                <a:gd name="connsiteY3" fmla="*/ 344853 h 344853"/>
                <a:gd name="connsiteX4" fmla="*/ 0 w 517280"/>
                <a:gd name="connsiteY4" fmla="*/ 0 h 344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7280" h="344853">
                  <a:moveTo>
                    <a:pt x="0" y="0"/>
                  </a:moveTo>
                  <a:lnTo>
                    <a:pt x="517280" y="0"/>
                  </a:lnTo>
                  <a:lnTo>
                    <a:pt x="517280" y="344853"/>
                  </a:lnTo>
                  <a:lnTo>
                    <a:pt x="0" y="3448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2982" tIns="42982" rIns="42982" bIns="42982" numCol="1" spcCol="1270" anchor="ctr" anchorCtr="0">
              <a:noAutofit/>
            </a:bodyPr>
            <a:lstStyle/>
            <a:p>
              <a:pPr defTabSz="501463">
                <a:lnSpc>
                  <a:spcPct val="90000"/>
                </a:lnSpc>
                <a:spcBef>
                  <a:spcPct val="0"/>
                </a:spcBef>
                <a:spcAft>
                  <a:spcPct val="35000"/>
                </a:spcAft>
              </a:pPr>
              <a:endParaRPr lang="en-US" sz="1128" dirty="0"/>
            </a:p>
          </p:txBody>
        </p:sp>
        <p:sp>
          <p:nvSpPr>
            <p:cNvPr id="34" name="Oval 33"/>
            <p:cNvSpPr/>
            <p:nvPr/>
          </p:nvSpPr>
          <p:spPr>
            <a:xfrm>
              <a:off x="1486392" y="3481886"/>
              <a:ext cx="344853" cy="344853"/>
            </a:xfrm>
            <a:prstGeom prst="ellipse">
              <a:avLst/>
            </a:prstGeom>
            <a:blipFill>
              <a:blip r:embed="rId3" cstate="print">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l="-17000" r="-17000"/>
              </a:stretch>
            </a:blipFill>
          </p:spPr>
          <p:style>
            <a:lnRef idx="0">
              <a:schemeClr val="lt1">
                <a:hueOff val="0"/>
                <a:satOff val="0"/>
                <a:lumOff val="0"/>
                <a:alphaOff val="0"/>
              </a:schemeClr>
            </a:lnRef>
            <a:fillRef idx="3">
              <a:scrgbClr r="0" g="0" b="0"/>
            </a:fillRef>
            <a:effectRef idx="3">
              <a:schemeClr val="accent1">
                <a:hueOff val="0"/>
                <a:satOff val="0"/>
                <a:lumOff val="0"/>
                <a:alphaOff val="0"/>
              </a:schemeClr>
            </a:effectRef>
            <a:fontRef idx="minor">
              <a:schemeClr val="lt1"/>
            </a:fontRef>
          </p:style>
        </p:sp>
        <p:sp>
          <p:nvSpPr>
            <p:cNvPr id="35" name="Freeform 34"/>
            <p:cNvSpPr/>
            <p:nvPr/>
          </p:nvSpPr>
          <p:spPr>
            <a:xfrm>
              <a:off x="1831246" y="3481024"/>
              <a:ext cx="517280" cy="344853"/>
            </a:xfrm>
            <a:custGeom>
              <a:avLst/>
              <a:gdLst>
                <a:gd name="connsiteX0" fmla="*/ 0 w 517280"/>
                <a:gd name="connsiteY0" fmla="*/ 0 h 344853"/>
                <a:gd name="connsiteX1" fmla="*/ 517280 w 517280"/>
                <a:gd name="connsiteY1" fmla="*/ 0 h 344853"/>
                <a:gd name="connsiteX2" fmla="*/ 517280 w 517280"/>
                <a:gd name="connsiteY2" fmla="*/ 344853 h 344853"/>
                <a:gd name="connsiteX3" fmla="*/ 0 w 517280"/>
                <a:gd name="connsiteY3" fmla="*/ 344853 h 344853"/>
                <a:gd name="connsiteX4" fmla="*/ 0 w 517280"/>
                <a:gd name="connsiteY4" fmla="*/ 0 h 344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7280" h="344853">
                  <a:moveTo>
                    <a:pt x="0" y="0"/>
                  </a:moveTo>
                  <a:lnTo>
                    <a:pt x="517280" y="0"/>
                  </a:lnTo>
                  <a:lnTo>
                    <a:pt x="517280" y="344853"/>
                  </a:lnTo>
                  <a:lnTo>
                    <a:pt x="0" y="3448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2982" tIns="42982" rIns="42982" bIns="42982" numCol="1" spcCol="1270" anchor="ctr" anchorCtr="0">
              <a:noAutofit/>
            </a:bodyPr>
            <a:lstStyle/>
            <a:p>
              <a:pPr defTabSz="501463">
                <a:lnSpc>
                  <a:spcPct val="90000"/>
                </a:lnSpc>
                <a:spcBef>
                  <a:spcPct val="0"/>
                </a:spcBef>
                <a:spcAft>
                  <a:spcPct val="35000"/>
                </a:spcAft>
              </a:pPr>
              <a:endParaRPr lang="en-US" sz="1128" dirty="0"/>
            </a:p>
          </p:txBody>
        </p:sp>
        <p:sp>
          <p:nvSpPr>
            <p:cNvPr id="36" name="Oval 35"/>
            <p:cNvSpPr/>
            <p:nvPr/>
          </p:nvSpPr>
          <p:spPr>
            <a:xfrm>
              <a:off x="2434739" y="3481886"/>
              <a:ext cx="344853" cy="344853"/>
            </a:xfrm>
            <a:prstGeom prst="ellipse">
              <a:avLst/>
            </a:prstGeom>
            <a:blipFill>
              <a:blip r:embed="rId3" cstate="print">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l="-17000" r="-17000"/>
              </a:stretch>
            </a:blipFill>
          </p:spPr>
          <p:style>
            <a:lnRef idx="0">
              <a:schemeClr val="lt1">
                <a:hueOff val="0"/>
                <a:satOff val="0"/>
                <a:lumOff val="0"/>
                <a:alphaOff val="0"/>
              </a:schemeClr>
            </a:lnRef>
            <a:fillRef idx="3">
              <a:scrgbClr r="0" g="0" b="0"/>
            </a:fillRef>
            <a:effectRef idx="3">
              <a:schemeClr val="accent1">
                <a:hueOff val="0"/>
                <a:satOff val="0"/>
                <a:lumOff val="0"/>
                <a:alphaOff val="0"/>
              </a:schemeClr>
            </a:effectRef>
            <a:fontRef idx="minor">
              <a:schemeClr val="lt1"/>
            </a:fontRef>
          </p:style>
        </p:sp>
      </p:grpSp>
      <p:sp>
        <p:nvSpPr>
          <p:cNvPr id="37" name="Freeform 36"/>
          <p:cNvSpPr/>
          <p:nvPr/>
        </p:nvSpPr>
        <p:spPr>
          <a:xfrm>
            <a:off x="3236661" y="3484003"/>
            <a:ext cx="389038" cy="259358"/>
          </a:xfrm>
          <a:custGeom>
            <a:avLst/>
            <a:gdLst>
              <a:gd name="connsiteX0" fmla="*/ 0 w 517280"/>
              <a:gd name="connsiteY0" fmla="*/ 0 h 344853"/>
              <a:gd name="connsiteX1" fmla="*/ 517280 w 517280"/>
              <a:gd name="connsiteY1" fmla="*/ 0 h 344853"/>
              <a:gd name="connsiteX2" fmla="*/ 517280 w 517280"/>
              <a:gd name="connsiteY2" fmla="*/ 344853 h 344853"/>
              <a:gd name="connsiteX3" fmla="*/ 0 w 517280"/>
              <a:gd name="connsiteY3" fmla="*/ 344853 h 344853"/>
              <a:gd name="connsiteX4" fmla="*/ 0 w 517280"/>
              <a:gd name="connsiteY4" fmla="*/ 0 h 344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7280" h="344853">
                <a:moveTo>
                  <a:pt x="0" y="0"/>
                </a:moveTo>
                <a:lnTo>
                  <a:pt x="517280" y="0"/>
                </a:lnTo>
                <a:lnTo>
                  <a:pt x="517280" y="344853"/>
                </a:lnTo>
                <a:lnTo>
                  <a:pt x="0" y="3448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2982" tIns="42982" rIns="42982" bIns="42982" numCol="1" spcCol="1270" anchor="ctr" anchorCtr="0">
            <a:noAutofit/>
          </a:bodyPr>
          <a:lstStyle/>
          <a:p>
            <a:pPr defTabSz="501463">
              <a:lnSpc>
                <a:spcPct val="90000"/>
              </a:lnSpc>
              <a:spcBef>
                <a:spcPct val="0"/>
              </a:spcBef>
              <a:spcAft>
                <a:spcPct val="35000"/>
              </a:spcAft>
            </a:pPr>
            <a:endParaRPr lang="en-US" sz="1128" dirty="0"/>
          </a:p>
        </p:txBody>
      </p:sp>
      <p:grpSp>
        <p:nvGrpSpPr>
          <p:cNvPr id="58" name="Group 57"/>
          <p:cNvGrpSpPr/>
          <p:nvPr/>
        </p:nvGrpSpPr>
        <p:grpSpPr>
          <a:xfrm>
            <a:off x="4403775" y="3061895"/>
            <a:ext cx="259358" cy="341057"/>
            <a:chOff x="4331433" y="2919775"/>
            <a:chExt cx="344853" cy="453482"/>
          </a:xfrm>
        </p:grpSpPr>
        <p:sp>
          <p:nvSpPr>
            <p:cNvPr id="23" name="Freeform 22"/>
            <p:cNvSpPr/>
            <p:nvPr/>
          </p:nvSpPr>
          <p:spPr>
            <a:xfrm>
              <a:off x="4458139" y="2919775"/>
              <a:ext cx="91440" cy="108628"/>
            </a:xfrm>
            <a:custGeom>
              <a:avLst/>
              <a:gdLst/>
              <a:ahLst/>
              <a:cxnLst/>
              <a:rect l="0" t="0" r="0" b="0"/>
              <a:pathLst>
                <a:path>
                  <a:moveTo>
                    <a:pt x="45720" y="0"/>
                  </a:moveTo>
                  <a:lnTo>
                    <a:pt x="45720" y="108628"/>
                  </a:lnTo>
                </a:path>
              </a:pathLst>
            </a:custGeom>
            <a:noFill/>
            <a:ln>
              <a:solidFill>
                <a:srgbClr val="008000"/>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8" name="Oval 37"/>
            <p:cNvSpPr/>
            <p:nvPr/>
          </p:nvSpPr>
          <p:spPr>
            <a:xfrm>
              <a:off x="4331433" y="3028404"/>
              <a:ext cx="344853" cy="344853"/>
            </a:xfrm>
            <a:prstGeom prst="ellipse">
              <a:avLst/>
            </a:prstGeom>
            <a:blipFill>
              <a:blip r:embed="rId3" cstate="print">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l="-17000" r="-17000"/>
              </a:stretch>
            </a:blipFill>
          </p:spPr>
          <p:style>
            <a:lnRef idx="0">
              <a:schemeClr val="lt1">
                <a:hueOff val="0"/>
                <a:satOff val="0"/>
                <a:lumOff val="0"/>
                <a:alphaOff val="0"/>
              </a:schemeClr>
            </a:lnRef>
            <a:fillRef idx="3">
              <a:scrgbClr r="0" g="0" b="0"/>
            </a:fillRef>
            <a:effectRef idx="3">
              <a:schemeClr val="accent1">
                <a:hueOff val="0"/>
                <a:satOff val="0"/>
                <a:lumOff val="0"/>
                <a:alphaOff val="0"/>
              </a:schemeClr>
            </a:effectRef>
            <a:fontRef idx="minor">
              <a:schemeClr val="lt1"/>
            </a:fontRef>
          </p:style>
        </p:sp>
      </p:grpSp>
      <p:sp>
        <p:nvSpPr>
          <p:cNvPr id="39" name="Freeform 38"/>
          <p:cNvSpPr/>
          <p:nvPr/>
        </p:nvSpPr>
        <p:spPr>
          <a:xfrm>
            <a:off x="4663132" y="3142947"/>
            <a:ext cx="389038" cy="259358"/>
          </a:xfrm>
          <a:custGeom>
            <a:avLst/>
            <a:gdLst>
              <a:gd name="connsiteX0" fmla="*/ 0 w 517280"/>
              <a:gd name="connsiteY0" fmla="*/ 0 h 344853"/>
              <a:gd name="connsiteX1" fmla="*/ 517280 w 517280"/>
              <a:gd name="connsiteY1" fmla="*/ 0 h 344853"/>
              <a:gd name="connsiteX2" fmla="*/ 517280 w 517280"/>
              <a:gd name="connsiteY2" fmla="*/ 344853 h 344853"/>
              <a:gd name="connsiteX3" fmla="*/ 0 w 517280"/>
              <a:gd name="connsiteY3" fmla="*/ 344853 h 344853"/>
              <a:gd name="connsiteX4" fmla="*/ 0 w 517280"/>
              <a:gd name="connsiteY4" fmla="*/ 0 h 344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7280" h="344853">
                <a:moveTo>
                  <a:pt x="0" y="0"/>
                </a:moveTo>
                <a:lnTo>
                  <a:pt x="517280" y="0"/>
                </a:lnTo>
                <a:lnTo>
                  <a:pt x="517280" y="344853"/>
                </a:lnTo>
                <a:lnTo>
                  <a:pt x="0" y="3448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7251" tIns="37251" rIns="37251" bIns="37251" numCol="1" spcCol="1270" anchor="ctr" anchorCtr="0">
            <a:noAutofit/>
          </a:bodyPr>
          <a:lstStyle/>
          <a:p>
            <a:pPr defTabSz="434601">
              <a:lnSpc>
                <a:spcPct val="90000"/>
              </a:lnSpc>
              <a:spcBef>
                <a:spcPct val="0"/>
              </a:spcBef>
              <a:spcAft>
                <a:spcPct val="35000"/>
              </a:spcAft>
            </a:pPr>
            <a:endParaRPr lang="en-US" sz="978" dirty="0"/>
          </a:p>
        </p:txBody>
      </p:sp>
      <p:grpSp>
        <p:nvGrpSpPr>
          <p:cNvPr id="62" name="Group 61"/>
          <p:cNvGrpSpPr/>
          <p:nvPr/>
        </p:nvGrpSpPr>
        <p:grpSpPr>
          <a:xfrm>
            <a:off x="3690539" y="3402952"/>
            <a:ext cx="1685830" cy="341057"/>
            <a:chOff x="3383086" y="3373257"/>
            <a:chExt cx="2241547" cy="453482"/>
          </a:xfrm>
        </p:grpSpPr>
        <p:sp>
          <p:nvSpPr>
            <p:cNvPr id="20" name="Freeform 19"/>
            <p:cNvSpPr/>
            <p:nvPr/>
          </p:nvSpPr>
          <p:spPr>
            <a:xfrm>
              <a:off x="4503859" y="3373257"/>
              <a:ext cx="948346" cy="108628"/>
            </a:xfrm>
            <a:custGeom>
              <a:avLst/>
              <a:gdLst/>
              <a:ahLst/>
              <a:cxnLst/>
              <a:rect l="0" t="0" r="0" b="0"/>
              <a:pathLst>
                <a:path>
                  <a:moveTo>
                    <a:pt x="0" y="0"/>
                  </a:moveTo>
                  <a:lnTo>
                    <a:pt x="0" y="54745"/>
                  </a:lnTo>
                  <a:lnTo>
                    <a:pt x="948346" y="54745"/>
                  </a:lnTo>
                  <a:lnTo>
                    <a:pt x="948346" y="108628"/>
                  </a:lnTo>
                </a:path>
              </a:pathLst>
            </a:custGeom>
            <a:noFill/>
            <a:ln>
              <a:solidFill>
                <a:srgbClr val="008000"/>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1" name="Freeform 20"/>
            <p:cNvSpPr/>
            <p:nvPr/>
          </p:nvSpPr>
          <p:spPr>
            <a:xfrm>
              <a:off x="4458139" y="3373257"/>
              <a:ext cx="91440" cy="108628"/>
            </a:xfrm>
            <a:custGeom>
              <a:avLst/>
              <a:gdLst/>
              <a:ahLst/>
              <a:cxnLst/>
              <a:rect l="0" t="0" r="0" b="0"/>
              <a:pathLst>
                <a:path>
                  <a:moveTo>
                    <a:pt x="45720" y="0"/>
                  </a:moveTo>
                  <a:lnTo>
                    <a:pt x="45720" y="108628"/>
                  </a:lnTo>
                </a:path>
              </a:pathLst>
            </a:custGeom>
            <a:noFill/>
            <a:ln>
              <a:solidFill>
                <a:srgbClr val="008000"/>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2" name="Freeform 21"/>
            <p:cNvSpPr/>
            <p:nvPr/>
          </p:nvSpPr>
          <p:spPr>
            <a:xfrm>
              <a:off x="3555513" y="3373257"/>
              <a:ext cx="948346" cy="108628"/>
            </a:xfrm>
            <a:custGeom>
              <a:avLst/>
              <a:gdLst/>
              <a:ahLst/>
              <a:cxnLst/>
              <a:rect l="0" t="0" r="0" b="0"/>
              <a:pathLst>
                <a:path>
                  <a:moveTo>
                    <a:pt x="948346" y="0"/>
                  </a:moveTo>
                  <a:lnTo>
                    <a:pt x="948346" y="54745"/>
                  </a:lnTo>
                  <a:lnTo>
                    <a:pt x="0" y="54745"/>
                  </a:lnTo>
                  <a:lnTo>
                    <a:pt x="0" y="108628"/>
                  </a:lnTo>
                </a:path>
              </a:pathLst>
            </a:custGeom>
            <a:noFill/>
            <a:ln>
              <a:solidFill>
                <a:srgbClr val="008000"/>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40" name="Oval 39"/>
            <p:cNvSpPr/>
            <p:nvPr/>
          </p:nvSpPr>
          <p:spPr>
            <a:xfrm>
              <a:off x="3383086" y="3481886"/>
              <a:ext cx="344853" cy="344853"/>
            </a:xfrm>
            <a:prstGeom prst="ellipse">
              <a:avLst/>
            </a:prstGeom>
            <a:blipFill>
              <a:blip r:embed="rId3" cstate="print">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l="-17000" r="-17000"/>
              </a:stretch>
            </a:blipFill>
          </p:spPr>
          <p:style>
            <a:lnRef idx="0">
              <a:schemeClr val="lt1">
                <a:hueOff val="0"/>
                <a:satOff val="0"/>
                <a:lumOff val="0"/>
                <a:alphaOff val="0"/>
              </a:schemeClr>
            </a:lnRef>
            <a:fillRef idx="3">
              <a:scrgbClr r="0" g="0" b="0"/>
            </a:fillRef>
            <a:effectRef idx="3">
              <a:schemeClr val="accent1">
                <a:hueOff val="0"/>
                <a:satOff val="0"/>
                <a:lumOff val="0"/>
                <a:alphaOff val="0"/>
              </a:schemeClr>
            </a:effectRef>
            <a:fontRef idx="minor">
              <a:schemeClr val="lt1"/>
            </a:fontRef>
          </p:style>
        </p:sp>
        <p:sp>
          <p:nvSpPr>
            <p:cNvPr id="41" name="Freeform 40"/>
            <p:cNvSpPr/>
            <p:nvPr/>
          </p:nvSpPr>
          <p:spPr>
            <a:xfrm>
              <a:off x="3727939" y="3481024"/>
              <a:ext cx="517280" cy="344853"/>
            </a:xfrm>
            <a:custGeom>
              <a:avLst/>
              <a:gdLst>
                <a:gd name="connsiteX0" fmla="*/ 0 w 517280"/>
                <a:gd name="connsiteY0" fmla="*/ 0 h 344853"/>
                <a:gd name="connsiteX1" fmla="*/ 517280 w 517280"/>
                <a:gd name="connsiteY1" fmla="*/ 0 h 344853"/>
                <a:gd name="connsiteX2" fmla="*/ 517280 w 517280"/>
                <a:gd name="connsiteY2" fmla="*/ 344853 h 344853"/>
                <a:gd name="connsiteX3" fmla="*/ 0 w 517280"/>
                <a:gd name="connsiteY3" fmla="*/ 344853 h 344853"/>
                <a:gd name="connsiteX4" fmla="*/ 0 w 517280"/>
                <a:gd name="connsiteY4" fmla="*/ 0 h 344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7280" h="344853">
                  <a:moveTo>
                    <a:pt x="0" y="0"/>
                  </a:moveTo>
                  <a:lnTo>
                    <a:pt x="517280" y="0"/>
                  </a:lnTo>
                  <a:lnTo>
                    <a:pt x="517280" y="344853"/>
                  </a:lnTo>
                  <a:lnTo>
                    <a:pt x="0" y="3448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2982" tIns="42982" rIns="42982" bIns="42982" numCol="1" spcCol="1270" anchor="ctr" anchorCtr="0">
              <a:noAutofit/>
            </a:bodyPr>
            <a:lstStyle/>
            <a:p>
              <a:pPr defTabSz="501463">
                <a:lnSpc>
                  <a:spcPct val="90000"/>
                </a:lnSpc>
                <a:spcBef>
                  <a:spcPct val="0"/>
                </a:spcBef>
                <a:spcAft>
                  <a:spcPct val="35000"/>
                </a:spcAft>
              </a:pPr>
              <a:endParaRPr lang="en-US" sz="1128" dirty="0"/>
            </a:p>
          </p:txBody>
        </p:sp>
        <p:sp>
          <p:nvSpPr>
            <p:cNvPr id="42" name="Oval 41"/>
            <p:cNvSpPr/>
            <p:nvPr/>
          </p:nvSpPr>
          <p:spPr>
            <a:xfrm>
              <a:off x="4331433" y="3481886"/>
              <a:ext cx="344853" cy="344853"/>
            </a:xfrm>
            <a:prstGeom prst="ellipse">
              <a:avLst/>
            </a:prstGeom>
            <a:blipFill>
              <a:blip r:embed="rId3" cstate="print">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l="-17000" r="-17000"/>
              </a:stretch>
            </a:blipFill>
          </p:spPr>
          <p:style>
            <a:lnRef idx="0">
              <a:schemeClr val="lt1">
                <a:hueOff val="0"/>
                <a:satOff val="0"/>
                <a:lumOff val="0"/>
                <a:alphaOff val="0"/>
              </a:schemeClr>
            </a:lnRef>
            <a:fillRef idx="3">
              <a:scrgbClr r="0" g="0" b="0"/>
            </a:fillRef>
            <a:effectRef idx="3">
              <a:schemeClr val="accent1">
                <a:hueOff val="0"/>
                <a:satOff val="0"/>
                <a:lumOff val="0"/>
                <a:alphaOff val="0"/>
              </a:schemeClr>
            </a:effectRef>
            <a:fontRef idx="minor">
              <a:schemeClr val="lt1"/>
            </a:fontRef>
          </p:style>
        </p:sp>
        <p:sp>
          <p:nvSpPr>
            <p:cNvPr id="43" name="Freeform 42"/>
            <p:cNvSpPr/>
            <p:nvPr/>
          </p:nvSpPr>
          <p:spPr>
            <a:xfrm>
              <a:off x="4676286" y="3481024"/>
              <a:ext cx="517280" cy="344853"/>
            </a:xfrm>
            <a:custGeom>
              <a:avLst/>
              <a:gdLst>
                <a:gd name="connsiteX0" fmla="*/ 0 w 517280"/>
                <a:gd name="connsiteY0" fmla="*/ 0 h 344853"/>
                <a:gd name="connsiteX1" fmla="*/ 517280 w 517280"/>
                <a:gd name="connsiteY1" fmla="*/ 0 h 344853"/>
                <a:gd name="connsiteX2" fmla="*/ 517280 w 517280"/>
                <a:gd name="connsiteY2" fmla="*/ 344853 h 344853"/>
                <a:gd name="connsiteX3" fmla="*/ 0 w 517280"/>
                <a:gd name="connsiteY3" fmla="*/ 344853 h 344853"/>
                <a:gd name="connsiteX4" fmla="*/ 0 w 517280"/>
                <a:gd name="connsiteY4" fmla="*/ 0 h 344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7280" h="344853">
                  <a:moveTo>
                    <a:pt x="0" y="0"/>
                  </a:moveTo>
                  <a:lnTo>
                    <a:pt x="517280" y="0"/>
                  </a:lnTo>
                  <a:lnTo>
                    <a:pt x="517280" y="344853"/>
                  </a:lnTo>
                  <a:lnTo>
                    <a:pt x="0" y="3448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7251" tIns="37251" rIns="37251" bIns="37251" numCol="1" spcCol="1270" anchor="ctr" anchorCtr="0">
              <a:noAutofit/>
            </a:bodyPr>
            <a:lstStyle/>
            <a:p>
              <a:pPr defTabSz="434601">
                <a:lnSpc>
                  <a:spcPct val="90000"/>
                </a:lnSpc>
                <a:spcBef>
                  <a:spcPct val="0"/>
                </a:spcBef>
                <a:spcAft>
                  <a:spcPct val="35000"/>
                </a:spcAft>
              </a:pPr>
              <a:endParaRPr lang="en-US" sz="978" dirty="0"/>
            </a:p>
          </p:txBody>
        </p:sp>
        <p:sp>
          <p:nvSpPr>
            <p:cNvPr id="44" name="Oval 43"/>
            <p:cNvSpPr/>
            <p:nvPr/>
          </p:nvSpPr>
          <p:spPr>
            <a:xfrm>
              <a:off x="5279780" y="3481886"/>
              <a:ext cx="344853" cy="344853"/>
            </a:xfrm>
            <a:prstGeom prst="ellipse">
              <a:avLst/>
            </a:prstGeom>
            <a:blipFill>
              <a:blip r:embed="rId3" cstate="print">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l="-17000" r="-17000"/>
              </a:stretch>
            </a:blipFill>
          </p:spPr>
          <p:style>
            <a:lnRef idx="0">
              <a:schemeClr val="lt1">
                <a:hueOff val="0"/>
                <a:satOff val="0"/>
                <a:lumOff val="0"/>
                <a:alphaOff val="0"/>
              </a:schemeClr>
            </a:lnRef>
            <a:fillRef idx="3">
              <a:scrgbClr r="0" g="0" b="0"/>
            </a:fillRef>
            <a:effectRef idx="3">
              <a:schemeClr val="accent1">
                <a:hueOff val="0"/>
                <a:satOff val="0"/>
                <a:lumOff val="0"/>
                <a:alphaOff val="0"/>
              </a:schemeClr>
            </a:effectRef>
            <a:fontRef idx="minor">
              <a:schemeClr val="lt1"/>
            </a:fontRef>
          </p:style>
        </p:sp>
      </p:grpSp>
      <p:sp>
        <p:nvSpPr>
          <p:cNvPr id="45" name="Freeform 44"/>
          <p:cNvSpPr/>
          <p:nvPr/>
        </p:nvSpPr>
        <p:spPr>
          <a:xfrm>
            <a:off x="5376368" y="3484003"/>
            <a:ext cx="389038" cy="259358"/>
          </a:xfrm>
          <a:custGeom>
            <a:avLst/>
            <a:gdLst>
              <a:gd name="connsiteX0" fmla="*/ 0 w 517280"/>
              <a:gd name="connsiteY0" fmla="*/ 0 h 344853"/>
              <a:gd name="connsiteX1" fmla="*/ 517280 w 517280"/>
              <a:gd name="connsiteY1" fmla="*/ 0 h 344853"/>
              <a:gd name="connsiteX2" fmla="*/ 517280 w 517280"/>
              <a:gd name="connsiteY2" fmla="*/ 344853 h 344853"/>
              <a:gd name="connsiteX3" fmla="*/ 0 w 517280"/>
              <a:gd name="connsiteY3" fmla="*/ 344853 h 344853"/>
              <a:gd name="connsiteX4" fmla="*/ 0 w 517280"/>
              <a:gd name="connsiteY4" fmla="*/ 0 h 344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7280" h="344853">
                <a:moveTo>
                  <a:pt x="0" y="0"/>
                </a:moveTo>
                <a:lnTo>
                  <a:pt x="517280" y="0"/>
                </a:lnTo>
                <a:lnTo>
                  <a:pt x="517280" y="344853"/>
                </a:lnTo>
                <a:lnTo>
                  <a:pt x="0" y="3448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7251" tIns="37251" rIns="37251" bIns="37251" numCol="1" spcCol="1270" anchor="ctr" anchorCtr="0">
            <a:noAutofit/>
          </a:bodyPr>
          <a:lstStyle/>
          <a:p>
            <a:pPr defTabSz="434601">
              <a:lnSpc>
                <a:spcPct val="90000"/>
              </a:lnSpc>
              <a:spcBef>
                <a:spcPct val="0"/>
              </a:spcBef>
              <a:spcAft>
                <a:spcPct val="35000"/>
              </a:spcAft>
            </a:pPr>
            <a:endParaRPr lang="en-US" sz="978"/>
          </a:p>
        </p:txBody>
      </p:sp>
      <p:grpSp>
        <p:nvGrpSpPr>
          <p:cNvPr id="59" name="Group 58"/>
          <p:cNvGrpSpPr/>
          <p:nvPr/>
        </p:nvGrpSpPr>
        <p:grpSpPr>
          <a:xfrm>
            <a:off x="4533454" y="3061895"/>
            <a:ext cx="2658424" cy="341057"/>
            <a:chOff x="4503859" y="2919775"/>
            <a:chExt cx="3534747" cy="453482"/>
          </a:xfrm>
        </p:grpSpPr>
        <p:sp>
          <p:nvSpPr>
            <p:cNvPr id="19" name="Freeform 18"/>
            <p:cNvSpPr/>
            <p:nvPr/>
          </p:nvSpPr>
          <p:spPr>
            <a:xfrm>
              <a:off x="4503859" y="2919775"/>
              <a:ext cx="2845040" cy="108628"/>
            </a:xfrm>
            <a:custGeom>
              <a:avLst/>
              <a:gdLst/>
              <a:ahLst/>
              <a:cxnLst/>
              <a:rect l="0" t="0" r="0" b="0"/>
              <a:pathLst>
                <a:path>
                  <a:moveTo>
                    <a:pt x="0" y="0"/>
                  </a:moveTo>
                  <a:lnTo>
                    <a:pt x="0" y="54745"/>
                  </a:lnTo>
                  <a:lnTo>
                    <a:pt x="2845040" y="54745"/>
                  </a:lnTo>
                  <a:lnTo>
                    <a:pt x="2845040" y="108628"/>
                  </a:lnTo>
                </a:path>
              </a:pathLst>
            </a:custGeom>
            <a:noFill/>
            <a:ln>
              <a:solidFill>
                <a:srgbClr val="008000"/>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46" name="Oval 45"/>
            <p:cNvSpPr/>
            <p:nvPr/>
          </p:nvSpPr>
          <p:spPr>
            <a:xfrm>
              <a:off x="7176473" y="3028404"/>
              <a:ext cx="344853" cy="344853"/>
            </a:xfrm>
            <a:prstGeom prst="ellipse">
              <a:avLst/>
            </a:prstGeom>
            <a:blipFill>
              <a:blip r:embed="rId3" cstate="print">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l="-17000" r="-17000"/>
              </a:stretch>
            </a:blipFill>
          </p:spPr>
          <p:style>
            <a:lnRef idx="0">
              <a:schemeClr val="lt1">
                <a:hueOff val="0"/>
                <a:satOff val="0"/>
                <a:lumOff val="0"/>
                <a:alphaOff val="0"/>
              </a:schemeClr>
            </a:lnRef>
            <a:fillRef idx="3">
              <a:scrgbClr r="0" g="0" b="0"/>
            </a:fillRef>
            <a:effectRef idx="3">
              <a:schemeClr val="accent1">
                <a:hueOff val="0"/>
                <a:satOff val="0"/>
                <a:lumOff val="0"/>
                <a:alphaOff val="0"/>
              </a:schemeClr>
            </a:effectRef>
            <a:fontRef idx="minor">
              <a:schemeClr val="lt1"/>
            </a:fontRef>
          </p:style>
        </p:sp>
        <p:sp>
          <p:nvSpPr>
            <p:cNvPr id="47" name="Freeform 46"/>
            <p:cNvSpPr/>
            <p:nvPr/>
          </p:nvSpPr>
          <p:spPr>
            <a:xfrm>
              <a:off x="7521326" y="3027542"/>
              <a:ext cx="517280" cy="344853"/>
            </a:xfrm>
            <a:custGeom>
              <a:avLst/>
              <a:gdLst>
                <a:gd name="connsiteX0" fmla="*/ 0 w 517280"/>
                <a:gd name="connsiteY0" fmla="*/ 0 h 344853"/>
                <a:gd name="connsiteX1" fmla="*/ 517280 w 517280"/>
                <a:gd name="connsiteY1" fmla="*/ 0 h 344853"/>
                <a:gd name="connsiteX2" fmla="*/ 517280 w 517280"/>
                <a:gd name="connsiteY2" fmla="*/ 344853 h 344853"/>
                <a:gd name="connsiteX3" fmla="*/ 0 w 517280"/>
                <a:gd name="connsiteY3" fmla="*/ 344853 h 344853"/>
                <a:gd name="connsiteX4" fmla="*/ 0 w 517280"/>
                <a:gd name="connsiteY4" fmla="*/ 0 h 344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7280" h="344853">
                  <a:moveTo>
                    <a:pt x="0" y="0"/>
                  </a:moveTo>
                  <a:lnTo>
                    <a:pt x="517280" y="0"/>
                  </a:lnTo>
                  <a:lnTo>
                    <a:pt x="517280" y="344853"/>
                  </a:lnTo>
                  <a:lnTo>
                    <a:pt x="0" y="3448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7251" tIns="37251" rIns="37251" bIns="37251" numCol="1" spcCol="1270" anchor="ctr" anchorCtr="0">
              <a:noAutofit/>
            </a:bodyPr>
            <a:lstStyle/>
            <a:p>
              <a:pPr defTabSz="434601">
                <a:lnSpc>
                  <a:spcPct val="90000"/>
                </a:lnSpc>
                <a:spcBef>
                  <a:spcPct val="0"/>
                </a:spcBef>
                <a:spcAft>
                  <a:spcPct val="35000"/>
                </a:spcAft>
              </a:pPr>
              <a:endParaRPr lang="en-US" sz="978" dirty="0"/>
            </a:p>
          </p:txBody>
        </p:sp>
      </p:grpSp>
      <p:grpSp>
        <p:nvGrpSpPr>
          <p:cNvPr id="66" name="Group 65"/>
          <p:cNvGrpSpPr/>
          <p:nvPr/>
        </p:nvGrpSpPr>
        <p:grpSpPr>
          <a:xfrm>
            <a:off x="5830246" y="3402952"/>
            <a:ext cx="1685830" cy="341057"/>
            <a:chOff x="6228126" y="3373257"/>
            <a:chExt cx="2241547" cy="453482"/>
          </a:xfrm>
        </p:grpSpPr>
        <p:sp>
          <p:nvSpPr>
            <p:cNvPr id="16" name="Freeform 15"/>
            <p:cNvSpPr/>
            <p:nvPr/>
          </p:nvSpPr>
          <p:spPr>
            <a:xfrm>
              <a:off x="7348900" y="3373257"/>
              <a:ext cx="948346" cy="108628"/>
            </a:xfrm>
            <a:custGeom>
              <a:avLst/>
              <a:gdLst/>
              <a:ahLst/>
              <a:cxnLst/>
              <a:rect l="0" t="0" r="0" b="0"/>
              <a:pathLst>
                <a:path>
                  <a:moveTo>
                    <a:pt x="0" y="0"/>
                  </a:moveTo>
                  <a:lnTo>
                    <a:pt x="0" y="54745"/>
                  </a:lnTo>
                  <a:lnTo>
                    <a:pt x="948346" y="54745"/>
                  </a:lnTo>
                  <a:lnTo>
                    <a:pt x="948346" y="108628"/>
                  </a:lnTo>
                </a:path>
              </a:pathLst>
            </a:custGeom>
            <a:noFill/>
            <a:ln>
              <a:solidFill>
                <a:srgbClr val="008000"/>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7" name="Freeform 16"/>
            <p:cNvSpPr/>
            <p:nvPr/>
          </p:nvSpPr>
          <p:spPr>
            <a:xfrm>
              <a:off x="7303180" y="3373257"/>
              <a:ext cx="91440" cy="108628"/>
            </a:xfrm>
            <a:custGeom>
              <a:avLst/>
              <a:gdLst/>
              <a:ahLst/>
              <a:cxnLst/>
              <a:rect l="0" t="0" r="0" b="0"/>
              <a:pathLst>
                <a:path>
                  <a:moveTo>
                    <a:pt x="45720" y="0"/>
                  </a:moveTo>
                  <a:lnTo>
                    <a:pt x="45720" y="108628"/>
                  </a:lnTo>
                </a:path>
              </a:pathLst>
            </a:custGeom>
            <a:noFill/>
            <a:ln>
              <a:solidFill>
                <a:srgbClr val="008000"/>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8" name="Freeform 17"/>
            <p:cNvSpPr/>
            <p:nvPr/>
          </p:nvSpPr>
          <p:spPr>
            <a:xfrm>
              <a:off x="6400553" y="3373257"/>
              <a:ext cx="948346" cy="108628"/>
            </a:xfrm>
            <a:custGeom>
              <a:avLst/>
              <a:gdLst/>
              <a:ahLst/>
              <a:cxnLst/>
              <a:rect l="0" t="0" r="0" b="0"/>
              <a:pathLst>
                <a:path>
                  <a:moveTo>
                    <a:pt x="948346" y="0"/>
                  </a:moveTo>
                  <a:lnTo>
                    <a:pt x="948346" y="54745"/>
                  </a:lnTo>
                  <a:lnTo>
                    <a:pt x="0" y="54745"/>
                  </a:lnTo>
                  <a:lnTo>
                    <a:pt x="0" y="108628"/>
                  </a:lnTo>
                </a:path>
              </a:pathLst>
            </a:custGeom>
            <a:noFill/>
            <a:ln>
              <a:solidFill>
                <a:srgbClr val="008000"/>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48" name="Oval 47"/>
            <p:cNvSpPr/>
            <p:nvPr/>
          </p:nvSpPr>
          <p:spPr>
            <a:xfrm>
              <a:off x="6228126" y="3481886"/>
              <a:ext cx="344853" cy="344853"/>
            </a:xfrm>
            <a:prstGeom prst="ellipse">
              <a:avLst/>
            </a:prstGeom>
            <a:blipFill>
              <a:blip r:embed="rId3" cstate="print">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l="-17000" r="-17000"/>
              </a:stretch>
            </a:blipFill>
          </p:spPr>
          <p:style>
            <a:lnRef idx="0">
              <a:schemeClr val="lt1">
                <a:hueOff val="0"/>
                <a:satOff val="0"/>
                <a:lumOff val="0"/>
                <a:alphaOff val="0"/>
              </a:schemeClr>
            </a:lnRef>
            <a:fillRef idx="3">
              <a:scrgbClr r="0" g="0" b="0"/>
            </a:fillRef>
            <a:effectRef idx="3">
              <a:schemeClr val="accent1">
                <a:hueOff val="0"/>
                <a:satOff val="0"/>
                <a:lumOff val="0"/>
                <a:alphaOff val="0"/>
              </a:schemeClr>
            </a:effectRef>
            <a:fontRef idx="minor">
              <a:schemeClr val="lt1"/>
            </a:fontRef>
          </p:style>
        </p:sp>
        <p:sp>
          <p:nvSpPr>
            <p:cNvPr id="49" name="Freeform 48"/>
            <p:cNvSpPr/>
            <p:nvPr/>
          </p:nvSpPr>
          <p:spPr>
            <a:xfrm>
              <a:off x="6572980" y="3481024"/>
              <a:ext cx="517280" cy="344853"/>
            </a:xfrm>
            <a:custGeom>
              <a:avLst/>
              <a:gdLst>
                <a:gd name="connsiteX0" fmla="*/ 0 w 517280"/>
                <a:gd name="connsiteY0" fmla="*/ 0 h 344853"/>
                <a:gd name="connsiteX1" fmla="*/ 517280 w 517280"/>
                <a:gd name="connsiteY1" fmla="*/ 0 h 344853"/>
                <a:gd name="connsiteX2" fmla="*/ 517280 w 517280"/>
                <a:gd name="connsiteY2" fmla="*/ 344853 h 344853"/>
                <a:gd name="connsiteX3" fmla="*/ 0 w 517280"/>
                <a:gd name="connsiteY3" fmla="*/ 344853 h 344853"/>
                <a:gd name="connsiteX4" fmla="*/ 0 w 517280"/>
                <a:gd name="connsiteY4" fmla="*/ 0 h 344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7280" h="344853">
                  <a:moveTo>
                    <a:pt x="0" y="0"/>
                  </a:moveTo>
                  <a:lnTo>
                    <a:pt x="517280" y="0"/>
                  </a:lnTo>
                  <a:lnTo>
                    <a:pt x="517280" y="344853"/>
                  </a:lnTo>
                  <a:lnTo>
                    <a:pt x="0" y="3448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2982" tIns="42982" rIns="42982" bIns="42982" numCol="1" spcCol="1270" anchor="ctr" anchorCtr="0">
              <a:noAutofit/>
            </a:bodyPr>
            <a:lstStyle/>
            <a:p>
              <a:pPr defTabSz="501463">
                <a:lnSpc>
                  <a:spcPct val="90000"/>
                </a:lnSpc>
                <a:spcBef>
                  <a:spcPct val="0"/>
                </a:spcBef>
                <a:spcAft>
                  <a:spcPct val="35000"/>
                </a:spcAft>
              </a:pPr>
              <a:endParaRPr lang="en-US" sz="1128" dirty="0"/>
            </a:p>
          </p:txBody>
        </p:sp>
        <p:sp>
          <p:nvSpPr>
            <p:cNvPr id="50" name="Oval 49"/>
            <p:cNvSpPr/>
            <p:nvPr/>
          </p:nvSpPr>
          <p:spPr>
            <a:xfrm>
              <a:off x="7176473" y="3481886"/>
              <a:ext cx="344853" cy="344853"/>
            </a:xfrm>
            <a:prstGeom prst="ellipse">
              <a:avLst/>
            </a:prstGeom>
            <a:blipFill>
              <a:blip r:embed="rId3" cstate="print">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l="-17000" r="-17000"/>
              </a:stretch>
            </a:blipFill>
          </p:spPr>
          <p:style>
            <a:lnRef idx="0">
              <a:schemeClr val="lt1">
                <a:hueOff val="0"/>
                <a:satOff val="0"/>
                <a:lumOff val="0"/>
                <a:alphaOff val="0"/>
              </a:schemeClr>
            </a:lnRef>
            <a:fillRef idx="3">
              <a:scrgbClr r="0" g="0" b="0"/>
            </a:fillRef>
            <a:effectRef idx="3">
              <a:schemeClr val="accent1">
                <a:hueOff val="0"/>
                <a:satOff val="0"/>
                <a:lumOff val="0"/>
                <a:alphaOff val="0"/>
              </a:schemeClr>
            </a:effectRef>
            <a:fontRef idx="minor">
              <a:schemeClr val="lt1"/>
            </a:fontRef>
          </p:style>
        </p:sp>
        <p:sp>
          <p:nvSpPr>
            <p:cNvPr id="51" name="Freeform 50"/>
            <p:cNvSpPr/>
            <p:nvPr/>
          </p:nvSpPr>
          <p:spPr>
            <a:xfrm>
              <a:off x="7521326" y="3481024"/>
              <a:ext cx="517280" cy="344853"/>
            </a:xfrm>
            <a:custGeom>
              <a:avLst/>
              <a:gdLst>
                <a:gd name="connsiteX0" fmla="*/ 0 w 517280"/>
                <a:gd name="connsiteY0" fmla="*/ 0 h 344853"/>
                <a:gd name="connsiteX1" fmla="*/ 517280 w 517280"/>
                <a:gd name="connsiteY1" fmla="*/ 0 h 344853"/>
                <a:gd name="connsiteX2" fmla="*/ 517280 w 517280"/>
                <a:gd name="connsiteY2" fmla="*/ 344853 h 344853"/>
                <a:gd name="connsiteX3" fmla="*/ 0 w 517280"/>
                <a:gd name="connsiteY3" fmla="*/ 344853 h 344853"/>
                <a:gd name="connsiteX4" fmla="*/ 0 w 517280"/>
                <a:gd name="connsiteY4" fmla="*/ 0 h 344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7280" h="344853">
                  <a:moveTo>
                    <a:pt x="0" y="0"/>
                  </a:moveTo>
                  <a:lnTo>
                    <a:pt x="517280" y="0"/>
                  </a:lnTo>
                  <a:lnTo>
                    <a:pt x="517280" y="344853"/>
                  </a:lnTo>
                  <a:lnTo>
                    <a:pt x="0" y="3448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2982" tIns="42982" rIns="42982" bIns="42982" numCol="1" spcCol="1270" anchor="ctr" anchorCtr="0">
              <a:noAutofit/>
            </a:bodyPr>
            <a:lstStyle/>
            <a:p>
              <a:pPr defTabSz="501463">
                <a:lnSpc>
                  <a:spcPct val="90000"/>
                </a:lnSpc>
                <a:spcBef>
                  <a:spcPct val="0"/>
                </a:spcBef>
                <a:spcAft>
                  <a:spcPct val="35000"/>
                </a:spcAft>
              </a:pPr>
              <a:endParaRPr lang="en-US" sz="1128" dirty="0"/>
            </a:p>
          </p:txBody>
        </p:sp>
        <p:sp>
          <p:nvSpPr>
            <p:cNvPr id="52" name="Oval 51"/>
            <p:cNvSpPr/>
            <p:nvPr/>
          </p:nvSpPr>
          <p:spPr>
            <a:xfrm>
              <a:off x="8124820" y="3481886"/>
              <a:ext cx="344853" cy="344853"/>
            </a:xfrm>
            <a:prstGeom prst="ellipse">
              <a:avLst/>
            </a:prstGeom>
            <a:blipFill>
              <a:blip r:embed="rId3" cstate="print">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l="-17000" r="-17000"/>
              </a:stretch>
            </a:blipFill>
          </p:spPr>
          <p:style>
            <a:lnRef idx="0">
              <a:schemeClr val="lt1">
                <a:hueOff val="0"/>
                <a:satOff val="0"/>
                <a:lumOff val="0"/>
                <a:alphaOff val="0"/>
              </a:schemeClr>
            </a:lnRef>
            <a:fillRef idx="3">
              <a:scrgbClr r="0" g="0" b="0"/>
            </a:fillRef>
            <a:effectRef idx="3">
              <a:schemeClr val="accent1">
                <a:hueOff val="0"/>
                <a:satOff val="0"/>
                <a:lumOff val="0"/>
                <a:alphaOff val="0"/>
              </a:schemeClr>
            </a:effectRef>
            <a:fontRef idx="minor">
              <a:schemeClr val="lt1"/>
            </a:fontRef>
          </p:style>
        </p:sp>
      </p:grpSp>
      <p:sp>
        <p:nvSpPr>
          <p:cNvPr id="53" name="Freeform 52"/>
          <p:cNvSpPr/>
          <p:nvPr/>
        </p:nvSpPr>
        <p:spPr>
          <a:xfrm>
            <a:off x="7516075" y="3484003"/>
            <a:ext cx="389038" cy="259358"/>
          </a:xfrm>
          <a:custGeom>
            <a:avLst/>
            <a:gdLst>
              <a:gd name="connsiteX0" fmla="*/ 0 w 517280"/>
              <a:gd name="connsiteY0" fmla="*/ 0 h 344853"/>
              <a:gd name="connsiteX1" fmla="*/ 517280 w 517280"/>
              <a:gd name="connsiteY1" fmla="*/ 0 h 344853"/>
              <a:gd name="connsiteX2" fmla="*/ 517280 w 517280"/>
              <a:gd name="connsiteY2" fmla="*/ 344853 h 344853"/>
              <a:gd name="connsiteX3" fmla="*/ 0 w 517280"/>
              <a:gd name="connsiteY3" fmla="*/ 344853 h 344853"/>
              <a:gd name="connsiteX4" fmla="*/ 0 w 517280"/>
              <a:gd name="connsiteY4" fmla="*/ 0 h 344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7280" h="344853">
                <a:moveTo>
                  <a:pt x="0" y="0"/>
                </a:moveTo>
                <a:lnTo>
                  <a:pt x="517280" y="0"/>
                </a:lnTo>
                <a:lnTo>
                  <a:pt x="517280" y="344853"/>
                </a:lnTo>
                <a:lnTo>
                  <a:pt x="0" y="3448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7251" tIns="37251" rIns="37251" bIns="37251" numCol="1" spcCol="1270" anchor="ctr" anchorCtr="0">
            <a:noAutofit/>
          </a:bodyPr>
          <a:lstStyle/>
          <a:p>
            <a:pPr defTabSz="434601">
              <a:lnSpc>
                <a:spcPct val="90000"/>
              </a:lnSpc>
              <a:spcBef>
                <a:spcPct val="0"/>
              </a:spcBef>
              <a:spcAft>
                <a:spcPct val="35000"/>
              </a:spcAft>
            </a:pPr>
            <a:endParaRPr lang="en-US" sz="978" dirty="0"/>
          </a:p>
        </p:txBody>
      </p:sp>
      <p:sp>
        <p:nvSpPr>
          <p:cNvPr id="15" name="TextBox 14"/>
          <p:cNvSpPr txBox="1"/>
          <p:nvPr/>
        </p:nvSpPr>
        <p:spPr>
          <a:xfrm>
            <a:off x="5845493" y="1782923"/>
            <a:ext cx="1833880" cy="1064779"/>
          </a:xfrm>
          <a:prstGeom prst="rect">
            <a:avLst/>
          </a:prstGeom>
          <a:noFill/>
          <a:ln w="28575" cmpd="sng">
            <a:solidFill>
              <a:srgbClr val="008000"/>
            </a:solidFill>
          </a:ln>
        </p:spPr>
        <p:txBody>
          <a:bodyPr wrap="square" rtlCol="0">
            <a:spAutoFit/>
          </a:bodyPr>
          <a:lstStyle/>
          <a:p>
            <a:r>
              <a:rPr lang="en-US" sz="2106" b="1" dirty="0"/>
              <a:t>½       $125 </a:t>
            </a:r>
            <a:r>
              <a:rPr lang="en-US" sz="2106" b="1" dirty="0" err="1"/>
              <a:t>Pkg</a:t>
            </a:r>
            <a:endParaRPr lang="en-US" sz="2106" b="1" dirty="0"/>
          </a:p>
          <a:p>
            <a:r>
              <a:rPr lang="en-US" sz="2106" b="1" dirty="0"/>
              <a:t>1       </a:t>
            </a:r>
            <a:r>
              <a:rPr lang="en-US" sz="2106" dirty="0"/>
              <a:t> </a:t>
            </a:r>
            <a:r>
              <a:rPr lang="en-US" sz="2106" b="1" dirty="0"/>
              <a:t>$250 </a:t>
            </a:r>
            <a:r>
              <a:rPr lang="en-US" sz="2106" b="1" dirty="0" err="1"/>
              <a:t>Pkg</a:t>
            </a:r>
            <a:endParaRPr lang="en-US" sz="2106" b="1" dirty="0"/>
          </a:p>
          <a:p>
            <a:r>
              <a:rPr lang="en-US" sz="2106" b="1" dirty="0"/>
              <a:t>2        $500 </a:t>
            </a:r>
            <a:r>
              <a:rPr lang="en-US" sz="2106" b="1" dirty="0" err="1"/>
              <a:t>Pkg</a:t>
            </a:r>
            <a:endParaRPr lang="en-US" sz="2106" b="1" dirty="0"/>
          </a:p>
        </p:txBody>
      </p:sp>
      <p:sp>
        <p:nvSpPr>
          <p:cNvPr id="8" name="Title 1"/>
          <p:cNvSpPr>
            <a:spLocks noGrp="1"/>
          </p:cNvSpPr>
          <p:nvPr>
            <p:ph type="title"/>
          </p:nvPr>
        </p:nvSpPr>
        <p:spPr>
          <a:xfrm>
            <a:off x="1490028" y="701675"/>
            <a:ext cx="6189345" cy="510657"/>
          </a:xfrm>
        </p:spPr>
        <p:txBody>
          <a:bodyPr/>
          <a:lstStyle/>
          <a:p>
            <a:pPr algn="r"/>
            <a:r>
              <a:rPr lang="en-US" sz="3309" b="1" dirty="0">
                <a:solidFill>
                  <a:srgbClr val="6BA80B"/>
                </a:solidFill>
                <a:latin typeface="Times New Roman"/>
                <a:cs typeface="Times New Roman"/>
              </a:rPr>
              <a:t>Car &amp; Freedom Bonus</a:t>
            </a:r>
          </a:p>
        </p:txBody>
      </p:sp>
      <p:sp>
        <p:nvSpPr>
          <p:cNvPr id="2" name="Rectangle 1"/>
          <p:cNvSpPr/>
          <p:nvPr/>
        </p:nvSpPr>
        <p:spPr>
          <a:xfrm>
            <a:off x="1547336" y="1782923"/>
            <a:ext cx="4298156" cy="1018484"/>
          </a:xfrm>
          <a:prstGeom prst="rect">
            <a:avLst/>
          </a:prstGeom>
        </p:spPr>
        <p:txBody>
          <a:bodyPr wrap="square">
            <a:spAutoFit/>
          </a:bodyPr>
          <a:lstStyle/>
          <a:p>
            <a:r>
              <a:rPr lang="en-US" sz="1504" b="1" dirty="0">
                <a:latin typeface="Times New Roman"/>
                <a:cs typeface="Times New Roman"/>
              </a:rPr>
              <a:t>Car Bonus Qualification requirement: </a:t>
            </a:r>
          </a:p>
          <a:p>
            <a:pPr marL="257895" indent="-257895">
              <a:buFont typeface="Arial"/>
              <a:buChar char="•"/>
            </a:pPr>
            <a:r>
              <a:rPr lang="en-US" sz="1504" b="1" dirty="0">
                <a:latin typeface="Times New Roman"/>
                <a:cs typeface="Times New Roman"/>
              </a:rPr>
              <a:t>16 Bonus Points Monthly</a:t>
            </a:r>
          </a:p>
          <a:p>
            <a:pPr marL="257895" indent="-257895">
              <a:buFont typeface="Arial"/>
              <a:buChar char="•"/>
            </a:pPr>
            <a:r>
              <a:rPr lang="en-US" sz="1504" b="1" dirty="0">
                <a:latin typeface="Times New Roman"/>
                <a:cs typeface="Times New Roman"/>
              </a:rPr>
              <a:t>Car Bonus points accrue by new IBO Signups in your organization monthly</a:t>
            </a:r>
          </a:p>
        </p:txBody>
      </p:sp>
      <p:sp>
        <p:nvSpPr>
          <p:cNvPr id="9" name="Oval 8"/>
          <p:cNvSpPr/>
          <p:nvPr/>
        </p:nvSpPr>
        <p:spPr>
          <a:xfrm>
            <a:off x="6159223" y="2184084"/>
            <a:ext cx="259358" cy="259358"/>
          </a:xfrm>
          <a:prstGeom prst="ellipse">
            <a:avLst/>
          </a:prstGeom>
          <a:blipFill>
            <a:blip r:embed="rId3" cstate="print">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l="-17000" r="-17000"/>
            </a:stretch>
          </a:blipFill>
        </p:spPr>
        <p:style>
          <a:lnRef idx="0">
            <a:schemeClr val="lt1">
              <a:hueOff val="0"/>
              <a:satOff val="0"/>
              <a:lumOff val="0"/>
              <a:alphaOff val="0"/>
            </a:schemeClr>
          </a:lnRef>
          <a:fillRef idx="3">
            <a:scrgbClr r="0" g="0" b="0"/>
          </a:fillRef>
          <a:effectRef idx="3">
            <a:schemeClr val="accent1">
              <a:hueOff val="0"/>
              <a:satOff val="0"/>
              <a:lumOff val="0"/>
              <a:alphaOff val="0"/>
            </a:schemeClr>
          </a:effectRef>
          <a:fontRef idx="minor">
            <a:schemeClr val="lt1"/>
          </a:fontRef>
        </p:style>
      </p:sp>
      <p:sp>
        <p:nvSpPr>
          <p:cNvPr id="10" name="Oval 9"/>
          <p:cNvSpPr/>
          <p:nvPr/>
        </p:nvSpPr>
        <p:spPr>
          <a:xfrm>
            <a:off x="6159223" y="2497813"/>
            <a:ext cx="259358" cy="259358"/>
          </a:xfrm>
          <a:prstGeom prst="ellipse">
            <a:avLst/>
          </a:prstGeom>
          <a:blipFill>
            <a:blip r:embed="rId5" cstate="print">
              <a:duotone>
                <a:schemeClr val="accent1">
                  <a:shade val="45000"/>
                  <a:satMod val="135000"/>
                </a:schemeClr>
                <a:prstClr val="white"/>
              </a:duotone>
              <a:extLst>
                <a:ext uri="{BEBA8EAE-BF5A-486C-A8C5-ECC9F3942E4B}">
                  <a14:imgProps xmlns:a14="http://schemas.microsoft.com/office/drawing/2010/main">
                    <a14:imgLayer r:embed="rId4">
                      <a14:imgEffect>
                        <a14:sharpenSoften amount="50000"/>
                      </a14:imgEffect>
                      <a14:imgEffect>
                        <a14:colorTemperature colorTemp="11200"/>
                      </a14:imgEffect>
                      <a14:imgEffect>
                        <a14:saturation sat="0"/>
                      </a14:imgEffect>
                      <a14:imgEffect>
                        <a14:brightnessContrast contrast="-40000"/>
                      </a14:imgEffect>
                    </a14:imgLayer>
                  </a14:imgProps>
                </a:ext>
                <a:ext uri="{28A0092B-C50C-407E-A947-70E740481C1C}">
                  <a14:useLocalDpi xmlns:a14="http://schemas.microsoft.com/office/drawing/2010/main" val="0"/>
                </a:ext>
              </a:extLst>
            </a:blip>
            <a:srcRect/>
            <a:stretch>
              <a:fillRect l="-17000" r="-17000"/>
            </a:stretch>
          </a:blipFill>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prst="coolSlant"/>
          </a:sp3d>
        </p:spPr>
        <p:style>
          <a:lnRef idx="0">
            <a:schemeClr val="lt1">
              <a:hueOff val="0"/>
              <a:satOff val="0"/>
              <a:lumOff val="0"/>
              <a:alphaOff val="0"/>
            </a:schemeClr>
          </a:lnRef>
          <a:fillRef idx="3">
            <a:scrgbClr r="0" g="0" b="0"/>
          </a:fillRef>
          <a:effectRef idx="3">
            <a:schemeClr val="accent1">
              <a:hueOff val="0"/>
              <a:satOff val="0"/>
              <a:lumOff val="0"/>
              <a:alphaOff val="0"/>
            </a:schemeClr>
          </a:effectRef>
          <a:fontRef idx="minor">
            <a:schemeClr val="lt1"/>
          </a:fontRef>
        </p:style>
      </p:sp>
      <p:sp>
        <p:nvSpPr>
          <p:cNvPr id="11" name="Oval 10"/>
          <p:cNvSpPr/>
          <p:nvPr/>
        </p:nvSpPr>
        <p:spPr>
          <a:xfrm>
            <a:off x="6159223" y="1867417"/>
            <a:ext cx="259358" cy="259358"/>
          </a:xfrm>
          <a:prstGeom prst="ellipse">
            <a:avLst/>
          </a:prstGeom>
          <a:blipFill>
            <a:blip r:embed="rId3" cstate="print">
              <a:grayscl/>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l="-17000" r="-17000"/>
            </a:stretch>
          </a:blipFill>
        </p:spPr>
        <p:style>
          <a:lnRef idx="0">
            <a:schemeClr val="lt1">
              <a:hueOff val="0"/>
              <a:satOff val="0"/>
              <a:lumOff val="0"/>
              <a:alphaOff val="0"/>
            </a:schemeClr>
          </a:lnRef>
          <a:fillRef idx="3">
            <a:scrgbClr r="0" g="0" b="0"/>
          </a:fillRef>
          <a:effectRef idx="3">
            <a:schemeClr val="accent1">
              <a:hueOff val="0"/>
              <a:satOff val="0"/>
              <a:lumOff val="0"/>
              <a:alphaOff val="0"/>
            </a:schemeClr>
          </a:effectRef>
          <a:fontRef idx="minor">
            <a:schemeClr val="lt1"/>
          </a:fontRef>
        </p:style>
      </p:sp>
      <p:sp>
        <p:nvSpPr>
          <p:cNvPr id="54" name="Rectangle 53"/>
          <p:cNvSpPr/>
          <p:nvPr/>
        </p:nvSpPr>
        <p:spPr>
          <a:xfrm>
            <a:off x="1547336" y="4425661"/>
            <a:ext cx="6074728" cy="416652"/>
          </a:xfrm>
          <a:prstGeom prst="rect">
            <a:avLst/>
          </a:prstGeom>
        </p:spPr>
        <p:txBody>
          <a:bodyPr wrap="square">
            <a:spAutoFit/>
          </a:bodyPr>
          <a:lstStyle/>
          <a:p>
            <a:pPr algn="ctr"/>
            <a:r>
              <a:rPr lang="en-US" sz="2106" b="1" dirty="0">
                <a:latin typeface="Times New Roman"/>
                <a:cs typeface="Times New Roman"/>
              </a:rPr>
              <a:t>Freedom Bonus Option $300 in lieu of Car Bonus</a:t>
            </a:r>
          </a:p>
        </p:txBody>
      </p:sp>
      <p:pic>
        <p:nvPicPr>
          <p:cNvPr id="63" name="Picture 6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3271" y="4756374"/>
            <a:ext cx="1715587" cy="1267395"/>
          </a:xfrm>
          <a:prstGeom prst="rect">
            <a:avLst/>
          </a:prstGeom>
        </p:spPr>
      </p:pic>
    </p:spTree>
    <p:extLst>
      <p:ext uri="{BB962C8B-B14F-4D97-AF65-F5344CB8AC3E}">
        <p14:creationId xmlns:p14="http://schemas.microsoft.com/office/powerpoint/2010/main" val="37459777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sp>
        <p:nvSpPr>
          <p:cNvPr id="84" name="Shape 84"/>
          <p:cNvSpPr txBox="1">
            <a:spLocks noGrp="1"/>
          </p:cNvSpPr>
          <p:nvPr>
            <p:ph type="title"/>
          </p:nvPr>
        </p:nvSpPr>
        <p:spPr>
          <a:xfrm>
            <a:off x="273278" y="710983"/>
            <a:ext cx="8350022" cy="510600"/>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US" sz="3600" b="1" dirty="0">
                <a:solidFill>
                  <a:srgbClr val="6BA80B"/>
                </a:solidFill>
                <a:latin typeface="Arial"/>
                <a:ea typeface="Arial"/>
                <a:cs typeface="Arial"/>
                <a:sym typeface="Arial"/>
              </a:rPr>
              <a:t>$20,000/month</a:t>
            </a:r>
          </a:p>
        </p:txBody>
      </p:sp>
      <p:sp>
        <p:nvSpPr>
          <p:cNvPr id="85" name="Shape 85"/>
          <p:cNvSpPr txBox="1"/>
          <p:nvPr/>
        </p:nvSpPr>
        <p:spPr>
          <a:xfrm>
            <a:off x="2679700" y="1296725"/>
            <a:ext cx="3632100" cy="510600"/>
          </a:xfrm>
          <a:prstGeom prst="rect">
            <a:avLst/>
          </a:prstGeom>
          <a:noFill/>
          <a:ln>
            <a:noFill/>
          </a:ln>
        </p:spPr>
        <p:txBody>
          <a:bodyPr lIns="91425" tIns="91425" rIns="91425" bIns="91425" anchor="ctr" anchorCtr="0">
            <a:noAutofit/>
          </a:bodyPr>
          <a:lstStyle/>
          <a:p>
            <a:pPr lvl="0" algn="ctr" rtl="0">
              <a:spcBef>
                <a:spcPts val="0"/>
              </a:spcBef>
              <a:buClr>
                <a:schemeClr val="dk1"/>
              </a:buClr>
              <a:buSzPct val="61111"/>
              <a:buFont typeface="Arial"/>
              <a:buNone/>
            </a:pPr>
            <a:r>
              <a:rPr lang="en-US" sz="3200" b="1" dirty="0">
                <a:solidFill>
                  <a:srgbClr val="F7931E"/>
                </a:solidFill>
                <a:latin typeface="Calibri"/>
                <a:ea typeface="Calibri"/>
                <a:cs typeface="Calibri"/>
                <a:sym typeface="Calibri"/>
              </a:rPr>
              <a:t>2-5 Year Plan</a:t>
            </a:r>
          </a:p>
        </p:txBody>
      </p:sp>
      <p:sp>
        <p:nvSpPr>
          <p:cNvPr id="3" name="TextBox 2">
            <a:extLst>
              <a:ext uri="{FF2B5EF4-FFF2-40B4-BE49-F238E27FC236}">
                <a16:creationId xmlns:a16="http://schemas.microsoft.com/office/drawing/2014/main" xmlns="" id="{50C24D33-D38D-4B04-AF6B-2B8579D0EBFD}"/>
              </a:ext>
            </a:extLst>
          </p:cNvPr>
          <p:cNvSpPr txBox="1"/>
          <p:nvPr/>
        </p:nvSpPr>
        <p:spPr>
          <a:xfrm>
            <a:off x="1460500" y="2073275"/>
            <a:ext cx="6553200" cy="1508105"/>
          </a:xfrm>
          <a:prstGeom prst="rect">
            <a:avLst/>
          </a:prstGeom>
          <a:noFill/>
        </p:spPr>
        <p:txBody>
          <a:bodyPr wrap="square" rtlCol="0">
            <a:spAutoFit/>
          </a:bodyPr>
          <a:lstStyle/>
          <a:p>
            <a:r>
              <a:rPr lang="en-US" sz="2400" dirty="0"/>
              <a:t>100%  Success                             $20,000/month</a:t>
            </a:r>
          </a:p>
          <a:p>
            <a:r>
              <a:rPr lang="en-US" sz="2400" dirty="0"/>
              <a:t> 50%   Failure                               $10,000/month</a:t>
            </a:r>
          </a:p>
          <a:p>
            <a:r>
              <a:rPr lang="en-US" sz="2400" dirty="0"/>
              <a:t>90%    Failure                                 $2,000/month</a:t>
            </a:r>
          </a:p>
          <a:p>
            <a:endParaRPr lang="en-US" sz="2000" dirty="0"/>
          </a:p>
        </p:txBody>
      </p:sp>
      <p:sp>
        <p:nvSpPr>
          <p:cNvPr id="4" name="TextBox 3">
            <a:extLst>
              <a:ext uri="{FF2B5EF4-FFF2-40B4-BE49-F238E27FC236}">
                <a16:creationId xmlns:a16="http://schemas.microsoft.com/office/drawing/2014/main" xmlns="" id="{1D89907A-C4E5-479E-B6B2-46DC00C6093D}"/>
              </a:ext>
            </a:extLst>
          </p:cNvPr>
          <p:cNvSpPr txBox="1"/>
          <p:nvPr/>
        </p:nvSpPr>
        <p:spPr>
          <a:xfrm>
            <a:off x="1904950" y="3539946"/>
            <a:ext cx="5727750" cy="1200329"/>
          </a:xfrm>
          <a:prstGeom prst="rect">
            <a:avLst/>
          </a:prstGeom>
          <a:noFill/>
        </p:spPr>
        <p:txBody>
          <a:bodyPr wrap="square" rtlCol="0">
            <a:spAutoFit/>
          </a:bodyPr>
          <a:lstStyle/>
          <a:p>
            <a:r>
              <a:rPr lang="en-US" sz="2400" dirty="0"/>
              <a:t>You sponsored only 3 IBO’s</a:t>
            </a:r>
          </a:p>
          <a:p>
            <a:r>
              <a:rPr lang="en-US" sz="2400" dirty="0"/>
              <a:t>You have 3 months to sponsor your 3 IBO’s</a:t>
            </a:r>
          </a:p>
          <a:p>
            <a:r>
              <a:rPr lang="en-US" sz="2400" dirty="0"/>
              <a:t>As well as all of the IBO’s</a:t>
            </a:r>
          </a:p>
        </p:txBody>
      </p:sp>
      <p:pic>
        <p:nvPicPr>
          <p:cNvPr id="7" name="Picture 6">
            <a:extLst>
              <a:ext uri="{FF2B5EF4-FFF2-40B4-BE49-F238E27FC236}">
                <a16:creationId xmlns:a16="http://schemas.microsoft.com/office/drawing/2014/main" xmlns="" id="{8CADCE70-714E-454D-8E2C-767C5DF6EB1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713" y="5149280"/>
            <a:ext cx="1715587" cy="1267395"/>
          </a:xfrm>
          <a:prstGeom prst="rect">
            <a:avLst/>
          </a:prstGeom>
        </p:spPr>
      </p:pic>
    </p:spTree>
    <p:extLst>
      <p:ext uri="{BB962C8B-B14F-4D97-AF65-F5344CB8AC3E}">
        <p14:creationId xmlns:p14="http://schemas.microsoft.com/office/powerpoint/2010/main" val="14955879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2005806" y="1439069"/>
            <a:ext cx="6236494" cy="3423967"/>
          </a:xfrm>
          <a:prstGeom prst="rect">
            <a:avLst/>
          </a:prstGeom>
          <a:noFill/>
        </p:spPr>
      </p:sp>
      <p:grpSp>
        <p:nvGrpSpPr>
          <p:cNvPr id="122" name="Group 121"/>
          <p:cNvGrpSpPr/>
          <p:nvPr/>
        </p:nvGrpSpPr>
        <p:grpSpPr>
          <a:xfrm>
            <a:off x="4542167" y="1474644"/>
            <a:ext cx="830081" cy="332862"/>
            <a:chOff x="4515445" y="809301"/>
            <a:chExt cx="1103709" cy="442587"/>
          </a:xfrm>
        </p:grpSpPr>
        <p:sp>
          <p:nvSpPr>
            <p:cNvPr id="39" name="Oval 38"/>
            <p:cNvSpPr/>
            <p:nvPr/>
          </p:nvSpPr>
          <p:spPr>
            <a:xfrm>
              <a:off x="4515445" y="810405"/>
              <a:ext cx="441483" cy="441483"/>
            </a:xfrm>
            <a:prstGeom prst="ellipse">
              <a:avLst/>
            </a:prstGeom>
            <a:blipFill>
              <a:blip r:embed="rId3" cstate="print">
                <a:extLst>
                  <a:ext uri="{28A0092B-C50C-407E-A947-70E740481C1C}">
                    <a14:useLocalDpi xmlns:a14="http://schemas.microsoft.com/office/drawing/2010/main"/>
                  </a:ext>
                </a:extLst>
              </a:blip>
              <a:srcRect/>
              <a:stretch>
                <a:fillRect l="-17000" r="-17000"/>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40" name="Freeform 39"/>
            <p:cNvSpPr/>
            <p:nvPr/>
          </p:nvSpPr>
          <p:spPr>
            <a:xfrm>
              <a:off x="4956929" y="809301"/>
              <a:ext cx="662225" cy="441483"/>
            </a:xfrm>
            <a:custGeom>
              <a:avLst/>
              <a:gdLst>
                <a:gd name="connsiteX0" fmla="*/ 0 w 662225"/>
                <a:gd name="connsiteY0" fmla="*/ 0 h 441483"/>
                <a:gd name="connsiteX1" fmla="*/ 662225 w 662225"/>
                <a:gd name="connsiteY1" fmla="*/ 0 h 441483"/>
                <a:gd name="connsiteX2" fmla="*/ 662225 w 662225"/>
                <a:gd name="connsiteY2" fmla="*/ 441483 h 441483"/>
                <a:gd name="connsiteX3" fmla="*/ 0 w 662225"/>
                <a:gd name="connsiteY3" fmla="*/ 441483 h 441483"/>
                <a:gd name="connsiteX4" fmla="*/ 0 w 662225"/>
                <a:gd name="connsiteY4" fmla="*/ 0 h 441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225" h="441483">
                  <a:moveTo>
                    <a:pt x="0" y="0"/>
                  </a:moveTo>
                  <a:lnTo>
                    <a:pt x="662225" y="0"/>
                  </a:lnTo>
                  <a:lnTo>
                    <a:pt x="662225" y="441483"/>
                  </a:lnTo>
                  <a:lnTo>
                    <a:pt x="0" y="44148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1578" tIns="51578" rIns="51578" bIns="51578" numCol="1" spcCol="1270" anchor="ctr" anchorCtr="0">
              <a:noAutofit/>
            </a:bodyPr>
            <a:lstStyle>
              <a:defPPr>
                <a:defRPr lang="en-US"/>
              </a:defPPr>
              <a:lvl1pPr marL="0" algn="l" defTabSz="770839" rtl="0" eaLnBrk="1" latinLnBrk="0" hangingPunct="1">
                <a:defRPr sz="1517" kern="1200">
                  <a:solidFill>
                    <a:schemeClr val="tx1"/>
                  </a:solidFill>
                  <a:latin typeface="+mn-lt"/>
                  <a:ea typeface="+mn-ea"/>
                  <a:cs typeface="+mn-cs"/>
                </a:defRPr>
              </a:lvl1pPr>
              <a:lvl2pPr marL="385420" algn="l" defTabSz="770839" rtl="0" eaLnBrk="1" latinLnBrk="0" hangingPunct="1">
                <a:defRPr sz="1517" kern="1200">
                  <a:solidFill>
                    <a:schemeClr val="tx1"/>
                  </a:solidFill>
                  <a:latin typeface="+mn-lt"/>
                  <a:ea typeface="+mn-ea"/>
                  <a:cs typeface="+mn-cs"/>
                </a:defRPr>
              </a:lvl2pPr>
              <a:lvl3pPr marL="770839" algn="l" defTabSz="770839" rtl="0" eaLnBrk="1" latinLnBrk="0" hangingPunct="1">
                <a:defRPr sz="1517" kern="1200">
                  <a:solidFill>
                    <a:schemeClr val="tx1"/>
                  </a:solidFill>
                  <a:latin typeface="+mn-lt"/>
                  <a:ea typeface="+mn-ea"/>
                  <a:cs typeface="+mn-cs"/>
                </a:defRPr>
              </a:lvl3pPr>
              <a:lvl4pPr marL="1156259" algn="l" defTabSz="770839" rtl="0" eaLnBrk="1" latinLnBrk="0" hangingPunct="1">
                <a:defRPr sz="1517" kern="1200">
                  <a:solidFill>
                    <a:schemeClr val="tx1"/>
                  </a:solidFill>
                  <a:latin typeface="+mn-lt"/>
                  <a:ea typeface="+mn-ea"/>
                  <a:cs typeface="+mn-cs"/>
                </a:defRPr>
              </a:lvl4pPr>
              <a:lvl5pPr marL="1541678" algn="l" defTabSz="770839" rtl="0" eaLnBrk="1" latinLnBrk="0" hangingPunct="1">
                <a:defRPr sz="1517" kern="1200">
                  <a:solidFill>
                    <a:schemeClr val="tx1"/>
                  </a:solidFill>
                  <a:latin typeface="+mn-lt"/>
                  <a:ea typeface="+mn-ea"/>
                  <a:cs typeface="+mn-cs"/>
                </a:defRPr>
              </a:lvl5pPr>
              <a:lvl6pPr marL="1927098" algn="l" defTabSz="770839" rtl="0" eaLnBrk="1" latinLnBrk="0" hangingPunct="1">
                <a:defRPr sz="1517" kern="1200">
                  <a:solidFill>
                    <a:schemeClr val="tx1"/>
                  </a:solidFill>
                  <a:latin typeface="+mn-lt"/>
                  <a:ea typeface="+mn-ea"/>
                  <a:cs typeface="+mn-cs"/>
                </a:defRPr>
              </a:lvl6pPr>
              <a:lvl7pPr marL="2312518" algn="l" defTabSz="770839" rtl="0" eaLnBrk="1" latinLnBrk="0" hangingPunct="1">
                <a:defRPr sz="1517" kern="1200">
                  <a:solidFill>
                    <a:schemeClr val="tx1"/>
                  </a:solidFill>
                  <a:latin typeface="+mn-lt"/>
                  <a:ea typeface="+mn-ea"/>
                  <a:cs typeface="+mn-cs"/>
                </a:defRPr>
              </a:lvl7pPr>
              <a:lvl8pPr marL="2697937" algn="l" defTabSz="770839" rtl="0" eaLnBrk="1" latinLnBrk="0" hangingPunct="1">
                <a:defRPr sz="1517" kern="1200">
                  <a:solidFill>
                    <a:schemeClr val="tx1"/>
                  </a:solidFill>
                  <a:latin typeface="+mn-lt"/>
                  <a:ea typeface="+mn-ea"/>
                  <a:cs typeface="+mn-cs"/>
                </a:defRPr>
              </a:lvl8pPr>
              <a:lvl9pPr marL="3083357" algn="l" defTabSz="770839" rtl="0" eaLnBrk="1" latinLnBrk="0" hangingPunct="1">
                <a:defRPr sz="1517" kern="1200">
                  <a:solidFill>
                    <a:schemeClr val="tx1"/>
                  </a:solidFill>
                  <a:latin typeface="+mn-lt"/>
                  <a:ea typeface="+mn-ea"/>
                  <a:cs typeface="+mn-cs"/>
                </a:defRPr>
              </a:lvl9pPr>
            </a:lstStyle>
            <a:p>
              <a:pPr defTabSz="601755">
                <a:lnSpc>
                  <a:spcPct val="90000"/>
                </a:lnSpc>
                <a:spcBef>
                  <a:spcPct val="0"/>
                </a:spcBef>
                <a:spcAft>
                  <a:spcPct val="35000"/>
                </a:spcAft>
              </a:pPr>
              <a:r>
                <a:rPr lang="en-US" sz="1016" b="1" dirty="0">
                  <a:ln>
                    <a:solidFill>
                      <a:srgbClr val="008000"/>
                    </a:solidFill>
                  </a:ln>
                  <a:solidFill>
                    <a:srgbClr val="008000"/>
                  </a:solidFill>
                  <a:effectLst>
                    <a:glow rad="139700">
                      <a:schemeClr val="accent3">
                        <a:satMod val="175000"/>
                        <a:alpha val="40000"/>
                      </a:schemeClr>
                    </a:glow>
                  </a:effectLst>
                  <a:latin typeface="Times New Roman"/>
                  <a:cs typeface="Times New Roman"/>
                </a:rPr>
                <a:t>YOU</a:t>
              </a:r>
            </a:p>
          </p:txBody>
        </p:sp>
      </p:grpSp>
      <p:sp>
        <p:nvSpPr>
          <p:cNvPr id="43158" name="Rectangle 43157"/>
          <p:cNvSpPr/>
          <p:nvPr/>
        </p:nvSpPr>
        <p:spPr>
          <a:xfrm>
            <a:off x="1318101" y="4820285"/>
            <a:ext cx="1375410" cy="120348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770839" rtl="0" eaLnBrk="1" latinLnBrk="0" hangingPunct="1">
              <a:defRPr sz="1517" kern="1200">
                <a:solidFill>
                  <a:schemeClr val="tx1"/>
                </a:solidFill>
                <a:latin typeface="+mn-lt"/>
                <a:ea typeface="+mn-ea"/>
                <a:cs typeface="+mn-cs"/>
              </a:defRPr>
            </a:lvl1pPr>
            <a:lvl2pPr marL="385420" algn="l" defTabSz="770839" rtl="0" eaLnBrk="1" latinLnBrk="0" hangingPunct="1">
              <a:defRPr sz="1517" kern="1200">
                <a:solidFill>
                  <a:schemeClr val="tx1"/>
                </a:solidFill>
                <a:latin typeface="+mn-lt"/>
                <a:ea typeface="+mn-ea"/>
                <a:cs typeface="+mn-cs"/>
              </a:defRPr>
            </a:lvl2pPr>
            <a:lvl3pPr marL="770839" algn="l" defTabSz="770839" rtl="0" eaLnBrk="1" latinLnBrk="0" hangingPunct="1">
              <a:defRPr sz="1517" kern="1200">
                <a:solidFill>
                  <a:schemeClr val="tx1"/>
                </a:solidFill>
                <a:latin typeface="+mn-lt"/>
                <a:ea typeface="+mn-ea"/>
                <a:cs typeface="+mn-cs"/>
              </a:defRPr>
            </a:lvl3pPr>
            <a:lvl4pPr marL="1156259" algn="l" defTabSz="770839" rtl="0" eaLnBrk="1" latinLnBrk="0" hangingPunct="1">
              <a:defRPr sz="1517" kern="1200">
                <a:solidFill>
                  <a:schemeClr val="tx1"/>
                </a:solidFill>
                <a:latin typeface="+mn-lt"/>
                <a:ea typeface="+mn-ea"/>
                <a:cs typeface="+mn-cs"/>
              </a:defRPr>
            </a:lvl4pPr>
            <a:lvl5pPr marL="1541678" algn="l" defTabSz="770839" rtl="0" eaLnBrk="1" latinLnBrk="0" hangingPunct="1">
              <a:defRPr sz="1517" kern="1200">
                <a:solidFill>
                  <a:schemeClr val="tx1"/>
                </a:solidFill>
                <a:latin typeface="+mn-lt"/>
                <a:ea typeface="+mn-ea"/>
                <a:cs typeface="+mn-cs"/>
              </a:defRPr>
            </a:lvl5pPr>
            <a:lvl6pPr marL="1927098" algn="l" defTabSz="770839" rtl="0" eaLnBrk="1" latinLnBrk="0" hangingPunct="1">
              <a:defRPr sz="1517" kern="1200">
                <a:solidFill>
                  <a:schemeClr val="tx1"/>
                </a:solidFill>
                <a:latin typeface="+mn-lt"/>
                <a:ea typeface="+mn-ea"/>
                <a:cs typeface="+mn-cs"/>
              </a:defRPr>
            </a:lvl6pPr>
            <a:lvl7pPr marL="2312518" algn="l" defTabSz="770839" rtl="0" eaLnBrk="1" latinLnBrk="0" hangingPunct="1">
              <a:defRPr sz="1517" kern="1200">
                <a:solidFill>
                  <a:schemeClr val="tx1"/>
                </a:solidFill>
                <a:latin typeface="+mn-lt"/>
                <a:ea typeface="+mn-ea"/>
                <a:cs typeface="+mn-cs"/>
              </a:defRPr>
            </a:lvl7pPr>
            <a:lvl8pPr marL="2697937" algn="l" defTabSz="770839" rtl="0" eaLnBrk="1" latinLnBrk="0" hangingPunct="1">
              <a:defRPr sz="1517" kern="1200">
                <a:solidFill>
                  <a:schemeClr val="tx1"/>
                </a:solidFill>
                <a:latin typeface="+mn-lt"/>
                <a:ea typeface="+mn-ea"/>
                <a:cs typeface="+mn-cs"/>
              </a:defRPr>
            </a:lvl8pPr>
            <a:lvl9pPr marL="3083357" algn="l" defTabSz="770839" rtl="0" eaLnBrk="1" latinLnBrk="0" hangingPunct="1">
              <a:defRPr sz="1517" kern="1200">
                <a:solidFill>
                  <a:schemeClr val="tx1"/>
                </a:solidFill>
                <a:latin typeface="+mn-lt"/>
                <a:ea typeface="+mn-ea"/>
                <a:cs typeface="+mn-cs"/>
              </a:defRPr>
            </a:lvl9pPr>
          </a:lstStyle>
          <a:p>
            <a:pPr algn="ctr"/>
            <a:endParaRPr lang="en-US" sz="1016"/>
          </a:p>
        </p:txBody>
      </p:sp>
      <p:sp>
        <p:nvSpPr>
          <p:cNvPr id="2" name="Title 1"/>
          <p:cNvSpPr>
            <a:spLocks noGrp="1"/>
          </p:cNvSpPr>
          <p:nvPr>
            <p:ph type="title"/>
          </p:nvPr>
        </p:nvSpPr>
        <p:spPr/>
        <p:txBody>
          <a:bodyPr/>
          <a:lstStyle>
            <a:defPPr>
              <a:defRPr lang="en-US"/>
            </a:defPPr>
            <a:lvl1pPr marL="0" algn="l" defTabSz="770839" rtl="0" eaLnBrk="1" latinLnBrk="0" hangingPunct="1">
              <a:defRPr sz="1517" kern="1200">
                <a:solidFill>
                  <a:schemeClr val="tx1"/>
                </a:solidFill>
                <a:latin typeface="+mn-lt"/>
                <a:ea typeface="+mn-ea"/>
                <a:cs typeface="+mn-cs"/>
              </a:defRPr>
            </a:lvl1pPr>
            <a:lvl2pPr marL="385420" algn="l" defTabSz="770839" rtl="0" eaLnBrk="1" latinLnBrk="0" hangingPunct="1">
              <a:defRPr sz="1517" kern="1200">
                <a:solidFill>
                  <a:schemeClr val="tx1"/>
                </a:solidFill>
                <a:latin typeface="+mn-lt"/>
                <a:ea typeface="+mn-ea"/>
                <a:cs typeface="+mn-cs"/>
              </a:defRPr>
            </a:lvl2pPr>
            <a:lvl3pPr marL="770839" algn="l" defTabSz="770839" rtl="0" eaLnBrk="1" latinLnBrk="0" hangingPunct="1">
              <a:defRPr sz="1517" kern="1200">
                <a:solidFill>
                  <a:schemeClr val="tx1"/>
                </a:solidFill>
                <a:latin typeface="+mn-lt"/>
                <a:ea typeface="+mn-ea"/>
                <a:cs typeface="+mn-cs"/>
              </a:defRPr>
            </a:lvl3pPr>
            <a:lvl4pPr marL="1156259" algn="l" defTabSz="770839" rtl="0" eaLnBrk="1" latinLnBrk="0" hangingPunct="1">
              <a:defRPr sz="1517" kern="1200">
                <a:solidFill>
                  <a:schemeClr val="tx1"/>
                </a:solidFill>
                <a:latin typeface="+mn-lt"/>
                <a:ea typeface="+mn-ea"/>
                <a:cs typeface="+mn-cs"/>
              </a:defRPr>
            </a:lvl4pPr>
            <a:lvl5pPr marL="1541678" algn="l" defTabSz="770839" rtl="0" eaLnBrk="1" latinLnBrk="0" hangingPunct="1">
              <a:defRPr sz="1517" kern="1200">
                <a:solidFill>
                  <a:schemeClr val="tx1"/>
                </a:solidFill>
                <a:latin typeface="+mn-lt"/>
                <a:ea typeface="+mn-ea"/>
                <a:cs typeface="+mn-cs"/>
              </a:defRPr>
            </a:lvl5pPr>
            <a:lvl6pPr marL="1927098" algn="l" defTabSz="770839" rtl="0" eaLnBrk="1" latinLnBrk="0" hangingPunct="1">
              <a:defRPr sz="1517" kern="1200">
                <a:solidFill>
                  <a:schemeClr val="tx1"/>
                </a:solidFill>
                <a:latin typeface="+mn-lt"/>
                <a:ea typeface="+mn-ea"/>
                <a:cs typeface="+mn-cs"/>
              </a:defRPr>
            </a:lvl6pPr>
            <a:lvl7pPr marL="2312518" algn="l" defTabSz="770839" rtl="0" eaLnBrk="1" latinLnBrk="0" hangingPunct="1">
              <a:defRPr sz="1517" kern="1200">
                <a:solidFill>
                  <a:schemeClr val="tx1"/>
                </a:solidFill>
                <a:latin typeface="+mn-lt"/>
                <a:ea typeface="+mn-ea"/>
                <a:cs typeface="+mn-cs"/>
              </a:defRPr>
            </a:lvl7pPr>
            <a:lvl8pPr marL="2697937" algn="l" defTabSz="770839" rtl="0" eaLnBrk="1" latinLnBrk="0" hangingPunct="1">
              <a:defRPr sz="1517" kern="1200">
                <a:solidFill>
                  <a:schemeClr val="tx1"/>
                </a:solidFill>
                <a:latin typeface="+mn-lt"/>
                <a:ea typeface="+mn-ea"/>
                <a:cs typeface="+mn-cs"/>
              </a:defRPr>
            </a:lvl8pPr>
            <a:lvl9pPr marL="3083357" algn="l" defTabSz="770839" rtl="0" eaLnBrk="1" latinLnBrk="0" hangingPunct="1">
              <a:defRPr sz="1517" kern="1200">
                <a:solidFill>
                  <a:schemeClr val="tx1"/>
                </a:solidFill>
                <a:latin typeface="+mn-lt"/>
                <a:ea typeface="+mn-ea"/>
                <a:cs typeface="+mn-cs"/>
              </a:defRPr>
            </a:lvl9pPr>
          </a:lstStyle>
          <a:p>
            <a:r>
              <a:rPr lang="en-US" b="1" dirty="0">
                <a:solidFill>
                  <a:srgbClr val="008000"/>
                </a:solidFill>
                <a:effectLst>
                  <a:glow rad="139700">
                    <a:schemeClr val="accent3">
                      <a:satMod val="175000"/>
                      <a:alpha val="40000"/>
                    </a:schemeClr>
                  </a:glow>
                </a:effectLst>
                <a:latin typeface="Times New Roman"/>
                <a:cs typeface="Times New Roman"/>
              </a:rPr>
              <a:t>2-5 Year Plan</a:t>
            </a:r>
          </a:p>
        </p:txBody>
      </p:sp>
      <p:sp>
        <p:nvSpPr>
          <p:cNvPr id="4" name="Content Placeholder 3">
            <a:extLst>
              <a:ext uri="{FF2B5EF4-FFF2-40B4-BE49-F238E27FC236}">
                <a16:creationId xmlns:a16="http://schemas.microsoft.com/office/drawing/2014/main" xmlns="" id="{81A3FCC2-4E98-4E22-9E40-C99E36EC3CA5}"/>
              </a:ext>
            </a:extLst>
          </p:cNvPr>
          <p:cNvSpPr>
            <a:spLocks noGrp="1"/>
          </p:cNvSpPr>
          <p:nvPr>
            <p:ph sz="half" idx="3"/>
          </p:nvPr>
        </p:nvSpPr>
        <p:spPr>
          <a:xfrm>
            <a:off x="7115418" y="1859802"/>
            <a:ext cx="2111352" cy="3724096"/>
          </a:xfrm>
        </p:spPr>
        <p:txBody>
          <a:bodyPr/>
          <a:lstStyle/>
          <a:p>
            <a:r>
              <a:rPr lang="en-US" sz="1400" b="1" dirty="0"/>
              <a:t> $3.75</a:t>
            </a:r>
          </a:p>
          <a:p>
            <a:endParaRPr lang="en-US" sz="1400" b="1" dirty="0"/>
          </a:p>
          <a:p>
            <a:r>
              <a:rPr lang="en-US" sz="1400" b="1" dirty="0"/>
              <a:t>$11.25</a:t>
            </a:r>
          </a:p>
          <a:p>
            <a:endParaRPr lang="en-US" sz="1400" b="1" dirty="0"/>
          </a:p>
          <a:p>
            <a:r>
              <a:rPr lang="en-US" sz="1400" b="1" dirty="0"/>
              <a:t>$33.75</a:t>
            </a:r>
          </a:p>
          <a:p>
            <a:endParaRPr lang="en-US" sz="1400" b="1" dirty="0"/>
          </a:p>
          <a:p>
            <a:r>
              <a:rPr lang="en-US" sz="1400" b="1" dirty="0"/>
              <a:t>$101.25</a:t>
            </a:r>
          </a:p>
          <a:p>
            <a:endParaRPr lang="en-US" sz="1400" b="1" dirty="0"/>
          </a:p>
          <a:p>
            <a:r>
              <a:rPr lang="en-US" sz="1400" b="1" dirty="0"/>
              <a:t>$303.75</a:t>
            </a:r>
          </a:p>
          <a:p>
            <a:endParaRPr lang="en-US" sz="1400" b="1" dirty="0"/>
          </a:p>
          <a:p>
            <a:r>
              <a:rPr lang="en-US" sz="1400" b="1" dirty="0"/>
              <a:t>$911.25</a:t>
            </a:r>
          </a:p>
          <a:p>
            <a:endParaRPr lang="en-US" sz="1400" b="1" dirty="0"/>
          </a:p>
          <a:p>
            <a:r>
              <a:rPr lang="en-US" sz="1400" b="1" dirty="0"/>
              <a:t>$2733.75</a:t>
            </a:r>
          </a:p>
          <a:p>
            <a:endParaRPr lang="en-US" sz="1400" b="1" dirty="0"/>
          </a:p>
          <a:p>
            <a:r>
              <a:rPr lang="en-US" sz="1400" b="1" dirty="0"/>
              <a:t>$16402.50</a:t>
            </a:r>
          </a:p>
          <a:p>
            <a:endParaRPr lang="en-US" sz="1400" b="1" dirty="0"/>
          </a:p>
          <a:p>
            <a:r>
              <a:rPr lang="en-US" sz="1400" b="1" dirty="0"/>
              <a:t>$20501.25  Total</a:t>
            </a:r>
          </a:p>
        </p:txBody>
      </p:sp>
      <p:sp>
        <p:nvSpPr>
          <p:cNvPr id="127" name="TextBox 126"/>
          <p:cNvSpPr txBox="1"/>
          <p:nvPr/>
        </p:nvSpPr>
        <p:spPr>
          <a:xfrm>
            <a:off x="1318102" y="2356009"/>
            <a:ext cx="780388" cy="324063"/>
          </a:xfrm>
          <a:prstGeom prst="rect">
            <a:avLst/>
          </a:prstGeom>
          <a:noFill/>
        </p:spPr>
        <p:txBody>
          <a:bodyPr wrap="square" rtlCol="0">
            <a:spAutoFit/>
          </a:bodyPr>
          <a:lstStyle>
            <a:defPPr>
              <a:defRPr lang="en-US"/>
            </a:defPPr>
            <a:lvl1pPr marL="0" algn="l" defTabSz="770839" rtl="0" eaLnBrk="1" latinLnBrk="0" hangingPunct="1">
              <a:defRPr sz="1517" kern="1200">
                <a:solidFill>
                  <a:schemeClr val="tx1"/>
                </a:solidFill>
                <a:latin typeface="+mn-lt"/>
                <a:ea typeface="+mn-ea"/>
                <a:cs typeface="+mn-cs"/>
              </a:defRPr>
            </a:lvl1pPr>
            <a:lvl2pPr marL="385420" algn="l" defTabSz="770839" rtl="0" eaLnBrk="1" latinLnBrk="0" hangingPunct="1">
              <a:defRPr sz="1517" kern="1200">
                <a:solidFill>
                  <a:schemeClr val="tx1"/>
                </a:solidFill>
                <a:latin typeface="+mn-lt"/>
                <a:ea typeface="+mn-ea"/>
                <a:cs typeface="+mn-cs"/>
              </a:defRPr>
            </a:lvl2pPr>
            <a:lvl3pPr marL="770839" algn="l" defTabSz="770839" rtl="0" eaLnBrk="1" latinLnBrk="0" hangingPunct="1">
              <a:defRPr sz="1517" kern="1200">
                <a:solidFill>
                  <a:schemeClr val="tx1"/>
                </a:solidFill>
                <a:latin typeface="+mn-lt"/>
                <a:ea typeface="+mn-ea"/>
                <a:cs typeface="+mn-cs"/>
              </a:defRPr>
            </a:lvl3pPr>
            <a:lvl4pPr marL="1156259" algn="l" defTabSz="770839" rtl="0" eaLnBrk="1" latinLnBrk="0" hangingPunct="1">
              <a:defRPr sz="1517" kern="1200">
                <a:solidFill>
                  <a:schemeClr val="tx1"/>
                </a:solidFill>
                <a:latin typeface="+mn-lt"/>
                <a:ea typeface="+mn-ea"/>
                <a:cs typeface="+mn-cs"/>
              </a:defRPr>
            </a:lvl4pPr>
            <a:lvl5pPr marL="1541678" algn="l" defTabSz="770839" rtl="0" eaLnBrk="1" latinLnBrk="0" hangingPunct="1">
              <a:defRPr sz="1517" kern="1200">
                <a:solidFill>
                  <a:schemeClr val="tx1"/>
                </a:solidFill>
                <a:latin typeface="+mn-lt"/>
                <a:ea typeface="+mn-ea"/>
                <a:cs typeface="+mn-cs"/>
              </a:defRPr>
            </a:lvl5pPr>
            <a:lvl6pPr marL="1927098" algn="l" defTabSz="770839" rtl="0" eaLnBrk="1" latinLnBrk="0" hangingPunct="1">
              <a:defRPr sz="1517" kern="1200">
                <a:solidFill>
                  <a:schemeClr val="tx1"/>
                </a:solidFill>
                <a:latin typeface="+mn-lt"/>
                <a:ea typeface="+mn-ea"/>
                <a:cs typeface="+mn-cs"/>
              </a:defRPr>
            </a:lvl6pPr>
            <a:lvl7pPr marL="2312518" algn="l" defTabSz="770839" rtl="0" eaLnBrk="1" latinLnBrk="0" hangingPunct="1">
              <a:defRPr sz="1517" kern="1200">
                <a:solidFill>
                  <a:schemeClr val="tx1"/>
                </a:solidFill>
                <a:latin typeface="+mn-lt"/>
                <a:ea typeface="+mn-ea"/>
                <a:cs typeface="+mn-cs"/>
              </a:defRPr>
            </a:lvl7pPr>
            <a:lvl8pPr marL="2697937" algn="l" defTabSz="770839" rtl="0" eaLnBrk="1" latinLnBrk="0" hangingPunct="1">
              <a:defRPr sz="1517" kern="1200">
                <a:solidFill>
                  <a:schemeClr val="tx1"/>
                </a:solidFill>
                <a:latin typeface="+mn-lt"/>
                <a:ea typeface="+mn-ea"/>
                <a:cs typeface="+mn-cs"/>
              </a:defRPr>
            </a:lvl8pPr>
            <a:lvl9pPr marL="3083357" algn="l" defTabSz="770839" rtl="0" eaLnBrk="1" latinLnBrk="0" hangingPunct="1">
              <a:defRPr sz="1517" kern="1200">
                <a:solidFill>
                  <a:schemeClr val="tx1"/>
                </a:solidFill>
                <a:latin typeface="+mn-lt"/>
                <a:ea typeface="+mn-ea"/>
                <a:cs typeface="+mn-cs"/>
              </a:defRPr>
            </a:lvl9pPr>
          </a:lstStyle>
          <a:p>
            <a:r>
              <a:rPr lang="en-US" sz="1504" b="1" dirty="0">
                <a:solidFill>
                  <a:srgbClr val="000000"/>
                </a:solidFill>
              </a:rPr>
              <a:t>Level 2 </a:t>
            </a:r>
          </a:p>
        </p:txBody>
      </p:sp>
      <p:sp>
        <p:nvSpPr>
          <p:cNvPr id="128" name="TextBox 127"/>
          <p:cNvSpPr txBox="1"/>
          <p:nvPr/>
        </p:nvSpPr>
        <p:spPr>
          <a:xfrm>
            <a:off x="1318102" y="2814479"/>
            <a:ext cx="780388" cy="324063"/>
          </a:xfrm>
          <a:prstGeom prst="rect">
            <a:avLst/>
          </a:prstGeom>
          <a:noFill/>
        </p:spPr>
        <p:txBody>
          <a:bodyPr wrap="square" rtlCol="0">
            <a:spAutoFit/>
          </a:bodyPr>
          <a:lstStyle>
            <a:defPPr>
              <a:defRPr lang="en-US"/>
            </a:defPPr>
            <a:lvl1pPr marL="0" algn="l" defTabSz="770839" rtl="0" eaLnBrk="1" latinLnBrk="0" hangingPunct="1">
              <a:defRPr sz="1517" kern="1200">
                <a:solidFill>
                  <a:schemeClr val="tx1"/>
                </a:solidFill>
                <a:latin typeface="+mn-lt"/>
                <a:ea typeface="+mn-ea"/>
                <a:cs typeface="+mn-cs"/>
              </a:defRPr>
            </a:lvl1pPr>
            <a:lvl2pPr marL="385420" algn="l" defTabSz="770839" rtl="0" eaLnBrk="1" latinLnBrk="0" hangingPunct="1">
              <a:defRPr sz="1517" kern="1200">
                <a:solidFill>
                  <a:schemeClr val="tx1"/>
                </a:solidFill>
                <a:latin typeface="+mn-lt"/>
                <a:ea typeface="+mn-ea"/>
                <a:cs typeface="+mn-cs"/>
              </a:defRPr>
            </a:lvl2pPr>
            <a:lvl3pPr marL="770839" algn="l" defTabSz="770839" rtl="0" eaLnBrk="1" latinLnBrk="0" hangingPunct="1">
              <a:defRPr sz="1517" kern="1200">
                <a:solidFill>
                  <a:schemeClr val="tx1"/>
                </a:solidFill>
                <a:latin typeface="+mn-lt"/>
                <a:ea typeface="+mn-ea"/>
                <a:cs typeface="+mn-cs"/>
              </a:defRPr>
            </a:lvl3pPr>
            <a:lvl4pPr marL="1156259" algn="l" defTabSz="770839" rtl="0" eaLnBrk="1" latinLnBrk="0" hangingPunct="1">
              <a:defRPr sz="1517" kern="1200">
                <a:solidFill>
                  <a:schemeClr val="tx1"/>
                </a:solidFill>
                <a:latin typeface="+mn-lt"/>
                <a:ea typeface="+mn-ea"/>
                <a:cs typeface="+mn-cs"/>
              </a:defRPr>
            </a:lvl4pPr>
            <a:lvl5pPr marL="1541678" algn="l" defTabSz="770839" rtl="0" eaLnBrk="1" latinLnBrk="0" hangingPunct="1">
              <a:defRPr sz="1517" kern="1200">
                <a:solidFill>
                  <a:schemeClr val="tx1"/>
                </a:solidFill>
                <a:latin typeface="+mn-lt"/>
                <a:ea typeface="+mn-ea"/>
                <a:cs typeface="+mn-cs"/>
              </a:defRPr>
            </a:lvl5pPr>
            <a:lvl6pPr marL="1927098" algn="l" defTabSz="770839" rtl="0" eaLnBrk="1" latinLnBrk="0" hangingPunct="1">
              <a:defRPr sz="1517" kern="1200">
                <a:solidFill>
                  <a:schemeClr val="tx1"/>
                </a:solidFill>
                <a:latin typeface="+mn-lt"/>
                <a:ea typeface="+mn-ea"/>
                <a:cs typeface="+mn-cs"/>
              </a:defRPr>
            </a:lvl6pPr>
            <a:lvl7pPr marL="2312518" algn="l" defTabSz="770839" rtl="0" eaLnBrk="1" latinLnBrk="0" hangingPunct="1">
              <a:defRPr sz="1517" kern="1200">
                <a:solidFill>
                  <a:schemeClr val="tx1"/>
                </a:solidFill>
                <a:latin typeface="+mn-lt"/>
                <a:ea typeface="+mn-ea"/>
                <a:cs typeface="+mn-cs"/>
              </a:defRPr>
            </a:lvl7pPr>
            <a:lvl8pPr marL="2697937" algn="l" defTabSz="770839" rtl="0" eaLnBrk="1" latinLnBrk="0" hangingPunct="1">
              <a:defRPr sz="1517" kern="1200">
                <a:solidFill>
                  <a:schemeClr val="tx1"/>
                </a:solidFill>
                <a:latin typeface="+mn-lt"/>
                <a:ea typeface="+mn-ea"/>
                <a:cs typeface="+mn-cs"/>
              </a:defRPr>
            </a:lvl8pPr>
            <a:lvl9pPr marL="3083357" algn="l" defTabSz="770839" rtl="0" eaLnBrk="1" latinLnBrk="0" hangingPunct="1">
              <a:defRPr sz="1517" kern="1200">
                <a:solidFill>
                  <a:schemeClr val="tx1"/>
                </a:solidFill>
                <a:latin typeface="+mn-lt"/>
                <a:ea typeface="+mn-ea"/>
                <a:cs typeface="+mn-cs"/>
              </a:defRPr>
            </a:lvl9pPr>
          </a:lstStyle>
          <a:p>
            <a:r>
              <a:rPr lang="en-US" sz="1504" b="1" dirty="0">
                <a:solidFill>
                  <a:srgbClr val="000000"/>
                </a:solidFill>
              </a:rPr>
              <a:t>Level 3 </a:t>
            </a:r>
          </a:p>
        </p:txBody>
      </p:sp>
      <p:sp>
        <p:nvSpPr>
          <p:cNvPr id="129" name="TextBox 128"/>
          <p:cNvSpPr txBox="1"/>
          <p:nvPr/>
        </p:nvSpPr>
        <p:spPr>
          <a:xfrm>
            <a:off x="1318103" y="3215640"/>
            <a:ext cx="823789" cy="324063"/>
          </a:xfrm>
          <a:prstGeom prst="rect">
            <a:avLst/>
          </a:prstGeom>
          <a:noFill/>
        </p:spPr>
        <p:txBody>
          <a:bodyPr wrap="square" rtlCol="0">
            <a:spAutoFit/>
          </a:bodyPr>
          <a:lstStyle>
            <a:defPPr>
              <a:defRPr lang="en-US"/>
            </a:defPPr>
            <a:lvl1pPr marL="0" algn="l" defTabSz="770839" rtl="0" eaLnBrk="1" latinLnBrk="0" hangingPunct="1">
              <a:defRPr sz="1517" kern="1200">
                <a:solidFill>
                  <a:schemeClr val="tx1"/>
                </a:solidFill>
                <a:latin typeface="+mn-lt"/>
                <a:ea typeface="+mn-ea"/>
                <a:cs typeface="+mn-cs"/>
              </a:defRPr>
            </a:lvl1pPr>
            <a:lvl2pPr marL="385420" algn="l" defTabSz="770839" rtl="0" eaLnBrk="1" latinLnBrk="0" hangingPunct="1">
              <a:defRPr sz="1517" kern="1200">
                <a:solidFill>
                  <a:schemeClr val="tx1"/>
                </a:solidFill>
                <a:latin typeface="+mn-lt"/>
                <a:ea typeface="+mn-ea"/>
                <a:cs typeface="+mn-cs"/>
              </a:defRPr>
            </a:lvl2pPr>
            <a:lvl3pPr marL="770839" algn="l" defTabSz="770839" rtl="0" eaLnBrk="1" latinLnBrk="0" hangingPunct="1">
              <a:defRPr sz="1517" kern="1200">
                <a:solidFill>
                  <a:schemeClr val="tx1"/>
                </a:solidFill>
                <a:latin typeface="+mn-lt"/>
                <a:ea typeface="+mn-ea"/>
                <a:cs typeface="+mn-cs"/>
              </a:defRPr>
            </a:lvl3pPr>
            <a:lvl4pPr marL="1156259" algn="l" defTabSz="770839" rtl="0" eaLnBrk="1" latinLnBrk="0" hangingPunct="1">
              <a:defRPr sz="1517" kern="1200">
                <a:solidFill>
                  <a:schemeClr val="tx1"/>
                </a:solidFill>
                <a:latin typeface="+mn-lt"/>
                <a:ea typeface="+mn-ea"/>
                <a:cs typeface="+mn-cs"/>
              </a:defRPr>
            </a:lvl4pPr>
            <a:lvl5pPr marL="1541678" algn="l" defTabSz="770839" rtl="0" eaLnBrk="1" latinLnBrk="0" hangingPunct="1">
              <a:defRPr sz="1517" kern="1200">
                <a:solidFill>
                  <a:schemeClr val="tx1"/>
                </a:solidFill>
                <a:latin typeface="+mn-lt"/>
                <a:ea typeface="+mn-ea"/>
                <a:cs typeface="+mn-cs"/>
              </a:defRPr>
            </a:lvl5pPr>
            <a:lvl6pPr marL="1927098" algn="l" defTabSz="770839" rtl="0" eaLnBrk="1" latinLnBrk="0" hangingPunct="1">
              <a:defRPr sz="1517" kern="1200">
                <a:solidFill>
                  <a:schemeClr val="tx1"/>
                </a:solidFill>
                <a:latin typeface="+mn-lt"/>
                <a:ea typeface="+mn-ea"/>
                <a:cs typeface="+mn-cs"/>
              </a:defRPr>
            </a:lvl6pPr>
            <a:lvl7pPr marL="2312518" algn="l" defTabSz="770839" rtl="0" eaLnBrk="1" latinLnBrk="0" hangingPunct="1">
              <a:defRPr sz="1517" kern="1200">
                <a:solidFill>
                  <a:schemeClr val="tx1"/>
                </a:solidFill>
                <a:latin typeface="+mn-lt"/>
                <a:ea typeface="+mn-ea"/>
                <a:cs typeface="+mn-cs"/>
              </a:defRPr>
            </a:lvl7pPr>
            <a:lvl8pPr marL="2697937" algn="l" defTabSz="770839" rtl="0" eaLnBrk="1" latinLnBrk="0" hangingPunct="1">
              <a:defRPr sz="1517" kern="1200">
                <a:solidFill>
                  <a:schemeClr val="tx1"/>
                </a:solidFill>
                <a:latin typeface="+mn-lt"/>
                <a:ea typeface="+mn-ea"/>
                <a:cs typeface="+mn-cs"/>
              </a:defRPr>
            </a:lvl8pPr>
            <a:lvl9pPr marL="3083357" algn="l" defTabSz="770839" rtl="0" eaLnBrk="1" latinLnBrk="0" hangingPunct="1">
              <a:defRPr sz="1517" kern="1200">
                <a:solidFill>
                  <a:schemeClr val="tx1"/>
                </a:solidFill>
                <a:latin typeface="+mn-lt"/>
                <a:ea typeface="+mn-ea"/>
                <a:cs typeface="+mn-cs"/>
              </a:defRPr>
            </a:lvl9pPr>
          </a:lstStyle>
          <a:p>
            <a:r>
              <a:rPr lang="en-US" sz="1504" b="1" dirty="0">
                <a:solidFill>
                  <a:srgbClr val="000000"/>
                </a:solidFill>
              </a:rPr>
              <a:t>Level 4  </a:t>
            </a:r>
          </a:p>
        </p:txBody>
      </p:sp>
      <p:sp>
        <p:nvSpPr>
          <p:cNvPr id="130" name="TextBox 129"/>
          <p:cNvSpPr txBox="1"/>
          <p:nvPr/>
        </p:nvSpPr>
        <p:spPr>
          <a:xfrm>
            <a:off x="1318102" y="3616802"/>
            <a:ext cx="780388" cy="324063"/>
          </a:xfrm>
          <a:prstGeom prst="rect">
            <a:avLst/>
          </a:prstGeom>
          <a:noFill/>
        </p:spPr>
        <p:txBody>
          <a:bodyPr wrap="square" rtlCol="0">
            <a:spAutoFit/>
          </a:bodyPr>
          <a:lstStyle>
            <a:defPPr>
              <a:defRPr lang="en-US"/>
            </a:defPPr>
            <a:lvl1pPr marL="0" algn="l" defTabSz="770839" rtl="0" eaLnBrk="1" latinLnBrk="0" hangingPunct="1">
              <a:defRPr sz="1517" kern="1200">
                <a:solidFill>
                  <a:schemeClr val="tx1"/>
                </a:solidFill>
                <a:latin typeface="+mn-lt"/>
                <a:ea typeface="+mn-ea"/>
                <a:cs typeface="+mn-cs"/>
              </a:defRPr>
            </a:lvl1pPr>
            <a:lvl2pPr marL="385420" algn="l" defTabSz="770839" rtl="0" eaLnBrk="1" latinLnBrk="0" hangingPunct="1">
              <a:defRPr sz="1517" kern="1200">
                <a:solidFill>
                  <a:schemeClr val="tx1"/>
                </a:solidFill>
                <a:latin typeface="+mn-lt"/>
                <a:ea typeface="+mn-ea"/>
                <a:cs typeface="+mn-cs"/>
              </a:defRPr>
            </a:lvl2pPr>
            <a:lvl3pPr marL="770839" algn="l" defTabSz="770839" rtl="0" eaLnBrk="1" latinLnBrk="0" hangingPunct="1">
              <a:defRPr sz="1517" kern="1200">
                <a:solidFill>
                  <a:schemeClr val="tx1"/>
                </a:solidFill>
                <a:latin typeface="+mn-lt"/>
                <a:ea typeface="+mn-ea"/>
                <a:cs typeface="+mn-cs"/>
              </a:defRPr>
            </a:lvl3pPr>
            <a:lvl4pPr marL="1156259" algn="l" defTabSz="770839" rtl="0" eaLnBrk="1" latinLnBrk="0" hangingPunct="1">
              <a:defRPr sz="1517" kern="1200">
                <a:solidFill>
                  <a:schemeClr val="tx1"/>
                </a:solidFill>
                <a:latin typeface="+mn-lt"/>
                <a:ea typeface="+mn-ea"/>
                <a:cs typeface="+mn-cs"/>
              </a:defRPr>
            </a:lvl4pPr>
            <a:lvl5pPr marL="1541678" algn="l" defTabSz="770839" rtl="0" eaLnBrk="1" latinLnBrk="0" hangingPunct="1">
              <a:defRPr sz="1517" kern="1200">
                <a:solidFill>
                  <a:schemeClr val="tx1"/>
                </a:solidFill>
                <a:latin typeface="+mn-lt"/>
                <a:ea typeface="+mn-ea"/>
                <a:cs typeface="+mn-cs"/>
              </a:defRPr>
            </a:lvl5pPr>
            <a:lvl6pPr marL="1927098" algn="l" defTabSz="770839" rtl="0" eaLnBrk="1" latinLnBrk="0" hangingPunct="1">
              <a:defRPr sz="1517" kern="1200">
                <a:solidFill>
                  <a:schemeClr val="tx1"/>
                </a:solidFill>
                <a:latin typeface="+mn-lt"/>
                <a:ea typeface="+mn-ea"/>
                <a:cs typeface="+mn-cs"/>
              </a:defRPr>
            </a:lvl6pPr>
            <a:lvl7pPr marL="2312518" algn="l" defTabSz="770839" rtl="0" eaLnBrk="1" latinLnBrk="0" hangingPunct="1">
              <a:defRPr sz="1517" kern="1200">
                <a:solidFill>
                  <a:schemeClr val="tx1"/>
                </a:solidFill>
                <a:latin typeface="+mn-lt"/>
                <a:ea typeface="+mn-ea"/>
                <a:cs typeface="+mn-cs"/>
              </a:defRPr>
            </a:lvl7pPr>
            <a:lvl8pPr marL="2697937" algn="l" defTabSz="770839" rtl="0" eaLnBrk="1" latinLnBrk="0" hangingPunct="1">
              <a:defRPr sz="1517" kern="1200">
                <a:solidFill>
                  <a:schemeClr val="tx1"/>
                </a:solidFill>
                <a:latin typeface="+mn-lt"/>
                <a:ea typeface="+mn-ea"/>
                <a:cs typeface="+mn-cs"/>
              </a:defRPr>
            </a:lvl8pPr>
            <a:lvl9pPr marL="3083357" algn="l" defTabSz="770839" rtl="0" eaLnBrk="1" latinLnBrk="0" hangingPunct="1">
              <a:defRPr sz="1517" kern="1200">
                <a:solidFill>
                  <a:schemeClr val="tx1"/>
                </a:solidFill>
                <a:latin typeface="+mn-lt"/>
                <a:ea typeface="+mn-ea"/>
                <a:cs typeface="+mn-cs"/>
              </a:defRPr>
            </a:lvl9pPr>
          </a:lstStyle>
          <a:p>
            <a:r>
              <a:rPr lang="en-US" sz="1504" b="1" dirty="0">
                <a:solidFill>
                  <a:srgbClr val="000000"/>
                </a:solidFill>
              </a:rPr>
              <a:t>Level 5 </a:t>
            </a:r>
          </a:p>
        </p:txBody>
      </p:sp>
      <p:sp>
        <p:nvSpPr>
          <p:cNvPr id="131" name="TextBox 130"/>
          <p:cNvSpPr txBox="1"/>
          <p:nvPr/>
        </p:nvSpPr>
        <p:spPr>
          <a:xfrm>
            <a:off x="1318102" y="4075272"/>
            <a:ext cx="780388" cy="324063"/>
          </a:xfrm>
          <a:prstGeom prst="rect">
            <a:avLst/>
          </a:prstGeom>
          <a:noFill/>
        </p:spPr>
        <p:txBody>
          <a:bodyPr wrap="square" rtlCol="0">
            <a:spAutoFit/>
          </a:bodyPr>
          <a:lstStyle>
            <a:defPPr>
              <a:defRPr lang="en-US"/>
            </a:defPPr>
            <a:lvl1pPr marL="0" algn="l" defTabSz="770839" rtl="0" eaLnBrk="1" latinLnBrk="0" hangingPunct="1">
              <a:defRPr sz="1517" kern="1200">
                <a:solidFill>
                  <a:schemeClr val="tx1"/>
                </a:solidFill>
                <a:latin typeface="+mn-lt"/>
                <a:ea typeface="+mn-ea"/>
                <a:cs typeface="+mn-cs"/>
              </a:defRPr>
            </a:lvl1pPr>
            <a:lvl2pPr marL="385420" algn="l" defTabSz="770839" rtl="0" eaLnBrk="1" latinLnBrk="0" hangingPunct="1">
              <a:defRPr sz="1517" kern="1200">
                <a:solidFill>
                  <a:schemeClr val="tx1"/>
                </a:solidFill>
                <a:latin typeface="+mn-lt"/>
                <a:ea typeface="+mn-ea"/>
                <a:cs typeface="+mn-cs"/>
              </a:defRPr>
            </a:lvl2pPr>
            <a:lvl3pPr marL="770839" algn="l" defTabSz="770839" rtl="0" eaLnBrk="1" latinLnBrk="0" hangingPunct="1">
              <a:defRPr sz="1517" kern="1200">
                <a:solidFill>
                  <a:schemeClr val="tx1"/>
                </a:solidFill>
                <a:latin typeface="+mn-lt"/>
                <a:ea typeface="+mn-ea"/>
                <a:cs typeface="+mn-cs"/>
              </a:defRPr>
            </a:lvl3pPr>
            <a:lvl4pPr marL="1156259" algn="l" defTabSz="770839" rtl="0" eaLnBrk="1" latinLnBrk="0" hangingPunct="1">
              <a:defRPr sz="1517" kern="1200">
                <a:solidFill>
                  <a:schemeClr val="tx1"/>
                </a:solidFill>
                <a:latin typeface="+mn-lt"/>
                <a:ea typeface="+mn-ea"/>
                <a:cs typeface="+mn-cs"/>
              </a:defRPr>
            </a:lvl4pPr>
            <a:lvl5pPr marL="1541678" algn="l" defTabSz="770839" rtl="0" eaLnBrk="1" latinLnBrk="0" hangingPunct="1">
              <a:defRPr sz="1517" kern="1200">
                <a:solidFill>
                  <a:schemeClr val="tx1"/>
                </a:solidFill>
                <a:latin typeface="+mn-lt"/>
                <a:ea typeface="+mn-ea"/>
                <a:cs typeface="+mn-cs"/>
              </a:defRPr>
            </a:lvl5pPr>
            <a:lvl6pPr marL="1927098" algn="l" defTabSz="770839" rtl="0" eaLnBrk="1" latinLnBrk="0" hangingPunct="1">
              <a:defRPr sz="1517" kern="1200">
                <a:solidFill>
                  <a:schemeClr val="tx1"/>
                </a:solidFill>
                <a:latin typeface="+mn-lt"/>
                <a:ea typeface="+mn-ea"/>
                <a:cs typeface="+mn-cs"/>
              </a:defRPr>
            </a:lvl6pPr>
            <a:lvl7pPr marL="2312518" algn="l" defTabSz="770839" rtl="0" eaLnBrk="1" latinLnBrk="0" hangingPunct="1">
              <a:defRPr sz="1517" kern="1200">
                <a:solidFill>
                  <a:schemeClr val="tx1"/>
                </a:solidFill>
                <a:latin typeface="+mn-lt"/>
                <a:ea typeface="+mn-ea"/>
                <a:cs typeface="+mn-cs"/>
              </a:defRPr>
            </a:lvl7pPr>
            <a:lvl8pPr marL="2697937" algn="l" defTabSz="770839" rtl="0" eaLnBrk="1" latinLnBrk="0" hangingPunct="1">
              <a:defRPr sz="1517" kern="1200">
                <a:solidFill>
                  <a:schemeClr val="tx1"/>
                </a:solidFill>
                <a:latin typeface="+mn-lt"/>
                <a:ea typeface="+mn-ea"/>
                <a:cs typeface="+mn-cs"/>
              </a:defRPr>
            </a:lvl8pPr>
            <a:lvl9pPr marL="3083357" algn="l" defTabSz="770839" rtl="0" eaLnBrk="1" latinLnBrk="0" hangingPunct="1">
              <a:defRPr sz="1517" kern="1200">
                <a:solidFill>
                  <a:schemeClr val="tx1"/>
                </a:solidFill>
                <a:latin typeface="+mn-lt"/>
                <a:ea typeface="+mn-ea"/>
                <a:cs typeface="+mn-cs"/>
              </a:defRPr>
            </a:lvl9pPr>
          </a:lstStyle>
          <a:p>
            <a:r>
              <a:rPr lang="en-US" sz="1504" b="1" dirty="0">
                <a:solidFill>
                  <a:srgbClr val="000000"/>
                </a:solidFill>
              </a:rPr>
              <a:t>Level 6 </a:t>
            </a:r>
          </a:p>
        </p:txBody>
      </p:sp>
      <p:sp>
        <p:nvSpPr>
          <p:cNvPr id="132" name="TextBox 131"/>
          <p:cNvSpPr txBox="1"/>
          <p:nvPr/>
        </p:nvSpPr>
        <p:spPr>
          <a:xfrm>
            <a:off x="1318103" y="4476433"/>
            <a:ext cx="823789" cy="324063"/>
          </a:xfrm>
          <a:prstGeom prst="rect">
            <a:avLst/>
          </a:prstGeom>
          <a:noFill/>
        </p:spPr>
        <p:txBody>
          <a:bodyPr wrap="square" rtlCol="0">
            <a:spAutoFit/>
          </a:bodyPr>
          <a:lstStyle>
            <a:defPPr>
              <a:defRPr lang="en-US"/>
            </a:defPPr>
            <a:lvl1pPr marL="0" algn="l" defTabSz="770839" rtl="0" eaLnBrk="1" latinLnBrk="0" hangingPunct="1">
              <a:defRPr sz="1517" kern="1200">
                <a:solidFill>
                  <a:schemeClr val="tx1"/>
                </a:solidFill>
                <a:latin typeface="+mn-lt"/>
                <a:ea typeface="+mn-ea"/>
                <a:cs typeface="+mn-cs"/>
              </a:defRPr>
            </a:lvl1pPr>
            <a:lvl2pPr marL="385420" algn="l" defTabSz="770839" rtl="0" eaLnBrk="1" latinLnBrk="0" hangingPunct="1">
              <a:defRPr sz="1517" kern="1200">
                <a:solidFill>
                  <a:schemeClr val="tx1"/>
                </a:solidFill>
                <a:latin typeface="+mn-lt"/>
                <a:ea typeface="+mn-ea"/>
                <a:cs typeface="+mn-cs"/>
              </a:defRPr>
            </a:lvl2pPr>
            <a:lvl3pPr marL="770839" algn="l" defTabSz="770839" rtl="0" eaLnBrk="1" latinLnBrk="0" hangingPunct="1">
              <a:defRPr sz="1517" kern="1200">
                <a:solidFill>
                  <a:schemeClr val="tx1"/>
                </a:solidFill>
                <a:latin typeface="+mn-lt"/>
                <a:ea typeface="+mn-ea"/>
                <a:cs typeface="+mn-cs"/>
              </a:defRPr>
            </a:lvl3pPr>
            <a:lvl4pPr marL="1156259" algn="l" defTabSz="770839" rtl="0" eaLnBrk="1" latinLnBrk="0" hangingPunct="1">
              <a:defRPr sz="1517" kern="1200">
                <a:solidFill>
                  <a:schemeClr val="tx1"/>
                </a:solidFill>
                <a:latin typeface="+mn-lt"/>
                <a:ea typeface="+mn-ea"/>
                <a:cs typeface="+mn-cs"/>
              </a:defRPr>
            </a:lvl4pPr>
            <a:lvl5pPr marL="1541678" algn="l" defTabSz="770839" rtl="0" eaLnBrk="1" latinLnBrk="0" hangingPunct="1">
              <a:defRPr sz="1517" kern="1200">
                <a:solidFill>
                  <a:schemeClr val="tx1"/>
                </a:solidFill>
                <a:latin typeface="+mn-lt"/>
                <a:ea typeface="+mn-ea"/>
                <a:cs typeface="+mn-cs"/>
              </a:defRPr>
            </a:lvl5pPr>
            <a:lvl6pPr marL="1927098" algn="l" defTabSz="770839" rtl="0" eaLnBrk="1" latinLnBrk="0" hangingPunct="1">
              <a:defRPr sz="1517" kern="1200">
                <a:solidFill>
                  <a:schemeClr val="tx1"/>
                </a:solidFill>
                <a:latin typeface="+mn-lt"/>
                <a:ea typeface="+mn-ea"/>
                <a:cs typeface="+mn-cs"/>
              </a:defRPr>
            </a:lvl6pPr>
            <a:lvl7pPr marL="2312518" algn="l" defTabSz="770839" rtl="0" eaLnBrk="1" latinLnBrk="0" hangingPunct="1">
              <a:defRPr sz="1517" kern="1200">
                <a:solidFill>
                  <a:schemeClr val="tx1"/>
                </a:solidFill>
                <a:latin typeface="+mn-lt"/>
                <a:ea typeface="+mn-ea"/>
                <a:cs typeface="+mn-cs"/>
              </a:defRPr>
            </a:lvl7pPr>
            <a:lvl8pPr marL="2697937" algn="l" defTabSz="770839" rtl="0" eaLnBrk="1" latinLnBrk="0" hangingPunct="1">
              <a:defRPr sz="1517" kern="1200">
                <a:solidFill>
                  <a:schemeClr val="tx1"/>
                </a:solidFill>
                <a:latin typeface="+mn-lt"/>
                <a:ea typeface="+mn-ea"/>
                <a:cs typeface="+mn-cs"/>
              </a:defRPr>
            </a:lvl8pPr>
            <a:lvl9pPr marL="3083357" algn="l" defTabSz="770839" rtl="0" eaLnBrk="1" latinLnBrk="0" hangingPunct="1">
              <a:defRPr sz="1517" kern="1200">
                <a:solidFill>
                  <a:schemeClr val="tx1"/>
                </a:solidFill>
                <a:latin typeface="+mn-lt"/>
                <a:ea typeface="+mn-ea"/>
                <a:cs typeface="+mn-cs"/>
              </a:defRPr>
            </a:lvl9pPr>
          </a:lstStyle>
          <a:p>
            <a:r>
              <a:rPr lang="en-US" sz="1504" b="1" dirty="0">
                <a:solidFill>
                  <a:srgbClr val="000000"/>
                </a:solidFill>
              </a:rPr>
              <a:t>Level 7  </a:t>
            </a:r>
          </a:p>
        </p:txBody>
      </p:sp>
      <p:sp>
        <p:nvSpPr>
          <p:cNvPr id="133" name="TextBox 132"/>
          <p:cNvSpPr txBox="1"/>
          <p:nvPr/>
        </p:nvSpPr>
        <p:spPr>
          <a:xfrm>
            <a:off x="1318101" y="4934903"/>
            <a:ext cx="1203484" cy="324063"/>
          </a:xfrm>
          <a:prstGeom prst="rect">
            <a:avLst/>
          </a:prstGeom>
          <a:noFill/>
        </p:spPr>
        <p:txBody>
          <a:bodyPr wrap="square" rtlCol="0">
            <a:spAutoFit/>
          </a:bodyPr>
          <a:lstStyle>
            <a:defPPr>
              <a:defRPr lang="en-US"/>
            </a:defPPr>
            <a:lvl1pPr marL="0" algn="l" defTabSz="770839" rtl="0" eaLnBrk="1" latinLnBrk="0" hangingPunct="1">
              <a:defRPr sz="1517" kern="1200">
                <a:solidFill>
                  <a:schemeClr val="tx1"/>
                </a:solidFill>
                <a:latin typeface="+mn-lt"/>
                <a:ea typeface="+mn-ea"/>
                <a:cs typeface="+mn-cs"/>
              </a:defRPr>
            </a:lvl1pPr>
            <a:lvl2pPr marL="385420" algn="l" defTabSz="770839" rtl="0" eaLnBrk="1" latinLnBrk="0" hangingPunct="1">
              <a:defRPr sz="1517" kern="1200">
                <a:solidFill>
                  <a:schemeClr val="tx1"/>
                </a:solidFill>
                <a:latin typeface="+mn-lt"/>
                <a:ea typeface="+mn-ea"/>
                <a:cs typeface="+mn-cs"/>
              </a:defRPr>
            </a:lvl2pPr>
            <a:lvl3pPr marL="770839" algn="l" defTabSz="770839" rtl="0" eaLnBrk="1" latinLnBrk="0" hangingPunct="1">
              <a:defRPr sz="1517" kern="1200">
                <a:solidFill>
                  <a:schemeClr val="tx1"/>
                </a:solidFill>
                <a:latin typeface="+mn-lt"/>
                <a:ea typeface="+mn-ea"/>
                <a:cs typeface="+mn-cs"/>
              </a:defRPr>
            </a:lvl3pPr>
            <a:lvl4pPr marL="1156259" algn="l" defTabSz="770839" rtl="0" eaLnBrk="1" latinLnBrk="0" hangingPunct="1">
              <a:defRPr sz="1517" kern="1200">
                <a:solidFill>
                  <a:schemeClr val="tx1"/>
                </a:solidFill>
                <a:latin typeface="+mn-lt"/>
                <a:ea typeface="+mn-ea"/>
                <a:cs typeface="+mn-cs"/>
              </a:defRPr>
            </a:lvl4pPr>
            <a:lvl5pPr marL="1541678" algn="l" defTabSz="770839" rtl="0" eaLnBrk="1" latinLnBrk="0" hangingPunct="1">
              <a:defRPr sz="1517" kern="1200">
                <a:solidFill>
                  <a:schemeClr val="tx1"/>
                </a:solidFill>
                <a:latin typeface="+mn-lt"/>
                <a:ea typeface="+mn-ea"/>
                <a:cs typeface="+mn-cs"/>
              </a:defRPr>
            </a:lvl5pPr>
            <a:lvl6pPr marL="1927098" algn="l" defTabSz="770839" rtl="0" eaLnBrk="1" latinLnBrk="0" hangingPunct="1">
              <a:defRPr sz="1517" kern="1200">
                <a:solidFill>
                  <a:schemeClr val="tx1"/>
                </a:solidFill>
                <a:latin typeface="+mn-lt"/>
                <a:ea typeface="+mn-ea"/>
                <a:cs typeface="+mn-cs"/>
              </a:defRPr>
            </a:lvl6pPr>
            <a:lvl7pPr marL="2312518" algn="l" defTabSz="770839" rtl="0" eaLnBrk="1" latinLnBrk="0" hangingPunct="1">
              <a:defRPr sz="1517" kern="1200">
                <a:solidFill>
                  <a:schemeClr val="tx1"/>
                </a:solidFill>
                <a:latin typeface="+mn-lt"/>
                <a:ea typeface="+mn-ea"/>
                <a:cs typeface="+mn-cs"/>
              </a:defRPr>
            </a:lvl7pPr>
            <a:lvl8pPr marL="2697937" algn="l" defTabSz="770839" rtl="0" eaLnBrk="1" latinLnBrk="0" hangingPunct="1">
              <a:defRPr sz="1517" kern="1200">
                <a:solidFill>
                  <a:schemeClr val="tx1"/>
                </a:solidFill>
                <a:latin typeface="+mn-lt"/>
                <a:ea typeface="+mn-ea"/>
                <a:cs typeface="+mn-cs"/>
              </a:defRPr>
            </a:lvl8pPr>
            <a:lvl9pPr marL="3083357" algn="l" defTabSz="770839" rtl="0" eaLnBrk="1" latinLnBrk="0" hangingPunct="1">
              <a:defRPr sz="1517" kern="1200">
                <a:solidFill>
                  <a:schemeClr val="tx1"/>
                </a:solidFill>
                <a:latin typeface="+mn-lt"/>
                <a:ea typeface="+mn-ea"/>
                <a:cs typeface="+mn-cs"/>
              </a:defRPr>
            </a:lvl9pPr>
          </a:lstStyle>
          <a:p>
            <a:r>
              <a:rPr lang="en-US" sz="1504" b="1" dirty="0">
                <a:solidFill>
                  <a:srgbClr val="000000"/>
                </a:solidFill>
              </a:rPr>
              <a:t>Level 8</a:t>
            </a:r>
          </a:p>
        </p:txBody>
      </p:sp>
      <p:grpSp>
        <p:nvGrpSpPr>
          <p:cNvPr id="158" name="Group 157"/>
          <p:cNvGrpSpPr/>
          <p:nvPr/>
        </p:nvGrpSpPr>
        <p:grpSpPr>
          <a:xfrm>
            <a:off x="2086723" y="2680752"/>
            <a:ext cx="4198616" cy="457790"/>
            <a:chOff x="1250587" y="2412991"/>
            <a:chExt cx="5582647" cy="608695"/>
          </a:xfrm>
        </p:grpSpPr>
        <p:sp>
          <p:nvSpPr>
            <p:cNvPr id="55" name="Freeform 54"/>
            <p:cNvSpPr/>
            <p:nvPr/>
          </p:nvSpPr>
          <p:spPr>
            <a:xfrm>
              <a:off x="6171009" y="2550955"/>
              <a:ext cx="662225" cy="441483"/>
            </a:xfrm>
            <a:custGeom>
              <a:avLst/>
              <a:gdLst>
                <a:gd name="connsiteX0" fmla="*/ 0 w 662225"/>
                <a:gd name="connsiteY0" fmla="*/ 0 h 441483"/>
                <a:gd name="connsiteX1" fmla="*/ 662225 w 662225"/>
                <a:gd name="connsiteY1" fmla="*/ 0 h 441483"/>
                <a:gd name="connsiteX2" fmla="*/ 662225 w 662225"/>
                <a:gd name="connsiteY2" fmla="*/ 441483 h 441483"/>
                <a:gd name="connsiteX3" fmla="*/ 0 w 662225"/>
                <a:gd name="connsiteY3" fmla="*/ 441483 h 441483"/>
                <a:gd name="connsiteX4" fmla="*/ 0 w 662225"/>
                <a:gd name="connsiteY4" fmla="*/ 0 h 441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225" h="441483">
                  <a:moveTo>
                    <a:pt x="0" y="0"/>
                  </a:moveTo>
                  <a:lnTo>
                    <a:pt x="662225" y="0"/>
                  </a:lnTo>
                  <a:lnTo>
                    <a:pt x="662225" y="441483"/>
                  </a:lnTo>
                  <a:lnTo>
                    <a:pt x="0" y="44148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1578" tIns="51578" rIns="51578" bIns="51578" numCol="1" spcCol="1270" anchor="ctr" anchorCtr="0">
              <a:noAutofit/>
            </a:bodyPr>
            <a:lstStyle>
              <a:defPPr>
                <a:defRPr lang="en-US"/>
              </a:defPPr>
              <a:lvl1pPr marL="0" algn="l" defTabSz="770839" rtl="0" eaLnBrk="1" latinLnBrk="0" hangingPunct="1">
                <a:defRPr sz="1517" kern="1200">
                  <a:solidFill>
                    <a:schemeClr val="tx1"/>
                  </a:solidFill>
                  <a:latin typeface="+mn-lt"/>
                  <a:ea typeface="+mn-ea"/>
                  <a:cs typeface="+mn-cs"/>
                </a:defRPr>
              </a:lvl1pPr>
              <a:lvl2pPr marL="385420" algn="l" defTabSz="770839" rtl="0" eaLnBrk="1" latinLnBrk="0" hangingPunct="1">
                <a:defRPr sz="1517" kern="1200">
                  <a:solidFill>
                    <a:schemeClr val="tx1"/>
                  </a:solidFill>
                  <a:latin typeface="+mn-lt"/>
                  <a:ea typeface="+mn-ea"/>
                  <a:cs typeface="+mn-cs"/>
                </a:defRPr>
              </a:lvl2pPr>
              <a:lvl3pPr marL="770839" algn="l" defTabSz="770839" rtl="0" eaLnBrk="1" latinLnBrk="0" hangingPunct="1">
                <a:defRPr sz="1517" kern="1200">
                  <a:solidFill>
                    <a:schemeClr val="tx1"/>
                  </a:solidFill>
                  <a:latin typeface="+mn-lt"/>
                  <a:ea typeface="+mn-ea"/>
                  <a:cs typeface="+mn-cs"/>
                </a:defRPr>
              </a:lvl3pPr>
              <a:lvl4pPr marL="1156259" algn="l" defTabSz="770839" rtl="0" eaLnBrk="1" latinLnBrk="0" hangingPunct="1">
                <a:defRPr sz="1517" kern="1200">
                  <a:solidFill>
                    <a:schemeClr val="tx1"/>
                  </a:solidFill>
                  <a:latin typeface="+mn-lt"/>
                  <a:ea typeface="+mn-ea"/>
                  <a:cs typeface="+mn-cs"/>
                </a:defRPr>
              </a:lvl4pPr>
              <a:lvl5pPr marL="1541678" algn="l" defTabSz="770839" rtl="0" eaLnBrk="1" latinLnBrk="0" hangingPunct="1">
                <a:defRPr sz="1517" kern="1200">
                  <a:solidFill>
                    <a:schemeClr val="tx1"/>
                  </a:solidFill>
                  <a:latin typeface="+mn-lt"/>
                  <a:ea typeface="+mn-ea"/>
                  <a:cs typeface="+mn-cs"/>
                </a:defRPr>
              </a:lvl5pPr>
              <a:lvl6pPr marL="1927098" algn="l" defTabSz="770839" rtl="0" eaLnBrk="1" latinLnBrk="0" hangingPunct="1">
                <a:defRPr sz="1517" kern="1200">
                  <a:solidFill>
                    <a:schemeClr val="tx1"/>
                  </a:solidFill>
                  <a:latin typeface="+mn-lt"/>
                  <a:ea typeface="+mn-ea"/>
                  <a:cs typeface="+mn-cs"/>
                </a:defRPr>
              </a:lvl6pPr>
              <a:lvl7pPr marL="2312518" algn="l" defTabSz="770839" rtl="0" eaLnBrk="1" latinLnBrk="0" hangingPunct="1">
                <a:defRPr sz="1517" kern="1200">
                  <a:solidFill>
                    <a:schemeClr val="tx1"/>
                  </a:solidFill>
                  <a:latin typeface="+mn-lt"/>
                  <a:ea typeface="+mn-ea"/>
                  <a:cs typeface="+mn-cs"/>
                </a:defRPr>
              </a:lvl7pPr>
              <a:lvl8pPr marL="2697937" algn="l" defTabSz="770839" rtl="0" eaLnBrk="1" latinLnBrk="0" hangingPunct="1">
                <a:defRPr sz="1517" kern="1200">
                  <a:solidFill>
                    <a:schemeClr val="tx1"/>
                  </a:solidFill>
                  <a:latin typeface="+mn-lt"/>
                  <a:ea typeface="+mn-ea"/>
                  <a:cs typeface="+mn-cs"/>
                </a:defRPr>
              </a:lvl8pPr>
              <a:lvl9pPr marL="3083357" algn="l" defTabSz="770839" rtl="0" eaLnBrk="1" latinLnBrk="0" hangingPunct="1">
                <a:defRPr sz="1517" kern="1200">
                  <a:solidFill>
                    <a:schemeClr val="tx1"/>
                  </a:solidFill>
                  <a:latin typeface="+mn-lt"/>
                  <a:ea typeface="+mn-ea"/>
                  <a:cs typeface="+mn-cs"/>
                </a:defRPr>
              </a:lvl9pPr>
            </a:lstStyle>
            <a:p>
              <a:pPr defTabSz="601755">
                <a:lnSpc>
                  <a:spcPct val="90000"/>
                </a:lnSpc>
                <a:spcBef>
                  <a:spcPct val="0"/>
                </a:spcBef>
                <a:spcAft>
                  <a:spcPct val="35000"/>
                </a:spcAft>
              </a:pPr>
              <a:r>
                <a:rPr lang="en-US" sz="1016" dirty="0">
                  <a:ln>
                    <a:solidFill>
                      <a:srgbClr val="FF0000"/>
                    </a:solidFill>
                  </a:ln>
                  <a:solidFill>
                    <a:srgbClr val="008000"/>
                  </a:solidFill>
                  <a:latin typeface="Times New Roman"/>
                  <a:cs typeface="Times New Roman"/>
                </a:rPr>
                <a:t>5%</a:t>
              </a:r>
            </a:p>
          </p:txBody>
        </p:sp>
        <p:sp>
          <p:nvSpPr>
            <p:cNvPr id="33" name="Freeform 32"/>
            <p:cNvSpPr/>
            <p:nvPr/>
          </p:nvSpPr>
          <p:spPr>
            <a:xfrm>
              <a:off x="4690467" y="2412991"/>
              <a:ext cx="91440" cy="139067"/>
            </a:xfrm>
            <a:custGeom>
              <a:avLst/>
              <a:gdLst/>
              <a:ahLst/>
              <a:cxnLst/>
              <a:rect l="0" t="0" r="0" b="0"/>
              <a:pathLst>
                <a:path>
                  <a:moveTo>
                    <a:pt x="45720" y="0"/>
                  </a:moveTo>
                  <a:lnTo>
                    <a:pt x="45720" y="139067"/>
                  </a:lnTo>
                </a:path>
              </a:pathLst>
            </a:custGeom>
            <a:noFill/>
            <a:ln>
              <a:solidFill>
                <a:srgbClr val="008000"/>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2" name="Freeform 31"/>
            <p:cNvSpPr/>
            <p:nvPr/>
          </p:nvSpPr>
          <p:spPr>
            <a:xfrm>
              <a:off x="4736187" y="2412991"/>
              <a:ext cx="1214080" cy="139067"/>
            </a:xfrm>
            <a:custGeom>
              <a:avLst/>
              <a:gdLst/>
              <a:ahLst/>
              <a:cxnLst/>
              <a:rect l="0" t="0" r="0" b="0"/>
              <a:pathLst>
                <a:path>
                  <a:moveTo>
                    <a:pt x="0" y="0"/>
                  </a:moveTo>
                  <a:lnTo>
                    <a:pt x="0" y="70085"/>
                  </a:lnTo>
                  <a:lnTo>
                    <a:pt x="1214080" y="70085"/>
                  </a:lnTo>
                  <a:lnTo>
                    <a:pt x="1214080" y="139067"/>
                  </a:lnTo>
                </a:path>
              </a:pathLst>
            </a:custGeom>
            <a:noFill/>
            <a:ln>
              <a:solidFill>
                <a:srgbClr val="008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4" name="Freeform 33"/>
            <p:cNvSpPr/>
            <p:nvPr/>
          </p:nvSpPr>
          <p:spPr>
            <a:xfrm>
              <a:off x="3522106" y="2412991"/>
              <a:ext cx="1214080" cy="139067"/>
            </a:xfrm>
            <a:custGeom>
              <a:avLst/>
              <a:gdLst/>
              <a:ahLst/>
              <a:cxnLst/>
              <a:rect l="0" t="0" r="0" b="0"/>
              <a:pathLst>
                <a:path>
                  <a:moveTo>
                    <a:pt x="1214080" y="0"/>
                  </a:moveTo>
                  <a:lnTo>
                    <a:pt x="1214080" y="70085"/>
                  </a:lnTo>
                  <a:lnTo>
                    <a:pt x="0" y="70085"/>
                  </a:lnTo>
                  <a:lnTo>
                    <a:pt x="0" y="139067"/>
                  </a:lnTo>
                </a:path>
              </a:pathLst>
            </a:custGeom>
            <a:noFill/>
            <a:ln>
              <a:solidFill>
                <a:srgbClr val="008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50" name="Oval 49"/>
            <p:cNvSpPr/>
            <p:nvPr/>
          </p:nvSpPr>
          <p:spPr>
            <a:xfrm>
              <a:off x="3301364" y="2552058"/>
              <a:ext cx="441483" cy="441483"/>
            </a:xfrm>
            <a:prstGeom prst="ellipse">
              <a:avLst/>
            </a:prstGeom>
            <a:blipFill>
              <a:blip r:embed="rId3" cstate="print">
                <a:extLst>
                  <a:ext uri="{28A0092B-C50C-407E-A947-70E740481C1C}">
                    <a14:useLocalDpi xmlns:a14="http://schemas.microsoft.com/office/drawing/2010/main"/>
                  </a:ext>
                </a:extLst>
              </a:blip>
              <a:srcRect/>
              <a:stretch>
                <a:fillRect l="-17000" r="-17000"/>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51" name="Freeform 50"/>
            <p:cNvSpPr/>
            <p:nvPr/>
          </p:nvSpPr>
          <p:spPr>
            <a:xfrm>
              <a:off x="3742848" y="2550955"/>
              <a:ext cx="662225" cy="441483"/>
            </a:xfrm>
            <a:custGeom>
              <a:avLst/>
              <a:gdLst>
                <a:gd name="connsiteX0" fmla="*/ 0 w 662225"/>
                <a:gd name="connsiteY0" fmla="*/ 0 h 441483"/>
                <a:gd name="connsiteX1" fmla="*/ 662225 w 662225"/>
                <a:gd name="connsiteY1" fmla="*/ 0 h 441483"/>
                <a:gd name="connsiteX2" fmla="*/ 662225 w 662225"/>
                <a:gd name="connsiteY2" fmla="*/ 441483 h 441483"/>
                <a:gd name="connsiteX3" fmla="*/ 0 w 662225"/>
                <a:gd name="connsiteY3" fmla="*/ 441483 h 441483"/>
                <a:gd name="connsiteX4" fmla="*/ 0 w 662225"/>
                <a:gd name="connsiteY4" fmla="*/ 0 h 441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225" h="441483">
                  <a:moveTo>
                    <a:pt x="0" y="0"/>
                  </a:moveTo>
                  <a:lnTo>
                    <a:pt x="662225" y="0"/>
                  </a:lnTo>
                  <a:lnTo>
                    <a:pt x="662225" y="441483"/>
                  </a:lnTo>
                  <a:lnTo>
                    <a:pt x="0" y="44148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1578" tIns="51578" rIns="51578" bIns="51578" numCol="1" spcCol="1270" anchor="ctr" anchorCtr="0">
              <a:noAutofit/>
            </a:bodyPr>
            <a:lstStyle>
              <a:defPPr>
                <a:defRPr lang="en-US"/>
              </a:defPPr>
              <a:lvl1pPr marL="0" algn="l" defTabSz="770839" rtl="0" eaLnBrk="1" latinLnBrk="0" hangingPunct="1">
                <a:defRPr sz="1517" kern="1200">
                  <a:solidFill>
                    <a:schemeClr val="tx1"/>
                  </a:solidFill>
                  <a:latin typeface="+mn-lt"/>
                  <a:ea typeface="+mn-ea"/>
                  <a:cs typeface="+mn-cs"/>
                </a:defRPr>
              </a:lvl1pPr>
              <a:lvl2pPr marL="385420" algn="l" defTabSz="770839" rtl="0" eaLnBrk="1" latinLnBrk="0" hangingPunct="1">
                <a:defRPr sz="1517" kern="1200">
                  <a:solidFill>
                    <a:schemeClr val="tx1"/>
                  </a:solidFill>
                  <a:latin typeface="+mn-lt"/>
                  <a:ea typeface="+mn-ea"/>
                  <a:cs typeface="+mn-cs"/>
                </a:defRPr>
              </a:lvl2pPr>
              <a:lvl3pPr marL="770839" algn="l" defTabSz="770839" rtl="0" eaLnBrk="1" latinLnBrk="0" hangingPunct="1">
                <a:defRPr sz="1517" kern="1200">
                  <a:solidFill>
                    <a:schemeClr val="tx1"/>
                  </a:solidFill>
                  <a:latin typeface="+mn-lt"/>
                  <a:ea typeface="+mn-ea"/>
                  <a:cs typeface="+mn-cs"/>
                </a:defRPr>
              </a:lvl3pPr>
              <a:lvl4pPr marL="1156259" algn="l" defTabSz="770839" rtl="0" eaLnBrk="1" latinLnBrk="0" hangingPunct="1">
                <a:defRPr sz="1517" kern="1200">
                  <a:solidFill>
                    <a:schemeClr val="tx1"/>
                  </a:solidFill>
                  <a:latin typeface="+mn-lt"/>
                  <a:ea typeface="+mn-ea"/>
                  <a:cs typeface="+mn-cs"/>
                </a:defRPr>
              </a:lvl4pPr>
              <a:lvl5pPr marL="1541678" algn="l" defTabSz="770839" rtl="0" eaLnBrk="1" latinLnBrk="0" hangingPunct="1">
                <a:defRPr sz="1517" kern="1200">
                  <a:solidFill>
                    <a:schemeClr val="tx1"/>
                  </a:solidFill>
                  <a:latin typeface="+mn-lt"/>
                  <a:ea typeface="+mn-ea"/>
                  <a:cs typeface="+mn-cs"/>
                </a:defRPr>
              </a:lvl5pPr>
              <a:lvl6pPr marL="1927098" algn="l" defTabSz="770839" rtl="0" eaLnBrk="1" latinLnBrk="0" hangingPunct="1">
                <a:defRPr sz="1517" kern="1200">
                  <a:solidFill>
                    <a:schemeClr val="tx1"/>
                  </a:solidFill>
                  <a:latin typeface="+mn-lt"/>
                  <a:ea typeface="+mn-ea"/>
                  <a:cs typeface="+mn-cs"/>
                </a:defRPr>
              </a:lvl6pPr>
              <a:lvl7pPr marL="2312518" algn="l" defTabSz="770839" rtl="0" eaLnBrk="1" latinLnBrk="0" hangingPunct="1">
                <a:defRPr sz="1517" kern="1200">
                  <a:solidFill>
                    <a:schemeClr val="tx1"/>
                  </a:solidFill>
                  <a:latin typeface="+mn-lt"/>
                  <a:ea typeface="+mn-ea"/>
                  <a:cs typeface="+mn-cs"/>
                </a:defRPr>
              </a:lvl7pPr>
              <a:lvl8pPr marL="2697937" algn="l" defTabSz="770839" rtl="0" eaLnBrk="1" latinLnBrk="0" hangingPunct="1">
                <a:defRPr sz="1517" kern="1200">
                  <a:solidFill>
                    <a:schemeClr val="tx1"/>
                  </a:solidFill>
                  <a:latin typeface="+mn-lt"/>
                  <a:ea typeface="+mn-ea"/>
                  <a:cs typeface="+mn-cs"/>
                </a:defRPr>
              </a:lvl8pPr>
              <a:lvl9pPr marL="3083357" algn="l" defTabSz="770839" rtl="0" eaLnBrk="1" latinLnBrk="0" hangingPunct="1">
                <a:defRPr sz="1517" kern="1200">
                  <a:solidFill>
                    <a:schemeClr val="tx1"/>
                  </a:solidFill>
                  <a:latin typeface="+mn-lt"/>
                  <a:ea typeface="+mn-ea"/>
                  <a:cs typeface="+mn-cs"/>
                </a:defRPr>
              </a:lvl9pPr>
            </a:lstStyle>
            <a:p>
              <a:pPr defTabSz="601755">
                <a:lnSpc>
                  <a:spcPct val="90000"/>
                </a:lnSpc>
                <a:spcBef>
                  <a:spcPct val="0"/>
                </a:spcBef>
                <a:spcAft>
                  <a:spcPct val="35000"/>
                </a:spcAft>
              </a:pPr>
              <a:r>
                <a:rPr lang="en-US" sz="1016" dirty="0">
                  <a:ln>
                    <a:solidFill>
                      <a:srgbClr val="FF0000"/>
                    </a:solidFill>
                  </a:ln>
                  <a:solidFill>
                    <a:srgbClr val="008000"/>
                  </a:solidFill>
                  <a:latin typeface="Times New Roman"/>
                  <a:cs typeface="Times New Roman"/>
                </a:rPr>
                <a:t>5%</a:t>
              </a:r>
            </a:p>
          </p:txBody>
        </p:sp>
        <p:sp>
          <p:nvSpPr>
            <p:cNvPr id="52" name="Oval 51"/>
            <p:cNvSpPr/>
            <p:nvPr/>
          </p:nvSpPr>
          <p:spPr>
            <a:xfrm>
              <a:off x="4515445" y="2552058"/>
              <a:ext cx="441483" cy="441483"/>
            </a:xfrm>
            <a:prstGeom prst="ellipse">
              <a:avLst/>
            </a:prstGeom>
            <a:blipFill>
              <a:blip r:embed="rId3" cstate="print">
                <a:extLst>
                  <a:ext uri="{28A0092B-C50C-407E-A947-70E740481C1C}">
                    <a14:useLocalDpi xmlns:a14="http://schemas.microsoft.com/office/drawing/2010/main"/>
                  </a:ext>
                </a:extLst>
              </a:blip>
              <a:srcRect/>
              <a:stretch>
                <a:fillRect l="-17000" r="-17000"/>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53" name="Freeform 52"/>
            <p:cNvSpPr/>
            <p:nvPr/>
          </p:nvSpPr>
          <p:spPr>
            <a:xfrm>
              <a:off x="4956929" y="2550955"/>
              <a:ext cx="662225" cy="441483"/>
            </a:xfrm>
            <a:custGeom>
              <a:avLst/>
              <a:gdLst>
                <a:gd name="connsiteX0" fmla="*/ 0 w 662225"/>
                <a:gd name="connsiteY0" fmla="*/ 0 h 441483"/>
                <a:gd name="connsiteX1" fmla="*/ 662225 w 662225"/>
                <a:gd name="connsiteY1" fmla="*/ 0 h 441483"/>
                <a:gd name="connsiteX2" fmla="*/ 662225 w 662225"/>
                <a:gd name="connsiteY2" fmla="*/ 441483 h 441483"/>
                <a:gd name="connsiteX3" fmla="*/ 0 w 662225"/>
                <a:gd name="connsiteY3" fmla="*/ 441483 h 441483"/>
                <a:gd name="connsiteX4" fmla="*/ 0 w 662225"/>
                <a:gd name="connsiteY4" fmla="*/ 0 h 441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225" h="441483">
                  <a:moveTo>
                    <a:pt x="0" y="0"/>
                  </a:moveTo>
                  <a:lnTo>
                    <a:pt x="662225" y="0"/>
                  </a:lnTo>
                  <a:lnTo>
                    <a:pt x="662225" y="441483"/>
                  </a:lnTo>
                  <a:lnTo>
                    <a:pt x="0" y="44148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1578" tIns="51578" rIns="51578" bIns="51578" numCol="1" spcCol="1270" anchor="ctr" anchorCtr="0">
              <a:noAutofit/>
            </a:bodyPr>
            <a:lstStyle>
              <a:defPPr>
                <a:defRPr lang="en-US"/>
              </a:defPPr>
              <a:lvl1pPr marL="0" algn="l" defTabSz="770839" rtl="0" eaLnBrk="1" latinLnBrk="0" hangingPunct="1">
                <a:defRPr sz="1517" kern="1200">
                  <a:solidFill>
                    <a:schemeClr val="tx1"/>
                  </a:solidFill>
                  <a:latin typeface="+mn-lt"/>
                  <a:ea typeface="+mn-ea"/>
                  <a:cs typeface="+mn-cs"/>
                </a:defRPr>
              </a:lvl1pPr>
              <a:lvl2pPr marL="385420" algn="l" defTabSz="770839" rtl="0" eaLnBrk="1" latinLnBrk="0" hangingPunct="1">
                <a:defRPr sz="1517" kern="1200">
                  <a:solidFill>
                    <a:schemeClr val="tx1"/>
                  </a:solidFill>
                  <a:latin typeface="+mn-lt"/>
                  <a:ea typeface="+mn-ea"/>
                  <a:cs typeface="+mn-cs"/>
                </a:defRPr>
              </a:lvl2pPr>
              <a:lvl3pPr marL="770839" algn="l" defTabSz="770839" rtl="0" eaLnBrk="1" latinLnBrk="0" hangingPunct="1">
                <a:defRPr sz="1517" kern="1200">
                  <a:solidFill>
                    <a:schemeClr val="tx1"/>
                  </a:solidFill>
                  <a:latin typeface="+mn-lt"/>
                  <a:ea typeface="+mn-ea"/>
                  <a:cs typeface="+mn-cs"/>
                </a:defRPr>
              </a:lvl3pPr>
              <a:lvl4pPr marL="1156259" algn="l" defTabSz="770839" rtl="0" eaLnBrk="1" latinLnBrk="0" hangingPunct="1">
                <a:defRPr sz="1517" kern="1200">
                  <a:solidFill>
                    <a:schemeClr val="tx1"/>
                  </a:solidFill>
                  <a:latin typeface="+mn-lt"/>
                  <a:ea typeface="+mn-ea"/>
                  <a:cs typeface="+mn-cs"/>
                </a:defRPr>
              </a:lvl4pPr>
              <a:lvl5pPr marL="1541678" algn="l" defTabSz="770839" rtl="0" eaLnBrk="1" latinLnBrk="0" hangingPunct="1">
                <a:defRPr sz="1517" kern="1200">
                  <a:solidFill>
                    <a:schemeClr val="tx1"/>
                  </a:solidFill>
                  <a:latin typeface="+mn-lt"/>
                  <a:ea typeface="+mn-ea"/>
                  <a:cs typeface="+mn-cs"/>
                </a:defRPr>
              </a:lvl5pPr>
              <a:lvl6pPr marL="1927098" algn="l" defTabSz="770839" rtl="0" eaLnBrk="1" latinLnBrk="0" hangingPunct="1">
                <a:defRPr sz="1517" kern="1200">
                  <a:solidFill>
                    <a:schemeClr val="tx1"/>
                  </a:solidFill>
                  <a:latin typeface="+mn-lt"/>
                  <a:ea typeface="+mn-ea"/>
                  <a:cs typeface="+mn-cs"/>
                </a:defRPr>
              </a:lvl6pPr>
              <a:lvl7pPr marL="2312518" algn="l" defTabSz="770839" rtl="0" eaLnBrk="1" latinLnBrk="0" hangingPunct="1">
                <a:defRPr sz="1517" kern="1200">
                  <a:solidFill>
                    <a:schemeClr val="tx1"/>
                  </a:solidFill>
                  <a:latin typeface="+mn-lt"/>
                  <a:ea typeface="+mn-ea"/>
                  <a:cs typeface="+mn-cs"/>
                </a:defRPr>
              </a:lvl7pPr>
              <a:lvl8pPr marL="2697937" algn="l" defTabSz="770839" rtl="0" eaLnBrk="1" latinLnBrk="0" hangingPunct="1">
                <a:defRPr sz="1517" kern="1200">
                  <a:solidFill>
                    <a:schemeClr val="tx1"/>
                  </a:solidFill>
                  <a:latin typeface="+mn-lt"/>
                  <a:ea typeface="+mn-ea"/>
                  <a:cs typeface="+mn-cs"/>
                </a:defRPr>
              </a:lvl8pPr>
              <a:lvl9pPr marL="3083357" algn="l" defTabSz="770839" rtl="0" eaLnBrk="1" latinLnBrk="0" hangingPunct="1">
                <a:defRPr sz="1517" kern="1200">
                  <a:solidFill>
                    <a:schemeClr val="tx1"/>
                  </a:solidFill>
                  <a:latin typeface="+mn-lt"/>
                  <a:ea typeface="+mn-ea"/>
                  <a:cs typeface="+mn-cs"/>
                </a:defRPr>
              </a:lvl9pPr>
            </a:lstStyle>
            <a:p>
              <a:pPr defTabSz="601755">
                <a:lnSpc>
                  <a:spcPct val="90000"/>
                </a:lnSpc>
                <a:spcBef>
                  <a:spcPct val="0"/>
                </a:spcBef>
                <a:spcAft>
                  <a:spcPct val="35000"/>
                </a:spcAft>
              </a:pPr>
              <a:r>
                <a:rPr lang="en-US" sz="1016" dirty="0">
                  <a:ln>
                    <a:solidFill>
                      <a:srgbClr val="FF0000"/>
                    </a:solidFill>
                  </a:ln>
                  <a:solidFill>
                    <a:srgbClr val="008000"/>
                  </a:solidFill>
                  <a:latin typeface="Times New Roman"/>
                  <a:cs typeface="Times New Roman"/>
                </a:rPr>
                <a:t>5%</a:t>
              </a:r>
            </a:p>
          </p:txBody>
        </p:sp>
        <p:sp>
          <p:nvSpPr>
            <p:cNvPr id="54" name="Oval 53"/>
            <p:cNvSpPr/>
            <p:nvPr/>
          </p:nvSpPr>
          <p:spPr>
            <a:xfrm>
              <a:off x="5729525" y="2552058"/>
              <a:ext cx="441483" cy="441483"/>
            </a:xfrm>
            <a:prstGeom prst="ellipse">
              <a:avLst/>
            </a:prstGeom>
            <a:blipFill>
              <a:blip r:embed="rId3" cstate="print">
                <a:extLst>
                  <a:ext uri="{28A0092B-C50C-407E-A947-70E740481C1C}">
                    <a14:useLocalDpi xmlns:a14="http://schemas.microsoft.com/office/drawing/2010/main"/>
                  </a:ext>
                </a:extLst>
              </a:blip>
              <a:srcRect/>
              <a:stretch>
                <a:fillRect l="-17000" r="-17000"/>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38" name="TextBox 137"/>
            <p:cNvSpPr txBox="1"/>
            <p:nvPr/>
          </p:nvSpPr>
          <p:spPr>
            <a:xfrm>
              <a:off x="1250587" y="2590800"/>
              <a:ext cx="506976" cy="430886"/>
            </a:xfrm>
            <a:prstGeom prst="rect">
              <a:avLst/>
            </a:prstGeom>
            <a:noFill/>
          </p:spPr>
          <p:txBody>
            <a:bodyPr wrap="none" rtlCol="0">
              <a:spAutoFit/>
            </a:bodyPr>
            <a:lstStyle>
              <a:defPPr>
                <a:defRPr lang="en-US"/>
              </a:defPPr>
              <a:lvl1pPr marL="0" algn="l" defTabSz="770839" rtl="0" eaLnBrk="1" latinLnBrk="0" hangingPunct="1">
                <a:defRPr sz="1517" kern="1200">
                  <a:solidFill>
                    <a:schemeClr val="tx1"/>
                  </a:solidFill>
                  <a:latin typeface="+mn-lt"/>
                  <a:ea typeface="+mn-ea"/>
                  <a:cs typeface="+mn-cs"/>
                </a:defRPr>
              </a:lvl1pPr>
              <a:lvl2pPr marL="385420" algn="l" defTabSz="770839" rtl="0" eaLnBrk="1" latinLnBrk="0" hangingPunct="1">
                <a:defRPr sz="1517" kern="1200">
                  <a:solidFill>
                    <a:schemeClr val="tx1"/>
                  </a:solidFill>
                  <a:latin typeface="+mn-lt"/>
                  <a:ea typeface="+mn-ea"/>
                  <a:cs typeface="+mn-cs"/>
                </a:defRPr>
              </a:lvl2pPr>
              <a:lvl3pPr marL="770839" algn="l" defTabSz="770839" rtl="0" eaLnBrk="1" latinLnBrk="0" hangingPunct="1">
                <a:defRPr sz="1517" kern="1200">
                  <a:solidFill>
                    <a:schemeClr val="tx1"/>
                  </a:solidFill>
                  <a:latin typeface="+mn-lt"/>
                  <a:ea typeface="+mn-ea"/>
                  <a:cs typeface="+mn-cs"/>
                </a:defRPr>
              </a:lvl3pPr>
              <a:lvl4pPr marL="1156259" algn="l" defTabSz="770839" rtl="0" eaLnBrk="1" latinLnBrk="0" hangingPunct="1">
                <a:defRPr sz="1517" kern="1200">
                  <a:solidFill>
                    <a:schemeClr val="tx1"/>
                  </a:solidFill>
                  <a:latin typeface="+mn-lt"/>
                  <a:ea typeface="+mn-ea"/>
                  <a:cs typeface="+mn-cs"/>
                </a:defRPr>
              </a:lvl4pPr>
              <a:lvl5pPr marL="1541678" algn="l" defTabSz="770839" rtl="0" eaLnBrk="1" latinLnBrk="0" hangingPunct="1">
                <a:defRPr sz="1517" kern="1200">
                  <a:solidFill>
                    <a:schemeClr val="tx1"/>
                  </a:solidFill>
                  <a:latin typeface="+mn-lt"/>
                  <a:ea typeface="+mn-ea"/>
                  <a:cs typeface="+mn-cs"/>
                </a:defRPr>
              </a:lvl5pPr>
              <a:lvl6pPr marL="1927098" algn="l" defTabSz="770839" rtl="0" eaLnBrk="1" latinLnBrk="0" hangingPunct="1">
                <a:defRPr sz="1517" kern="1200">
                  <a:solidFill>
                    <a:schemeClr val="tx1"/>
                  </a:solidFill>
                  <a:latin typeface="+mn-lt"/>
                  <a:ea typeface="+mn-ea"/>
                  <a:cs typeface="+mn-cs"/>
                </a:defRPr>
              </a:lvl6pPr>
              <a:lvl7pPr marL="2312518" algn="l" defTabSz="770839" rtl="0" eaLnBrk="1" latinLnBrk="0" hangingPunct="1">
                <a:defRPr sz="1517" kern="1200">
                  <a:solidFill>
                    <a:schemeClr val="tx1"/>
                  </a:solidFill>
                  <a:latin typeface="+mn-lt"/>
                  <a:ea typeface="+mn-ea"/>
                  <a:cs typeface="+mn-cs"/>
                </a:defRPr>
              </a:lvl7pPr>
              <a:lvl8pPr marL="2697937" algn="l" defTabSz="770839" rtl="0" eaLnBrk="1" latinLnBrk="0" hangingPunct="1">
                <a:defRPr sz="1517" kern="1200">
                  <a:solidFill>
                    <a:schemeClr val="tx1"/>
                  </a:solidFill>
                  <a:latin typeface="+mn-lt"/>
                  <a:ea typeface="+mn-ea"/>
                  <a:cs typeface="+mn-cs"/>
                </a:defRPr>
              </a:lvl8pPr>
              <a:lvl9pPr marL="3083357" algn="l" defTabSz="770839" rtl="0" eaLnBrk="1" latinLnBrk="0" hangingPunct="1">
                <a:defRPr sz="1517" kern="1200">
                  <a:solidFill>
                    <a:schemeClr val="tx1"/>
                  </a:solidFill>
                  <a:latin typeface="+mn-lt"/>
                  <a:ea typeface="+mn-ea"/>
                  <a:cs typeface="+mn-cs"/>
                </a:defRPr>
              </a:lvl9pPr>
            </a:lstStyle>
            <a:p>
              <a:r>
                <a:rPr lang="en-US" sz="1504" dirty="0">
                  <a:ln>
                    <a:solidFill>
                      <a:srgbClr val="FF0000"/>
                    </a:solidFill>
                  </a:ln>
                  <a:solidFill>
                    <a:srgbClr val="FF0000"/>
                  </a:solidFill>
                </a:rPr>
                <a:t>27</a:t>
              </a:r>
            </a:p>
          </p:txBody>
        </p:sp>
      </p:grpSp>
      <p:grpSp>
        <p:nvGrpSpPr>
          <p:cNvPr id="43167" name="Group 43166"/>
          <p:cNvGrpSpPr/>
          <p:nvPr/>
        </p:nvGrpSpPr>
        <p:grpSpPr>
          <a:xfrm>
            <a:off x="2117944" y="3117377"/>
            <a:ext cx="5111705" cy="436622"/>
            <a:chOff x="1250587" y="2993542"/>
            <a:chExt cx="6796727" cy="580550"/>
          </a:xfrm>
        </p:grpSpPr>
        <p:sp>
          <p:nvSpPr>
            <p:cNvPr id="18" name="Freeform 17"/>
            <p:cNvSpPr/>
            <p:nvPr/>
          </p:nvSpPr>
          <p:spPr>
            <a:xfrm>
              <a:off x="5904547" y="2993542"/>
              <a:ext cx="91440" cy="139067"/>
            </a:xfrm>
            <a:custGeom>
              <a:avLst/>
              <a:gdLst/>
              <a:ahLst/>
              <a:cxnLst/>
              <a:rect l="0" t="0" r="0" b="0"/>
              <a:pathLst>
                <a:path>
                  <a:moveTo>
                    <a:pt x="45720" y="0"/>
                  </a:moveTo>
                  <a:lnTo>
                    <a:pt x="45720" y="139067"/>
                  </a:lnTo>
                </a:path>
              </a:pathLst>
            </a:custGeom>
            <a:noFill/>
            <a:ln>
              <a:solidFill>
                <a:srgbClr val="008000"/>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7" name="Freeform 16"/>
            <p:cNvSpPr/>
            <p:nvPr/>
          </p:nvSpPr>
          <p:spPr>
            <a:xfrm>
              <a:off x="5950267" y="2993542"/>
              <a:ext cx="1214080" cy="139067"/>
            </a:xfrm>
            <a:custGeom>
              <a:avLst/>
              <a:gdLst/>
              <a:ahLst/>
              <a:cxnLst/>
              <a:rect l="0" t="0" r="0" b="0"/>
              <a:pathLst>
                <a:path>
                  <a:moveTo>
                    <a:pt x="0" y="0"/>
                  </a:moveTo>
                  <a:lnTo>
                    <a:pt x="0" y="70085"/>
                  </a:lnTo>
                  <a:lnTo>
                    <a:pt x="1214080" y="70085"/>
                  </a:lnTo>
                  <a:lnTo>
                    <a:pt x="1214080" y="139067"/>
                  </a:lnTo>
                </a:path>
              </a:pathLst>
            </a:custGeom>
            <a:noFill/>
            <a:ln>
              <a:solidFill>
                <a:srgbClr val="008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1" name="Freeform 30"/>
            <p:cNvSpPr/>
            <p:nvPr/>
          </p:nvSpPr>
          <p:spPr>
            <a:xfrm>
              <a:off x="4736187" y="2993542"/>
              <a:ext cx="1214080" cy="139067"/>
            </a:xfrm>
            <a:custGeom>
              <a:avLst/>
              <a:gdLst/>
              <a:ahLst/>
              <a:cxnLst/>
              <a:rect l="0" t="0" r="0" b="0"/>
              <a:pathLst>
                <a:path>
                  <a:moveTo>
                    <a:pt x="1214080" y="0"/>
                  </a:moveTo>
                  <a:lnTo>
                    <a:pt x="1214080" y="70085"/>
                  </a:lnTo>
                  <a:lnTo>
                    <a:pt x="0" y="70085"/>
                  </a:lnTo>
                  <a:lnTo>
                    <a:pt x="0" y="139067"/>
                  </a:lnTo>
                </a:path>
              </a:pathLst>
            </a:custGeom>
            <a:noFill/>
            <a:ln>
              <a:solidFill>
                <a:srgbClr val="008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56" name="Oval 55"/>
            <p:cNvSpPr/>
            <p:nvPr/>
          </p:nvSpPr>
          <p:spPr>
            <a:xfrm>
              <a:off x="4515445" y="3132609"/>
              <a:ext cx="441483" cy="441483"/>
            </a:xfrm>
            <a:prstGeom prst="ellipse">
              <a:avLst/>
            </a:prstGeom>
            <a:blipFill>
              <a:blip r:embed="rId3" cstate="print">
                <a:extLst>
                  <a:ext uri="{28A0092B-C50C-407E-A947-70E740481C1C}">
                    <a14:useLocalDpi xmlns:a14="http://schemas.microsoft.com/office/drawing/2010/main"/>
                  </a:ext>
                </a:extLst>
              </a:blip>
              <a:srcRect/>
              <a:stretch>
                <a:fillRect l="-17000" r="-17000"/>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57" name="Freeform 56"/>
            <p:cNvSpPr/>
            <p:nvPr/>
          </p:nvSpPr>
          <p:spPr>
            <a:xfrm>
              <a:off x="4956929" y="3131506"/>
              <a:ext cx="662225" cy="441483"/>
            </a:xfrm>
            <a:custGeom>
              <a:avLst/>
              <a:gdLst>
                <a:gd name="connsiteX0" fmla="*/ 0 w 662225"/>
                <a:gd name="connsiteY0" fmla="*/ 0 h 441483"/>
                <a:gd name="connsiteX1" fmla="*/ 662225 w 662225"/>
                <a:gd name="connsiteY1" fmla="*/ 0 h 441483"/>
                <a:gd name="connsiteX2" fmla="*/ 662225 w 662225"/>
                <a:gd name="connsiteY2" fmla="*/ 441483 h 441483"/>
                <a:gd name="connsiteX3" fmla="*/ 0 w 662225"/>
                <a:gd name="connsiteY3" fmla="*/ 441483 h 441483"/>
                <a:gd name="connsiteX4" fmla="*/ 0 w 662225"/>
                <a:gd name="connsiteY4" fmla="*/ 0 h 441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225" h="441483">
                  <a:moveTo>
                    <a:pt x="0" y="0"/>
                  </a:moveTo>
                  <a:lnTo>
                    <a:pt x="662225" y="0"/>
                  </a:lnTo>
                  <a:lnTo>
                    <a:pt x="662225" y="441483"/>
                  </a:lnTo>
                  <a:lnTo>
                    <a:pt x="0" y="44148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1578" tIns="51578" rIns="51578" bIns="51578" numCol="1" spcCol="1270" anchor="ctr" anchorCtr="0">
              <a:noAutofit/>
            </a:bodyPr>
            <a:lstStyle>
              <a:defPPr>
                <a:defRPr lang="en-US"/>
              </a:defPPr>
              <a:lvl1pPr marL="0" algn="l" defTabSz="770839" rtl="0" eaLnBrk="1" latinLnBrk="0" hangingPunct="1">
                <a:defRPr sz="1517" kern="1200">
                  <a:solidFill>
                    <a:schemeClr val="tx1"/>
                  </a:solidFill>
                  <a:latin typeface="+mn-lt"/>
                  <a:ea typeface="+mn-ea"/>
                  <a:cs typeface="+mn-cs"/>
                </a:defRPr>
              </a:lvl1pPr>
              <a:lvl2pPr marL="385420" algn="l" defTabSz="770839" rtl="0" eaLnBrk="1" latinLnBrk="0" hangingPunct="1">
                <a:defRPr sz="1517" kern="1200">
                  <a:solidFill>
                    <a:schemeClr val="tx1"/>
                  </a:solidFill>
                  <a:latin typeface="+mn-lt"/>
                  <a:ea typeface="+mn-ea"/>
                  <a:cs typeface="+mn-cs"/>
                </a:defRPr>
              </a:lvl2pPr>
              <a:lvl3pPr marL="770839" algn="l" defTabSz="770839" rtl="0" eaLnBrk="1" latinLnBrk="0" hangingPunct="1">
                <a:defRPr sz="1517" kern="1200">
                  <a:solidFill>
                    <a:schemeClr val="tx1"/>
                  </a:solidFill>
                  <a:latin typeface="+mn-lt"/>
                  <a:ea typeface="+mn-ea"/>
                  <a:cs typeface="+mn-cs"/>
                </a:defRPr>
              </a:lvl3pPr>
              <a:lvl4pPr marL="1156259" algn="l" defTabSz="770839" rtl="0" eaLnBrk="1" latinLnBrk="0" hangingPunct="1">
                <a:defRPr sz="1517" kern="1200">
                  <a:solidFill>
                    <a:schemeClr val="tx1"/>
                  </a:solidFill>
                  <a:latin typeface="+mn-lt"/>
                  <a:ea typeface="+mn-ea"/>
                  <a:cs typeface="+mn-cs"/>
                </a:defRPr>
              </a:lvl4pPr>
              <a:lvl5pPr marL="1541678" algn="l" defTabSz="770839" rtl="0" eaLnBrk="1" latinLnBrk="0" hangingPunct="1">
                <a:defRPr sz="1517" kern="1200">
                  <a:solidFill>
                    <a:schemeClr val="tx1"/>
                  </a:solidFill>
                  <a:latin typeface="+mn-lt"/>
                  <a:ea typeface="+mn-ea"/>
                  <a:cs typeface="+mn-cs"/>
                </a:defRPr>
              </a:lvl5pPr>
              <a:lvl6pPr marL="1927098" algn="l" defTabSz="770839" rtl="0" eaLnBrk="1" latinLnBrk="0" hangingPunct="1">
                <a:defRPr sz="1517" kern="1200">
                  <a:solidFill>
                    <a:schemeClr val="tx1"/>
                  </a:solidFill>
                  <a:latin typeface="+mn-lt"/>
                  <a:ea typeface="+mn-ea"/>
                  <a:cs typeface="+mn-cs"/>
                </a:defRPr>
              </a:lvl6pPr>
              <a:lvl7pPr marL="2312518" algn="l" defTabSz="770839" rtl="0" eaLnBrk="1" latinLnBrk="0" hangingPunct="1">
                <a:defRPr sz="1517" kern="1200">
                  <a:solidFill>
                    <a:schemeClr val="tx1"/>
                  </a:solidFill>
                  <a:latin typeface="+mn-lt"/>
                  <a:ea typeface="+mn-ea"/>
                  <a:cs typeface="+mn-cs"/>
                </a:defRPr>
              </a:lvl7pPr>
              <a:lvl8pPr marL="2697937" algn="l" defTabSz="770839" rtl="0" eaLnBrk="1" latinLnBrk="0" hangingPunct="1">
                <a:defRPr sz="1517" kern="1200">
                  <a:solidFill>
                    <a:schemeClr val="tx1"/>
                  </a:solidFill>
                  <a:latin typeface="+mn-lt"/>
                  <a:ea typeface="+mn-ea"/>
                  <a:cs typeface="+mn-cs"/>
                </a:defRPr>
              </a:lvl8pPr>
              <a:lvl9pPr marL="3083357" algn="l" defTabSz="770839" rtl="0" eaLnBrk="1" latinLnBrk="0" hangingPunct="1">
                <a:defRPr sz="1517" kern="1200">
                  <a:solidFill>
                    <a:schemeClr val="tx1"/>
                  </a:solidFill>
                  <a:latin typeface="+mn-lt"/>
                  <a:ea typeface="+mn-ea"/>
                  <a:cs typeface="+mn-cs"/>
                </a:defRPr>
              </a:lvl9pPr>
            </a:lstStyle>
            <a:p>
              <a:pPr defTabSz="601755">
                <a:lnSpc>
                  <a:spcPct val="90000"/>
                </a:lnSpc>
                <a:spcBef>
                  <a:spcPct val="0"/>
                </a:spcBef>
                <a:spcAft>
                  <a:spcPct val="35000"/>
                </a:spcAft>
              </a:pPr>
              <a:r>
                <a:rPr lang="en-US" sz="1016" dirty="0">
                  <a:ln>
                    <a:solidFill>
                      <a:srgbClr val="FF0000"/>
                    </a:solidFill>
                  </a:ln>
                  <a:solidFill>
                    <a:srgbClr val="008000"/>
                  </a:solidFill>
                  <a:latin typeface="Times New Roman"/>
                  <a:cs typeface="Times New Roman"/>
                </a:rPr>
                <a:t>5%</a:t>
              </a:r>
            </a:p>
          </p:txBody>
        </p:sp>
        <p:sp>
          <p:nvSpPr>
            <p:cNvPr id="114" name="Oval 113"/>
            <p:cNvSpPr/>
            <p:nvPr/>
          </p:nvSpPr>
          <p:spPr>
            <a:xfrm>
              <a:off x="5729525" y="3132609"/>
              <a:ext cx="441483" cy="441483"/>
            </a:xfrm>
            <a:prstGeom prst="ellipse">
              <a:avLst/>
            </a:prstGeom>
            <a:blipFill>
              <a:blip r:embed="rId3" cstate="print">
                <a:extLst>
                  <a:ext uri="{28A0092B-C50C-407E-A947-70E740481C1C}">
                    <a14:useLocalDpi xmlns:a14="http://schemas.microsoft.com/office/drawing/2010/main"/>
                  </a:ext>
                </a:extLst>
              </a:blip>
              <a:srcRect/>
              <a:stretch>
                <a:fillRect l="-17000" r="-17000"/>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15" name="Freeform 114"/>
            <p:cNvSpPr/>
            <p:nvPr/>
          </p:nvSpPr>
          <p:spPr>
            <a:xfrm>
              <a:off x="6171009" y="3131506"/>
              <a:ext cx="662225" cy="441483"/>
            </a:xfrm>
            <a:custGeom>
              <a:avLst/>
              <a:gdLst>
                <a:gd name="connsiteX0" fmla="*/ 0 w 662225"/>
                <a:gd name="connsiteY0" fmla="*/ 0 h 441483"/>
                <a:gd name="connsiteX1" fmla="*/ 662225 w 662225"/>
                <a:gd name="connsiteY1" fmla="*/ 0 h 441483"/>
                <a:gd name="connsiteX2" fmla="*/ 662225 w 662225"/>
                <a:gd name="connsiteY2" fmla="*/ 441483 h 441483"/>
                <a:gd name="connsiteX3" fmla="*/ 0 w 662225"/>
                <a:gd name="connsiteY3" fmla="*/ 441483 h 441483"/>
                <a:gd name="connsiteX4" fmla="*/ 0 w 662225"/>
                <a:gd name="connsiteY4" fmla="*/ 0 h 441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225" h="441483">
                  <a:moveTo>
                    <a:pt x="0" y="0"/>
                  </a:moveTo>
                  <a:lnTo>
                    <a:pt x="662225" y="0"/>
                  </a:lnTo>
                  <a:lnTo>
                    <a:pt x="662225" y="441483"/>
                  </a:lnTo>
                  <a:lnTo>
                    <a:pt x="0" y="44148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1578" tIns="51578" rIns="51578" bIns="51578" numCol="1" spcCol="1270" anchor="ctr" anchorCtr="0">
              <a:noAutofit/>
            </a:bodyPr>
            <a:lstStyle>
              <a:defPPr>
                <a:defRPr lang="en-US"/>
              </a:defPPr>
              <a:lvl1pPr marL="0" algn="l" defTabSz="770839" rtl="0" eaLnBrk="1" latinLnBrk="0" hangingPunct="1">
                <a:defRPr sz="1517" kern="1200">
                  <a:solidFill>
                    <a:schemeClr val="tx1"/>
                  </a:solidFill>
                  <a:latin typeface="+mn-lt"/>
                  <a:ea typeface="+mn-ea"/>
                  <a:cs typeface="+mn-cs"/>
                </a:defRPr>
              </a:lvl1pPr>
              <a:lvl2pPr marL="385420" algn="l" defTabSz="770839" rtl="0" eaLnBrk="1" latinLnBrk="0" hangingPunct="1">
                <a:defRPr sz="1517" kern="1200">
                  <a:solidFill>
                    <a:schemeClr val="tx1"/>
                  </a:solidFill>
                  <a:latin typeface="+mn-lt"/>
                  <a:ea typeface="+mn-ea"/>
                  <a:cs typeface="+mn-cs"/>
                </a:defRPr>
              </a:lvl2pPr>
              <a:lvl3pPr marL="770839" algn="l" defTabSz="770839" rtl="0" eaLnBrk="1" latinLnBrk="0" hangingPunct="1">
                <a:defRPr sz="1517" kern="1200">
                  <a:solidFill>
                    <a:schemeClr val="tx1"/>
                  </a:solidFill>
                  <a:latin typeface="+mn-lt"/>
                  <a:ea typeface="+mn-ea"/>
                  <a:cs typeface="+mn-cs"/>
                </a:defRPr>
              </a:lvl3pPr>
              <a:lvl4pPr marL="1156259" algn="l" defTabSz="770839" rtl="0" eaLnBrk="1" latinLnBrk="0" hangingPunct="1">
                <a:defRPr sz="1517" kern="1200">
                  <a:solidFill>
                    <a:schemeClr val="tx1"/>
                  </a:solidFill>
                  <a:latin typeface="+mn-lt"/>
                  <a:ea typeface="+mn-ea"/>
                  <a:cs typeface="+mn-cs"/>
                </a:defRPr>
              </a:lvl4pPr>
              <a:lvl5pPr marL="1541678" algn="l" defTabSz="770839" rtl="0" eaLnBrk="1" latinLnBrk="0" hangingPunct="1">
                <a:defRPr sz="1517" kern="1200">
                  <a:solidFill>
                    <a:schemeClr val="tx1"/>
                  </a:solidFill>
                  <a:latin typeface="+mn-lt"/>
                  <a:ea typeface="+mn-ea"/>
                  <a:cs typeface="+mn-cs"/>
                </a:defRPr>
              </a:lvl5pPr>
              <a:lvl6pPr marL="1927098" algn="l" defTabSz="770839" rtl="0" eaLnBrk="1" latinLnBrk="0" hangingPunct="1">
                <a:defRPr sz="1517" kern="1200">
                  <a:solidFill>
                    <a:schemeClr val="tx1"/>
                  </a:solidFill>
                  <a:latin typeface="+mn-lt"/>
                  <a:ea typeface="+mn-ea"/>
                  <a:cs typeface="+mn-cs"/>
                </a:defRPr>
              </a:lvl6pPr>
              <a:lvl7pPr marL="2312518" algn="l" defTabSz="770839" rtl="0" eaLnBrk="1" latinLnBrk="0" hangingPunct="1">
                <a:defRPr sz="1517" kern="1200">
                  <a:solidFill>
                    <a:schemeClr val="tx1"/>
                  </a:solidFill>
                  <a:latin typeface="+mn-lt"/>
                  <a:ea typeface="+mn-ea"/>
                  <a:cs typeface="+mn-cs"/>
                </a:defRPr>
              </a:lvl7pPr>
              <a:lvl8pPr marL="2697937" algn="l" defTabSz="770839" rtl="0" eaLnBrk="1" latinLnBrk="0" hangingPunct="1">
                <a:defRPr sz="1517" kern="1200">
                  <a:solidFill>
                    <a:schemeClr val="tx1"/>
                  </a:solidFill>
                  <a:latin typeface="+mn-lt"/>
                  <a:ea typeface="+mn-ea"/>
                  <a:cs typeface="+mn-cs"/>
                </a:defRPr>
              </a:lvl8pPr>
              <a:lvl9pPr marL="3083357" algn="l" defTabSz="770839" rtl="0" eaLnBrk="1" latinLnBrk="0" hangingPunct="1">
                <a:defRPr sz="1517" kern="1200">
                  <a:solidFill>
                    <a:schemeClr val="tx1"/>
                  </a:solidFill>
                  <a:latin typeface="+mn-lt"/>
                  <a:ea typeface="+mn-ea"/>
                  <a:cs typeface="+mn-cs"/>
                </a:defRPr>
              </a:lvl9pPr>
            </a:lstStyle>
            <a:p>
              <a:pPr defTabSz="601755">
                <a:lnSpc>
                  <a:spcPct val="90000"/>
                </a:lnSpc>
                <a:spcBef>
                  <a:spcPct val="0"/>
                </a:spcBef>
                <a:spcAft>
                  <a:spcPct val="35000"/>
                </a:spcAft>
              </a:pPr>
              <a:r>
                <a:rPr lang="en-US" sz="1016" dirty="0">
                  <a:ln>
                    <a:solidFill>
                      <a:srgbClr val="FF0000"/>
                    </a:solidFill>
                  </a:ln>
                  <a:solidFill>
                    <a:srgbClr val="008000"/>
                  </a:solidFill>
                  <a:latin typeface="Times New Roman"/>
                  <a:cs typeface="Times New Roman"/>
                </a:rPr>
                <a:t>5%</a:t>
              </a:r>
            </a:p>
          </p:txBody>
        </p:sp>
        <p:sp>
          <p:nvSpPr>
            <p:cNvPr id="116" name="Oval 115"/>
            <p:cNvSpPr/>
            <p:nvPr/>
          </p:nvSpPr>
          <p:spPr>
            <a:xfrm>
              <a:off x="6943605" y="3132609"/>
              <a:ext cx="441483" cy="441483"/>
            </a:xfrm>
            <a:prstGeom prst="ellipse">
              <a:avLst/>
            </a:prstGeom>
            <a:blipFill>
              <a:blip r:embed="rId3" cstate="print">
                <a:extLst>
                  <a:ext uri="{28A0092B-C50C-407E-A947-70E740481C1C}">
                    <a14:useLocalDpi xmlns:a14="http://schemas.microsoft.com/office/drawing/2010/main"/>
                  </a:ext>
                </a:extLst>
              </a:blip>
              <a:srcRect/>
              <a:stretch>
                <a:fillRect l="-17000" r="-17000"/>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17" name="Freeform 116"/>
            <p:cNvSpPr/>
            <p:nvPr/>
          </p:nvSpPr>
          <p:spPr>
            <a:xfrm>
              <a:off x="7385089" y="3131506"/>
              <a:ext cx="662225" cy="441483"/>
            </a:xfrm>
            <a:custGeom>
              <a:avLst/>
              <a:gdLst>
                <a:gd name="connsiteX0" fmla="*/ 0 w 662225"/>
                <a:gd name="connsiteY0" fmla="*/ 0 h 441483"/>
                <a:gd name="connsiteX1" fmla="*/ 662225 w 662225"/>
                <a:gd name="connsiteY1" fmla="*/ 0 h 441483"/>
                <a:gd name="connsiteX2" fmla="*/ 662225 w 662225"/>
                <a:gd name="connsiteY2" fmla="*/ 441483 h 441483"/>
                <a:gd name="connsiteX3" fmla="*/ 0 w 662225"/>
                <a:gd name="connsiteY3" fmla="*/ 441483 h 441483"/>
                <a:gd name="connsiteX4" fmla="*/ 0 w 662225"/>
                <a:gd name="connsiteY4" fmla="*/ 0 h 441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225" h="441483">
                  <a:moveTo>
                    <a:pt x="0" y="0"/>
                  </a:moveTo>
                  <a:lnTo>
                    <a:pt x="662225" y="0"/>
                  </a:lnTo>
                  <a:lnTo>
                    <a:pt x="662225" y="441483"/>
                  </a:lnTo>
                  <a:lnTo>
                    <a:pt x="0" y="44148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1578" tIns="51578" rIns="51578" bIns="51578" numCol="1" spcCol="1270" anchor="ctr" anchorCtr="0">
              <a:noAutofit/>
            </a:bodyPr>
            <a:lstStyle>
              <a:defPPr>
                <a:defRPr lang="en-US"/>
              </a:defPPr>
              <a:lvl1pPr marL="0" algn="l" defTabSz="770839" rtl="0" eaLnBrk="1" latinLnBrk="0" hangingPunct="1">
                <a:defRPr sz="1517" kern="1200">
                  <a:solidFill>
                    <a:schemeClr val="tx1"/>
                  </a:solidFill>
                  <a:latin typeface="+mn-lt"/>
                  <a:ea typeface="+mn-ea"/>
                  <a:cs typeface="+mn-cs"/>
                </a:defRPr>
              </a:lvl1pPr>
              <a:lvl2pPr marL="385420" algn="l" defTabSz="770839" rtl="0" eaLnBrk="1" latinLnBrk="0" hangingPunct="1">
                <a:defRPr sz="1517" kern="1200">
                  <a:solidFill>
                    <a:schemeClr val="tx1"/>
                  </a:solidFill>
                  <a:latin typeface="+mn-lt"/>
                  <a:ea typeface="+mn-ea"/>
                  <a:cs typeface="+mn-cs"/>
                </a:defRPr>
              </a:lvl2pPr>
              <a:lvl3pPr marL="770839" algn="l" defTabSz="770839" rtl="0" eaLnBrk="1" latinLnBrk="0" hangingPunct="1">
                <a:defRPr sz="1517" kern="1200">
                  <a:solidFill>
                    <a:schemeClr val="tx1"/>
                  </a:solidFill>
                  <a:latin typeface="+mn-lt"/>
                  <a:ea typeface="+mn-ea"/>
                  <a:cs typeface="+mn-cs"/>
                </a:defRPr>
              </a:lvl3pPr>
              <a:lvl4pPr marL="1156259" algn="l" defTabSz="770839" rtl="0" eaLnBrk="1" latinLnBrk="0" hangingPunct="1">
                <a:defRPr sz="1517" kern="1200">
                  <a:solidFill>
                    <a:schemeClr val="tx1"/>
                  </a:solidFill>
                  <a:latin typeface="+mn-lt"/>
                  <a:ea typeface="+mn-ea"/>
                  <a:cs typeface="+mn-cs"/>
                </a:defRPr>
              </a:lvl4pPr>
              <a:lvl5pPr marL="1541678" algn="l" defTabSz="770839" rtl="0" eaLnBrk="1" latinLnBrk="0" hangingPunct="1">
                <a:defRPr sz="1517" kern="1200">
                  <a:solidFill>
                    <a:schemeClr val="tx1"/>
                  </a:solidFill>
                  <a:latin typeface="+mn-lt"/>
                  <a:ea typeface="+mn-ea"/>
                  <a:cs typeface="+mn-cs"/>
                </a:defRPr>
              </a:lvl5pPr>
              <a:lvl6pPr marL="1927098" algn="l" defTabSz="770839" rtl="0" eaLnBrk="1" latinLnBrk="0" hangingPunct="1">
                <a:defRPr sz="1517" kern="1200">
                  <a:solidFill>
                    <a:schemeClr val="tx1"/>
                  </a:solidFill>
                  <a:latin typeface="+mn-lt"/>
                  <a:ea typeface="+mn-ea"/>
                  <a:cs typeface="+mn-cs"/>
                </a:defRPr>
              </a:lvl6pPr>
              <a:lvl7pPr marL="2312518" algn="l" defTabSz="770839" rtl="0" eaLnBrk="1" latinLnBrk="0" hangingPunct="1">
                <a:defRPr sz="1517" kern="1200">
                  <a:solidFill>
                    <a:schemeClr val="tx1"/>
                  </a:solidFill>
                  <a:latin typeface="+mn-lt"/>
                  <a:ea typeface="+mn-ea"/>
                  <a:cs typeface="+mn-cs"/>
                </a:defRPr>
              </a:lvl7pPr>
              <a:lvl8pPr marL="2697937" algn="l" defTabSz="770839" rtl="0" eaLnBrk="1" latinLnBrk="0" hangingPunct="1">
                <a:defRPr sz="1517" kern="1200">
                  <a:solidFill>
                    <a:schemeClr val="tx1"/>
                  </a:solidFill>
                  <a:latin typeface="+mn-lt"/>
                  <a:ea typeface="+mn-ea"/>
                  <a:cs typeface="+mn-cs"/>
                </a:defRPr>
              </a:lvl8pPr>
              <a:lvl9pPr marL="3083357" algn="l" defTabSz="770839" rtl="0" eaLnBrk="1" latinLnBrk="0" hangingPunct="1">
                <a:defRPr sz="1517" kern="1200">
                  <a:solidFill>
                    <a:schemeClr val="tx1"/>
                  </a:solidFill>
                  <a:latin typeface="+mn-lt"/>
                  <a:ea typeface="+mn-ea"/>
                  <a:cs typeface="+mn-cs"/>
                </a:defRPr>
              </a:lvl9pPr>
            </a:lstStyle>
            <a:p>
              <a:pPr defTabSz="601755">
                <a:lnSpc>
                  <a:spcPct val="90000"/>
                </a:lnSpc>
                <a:spcBef>
                  <a:spcPct val="0"/>
                </a:spcBef>
                <a:spcAft>
                  <a:spcPct val="35000"/>
                </a:spcAft>
              </a:pPr>
              <a:r>
                <a:rPr lang="en-US" sz="1016" dirty="0">
                  <a:ln>
                    <a:solidFill>
                      <a:srgbClr val="FF0000"/>
                    </a:solidFill>
                  </a:ln>
                  <a:solidFill>
                    <a:srgbClr val="008000"/>
                  </a:solidFill>
                  <a:latin typeface="Times New Roman"/>
                  <a:cs typeface="Times New Roman"/>
                </a:rPr>
                <a:t>5%</a:t>
              </a:r>
            </a:p>
          </p:txBody>
        </p:sp>
        <p:sp>
          <p:nvSpPr>
            <p:cNvPr id="139" name="TextBox 138"/>
            <p:cNvSpPr txBox="1"/>
            <p:nvPr/>
          </p:nvSpPr>
          <p:spPr>
            <a:xfrm>
              <a:off x="1250587" y="3124201"/>
              <a:ext cx="506976" cy="430886"/>
            </a:xfrm>
            <a:prstGeom prst="rect">
              <a:avLst/>
            </a:prstGeom>
            <a:noFill/>
          </p:spPr>
          <p:txBody>
            <a:bodyPr wrap="none" rtlCol="0">
              <a:spAutoFit/>
            </a:bodyPr>
            <a:lstStyle>
              <a:defPPr>
                <a:defRPr lang="en-US"/>
              </a:defPPr>
              <a:lvl1pPr marL="0" algn="l" defTabSz="770839" rtl="0" eaLnBrk="1" latinLnBrk="0" hangingPunct="1">
                <a:defRPr sz="1517" kern="1200">
                  <a:solidFill>
                    <a:schemeClr val="tx1"/>
                  </a:solidFill>
                  <a:latin typeface="+mn-lt"/>
                  <a:ea typeface="+mn-ea"/>
                  <a:cs typeface="+mn-cs"/>
                </a:defRPr>
              </a:lvl1pPr>
              <a:lvl2pPr marL="385420" algn="l" defTabSz="770839" rtl="0" eaLnBrk="1" latinLnBrk="0" hangingPunct="1">
                <a:defRPr sz="1517" kern="1200">
                  <a:solidFill>
                    <a:schemeClr val="tx1"/>
                  </a:solidFill>
                  <a:latin typeface="+mn-lt"/>
                  <a:ea typeface="+mn-ea"/>
                  <a:cs typeface="+mn-cs"/>
                </a:defRPr>
              </a:lvl2pPr>
              <a:lvl3pPr marL="770839" algn="l" defTabSz="770839" rtl="0" eaLnBrk="1" latinLnBrk="0" hangingPunct="1">
                <a:defRPr sz="1517" kern="1200">
                  <a:solidFill>
                    <a:schemeClr val="tx1"/>
                  </a:solidFill>
                  <a:latin typeface="+mn-lt"/>
                  <a:ea typeface="+mn-ea"/>
                  <a:cs typeface="+mn-cs"/>
                </a:defRPr>
              </a:lvl3pPr>
              <a:lvl4pPr marL="1156259" algn="l" defTabSz="770839" rtl="0" eaLnBrk="1" latinLnBrk="0" hangingPunct="1">
                <a:defRPr sz="1517" kern="1200">
                  <a:solidFill>
                    <a:schemeClr val="tx1"/>
                  </a:solidFill>
                  <a:latin typeface="+mn-lt"/>
                  <a:ea typeface="+mn-ea"/>
                  <a:cs typeface="+mn-cs"/>
                </a:defRPr>
              </a:lvl4pPr>
              <a:lvl5pPr marL="1541678" algn="l" defTabSz="770839" rtl="0" eaLnBrk="1" latinLnBrk="0" hangingPunct="1">
                <a:defRPr sz="1517" kern="1200">
                  <a:solidFill>
                    <a:schemeClr val="tx1"/>
                  </a:solidFill>
                  <a:latin typeface="+mn-lt"/>
                  <a:ea typeface="+mn-ea"/>
                  <a:cs typeface="+mn-cs"/>
                </a:defRPr>
              </a:lvl5pPr>
              <a:lvl6pPr marL="1927098" algn="l" defTabSz="770839" rtl="0" eaLnBrk="1" latinLnBrk="0" hangingPunct="1">
                <a:defRPr sz="1517" kern="1200">
                  <a:solidFill>
                    <a:schemeClr val="tx1"/>
                  </a:solidFill>
                  <a:latin typeface="+mn-lt"/>
                  <a:ea typeface="+mn-ea"/>
                  <a:cs typeface="+mn-cs"/>
                </a:defRPr>
              </a:lvl6pPr>
              <a:lvl7pPr marL="2312518" algn="l" defTabSz="770839" rtl="0" eaLnBrk="1" latinLnBrk="0" hangingPunct="1">
                <a:defRPr sz="1517" kern="1200">
                  <a:solidFill>
                    <a:schemeClr val="tx1"/>
                  </a:solidFill>
                  <a:latin typeface="+mn-lt"/>
                  <a:ea typeface="+mn-ea"/>
                  <a:cs typeface="+mn-cs"/>
                </a:defRPr>
              </a:lvl7pPr>
              <a:lvl8pPr marL="2697937" algn="l" defTabSz="770839" rtl="0" eaLnBrk="1" latinLnBrk="0" hangingPunct="1">
                <a:defRPr sz="1517" kern="1200">
                  <a:solidFill>
                    <a:schemeClr val="tx1"/>
                  </a:solidFill>
                  <a:latin typeface="+mn-lt"/>
                  <a:ea typeface="+mn-ea"/>
                  <a:cs typeface="+mn-cs"/>
                </a:defRPr>
              </a:lvl8pPr>
              <a:lvl9pPr marL="3083357" algn="l" defTabSz="770839" rtl="0" eaLnBrk="1" latinLnBrk="0" hangingPunct="1">
                <a:defRPr sz="1517" kern="1200">
                  <a:solidFill>
                    <a:schemeClr val="tx1"/>
                  </a:solidFill>
                  <a:latin typeface="+mn-lt"/>
                  <a:ea typeface="+mn-ea"/>
                  <a:cs typeface="+mn-cs"/>
                </a:defRPr>
              </a:lvl9pPr>
            </a:lstStyle>
            <a:p>
              <a:r>
                <a:rPr lang="en-US" sz="1504" dirty="0">
                  <a:ln>
                    <a:solidFill>
                      <a:srgbClr val="FF0000"/>
                    </a:solidFill>
                  </a:ln>
                  <a:solidFill>
                    <a:srgbClr val="FF0000"/>
                  </a:solidFill>
                </a:rPr>
                <a:t>81</a:t>
              </a:r>
            </a:p>
          </p:txBody>
        </p:sp>
      </p:grpSp>
      <p:grpSp>
        <p:nvGrpSpPr>
          <p:cNvPr id="159" name="Group 158"/>
          <p:cNvGrpSpPr/>
          <p:nvPr/>
        </p:nvGrpSpPr>
        <p:grpSpPr>
          <a:xfrm>
            <a:off x="2046265" y="3553999"/>
            <a:ext cx="4239074" cy="436622"/>
            <a:chOff x="1196793" y="3574093"/>
            <a:chExt cx="5636441" cy="580551"/>
          </a:xfrm>
        </p:grpSpPr>
        <p:sp>
          <p:nvSpPr>
            <p:cNvPr id="20" name="Freeform 19"/>
            <p:cNvSpPr/>
            <p:nvPr/>
          </p:nvSpPr>
          <p:spPr>
            <a:xfrm>
              <a:off x="4690467" y="3574093"/>
              <a:ext cx="91440" cy="139067"/>
            </a:xfrm>
            <a:custGeom>
              <a:avLst/>
              <a:gdLst/>
              <a:ahLst/>
              <a:cxnLst/>
              <a:rect l="0" t="0" r="0" b="0"/>
              <a:pathLst>
                <a:path>
                  <a:moveTo>
                    <a:pt x="45720" y="0"/>
                  </a:moveTo>
                  <a:lnTo>
                    <a:pt x="45720" y="139067"/>
                  </a:lnTo>
                </a:path>
              </a:pathLst>
            </a:custGeom>
            <a:noFill/>
            <a:ln>
              <a:solidFill>
                <a:srgbClr val="008000"/>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9" name="Freeform 18"/>
            <p:cNvSpPr/>
            <p:nvPr/>
          </p:nvSpPr>
          <p:spPr>
            <a:xfrm>
              <a:off x="4736187" y="3574093"/>
              <a:ext cx="1214080" cy="139067"/>
            </a:xfrm>
            <a:custGeom>
              <a:avLst/>
              <a:gdLst/>
              <a:ahLst/>
              <a:cxnLst/>
              <a:rect l="0" t="0" r="0" b="0"/>
              <a:pathLst>
                <a:path>
                  <a:moveTo>
                    <a:pt x="0" y="0"/>
                  </a:moveTo>
                  <a:lnTo>
                    <a:pt x="0" y="70085"/>
                  </a:lnTo>
                  <a:lnTo>
                    <a:pt x="1214080" y="70085"/>
                  </a:lnTo>
                  <a:lnTo>
                    <a:pt x="1214080" y="139067"/>
                  </a:lnTo>
                </a:path>
              </a:pathLst>
            </a:custGeom>
            <a:noFill/>
            <a:ln>
              <a:solidFill>
                <a:srgbClr val="008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0" name="Freeform 29"/>
            <p:cNvSpPr/>
            <p:nvPr/>
          </p:nvSpPr>
          <p:spPr>
            <a:xfrm>
              <a:off x="3522106" y="3574093"/>
              <a:ext cx="1214080" cy="139067"/>
            </a:xfrm>
            <a:custGeom>
              <a:avLst/>
              <a:gdLst/>
              <a:ahLst/>
              <a:cxnLst/>
              <a:rect l="0" t="0" r="0" b="0"/>
              <a:pathLst>
                <a:path>
                  <a:moveTo>
                    <a:pt x="1214080" y="0"/>
                  </a:moveTo>
                  <a:lnTo>
                    <a:pt x="1214080" y="70085"/>
                  </a:lnTo>
                  <a:lnTo>
                    <a:pt x="0" y="70085"/>
                  </a:lnTo>
                  <a:lnTo>
                    <a:pt x="0" y="139067"/>
                  </a:lnTo>
                </a:path>
              </a:pathLst>
            </a:custGeom>
            <a:noFill/>
            <a:ln>
              <a:solidFill>
                <a:srgbClr val="008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58" name="Oval 57"/>
            <p:cNvSpPr/>
            <p:nvPr/>
          </p:nvSpPr>
          <p:spPr>
            <a:xfrm>
              <a:off x="3301364" y="3713161"/>
              <a:ext cx="441483" cy="441483"/>
            </a:xfrm>
            <a:prstGeom prst="ellipse">
              <a:avLst/>
            </a:prstGeom>
            <a:blipFill>
              <a:blip r:embed="rId3" cstate="print">
                <a:extLst>
                  <a:ext uri="{28A0092B-C50C-407E-A947-70E740481C1C}">
                    <a14:useLocalDpi xmlns:a14="http://schemas.microsoft.com/office/drawing/2010/main"/>
                  </a:ext>
                </a:extLst>
              </a:blip>
              <a:srcRect/>
              <a:stretch>
                <a:fillRect l="-17000" r="-17000"/>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59" name="Freeform 58"/>
            <p:cNvSpPr/>
            <p:nvPr/>
          </p:nvSpPr>
          <p:spPr>
            <a:xfrm>
              <a:off x="3742848" y="3712057"/>
              <a:ext cx="662225" cy="441483"/>
            </a:xfrm>
            <a:custGeom>
              <a:avLst/>
              <a:gdLst>
                <a:gd name="connsiteX0" fmla="*/ 0 w 662225"/>
                <a:gd name="connsiteY0" fmla="*/ 0 h 441483"/>
                <a:gd name="connsiteX1" fmla="*/ 662225 w 662225"/>
                <a:gd name="connsiteY1" fmla="*/ 0 h 441483"/>
                <a:gd name="connsiteX2" fmla="*/ 662225 w 662225"/>
                <a:gd name="connsiteY2" fmla="*/ 441483 h 441483"/>
                <a:gd name="connsiteX3" fmla="*/ 0 w 662225"/>
                <a:gd name="connsiteY3" fmla="*/ 441483 h 441483"/>
                <a:gd name="connsiteX4" fmla="*/ 0 w 662225"/>
                <a:gd name="connsiteY4" fmla="*/ 0 h 441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225" h="441483">
                  <a:moveTo>
                    <a:pt x="0" y="0"/>
                  </a:moveTo>
                  <a:lnTo>
                    <a:pt x="662225" y="0"/>
                  </a:lnTo>
                  <a:lnTo>
                    <a:pt x="662225" y="441483"/>
                  </a:lnTo>
                  <a:lnTo>
                    <a:pt x="0" y="44148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1578" tIns="51578" rIns="51578" bIns="51578" numCol="1" spcCol="1270" anchor="ctr" anchorCtr="0">
              <a:noAutofit/>
            </a:bodyPr>
            <a:lstStyle>
              <a:defPPr>
                <a:defRPr lang="en-US"/>
              </a:defPPr>
              <a:lvl1pPr marL="0" algn="l" defTabSz="770839" rtl="0" eaLnBrk="1" latinLnBrk="0" hangingPunct="1">
                <a:defRPr sz="1517" kern="1200">
                  <a:solidFill>
                    <a:schemeClr val="tx1"/>
                  </a:solidFill>
                  <a:latin typeface="+mn-lt"/>
                  <a:ea typeface="+mn-ea"/>
                  <a:cs typeface="+mn-cs"/>
                </a:defRPr>
              </a:lvl1pPr>
              <a:lvl2pPr marL="385420" algn="l" defTabSz="770839" rtl="0" eaLnBrk="1" latinLnBrk="0" hangingPunct="1">
                <a:defRPr sz="1517" kern="1200">
                  <a:solidFill>
                    <a:schemeClr val="tx1"/>
                  </a:solidFill>
                  <a:latin typeface="+mn-lt"/>
                  <a:ea typeface="+mn-ea"/>
                  <a:cs typeface="+mn-cs"/>
                </a:defRPr>
              </a:lvl2pPr>
              <a:lvl3pPr marL="770839" algn="l" defTabSz="770839" rtl="0" eaLnBrk="1" latinLnBrk="0" hangingPunct="1">
                <a:defRPr sz="1517" kern="1200">
                  <a:solidFill>
                    <a:schemeClr val="tx1"/>
                  </a:solidFill>
                  <a:latin typeface="+mn-lt"/>
                  <a:ea typeface="+mn-ea"/>
                  <a:cs typeface="+mn-cs"/>
                </a:defRPr>
              </a:lvl3pPr>
              <a:lvl4pPr marL="1156259" algn="l" defTabSz="770839" rtl="0" eaLnBrk="1" latinLnBrk="0" hangingPunct="1">
                <a:defRPr sz="1517" kern="1200">
                  <a:solidFill>
                    <a:schemeClr val="tx1"/>
                  </a:solidFill>
                  <a:latin typeface="+mn-lt"/>
                  <a:ea typeface="+mn-ea"/>
                  <a:cs typeface="+mn-cs"/>
                </a:defRPr>
              </a:lvl4pPr>
              <a:lvl5pPr marL="1541678" algn="l" defTabSz="770839" rtl="0" eaLnBrk="1" latinLnBrk="0" hangingPunct="1">
                <a:defRPr sz="1517" kern="1200">
                  <a:solidFill>
                    <a:schemeClr val="tx1"/>
                  </a:solidFill>
                  <a:latin typeface="+mn-lt"/>
                  <a:ea typeface="+mn-ea"/>
                  <a:cs typeface="+mn-cs"/>
                </a:defRPr>
              </a:lvl5pPr>
              <a:lvl6pPr marL="1927098" algn="l" defTabSz="770839" rtl="0" eaLnBrk="1" latinLnBrk="0" hangingPunct="1">
                <a:defRPr sz="1517" kern="1200">
                  <a:solidFill>
                    <a:schemeClr val="tx1"/>
                  </a:solidFill>
                  <a:latin typeface="+mn-lt"/>
                  <a:ea typeface="+mn-ea"/>
                  <a:cs typeface="+mn-cs"/>
                </a:defRPr>
              </a:lvl6pPr>
              <a:lvl7pPr marL="2312518" algn="l" defTabSz="770839" rtl="0" eaLnBrk="1" latinLnBrk="0" hangingPunct="1">
                <a:defRPr sz="1517" kern="1200">
                  <a:solidFill>
                    <a:schemeClr val="tx1"/>
                  </a:solidFill>
                  <a:latin typeface="+mn-lt"/>
                  <a:ea typeface="+mn-ea"/>
                  <a:cs typeface="+mn-cs"/>
                </a:defRPr>
              </a:lvl7pPr>
              <a:lvl8pPr marL="2697937" algn="l" defTabSz="770839" rtl="0" eaLnBrk="1" latinLnBrk="0" hangingPunct="1">
                <a:defRPr sz="1517" kern="1200">
                  <a:solidFill>
                    <a:schemeClr val="tx1"/>
                  </a:solidFill>
                  <a:latin typeface="+mn-lt"/>
                  <a:ea typeface="+mn-ea"/>
                  <a:cs typeface="+mn-cs"/>
                </a:defRPr>
              </a:lvl8pPr>
              <a:lvl9pPr marL="3083357" algn="l" defTabSz="770839" rtl="0" eaLnBrk="1" latinLnBrk="0" hangingPunct="1">
                <a:defRPr sz="1517" kern="1200">
                  <a:solidFill>
                    <a:schemeClr val="tx1"/>
                  </a:solidFill>
                  <a:latin typeface="+mn-lt"/>
                  <a:ea typeface="+mn-ea"/>
                  <a:cs typeface="+mn-cs"/>
                </a:defRPr>
              </a:lvl9pPr>
            </a:lstStyle>
            <a:p>
              <a:pPr defTabSz="601755">
                <a:lnSpc>
                  <a:spcPct val="90000"/>
                </a:lnSpc>
                <a:spcBef>
                  <a:spcPct val="0"/>
                </a:spcBef>
                <a:spcAft>
                  <a:spcPct val="35000"/>
                </a:spcAft>
              </a:pPr>
              <a:r>
                <a:rPr lang="en-US" sz="1016" dirty="0">
                  <a:ln>
                    <a:solidFill>
                      <a:srgbClr val="0000FF"/>
                    </a:solidFill>
                  </a:ln>
                  <a:solidFill>
                    <a:srgbClr val="008000"/>
                  </a:solidFill>
                  <a:latin typeface="Times New Roman"/>
                  <a:cs typeface="Times New Roman"/>
                </a:rPr>
                <a:t>5%</a:t>
              </a:r>
            </a:p>
          </p:txBody>
        </p:sp>
        <p:sp>
          <p:nvSpPr>
            <p:cNvPr id="110" name="Oval 109"/>
            <p:cNvSpPr/>
            <p:nvPr/>
          </p:nvSpPr>
          <p:spPr>
            <a:xfrm>
              <a:off x="4515445" y="3713161"/>
              <a:ext cx="441483" cy="441483"/>
            </a:xfrm>
            <a:prstGeom prst="ellipse">
              <a:avLst/>
            </a:prstGeom>
            <a:blipFill>
              <a:blip r:embed="rId3" cstate="print">
                <a:extLst>
                  <a:ext uri="{28A0092B-C50C-407E-A947-70E740481C1C}">
                    <a14:useLocalDpi xmlns:a14="http://schemas.microsoft.com/office/drawing/2010/main"/>
                  </a:ext>
                </a:extLst>
              </a:blip>
              <a:srcRect/>
              <a:stretch>
                <a:fillRect l="-17000" r="-17000"/>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11" name="Freeform 110"/>
            <p:cNvSpPr/>
            <p:nvPr/>
          </p:nvSpPr>
          <p:spPr>
            <a:xfrm>
              <a:off x="4956929" y="3712057"/>
              <a:ext cx="662225" cy="441483"/>
            </a:xfrm>
            <a:custGeom>
              <a:avLst/>
              <a:gdLst>
                <a:gd name="connsiteX0" fmla="*/ 0 w 662225"/>
                <a:gd name="connsiteY0" fmla="*/ 0 h 441483"/>
                <a:gd name="connsiteX1" fmla="*/ 662225 w 662225"/>
                <a:gd name="connsiteY1" fmla="*/ 0 h 441483"/>
                <a:gd name="connsiteX2" fmla="*/ 662225 w 662225"/>
                <a:gd name="connsiteY2" fmla="*/ 441483 h 441483"/>
                <a:gd name="connsiteX3" fmla="*/ 0 w 662225"/>
                <a:gd name="connsiteY3" fmla="*/ 441483 h 441483"/>
                <a:gd name="connsiteX4" fmla="*/ 0 w 662225"/>
                <a:gd name="connsiteY4" fmla="*/ 0 h 441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225" h="441483">
                  <a:moveTo>
                    <a:pt x="0" y="0"/>
                  </a:moveTo>
                  <a:lnTo>
                    <a:pt x="662225" y="0"/>
                  </a:lnTo>
                  <a:lnTo>
                    <a:pt x="662225" y="441483"/>
                  </a:lnTo>
                  <a:lnTo>
                    <a:pt x="0" y="44148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1578" tIns="51578" rIns="51578" bIns="51578" numCol="1" spcCol="1270" anchor="ctr" anchorCtr="0">
              <a:noAutofit/>
            </a:bodyPr>
            <a:lstStyle>
              <a:defPPr>
                <a:defRPr lang="en-US"/>
              </a:defPPr>
              <a:lvl1pPr marL="0" algn="l" defTabSz="770839" rtl="0" eaLnBrk="1" latinLnBrk="0" hangingPunct="1">
                <a:defRPr sz="1517" kern="1200">
                  <a:solidFill>
                    <a:schemeClr val="tx1"/>
                  </a:solidFill>
                  <a:latin typeface="+mn-lt"/>
                  <a:ea typeface="+mn-ea"/>
                  <a:cs typeface="+mn-cs"/>
                </a:defRPr>
              </a:lvl1pPr>
              <a:lvl2pPr marL="385420" algn="l" defTabSz="770839" rtl="0" eaLnBrk="1" latinLnBrk="0" hangingPunct="1">
                <a:defRPr sz="1517" kern="1200">
                  <a:solidFill>
                    <a:schemeClr val="tx1"/>
                  </a:solidFill>
                  <a:latin typeface="+mn-lt"/>
                  <a:ea typeface="+mn-ea"/>
                  <a:cs typeface="+mn-cs"/>
                </a:defRPr>
              </a:lvl2pPr>
              <a:lvl3pPr marL="770839" algn="l" defTabSz="770839" rtl="0" eaLnBrk="1" latinLnBrk="0" hangingPunct="1">
                <a:defRPr sz="1517" kern="1200">
                  <a:solidFill>
                    <a:schemeClr val="tx1"/>
                  </a:solidFill>
                  <a:latin typeface="+mn-lt"/>
                  <a:ea typeface="+mn-ea"/>
                  <a:cs typeface="+mn-cs"/>
                </a:defRPr>
              </a:lvl3pPr>
              <a:lvl4pPr marL="1156259" algn="l" defTabSz="770839" rtl="0" eaLnBrk="1" latinLnBrk="0" hangingPunct="1">
                <a:defRPr sz="1517" kern="1200">
                  <a:solidFill>
                    <a:schemeClr val="tx1"/>
                  </a:solidFill>
                  <a:latin typeface="+mn-lt"/>
                  <a:ea typeface="+mn-ea"/>
                  <a:cs typeface="+mn-cs"/>
                </a:defRPr>
              </a:lvl4pPr>
              <a:lvl5pPr marL="1541678" algn="l" defTabSz="770839" rtl="0" eaLnBrk="1" latinLnBrk="0" hangingPunct="1">
                <a:defRPr sz="1517" kern="1200">
                  <a:solidFill>
                    <a:schemeClr val="tx1"/>
                  </a:solidFill>
                  <a:latin typeface="+mn-lt"/>
                  <a:ea typeface="+mn-ea"/>
                  <a:cs typeface="+mn-cs"/>
                </a:defRPr>
              </a:lvl5pPr>
              <a:lvl6pPr marL="1927098" algn="l" defTabSz="770839" rtl="0" eaLnBrk="1" latinLnBrk="0" hangingPunct="1">
                <a:defRPr sz="1517" kern="1200">
                  <a:solidFill>
                    <a:schemeClr val="tx1"/>
                  </a:solidFill>
                  <a:latin typeface="+mn-lt"/>
                  <a:ea typeface="+mn-ea"/>
                  <a:cs typeface="+mn-cs"/>
                </a:defRPr>
              </a:lvl6pPr>
              <a:lvl7pPr marL="2312518" algn="l" defTabSz="770839" rtl="0" eaLnBrk="1" latinLnBrk="0" hangingPunct="1">
                <a:defRPr sz="1517" kern="1200">
                  <a:solidFill>
                    <a:schemeClr val="tx1"/>
                  </a:solidFill>
                  <a:latin typeface="+mn-lt"/>
                  <a:ea typeface="+mn-ea"/>
                  <a:cs typeface="+mn-cs"/>
                </a:defRPr>
              </a:lvl7pPr>
              <a:lvl8pPr marL="2697937" algn="l" defTabSz="770839" rtl="0" eaLnBrk="1" latinLnBrk="0" hangingPunct="1">
                <a:defRPr sz="1517" kern="1200">
                  <a:solidFill>
                    <a:schemeClr val="tx1"/>
                  </a:solidFill>
                  <a:latin typeface="+mn-lt"/>
                  <a:ea typeface="+mn-ea"/>
                  <a:cs typeface="+mn-cs"/>
                </a:defRPr>
              </a:lvl8pPr>
              <a:lvl9pPr marL="3083357" algn="l" defTabSz="770839" rtl="0" eaLnBrk="1" latinLnBrk="0" hangingPunct="1">
                <a:defRPr sz="1517" kern="1200">
                  <a:solidFill>
                    <a:schemeClr val="tx1"/>
                  </a:solidFill>
                  <a:latin typeface="+mn-lt"/>
                  <a:ea typeface="+mn-ea"/>
                  <a:cs typeface="+mn-cs"/>
                </a:defRPr>
              </a:lvl9pPr>
            </a:lstStyle>
            <a:p>
              <a:pPr defTabSz="601755">
                <a:lnSpc>
                  <a:spcPct val="90000"/>
                </a:lnSpc>
                <a:spcBef>
                  <a:spcPct val="0"/>
                </a:spcBef>
                <a:spcAft>
                  <a:spcPct val="35000"/>
                </a:spcAft>
              </a:pPr>
              <a:r>
                <a:rPr lang="en-US" sz="1016" dirty="0">
                  <a:ln>
                    <a:solidFill>
                      <a:srgbClr val="0000FF"/>
                    </a:solidFill>
                  </a:ln>
                  <a:solidFill>
                    <a:srgbClr val="008000"/>
                  </a:solidFill>
                  <a:latin typeface="Times New Roman"/>
                  <a:cs typeface="Times New Roman"/>
                </a:rPr>
                <a:t>5%</a:t>
              </a:r>
            </a:p>
          </p:txBody>
        </p:sp>
        <p:sp>
          <p:nvSpPr>
            <p:cNvPr id="112" name="Oval 111"/>
            <p:cNvSpPr/>
            <p:nvPr/>
          </p:nvSpPr>
          <p:spPr>
            <a:xfrm>
              <a:off x="5729525" y="3713161"/>
              <a:ext cx="441483" cy="441483"/>
            </a:xfrm>
            <a:prstGeom prst="ellipse">
              <a:avLst/>
            </a:prstGeom>
            <a:blipFill>
              <a:blip r:embed="rId3" cstate="print">
                <a:extLst>
                  <a:ext uri="{28A0092B-C50C-407E-A947-70E740481C1C}">
                    <a14:useLocalDpi xmlns:a14="http://schemas.microsoft.com/office/drawing/2010/main"/>
                  </a:ext>
                </a:extLst>
              </a:blip>
              <a:srcRect/>
              <a:stretch>
                <a:fillRect l="-17000" r="-17000"/>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13" name="Freeform 112"/>
            <p:cNvSpPr/>
            <p:nvPr/>
          </p:nvSpPr>
          <p:spPr>
            <a:xfrm>
              <a:off x="6171009" y="3712057"/>
              <a:ext cx="662225" cy="441483"/>
            </a:xfrm>
            <a:custGeom>
              <a:avLst/>
              <a:gdLst>
                <a:gd name="connsiteX0" fmla="*/ 0 w 662225"/>
                <a:gd name="connsiteY0" fmla="*/ 0 h 441483"/>
                <a:gd name="connsiteX1" fmla="*/ 662225 w 662225"/>
                <a:gd name="connsiteY1" fmla="*/ 0 h 441483"/>
                <a:gd name="connsiteX2" fmla="*/ 662225 w 662225"/>
                <a:gd name="connsiteY2" fmla="*/ 441483 h 441483"/>
                <a:gd name="connsiteX3" fmla="*/ 0 w 662225"/>
                <a:gd name="connsiteY3" fmla="*/ 441483 h 441483"/>
                <a:gd name="connsiteX4" fmla="*/ 0 w 662225"/>
                <a:gd name="connsiteY4" fmla="*/ 0 h 441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225" h="441483">
                  <a:moveTo>
                    <a:pt x="0" y="0"/>
                  </a:moveTo>
                  <a:lnTo>
                    <a:pt x="662225" y="0"/>
                  </a:lnTo>
                  <a:lnTo>
                    <a:pt x="662225" y="441483"/>
                  </a:lnTo>
                  <a:lnTo>
                    <a:pt x="0" y="44148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1578" tIns="51578" rIns="51578" bIns="51578" numCol="1" spcCol="1270" anchor="ctr" anchorCtr="0">
              <a:noAutofit/>
            </a:bodyPr>
            <a:lstStyle>
              <a:defPPr>
                <a:defRPr lang="en-US"/>
              </a:defPPr>
              <a:lvl1pPr marL="0" algn="l" defTabSz="770839" rtl="0" eaLnBrk="1" latinLnBrk="0" hangingPunct="1">
                <a:defRPr sz="1517" kern="1200">
                  <a:solidFill>
                    <a:schemeClr val="tx1"/>
                  </a:solidFill>
                  <a:latin typeface="+mn-lt"/>
                  <a:ea typeface="+mn-ea"/>
                  <a:cs typeface="+mn-cs"/>
                </a:defRPr>
              </a:lvl1pPr>
              <a:lvl2pPr marL="385420" algn="l" defTabSz="770839" rtl="0" eaLnBrk="1" latinLnBrk="0" hangingPunct="1">
                <a:defRPr sz="1517" kern="1200">
                  <a:solidFill>
                    <a:schemeClr val="tx1"/>
                  </a:solidFill>
                  <a:latin typeface="+mn-lt"/>
                  <a:ea typeface="+mn-ea"/>
                  <a:cs typeface="+mn-cs"/>
                </a:defRPr>
              </a:lvl2pPr>
              <a:lvl3pPr marL="770839" algn="l" defTabSz="770839" rtl="0" eaLnBrk="1" latinLnBrk="0" hangingPunct="1">
                <a:defRPr sz="1517" kern="1200">
                  <a:solidFill>
                    <a:schemeClr val="tx1"/>
                  </a:solidFill>
                  <a:latin typeface="+mn-lt"/>
                  <a:ea typeface="+mn-ea"/>
                  <a:cs typeface="+mn-cs"/>
                </a:defRPr>
              </a:lvl3pPr>
              <a:lvl4pPr marL="1156259" algn="l" defTabSz="770839" rtl="0" eaLnBrk="1" latinLnBrk="0" hangingPunct="1">
                <a:defRPr sz="1517" kern="1200">
                  <a:solidFill>
                    <a:schemeClr val="tx1"/>
                  </a:solidFill>
                  <a:latin typeface="+mn-lt"/>
                  <a:ea typeface="+mn-ea"/>
                  <a:cs typeface="+mn-cs"/>
                </a:defRPr>
              </a:lvl4pPr>
              <a:lvl5pPr marL="1541678" algn="l" defTabSz="770839" rtl="0" eaLnBrk="1" latinLnBrk="0" hangingPunct="1">
                <a:defRPr sz="1517" kern="1200">
                  <a:solidFill>
                    <a:schemeClr val="tx1"/>
                  </a:solidFill>
                  <a:latin typeface="+mn-lt"/>
                  <a:ea typeface="+mn-ea"/>
                  <a:cs typeface="+mn-cs"/>
                </a:defRPr>
              </a:lvl5pPr>
              <a:lvl6pPr marL="1927098" algn="l" defTabSz="770839" rtl="0" eaLnBrk="1" latinLnBrk="0" hangingPunct="1">
                <a:defRPr sz="1517" kern="1200">
                  <a:solidFill>
                    <a:schemeClr val="tx1"/>
                  </a:solidFill>
                  <a:latin typeface="+mn-lt"/>
                  <a:ea typeface="+mn-ea"/>
                  <a:cs typeface="+mn-cs"/>
                </a:defRPr>
              </a:lvl6pPr>
              <a:lvl7pPr marL="2312518" algn="l" defTabSz="770839" rtl="0" eaLnBrk="1" latinLnBrk="0" hangingPunct="1">
                <a:defRPr sz="1517" kern="1200">
                  <a:solidFill>
                    <a:schemeClr val="tx1"/>
                  </a:solidFill>
                  <a:latin typeface="+mn-lt"/>
                  <a:ea typeface="+mn-ea"/>
                  <a:cs typeface="+mn-cs"/>
                </a:defRPr>
              </a:lvl7pPr>
              <a:lvl8pPr marL="2697937" algn="l" defTabSz="770839" rtl="0" eaLnBrk="1" latinLnBrk="0" hangingPunct="1">
                <a:defRPr sz="1517" kern="1200">
                  <a:solidFill>
                    <a:schemeClr val="tx1"/>
                  </a:solidFill>
                  <a:latin typeface="+mn-lt"/>
                  <a:ea typeface="+mn-ea"/>
                  <a:cs typeface="+mn-cs"/>
                </a:defRPr>
              </a:lvl8pPr>
              <a:lvl9pPr marL="3083357" algn="l" defTabSz="770839" rtl="0" eaLnBrk="1" latinLnBrk="0" hangingPunct="1">
                <a:defRPr sz="1517" kern="1200">
                  <a:solidFill>
                    <a:schemeClr val="tx1"/>
                  </a:solidFill>
                  <a:latin typeface="+mn-lt"/>
                  <a:ea typeface="+mn-ea"/>
                  <a:cs typeface="+mn-cs"/>
                </a:defRPr>
              </a:lvl9pPr>
            </a:lstStyle>
            <a:p>
              <a:pPr defTabSz="601755">
                <a:lnSpc>
                  <a:spcPct val="90000"/>
                </a:lnSpc>
                <a:spcBef>
                  <a:spcPct val="0"/>
                </a:spcBef>
                <a:spcAft>
                  <a:spcPct val="35000"/>
                </a:spcAft>
              </a:pPr>
              <a:r>
                <a:rPr lang="en-US" sz="1016" dirty="0">
                  <a:ln>
                    <a:solidFill>
                      <a:srgbClr val="0000FF"/>
                    </a:solidFill>
                  </a:ln>
                  <a:solidFill>
                    <a:srgbClr val="008000"/>
                  </a:solidFill>
                  <a:latin typeface="Times New Roman"/>
                  <a:cs typeface="Times New Roman"/>
                </a:rPr>
                <a:t>5%</a:t>
              </a:r>
            </a:p>
          </p:txBody>
        </p:sp>
        <p:sp>
          <p:nvSpPr>
            <p:cNvPr id="140" name="TextBox 139"/>
            <p:cNvSpPr txBox="1"/>
            <p:nvPr/>
          </p:nvSpPr>
          <p:spPr>
            <a:xfrm>
              <a:off x="1196793" y="3657600"/>
              <a:ext cx="637355" cy="430887"/>
            </a:xfrm>
            <a:prstGeom prst="rect">
              <a:avLst/>
            </a:prstGeom>
            <a:noFill/>
          </p:spPr>
          <p:txBody>
            <a:bodyPr wrap="none" rtlCol="0">
              <a:spAutoFit/>
            </a:bodyPr>
            <a:lstStyle>
              <a:defPPr>
                <a:defRPr lang="en-US"/>
              </a:defPPr>
              <a:lvl1pPr marL="0" algn="l" defTabSz="770839" rtl="0" eaLnBrk="1" latinLnBrk="0" hangingPunct="1">
                <a:defRPr sz="1517" kern="1200">
                  <a:solidFill>
                    <a:schemeClr val="tx1"/>
                  </a:solidFill>
                  <a:latin typeface="+mn-lt"/>
                  <a:ea typeface="+mn-ea"/>
                  <a:cs typeface="+mn-cs"/>
                </a:defRPr>
              </a:lvl1pPr>
              <a:lvl2pPr marL="385420" algn="l" defTabSz="770839" rtl="0" eaLnBrk="1" latinLnBrk="0" hangingPunct="1">
                <a:defRPr sz="1517" kern="1200">
                  <a:solidFill>
                    <a:schemeClr val="tx1"/>
                  </a:solidFill>
                  <a:latin typeface="+mn-lt"/>
                  <a:ea typeface="+mn-ea"/>
                  <a:cs typeface="+mn-cs"/>
                </a:defRPr>
              </a:lvl2pPr>
              <a:lvl3pPr marL="770839" algn="l" defTabSz="770839" rtl="0" eaLnBrk="1" latinLnBrk="0" hangingPunct="1">
                <a:defRPr sz="1517" kern="1200">
                  <a:solidFill>
                    <a:schemeClr val="tx1"/>
                  </a:solidFill>
                  <a:latin typeface="+mn-lt"/>
                  <a:ea typeface="+mn-ea"/>
                  <a:cs typeface="+mn-cs"/>
                </a:defRPr>
              </a:lvl3pPr>
              <a:lvl4pPr marL="1156259" algn="l" defTabSz="770839" rtl="0" eaLnBrk="1" latinLnBrk="0" hangingPunct="1">
                <a:defRPr sz="1517" kern="1200">
                  <a:solidFill>
                    <a:schemeClr val="tx1"/>
                  </a:solidFill>
                  <a:latin typeface="+mn-lt"/>
                  <a:ea typeface="+mn-ea"/>
                  <a:cs typeface="+mn-cs"/>
                </a:defRPr>
              </a:lvl4pPr>
              <a:lvl5pPr marL="1541678" algn="l" defTabSz="770839" rtl="0" eaLnBrk="1" latinLnBrk="0" hangingPunct="1">
                <a:defRPr sz="1517" kern="1200">
                  <a:solidFill>
                    <a:schemeClr val="tx1"/>
                  </a:solidFill>
                  <a:latin typeface="+mn-lt"/>
                  <a:ea typeface="+mn-ea"/>
                  <a:cs typeface="+mn-cs"/>
                </a:defRPr>
              </a:lvl5pPr>
              <a:lvl6pPr marL="1927098" algn="l" defTabSz="770839" rtl="0" eaLnBrk="1" latinLnBrk="0" hangingPunct="1">
                <a:defRPr sz="1517" kern="1200">
                  <a:solidFill>
                    <a:schemeClr val="tx1"/>
                  </a:solidFill>
                  <a:latin typeface="+mn-lt"/>
                  <a:ea typeface="+mn-ea"/>
                  <a:cs typeface="+mn-cs"/>
                </a:defRPr>
              </a:lvl6pPr>
              <a:lvl7pPr marL="2312518" algn="l" defTabSz="770839" rtl="0" eaLnBrk="1" latinLnBrk="0" hangingPunct="1">
                <a:defRPr sz="1517" kern="1200">
                  <a:solidFill>
                    <a:schemeClr val="tx1"/>
                  </a:solidFill>
                  <a:latin typeface="+mn-lt"/>
                  <a:ea typeface="+mn-ea"/>
                  <a:cs typeface="+mn-cs"/>
                </a:defRPr>
              </a:lvl7pPr>
              <a:lvl8pPr marL="2697937" algn="l" defTabSz="770839" rtl="0" eaLnBrk="1" latinLnBrk="0" hangingPunct="1">
                <a:defRPr sz="1517" kern="1200">
                  <a:solidFill>
                    <a:schemeClr val="tx1"/>
                  </a:solidFill>
                  <a:latin typeface="+mn-lt"/>
                  <a:ea typeface="+mn-ea"/>
                  <a:cs typeface="+mn-cs"/>
                </a:defRPr>
              </a:lvl8pPr>
              <a:lvl9pPr marL="3083357" algn="l" defTabSz="770839" rtl="0" eaLnBrk="1" latinLnBrk="0" hangingPunct="1">
                <a:defRPr sz="1517" kern="1200">
                  <a:solidFill>
                    <a:schemeClr val="tx1"/>
                  </a:solidFill>
                  <a:latin typeface="+mn-lt"/>
                  <a:ea typeface="+mn-ea"/>
                  <a:cs typeface="+mn-cs"/>
                </a:defRPr>
              </a:lvl9pPr>
            </a:lstStyle>
            <a:p>
              <a:r>
                <a:rPr lang="en-US" sz="1504" dirty="0">
                  <a:ln>
                    <a:solidFill>
                      <a:srgbClr val="0000FF"/>
                    </a:solidFill>
                  </a:ln>
                  <a:solidFill>
                    <a:srgbClr val="0000FF"/>
                  </a:solidFill>
                </a:rPr>
                <a:t>243</a:t>
              </a:r>
            </a:p>
          </p:txBody>
        </p:sp>
      </p:grpSp>
      <p:grpSp>
        <p:nvGrpSpPr>
          <p:cNvPr id="43168" name="Group 43167"/>
          <p:cNvGrpSpPr/>
          <p:nvPr/>
        </p:nvGrpSpPr>
        <p:grpSpPr>
          <a:xfrm>
            <a:off x="2046265" y="3990622"/>
            <a:ext cx="3325984" cy="436622"/>
            <a:chOff x="1196793" y="4154644"/>
            <a:chExt cx="4422361" cy="580551"/>
          </a:xfrm>
        </p:grpSpPr>
        <p:sp>
          <p:nvSpPr>
            <p:cNvPr id="27" name="Freeform 26"/>
            <p:cNvSpPr/>
            <p:nvPr/>
          </p:nvSpPr>
          <p:spPr>
            <a:xfrm>
              <a:off x="3522106" y="4154644"/>
              <a:ext cx="1214080" cy="139067"/>
            </a:xfrm>
            <a:custGeom>
              <a:avLst/>
              <a:gdLst/>
              <a:ahLst/>
              <a:cxnLst/>
              <a:rect l="0" t="0" r="0" b="0"/>
              <a:pathLst>
                <a:path>
                  <a:moveTo>
                    <a:pt x="0" y="0"/>
                  </a:moveTo>
                  <a:lnTo>
                    <a:pt x="0" y="70085"/>
                  </a:lnTo>
                  <a:lnTo>
                    <a:pt x="1214080" y="70085"/>
                  </a:lnTo>
                  <a:lnTo>
                    <a:pt x="1214080" y="139067"/>
                  </a:lnTo>
                </a:path>
              </a:pathLst>
            </a:custGeom>
            <a:noFill/>
            <a:ln>
              <a:solidFill>
                <a:srgbClr val="008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8" name="Freeform 27"/>
            <p:cNvSpPr/>
            <p:nvPr/>
          </p:nvSpPr>
          <p:spPr>
            <a:xfrm>
              <a:off x="3476386" y="4154644"/>
              <a:ext cx="91440" cy="139067"/>
            </a:xfrm>
            <a:custGeom>
              <a:avLst/>
              <a:gdLst/>
              <a:ahLst/>
              <a:cxnLst/>
              <a:rect l="0" t="0" r="0" b="0"/>
              <a:pathLst>
                <a:path>
                  <a:moveTo>
                    <a:pt x="45720" y="0"/>
                  </a:moveTo>
                  <a:lnTo>
                    <a:pt x="45720" y="139067"/>
                  </a:lnTo>
                </a:path>
              </a:pathLst>
            </a:custGeom>
            <a:noFill/>
            <a:ln>
              <a:solidFill>
                <a:srgbClr val="008000"/>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9" name="Freeform 28"/>
            <p:cNvSpPr/>
            <p:nvPr/>
          </p:nvSpPr>
          <p:spPr>
            <a:xfrm>
              <a:off x="2308026" y="4154644"/>
              <a:ext cx="1214080" cy="139067"/>
            </a:xfrm>
            <a:custGeom>
              <a:avLst/>
              <a:gdLst/>
              <a:ahLst/>
              <a:cxnLst/>
              <a:rect l="0" t="0" r="0" b="0"/>
              <a:pathLst>
                <a:path>
                  <a:moveTo>
                    <a:pt x="1214080" y="0"/>
                  </a:moveTo>
                  <a:lnTo>
                    <a:pt x="1214080" y="70085"/>
                  </a:lnTo>
                  <a:lnTo>
                    <a:pt x="0" y="70085"/>
                  </a:lnTo>
                  <a:lnTo>
                    <a:pt x="0" y="139067"/>
                  </a:lnTo>
                </a:path>
              </a:pathLst>
            </a:custGeom>
            <a:noFill/>
            <a:ln>
              <a:solidFill>
                <a:srgbClr val="008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60" name="Oval 59"/>
            <p:cNvSpPr/>
            <p:nvPr/>
          </p:nvSpPr>
          <p:spPr>
            <a:xfrm>
              <a:off x="2087284" y="4293712"/>
              <a:ext cx="441483" cy="441483"/>
            </a:xfrm>
            <a:prstGeom prst="ellipse">
              <a:avLst/>
            </a:prstGeom>
            <a:blipFill>
              <a:blip r:embed="rId3" cstate="print">
                <a:extLst>
                  <a:ext uri="{28A0092B-C50C-407E-A947-70E740481C1C}">
                    <a14:useLocalDpi xmlns:a14="http://schemas.microsoft.com/office/drawing/2010/main"/>
                  </a:ext>
                </a:extLst>
              </a:blip>
              <a:srcRect/>
              <a:stretch>
                <a:fillRect l="-17000" r="-17000"/>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61" name="Freeform 60"/>
            <p:cNvSpPr/>
            <p:nvPr/>
          </p:nvSpPr>
          <p:spPr>
            <a:xfrm>
              <a:off x="2528768" y="4292608"/>
              <a:ext cx="662225" cy="441483"/>
            </a:xfrm>
            <a:custGeom>
              <a:avLst/>
              <a:gdLst>
                <a:gd name="connsiteX0" fmla="*/ 0 w 662225"/>
                <a:gd name="connsiteY0" fmla="*/ 0 h 441483"/>
                <a:gd name="connsiteX1" fmla="*/ 662225 w 662225"/>
                <a:gd name="connsiteY1" fmla="*/ 0 h 441483"/>
                <a:gd name="connsiteX2" fmla="*/ 662225 w 662225"/>
                <a:gd name="connsiteY2" fmla="*/ 441483 h 441483"/>
                <a:gd name="connsiteX3" fmla="*/ 0 w 662225"/>
                <a:gd name="connsiteY3" fmla="*/ 441483 h 441483"/>
                <a:gd name="connsiteX4" fmla="*/ 0 w 662225"/>
                <a:gd name="connsiteY4" fmla="*/ 0 h 441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225" h="441483">
                  <a:moveTo>
                    <a:pt x="0" y="0"/>
                  </a:moveTo>
                  <a:lnTo>
                    <a:pt x="662225" y="0"/>
                  </a:lnTo>
                  <a:lnTo>
                    <a:pt x="662225" y="441483"/>
                  </a:lnTo>
                  <a:lnTo>
                    <a:pt x="0" y="44148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1578" tIns="51578" rIns="51578" bIns="51578" numCol="1" spcCol="1270" anchor="ctr" anchorCtr="0">
              <a:noAutofit/>
            </a:bodyPr>
            <a:lstStyle>
              <a:defPPr>
                <a:defRPr lang="en-US"/>
              </a:defPPr>
              <a:lvl1pPr marL="0" algn="l" defTabSz="770839" rtl="0" eaLnBrk="1" latinLnBrk="0" hangingPunct="1">
                <a:defRPr sz="1517" kern="1200">
                  <a:solidFill>
                    <a:schemeClr val="tx1"/>
                  </a:solidFill>
                  <a:latin typeface="+mn-lt"/>
                  <a:ea typeface="+mn-ea"/>
                  <a:cs typeface="+mn-cs"/>
                </a:defRPr>
              </a:lvl1pPr>
              <a:lvl2pPr marL="385420" algn="l" defTabSz="770839" rtl="0" eaLnBrk="1" latinLnBrk="0" hangingPunct="1">
                <a:defRPr sz="1517" kern="1200">
                  <a:solidFill>
                    <a:schemeClr val="tx1"/>
                  </a:solidFill>
                  <a:latin typeface="+mn-lt"/>
                  <a:ea typeface="+mn-ea"/>
                  <a:cs typeface="+mn-cs"/>
                </a:defRPr>
              </a:lvl2pPr>
              <a:lvl3pPr marL="770839" algn="l" defTabSz="770839" rtl="0" eaLnBrk="1" latinLnBrk="0" hangingPunct="1">
                <a:defRPr sz="1517" kern="1200">
                  <a:solidFill>
                    <a:schemeClr val="tx1"/>
                  </a:solidFill>
                  <a:latin typeface="+mn-lt"/>
                  <a:ea typeface="+mn-ea"/>
                  <a:cs typeface="+mn-cs"/>
                </a:defRPr>
              </a:lvl3pPr>
              <a:lvl4pPr marL="1156259" algn="l" defTabSz="770839" rtl="0" eaLnBrk="1" latinLnBrk="0" hangingPunct="1">
                <a:defRPr sz="1517" kern="1200">
                  <a:solidFill>
                    <a:schemeClr val="tx1"/>
                  </a:solidFill>
                  <a:latin typeface="+mn-lt"/>
                  <a:ea typeface="+mn-ea"/>
                  <a:cs typeface="+mn-cs"/>
                </a:defRPr>
              </a:lvl4pPr>
              <a:lvl5pPr marL="1541678" algn="l" defTabSz="770839" rtl="0" eaLnBrk="1" latinLnBrk="0" hangingPunct="1">
                <a:defRPr sz="1517" kern="1200">
                  <a:solidFill>
                    <a:schemeClr val="tx1"/>
                  </a:solidFill>
                  <a:latin typeface="+mn-lt"/>
                  <a:ea typeface="+mn-ea"/>
                  <a:cs typeface="+mn-cs"/>
                </a:defRPr>
              </a:lvl5pPr>
              <a:lvl6pPr marL="1927098" algn="l" defTabSz="770839" rtl="0" eaLnBrk="1" latinLnBrk="0" hangingPunct="1">
                <a:defRPr sz="1517" kern="1200">
                  <a:solidFill>
                    <a:schemeClr val="tx1"/>
                  </a:solidFill>
                  <a:latin typeface="+mn-lt"/>
                  <a:ea typeface="+mn-ea"/>
                  <a:cs typeface="+mn-cs"/>
                </a:defRPr>
              </a:lvl6pPr>
              <a:lvl7pPr marL="2312518" algn="l" defTabSz="770839" rtl="0" eaLnBrk="1" latinLnBrk="0" hangingPunct="1">
                <a:defRPr sz="1517" kern="1200">
                  <a:solidFill>
                    <a:schemeClr val="tx1"/>
                  </a:solidFill>
                  <a:latin typeface="+mn-lt"/>
                  <a:ea typeface="+mn-ea"/>
                  <a:cs typeface="+mn-cs"/>
                </a:defRPr>
              </a:lvl7pPr>
              <a:lvl8pPr marL="2697937" algn="l" defTabSz="770839" rtl="0" eaLnBrk="1" latinLnBrk="0" hangingPunct="1">
                <a:defRPr sz="1517" kern="1200">
                  <a:solidFill>
                    <a:schemeClr val="tx1"/>
                  </a:solidFill>
                  <a:latin typeface="+mn-lt"/>
                  <a:ea typeface="+mn-ea"/>
                  <a:cs typeface="+mn-cs"/>
                </a:defRPr>
              </a:lvl8pPr>
              <a:lvl9pPr marL="3083357" algn="l" defTabSz="770839" rtl="0" eaLnBrk="1" latinLnBrk="0" hangingPunct="1">
                <a:defRPr sz="1517" kern="1200">
                  <a:solidFill>
                    <a:schemeClr val="tx1"/>
                  </a:solidFill>
                  <a:latin typeface="+mn-lt"/>
                  <a:ea typeface="+mn-ea"/>
                  <a:cs typeface="+mn-cs"/>
                </a:defRPr>
              </a:lvl9pPr>
            </a:lstStyle>
            <a:p>
              <a:pPr defTabSz="601755">
                <a:lnSpc>
                  <a:spcPct val="90000"/>
                </a:lnSpc>
                <a:spcBef>
                  <a:spcPct val="0"/>
                </a:spcBef>
                <a:spcAft>
                  <a:spcPct val="35000"/>
                </a:spcAft>
              </a:pPr>
              <a:r>
                <a:rPr lang="en-US" sz="1016" dirty="0">
                  <a:ln>
                    <a:solidFill>
                      <a:srgbClr val="0000FF"/>
                    </a:solidFill>
                  </a:ln>
                  <a:solidFill>
                    <a:srgbClr val="008000"/>
                  </a:solidFill>
                  <a:latin typeface="Times New Roman"/>
                  <a:cs typeface="Times New Roman"/>
                </a:rPr>
                <a:t>5%</a:t>
              </a:r>
            </a:p>
          </p:txBody>
        </p:sp>
        <p:sp>
          <p:nvSpPr>
            <p:cNvPr id="62" name="Oval 61"/>
            <p:cNvSpPr/>
            <p:nvPr/>
          </p:nvSpPr>
          <p:spPr>
            <a:xfrm>
              <a:off x="3301364" y="4293712"/>
              <a:ext cx="441483" cy="441483"/>
            </a:xfrm>
            <a:prstGeom prst="ellipse">
              <a:avLst/>
            </a:prstGeom>
            <a:blipFill>
              <a:blip r:embed="rId3" cstate="print">
                <a:extLst>
                  <a:ext uri="{28A0092B-C50C-407E-A947-70E740481C1C}">
                    <a14:useLocalDpi xmlns:a14="http://schemas.microsoft.com/office/drawing/2010/main"/>
                  </a:ext>
                </a:extLst>
              </a:blip>
              <a:srcRect/>
              <a:stretch>
                <a:fillRect l="-17000" r="-17000"/>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63" name="Freeform 62"/>
            <p:cNvSpPr/>
            <p:nvPr/>
          </p:nvSpPr>
          <p:spPr>
            <a:xfrm>
              <a:off x="3742848" y="4292608"/>
              <a:ext cx="662225" cy="441483"/>
            </a:xfrm>
            <a:custGeom>
              <a:avLst/>
              <a:gdLst>
                <a:gd name="connsiteX0" fmla="*/ 0 w 662225"/>
                <a:gd name="connsiteY0" fmla="*/ 0 h 441483"/>
                <a:gd name="connsiteX1" fmla="*/ 662225 w 662225"/>
                <a:gd name="connsiteY1" fmla="*/ 0 h 441483"/>
                <a:gd name="connsiteX2" fmla="*/ 662225 w 662225"/>
                <a:gd name="connsiteY2" fmla="*/ 441483 h 441483"/>
                <a:gd name="connsiteX3" fmla="*/ 0 w 662225"/>
                <a:gd name="connsiteY3" fmla="*/ 441483 h 441483"/>
                <a:gd name="connsiteX4" fmla="*/ 0 w 662225"/>
                <a:gd name="connsiteY4" fmla="*/ 0 h 441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225" h="441483">
                  <a:moveTo>
                    <a:pt x="0" y="0"/>
                  </a:moveTo>
                  <a:lnTo>
                    <a:pt x="662225" y="0"/>
                  </a:lnTo>
                  <a:lnTo>
                    <a:pt x="662225" y="441483"/>
                  </a:lnTo>
                  <a:lnTo>
                    <a:pt x="0" y="44148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1578" tIns="51578" rIns="51578" bIns="51578" numCol="1" spcCol="1270" anchor="ctr" anchorCtr="0">
              <a:noAutofit/>
            </a:bodyPr>
            <a:lstStyle>
              <a:defPPr>
                <a:defRPr lang="en-US"/>
              </a:defPPr>
              <a:lvl1pPr marL="0" algn="l" defTabSz="770839" rtl="0" eaLnBrk="1" latinLnBrk="0" hangingPunct="1">
                <a:defRPr sz="1517" kern="1200">
                  <a:solidFill>
                    <a:schemeClr val="tx1"/>
                  </a:solidFill>
                  <a:latin typeface="+mn-lt"/>
                  <a:ea typeface="+mn-ea"/>
                  <a:cs typeface="+mn-cs"/>
                </a:defRPr>
              </a:lvl1pPr>
              <a:lvl2pPr marL="385420" algn="l" defTabSz="770839" rtl="0" eaLnBrk="1" latinLnBrk="0" hangingPunct="1">
                <a:defRPr sz="1517" kern="1200">
                  <a:solidFill>
                    <a:schemeClr val="tx1"/>
                  </a:solidFill>
                  <a:latin typeface="+mn-lt"/>
                  <a:ea typeface="+mn-ea"/>
                  <a:cs typeface="+mn-cs"/>
                </a:defRPr>
              </a:lvl2pPr>
              <a:lvl3pPr marL="770839" algn="l" defTabSz="770839" rtl="0" eaLnBrk="1" latinLnBrk="0" hangingPunct="1">
                <a:defRPr sz="1517" kern="1200">
                  <a:solidFill>
                    <a:schemeClr val="tx1"/>
                  </a:solidFill>
                  <a:latin typeface="+mn-lt"/>
                  <a:ea typeface="+mn-ea"/>
                  <a:cs typeface="+mn-cs"/>
                </a:defRPr>
              </a:lvl3pPr>
              <a:lvl4pPr marL="1156259" algn="l" defTabSz="770839" rtl="0" eaLnBrk="1" latinLnBrk="0" hangingPunct="1">
                <a:defRPr sz="1517" kern="1200">
                  <a:solidFill>
                    <a:schemeClr val="tx1"/>
                  </a:solidFill>
                  <a:latin typeface="+mn-lt"/>
                  <a:ea typeface="+mn-ea"/>
                  <a:cs typeface="+mn-cs"/>
                </a:defRPr>
              </a:lvl4pPr>
              <a:lvl5pPr marL="1541678" algn="l" defTabSz="770839" rtl="0" eaLnBrk="1" latinLnBrk="0" hangingPunct="1">
                <a:defRPr sz="1517" kern="1200">
                  <a:solidFill>
                    <a:schemeClr val="tx1"/>
                  </a:solidFill>
                  <a:latin typeface="+mn-lt"/>
                  <a:ea typeface="+mn-ea"/>
                  <a:cs typeface="+mn-cs"/>
                </a:defRPr>
              </a:lvl5pPr>
              <a:lvl6pPr marL="1927098" algn="l" defTabSz="770839" rtl="0" eaLnBrk="1" latinLnBrk="0" hangingPunct="1">
                <a:defRPr sz="1517" kern="1200">
                  <a:solidFill>
                    <a:schemeClr val="tx1"/>
                  </a:solidFill>
                  <a:latin typeface="+mn-lt"/>
                  <a:ea typeface="+mn-ea"/>
                  <a:cs typeface="+mn-cs"/>
                </a:defRPr>
              </a:lvl6pPr>
              <a:lvl7pPr marL="2312518" algn="l" defTabSz="770839" rtl="0" eaLnBrk="1" latinLnBrk="0" hangingPunct="1">
                <a:defRPr sz="1517" kern="1200">
                  <a:solidFill>
                    <a:schemeClr val="tx1"/>
                  </a:solidFill>
                  <a:latin typeface="+mn-lt"/>
                  <a:ea typeface="+mn-ea"/>
                  <a:cs typeface="+mn-cs"/>
                </a:defRPr>
              </a:lvl7pPr>
              <a:lvl8pPr marL="2697937" algn="l" defTabSz="770839" rtl="0" eaLnBrk="1" latinLnBrk="0" hangingPunct="1">
                <a:defRPr sz="1517" kern="1200">
                  <a:solidFill>
                    <a:schemeClr val="tx1"/>
                  </a:solidFill>
                  <a:latin typeface="+mn-lt"/>
                  <a:ea typeface="+mn-ea"/>
                  <a:cs typeface="+mn-cs"/>
                </a:defRPr>
              </a:lvl8pPr>
              <a:lvl9pPr marL="3083357" algn="l" defTabSz="770839" rtl="0" eaLnBrk="1" latinLnBrk="0" hangingPunct="1">
                <a:defRPr sz="1517" kern="1200">
                  <a:solidFill>
                    <a:schemeClr val="tx1"/>
                  </a:solidFill>
                  <a:latin typeface="+mn-lt"/>
                  <a:ea typeface="+mn-ea"/>
                  <a:cs typeface="+mn-cs"/>
                </a:defRPr>
              </a:lvl9pPr>
            </a:lstStyle>
            <a:p>
              <a:pPr defTabSz="601755">
                <a:lnSpc>
                  <a:spcPct val="90000"/>
                </a:lnSpc>
                <a:spcBef>
                  <a:spcPct val="0"/>
                </a:spcBef>
                <a:spcAft>
                  <a:spcPct val="35000"/>
                </a:spcAft>
              </a:pPr>
              <a:r>
                <a:rPr lang="en-US" sz="1016" dirty="0">
                  <a:ln>
                    <a:solidFill>
                      <a:srgbClr val="0000FF"/>
                    </a:solidFill>
                  </a:ln>
                  <a:solidFill>
                    <a:srgbClr val="008000"/>
                  </a:solidFill>
                  <a:latin typeface="Times New Roman"/>
                  <a:cs typeface="Times New Roman"/>
                </a:rPr>
                <a:t>5%</a:t>
              </a:r>
            </a:p>
          </p:txBody>
        </p:sp>
        <p:sp>
          <p:nvSpPr>
            <p:cNvPr id="96" name="Oval 95"/>
            <p:cNvSpPr/>
            <p:nvPr/>
          </p:nvSpPr>
          <p:spPr>
            <a:xfrm>
              <a:off x="4515445" y="4293712"/>
              <a:ext cx="441483" cy="441483"/>
            </a:xfrm>
            <a:prstGeom prst="ellipse">
              <a:avLst/>
            </a:prstGeom>
            <a:blipFill>
              <a:blip r:embed="rId3" cstate="print">
                <a:extLst>
                  <a:ext uri="{28A0092B-C50C-407E-A947-70E740481C1C}">
                    <a14:useLocalDpi xmlns:a14="http://schemas.microsoft.com/office/drawing/2010/main"/>
                  </a:ext>
                </a:extLst>
              </a:blip>
              <a:srcRect/>
              <a:stretch>
                <a:fillRect l="-17000" r="-17000"/>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97" name="Freeform 96"/>
            <p:cNvSpPr/>
            <p:nvPr/>
          </p:nvSpPr>
          <p:spPr>
            <a:xfrm>
              <a:off x="4956929" y="4292608"/>
              <a:ext cx="662225" cy="441483"/>
            </a:xfrm>
            <a:custGeom>
              <a:avLst/>
              <a:gdLst>
                <a:gd name="connsiteX0" fmla="*/ 0 w 662225"/>
                <a:gd name="connsiteY0" fmla="*/ 0 h 441483"/>
                <a:gd name="connsiteX1" fmla="*/ 662225 w 662225"/>
                <a:gd name="connsiteY1" fmla="*/ 0 h 441483"/>
                <a:gd name="connsiteX2" fmla="*/ 662225 w 662225"/>
                <a:gd name="connsiteY2" fmla="*/ 441483 h 441483"/>
                <a:gd name="connsiteX3" fmla="*/ 0 w 662225"/>
                <a:gd name="connsiteY3" fmla="*/ 441483 h 441483"/>
                <a:gd name="connsiteX4" fmla="*/ 0 w 662225"/>
                <a:gd name="connsiteY4" fmla="*/ 0 h 441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225" h="441483">
                  <a:moveTo>
                    <a:pt x="0" y="0"/>
                  </a:moveTo>
                  <a:lnTo>
                    <a:pt x="662225" y="0"/>
                  </a:lnTo>
                  <a:lnTo>
                    <a:pt x="662225" y="441483"/>
                  </a:lnTo>
                  <a:lnTo>
                    <a:pt x="0" y="44148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1578" tIns="51578" rIns="51578" bIns="51578" numCol="1" spcCol="1270" anchor="ctr" anchorCtr="0">
              <a:noAutofit/>
            </a:bodyPr>
            <a:lstStyle>
              <a:defPPr>
                <a:defRPr lang="en-US"/>
              </a:defPPr>
              <a:lvl1pPr marL="0" algn="l" defTabSz="770839" rtl="0" eaLnBrk="1" latinLnBrk="0" hangingPunct="1">
                <a:defRPr sz="1517" kern="1200">
                  <a:solidFill>
                    <a:schemeClr val="tx1"/>
                  </a:solidFill>
                  <a:latin typeface="+mn-lt"/>
                  <a:ea typeface="+mn-ea"/>
                  <a:cs typeface="+mn-cs"/>
                </a:defRPr>
              </a:lvl1pPr>
              <a:lvl2pPr marL="385420" algn="l" defTabSz="770839" rtl="0" eaLnBrk="1" latinLnBrk="0" hangingPunct="1">
                <a:defRPr sz="1517" kern="1200">
                  <a:solidFill>
                    <a:schemeClr val="tx1"/>
                  </a:solidFill>
                  <a:latin typeface="+mn-lt"/>
                  <a:ea typeface="+mn-ea"/>
                  <a:cs typeface="+mn-cs"/>
                </a:defRPr>
              </a:lvl2pPr>
              <a:lvl3pPr marL="770839" algn="l" defTabSz="770839" rtl="0" eaLnBrk="1" latinLnBrk="0" hangingPunct="1">
                <a:defRPr sz="1517" kern="1200">
                  <a:solidFill>
                    <a:schemeClr val="tx1"/>
                  </a:solidFill>
                  <a:latin typeface="+mn-lt"/>
                  <a:ea typeface="+mn-ea"/>
                  <a:cs typeface="+mn-cs"/>
                </a:defRPr>
              </a:lvl3pPr>
              <a:lvl4pPr marL="1156259" algn="l" defTabSz="770839" rtl="0" eaLnBrk="1" latinLnBrk="0" hangingPunct="1">
                <a:defRPr sz="1517" kern="1200">
                  <a:solidFill>
                    <a:schemeClr val="tx1"/>
                  </a:solidFill>
                  <a:latin typeface="+mn-lt"/>
                  <a:ea typeface="+mn-ea"/>
                  <a:cs typeface="+mn-cs"/>
                </a:defRPr>
              </a:lvl4pPr>
              <a:lvl5pPr marL="1541678" algn="l" defTabSz="770839" rtl="0" eaLnBrk="1" latinLnBrk="0" hangingPunct="1">
                <a:defRPr sz="1517" kern="1200">
                  <a:solidFill>
                    <a:schemeClr val="tx1"/>
                  </a:solidFill>
                  <a:latin typeface="+mn-lt"/>
                  <a:ea typeface="+mn-ea"/>
                  <a:cs typeface="+mn-cs"/>
                </a:defRPr>
              </a:lvl5pPr>
              <a:lvl6pPr marL="1927098" algn="l" defTabSz="770839" rtl="0" eaLnBrk="1" latinLnBrk="0" hangingPunct="1">
                <a:defRPr sz="1517" kern="1200">
                  <a:solidFill>
                    <a:schemeClr val="tx1"/>
                  </a:solidFill>
                  <a:latin typeface="+mn-lt"/>
                  <a:ea typeface="+mn-ea"/>
                  <a:cs typeface="+mn-cs"/>
                </a:defRPr>
              </a:lvl6pPr>
              <a:lvl7pPr marL="2312518" algn="l" defTabSz="770839" rtl="0" eaLnBrk="1" latinLnBrk="0" hangingPunct="1">
                <a:defRPr sz="1517" kern="1200">
                  <a:solidFill>
                    <a:schemeClr val="tx1"/>
                  </a:solidFill>
                  <a:latin typeface="+mn-lt"/>
                  <a:ea typeface="+mn-ea"/>
                  <a:cs typeface="+mn-cs"/>
                </a:defRPr>
              </a:lvl7pPr>
              <a:lvl8pPr marL="2697937" algn="l" defTabSz="770839" rtl="0" eaLnBrk="1" latinLnBrk="0" hangingPunct="1">
                <a:defRPr sz="1517" kern="1200">
                  <a:solidFill>
                    <a:schemeClr val="tx1"/>
                  </a:solidFill>
                  <a:latin typeface="+mn-lt"/>
                  <a:ea typeface="+mn-ea"/>
                  <a:cs typeface="+mn-cs"/>
                </a:defRPr>
              </a:lvl8pPr>
              <a:lvl9pPr marL="3083357" algn="l" defTabSz="770839" rtl="0" eaLnBrk="1" latinLnBrk="0" hangingPunct="1">
                <a:defRPr sz="1517" kern="1200">
                  <a:solidFill>
                    <a:schemeClr val="tx1"/>
                  </a:solidFill>
                  <a:latin typeface="+mn-lt"/>
                  <a:ea typeface="+mn-ea"/>
                  <a:cs typeface="+mn-cs"/>
                </a:defRPr>
              </a:lvl9pPr>
            </a:lstStyle>
            <a:p>
              <a:pPr defTabSz="601755">
                <a:lnSpc>
                  <a:spcPct val="90000"/>
                </a:lnSpc>
                <a:spcBef>
                  <a:spcPct val="0"/>
                </a:spcBef>
                <a:spcAft>
                  <a:spcPct val="35000"/>
                </a:spcAft>
              </a:pPr>
              <a:r>
                <a:rPr lang="en-US" sz="1016" dirty="0">
                  <a:ln>
                    <a:solidFill>
                      <a:srgbClr val="0000FF"/>
                    </a:solidFill>
                  </a:ln>
                  <a:solidFill>
                    <a:srgbClr val="008000"/>
                  </a:solidFill>
                  <a:latin typeface="Times New Roman"/>
                  <a:cs typeface="Times New Roman"/>
                </a:rPr>
                <a:t>5%</a:t>
              </a:r>
            </a:p>
          </p:txBody>
        </p:sp>
        <p:sp>
          <p:nvSpPr>
            <p:cNvPr id="141" name="TextBox 140"/>
            <p:cNvSpPr txBox="1"/>
            <p:nvPr/>
          </p:nvSpPr>
          <p:spPr>
            <a:xfrm>
              <a:off x="1196793" y="4267200"/>
              <a:ext cx="637355" cy="430887"/>
            </a:xfrm>
            <a:prstGeom prst="rect">
              <a:avLst/>
            </a:prstGeom>
            <a:noFill/>
          </p:spPr>
          <p:txBody>
            <a:bodyPr wrap="none" rtlCol="0">
              <a:spAutoFit/>
            </a:bodyPr>
            <a:lstStyle>
              <a:defPPr>
                <a:defRPr lang="en-US"/>
              </a:defPPr>
              <a:lvl1pPr marL="0" algn="l" defTabSz="770839" rtl="0" eaLnBrk="1" latinLnBrk="0" hangingPunct="1">
                <a:defRPr sz="1517" kern="1200">
                  <a:solidFill>
                    <a:schemeClr val="tx1"/>
                  </a:solidFill>
                  <a:latin typeface="+mn-lt"/>
                  <a:ea typeface="+mn-ea"/>
                  <a:cs typeface="+mn-cs"/>
                </a:defRPr>
              </a:lvl1pPr>
              <a:lvl2pPr marL="385420" algn="l" defTabSz="770839" rtl="0" eaLnBrk="1" latinLnBrk="0" hangingPunct="1">
                <a:defRPr sz="1517" kern="1200">
                  <a:solidFill>
                    <a:schemeClr val="tx1"/>
                  </a:solidFill>
                  <a:latin typeface="+mn-lt"/>
                  <a:ea typeface="+mn-ea"/>
                  <a:cs typeface="+mn-cs"/>
                </a:defRPr>
              </a:lvl2pPr>
              <a:lvl3pPr marL="770839" algn="l" defTabSz="770839" rtl="0" eaLnBrk="1" latinLnBrk="0" hangingPunct="1">
                <a:defRPr sz="1517" kern="1200">
                  <a:solidFill>
                    <a:schemeClr val="tx1"/>
                  </a:solidFill>
                  <a:latin typeface="+mn-lt"/>
                  <a:ea typeface="+mn-ea"/>
                  <a:cs typeface="+mn-cs"/>
                </a:defRPr>
              </a:lvl3pPr>
              <a:lvl4pPr marL="1156259" algn="l" defTabSz="770839" rtl="0" eaLnBrk="1" latinLnBrk="0" hangingPunct="1">
                <a:defRPr sz="1517" kern="1200">
                  <a:solidFill>
                    <a:schemeClr val="tx1"/>
                  </a:solidFill>
                  <a:latin typeface="+mn-lt"/>
                  <a:ea typeface="+mn-ea"/>
                  <a:cs typeface="+mn-cs"/>
                </a:defRPr>
              </a:lvl4pPr>
              <a:lvl5pPr marL="1541678" algn="l" defTabSz="770839" rtl="0" eaLnBrk="1" latinLnBrk="0" hangingPunct="1">
                <a:defRPr sz="1517" kern="1200">
                  <a:solidFill>
                    <a:schemeClr val="tx1"/>
                  </a:solidFill>
                  <a:latin typeface="+mn-lt"/>
                  <a:ea typeface="+mn-ea"/>
                  <a:cs typeface="+mn-cs"/>
                </a:defRPr>
              </a:lvl5pPr>
              <a:lvl6pPr marL="1927098" algn="l" defTabSz="770839" rtl="0" eaLnBrk="1" latinLnBrk="0" hangingPunct="1">
                <a:defRPr sz="1517" kern="1200">
                  <a:solidFill>
                    <a:schemeClr val="tx1"/>
                  </a:solidFill>
                  <a:latin typeface="+mn-lt"/>
                  <a:ea typeface="+mn-ea"/>
                  <a:cs typeface="+mn-cs"/>
                </a:defRPr>
              </a:lvl6pPr>
              <a:lvl7pPr marL="2312518" algn="l" defTabSz="770839" rtl="0" eaLnBrk="1" latinLnBrk="0" hangingPunct="1">
                <a:defRPr sz="1517" kern="1200">
                  <a:solidFill>
                    <a:schemeClr val="tx1"/>
                  </a:solidFill>
                  <a:latin typeface="+mn-lt"/>
                  <a:ea typeface="+mn-ea"/>
                  <a:cs typeface="+mn-cs"/>
                </a:defRPr>
              </a:lvl7pPr>
              <a:lvl8pPr marL="2697937" algn="l" defTabSz="770839" rtl="0" eaLnBrk="1" latinLnBrk="0" hangingPunct="1">
                <a:defRPr sz="1517" kern="1200">
                  <a:solidFill>
                    <a:schemeClr val="tx1"/>
                  </a:solidFill>
                  <a:latin typeface="+mn-lt"/>
                  <a:ea typeface="+mn-ea"/>
                  <a:cs typeface="+mn-cs"/>
                </a:defRPr>
              </a:lvl8pPr>
              <a:lvl9pPr marL="3083357" algn="l" defTabSz="770839" rtl="0" eaLnBrk="1" latinLnBrk="0" hangingPunct="1">
                <a:defRPr sz="1517" kern="1200">
                  <a:solidFill>
                    <a:schemeClr val="tx1"/>
                  </a:solidFill>
                  <a:latin typeface="+mn-lt"/>
                  <a:ea typeface="+mn-ea"/>
                  <a:cs typeface="+mn-cs"/>
                </a:defRPr>
              </a:lvl9pPr>
            </a:lstStyle>
            <a:p>
              <a:r>
                <a:rPr lang="en-US" sz="1504" dirty="0">
                  <a:ln>
                    <a:solidFill>
                      <a:srgbClr val="0000FF"/>
                    </a:solidFill>
                  </a:ln>
                  <a:solidFill>
                    <a:srgbClr val="0000FF"/>
                  </a:solidFill>
                </a:rPr>
                <a:t>729</a:t>
              </a:r>
            </a:p>
          </p:txBody>
        </p:sp>
      </p:grpSp>
      <p:grpSp>
        <p:nvGrpSpPr>
          <p:cNvPr id="154" name="Group 153"/>
          <p:cNvGrpSpPr/>
          <p:nvPr/>
        </p:nvGrpSpPr>
        <p:grpSpPr>
          <a:xfrm>
            <a:off x="2005806" y="4427245"/>
            <a:ext cx="4279531" cy="436622"/>
            <a:chOff x="1143000" y="4735195"/>
            <a:chExt cx="5690234" cy="580551"/>
          </a:xfrm>
        </p:grpSpPr>
        <p:sp>
          <p:nvSpPr>
            <p:cNvPr id="25" name="Freeform 24"/>
            <p:cNvSpPr/>
            <p:nvPr/>
          </p:nvSpPr>
          <p:spPr>
            <a:xfrm>
              <a:off x="4690467" y="4735195"/>
              <a:ext cx="91440" cy="139067"/>
            </a:xfrm>
            <a:custGeom>
              <a:avLst/>
              <a:gdLst/>
              <a:ahLst/>
              <a:cxnLst/>
              <a:rect l="0" t="0" r="0" b="0"/>
              <a:pathLst>
                <a:path>
                  <a:moveTo>
                    <a:pt x="45720" y="0"/>
                  </a:moveTo>
                  <a:lnTo>
                    <a:pt x="45720" y="139067"/>
                  </a:lnTo>
                </a:path>
              </a:pathLst>
            </a:custGeom>
            <a:noFill/>
            <a:ln>
              <a:solidFill>
                <a:srgbClr val="008000"/>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4" name="Freeform 23"/>
            <p:cNvSpPr/>
            <p:nvPr/>
          </p:nvSpPr>
          <p:spPr>
            <a:xfrm>
              <a:off x="4736187" y="4735195"/>
              <a:ext cx="1214080" cy="139067"/>
            </a:xfrm>
            <a:custGeom>
              <a:avLst/>
              <a:gdLst/>
              <a:ahLst/>
              <a:cxnLst/>
              <a:rect l="0" t="0" r="0" b="0"/>
              <a:pathLst>
                <a:path>
                  <a:moveTo>
                    <a:pt x="0" y="0"/>
                  </a:moveTo>
                  <a:lnTo>
                    <a:pt x="0" y="70085"/>
                  </a:lnTo>
                  <a:lnTo>
                    <a:pt x="1214080" y="70085"/>
                  </a:lnTo>
                  <a:lnTo>
                    <a:pt x="1214080" y="139067"/>
                  </a:lnTo>
                </a:path>
              </a:pathLst>
            </a:custGeom>
            <a:noFill/>
            <a:ln>
              <a:solidFill>
                <a:srgbClr val="008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6" name="Freeform 25"/>
            <p:cNvSpPr/>
            <p:nvPr/>
          </p:nvSpPr>
          <p:spPr>
            <a:xfrm>
              <a:off x="3522106" y="4735195"/>
              <a:ext cx="1214080" cy="139067"/>
            </a:xfrm>
            <a:custGeom>
              <a:avLst/>
              <a:gdLst/>
              <a:ahLst/>
              <a:cxnLst/>
              <a:rect l="0" t="0" r="0" b="0"/>
              <a:pathLst>
                <a:path>
                  <a:moveTo>
                    <a:pt x="1214080" y="0"/>
                  </a:moveTo>
                  <a:lnTo>
                    <a:pt x="1214080" y="70085"/>
                  </a:lnTo>
                  <a:lnTo>
                    <a:pt x="0" y="70085"/>
                  </a:lnTo>
                  <a:lnTo>
                    <a:pt x="0" y="139067"/>
                  </a:lnTo>
                </a:path>
              </a:pathLst>
            </a:custGeom>
            <a:noFill/>
            <a:ln>
              <a:solidFill>
                <a:srgbClr val="008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98" name="Oval 97"/>
            <p:cNvSpPr/>
            <p:nvPr/>
          </p:nvSpPr>
          <p:spPr>
            <a:xfrm>
              <a:off x="3301365" y="4874263"/>
              <a:ext cx="441483" cy="441483"/>
            </a:xfrm>
            <a:prstGeom prst="ellipse">
              <a:avLst/>
            </a:prstGeom>
            <a:blipFill>
              <a:blip r:embed="rId3" cstate="print">
                <a:extLst>
                  <a:ext uri="{28A0092B-C50C-407E-A947-70E740481C1C}">
                    <a14:useLocalDpi xmlns:a14="http://schemas.microsoft.com/office/drawing/2010/main"/>
                  </a:ext>
                </a:extLst>
              </a:blip>
              <a:srcRect/>
              <a:stretch>
                <a:fillRect l="-17000" r="-17000"/>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99" name="Freeform 98"/>
            <p:cNvSpPr/>
            <p:nvPr/>
          </p:nvSpPr>
          <p:spPr>
            <a:xfrm>
              <a:off x="3742848" y="4873159"/>
              <a:ext cx="662225" cy="441483"/>
            </a:xfrm>
            <a:custGeom>
              <a:avLst/>
              <a:gdLst>
                <a:gd name="connsiteX0" fmla="*/ 0 w 662225"/>
                <a:gd name="connsiteY0" fmla="*/ 0 h 441483"/>
                <a:gd name="connsiteX1" fmla="*/ 662225 w 662225"/>
                <a:gd name="connsiteY1" fmla="*/ 0 h 441483"/>
                <a:gd name="connsiteX2" fmla="*/ 662225 w 662225"/>
                <a:gd name="connsiteY2" fmla="*/ 441483 h 441483"/>
                <a:gd name="connsiteX3" fmla="*/ 0 w 662225"/>
                <a:gd name="connsiteY3" fmla="*/ 441483 h 441483"/>
                <a:gd name="connsiteX4" fmla="*/ 0 w 662225"/>
                <a:gd name="connsiteY4" fmla="*/ 0 h 441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225" h="441483">
                  <a:moveTo>
                    <a:pt x="0" y="0"/>
                  </a:moveTo>
                  <a:lnTo>
                    <a:pt x="662225" y="0"/>
                  </a:lnTo>
                  <a:lnTo>
                    <a:pt x="662225" y="441483"/>
                  </a:lnTo>
                  <a:lnTo>
                    <a:pt x="0" y="44148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1578" tIns="51578" rIns="51578" bIns="51578" numCol="1" spcCol="1270" anchor="ctr" anchorCtr="0">
              <a:noAutofit/>
            </a:bodyPr>
            <a:lstStyle>
              <a:defPPr>
                <a:defRPr lang="en-US"/>
              </a:defPPr>
              <a:lvl1pPr marL="0" algn="l" defTabSz="770839" rtl="0" eaLnBrk="1" latinLnBrk="0" hangingPunct="1">
                <a:defRPr sz="1517" kern="1200">
                  <a:solidFill>
                    <a:schemeClr val="tx1"/>
                  </a:solidFill>
                  <a:latin typeface="+mn-lt"/>
                  <a:ea typeface="+mn-ea"/>
                  <a:cs typeface="+mn-cs"/>
                </a:defRPr>
              </a:lvl1pPr>
              <a:lvl2pPr marL="385420" algn="l" defTabSz="770839" rtl="0" eaLnBrk="1" latinLnBrk="0" hangingPunct="1">
                <a:defRPr sz="1517" kern="1200">
                  <a:solidFill>
                    <a:schemeClr val="tx1"/>
                  </a:solidFill>
                  <a:latin typeface="+mn-lt"/>
                  <a:ea typeface="+mn-ea"/>
                  <a:cs typeface="+mn-cs"/>
                </a:defRPr>
              </a:lvl2pPr>
              <a:lvl3pPr marL="770839" algn="l" defTabSz="770839" rtl="0" eaLnBrk="1" latinLnBrk="0" hangingPunct="1">
                <a:defRPr sz="1517" kern="1200">
                  <a:solidFill>
                    <a:schemeClr val="tx1"/>
                  </a:solidFill>
                  <a:latin typeface="+mn-lt"/>
                  <a:ea typeface="+mn-ea"/>
                  <a:cs typeface="+mn-cs"/>
                </a:defRPr>
              </a:lvl3pPr>
              <a:lvl4pPr marL="1156259" algn="l" defTabSz="770839" rtl="0" eaLnBrk="1" latinLnBrk="0" hangingPunct="1">
                <a:defRPr sz="1517" kern="1200">
                  <a:solidFill>
                    <a:schemeClr val="tx1"/>
                  </a:solidFill>
                  <a:latin typeface="+mn-lt"/>
                  <a:ea typeface="+mn-ea"/>
                  <a:cs typeface="+mn-cs"/>
                </a:defRPr>
              </a:lvl4pPr>
              <a:lvl5pPr marL="1541678" algn="l" defTabSz="770839" rtl="0" eaLnBrk="1" latinLnBrk="0" hangingPunct="1">
                <a:defRPr sz="1517" kern="1200">
                  <a:solidFill>
                    <a:schemeClr val="tx1"/>
                  </a:solidFill>
                  <a:latin typeface="+mn-lt"/>
                  <a:ea typeface="+mn-ea"/>
                  <a:cs typeface="+mn-cs"/>
                </a:defRPr>
              </a:lvl5pPr>
              <a:lvl6pPr marL="1927098" algn="l" defTabSz="770839" rtl="0" eaLnBrk="1" latinLnBrk="0" hangingPunct="1">
                <a:defRPr sz="1517" kern="1200">
                  <a:solidFill>
                    <a:schemeClr val="tx1"/>
                  </a:solidFill>
                  <a:latin typeface="+mn-lt"/>
                  <a:ea typeface="+mn-ea"/>
                  <a:cs typeface="+mn-cs"/>
                </a:defRPr>
              </a:lvl6pPr>
              <a:lvl7pPr marL="2312518" algn="l" defTabSz="770839" rtl="0" eaLnBrk="1" latinLnBrk="0" hangingPunct="1">
                <a:defRPr sz="1517" kern="1200">
                  <a:solidFill>
                    <a:schemeClr val="tx1"/>
                  </a:solidFill>
                  <a:latin typeface="+mn-lt"/>
                  <a:ea typeface="+mn-ea"/>
                  <a:cs typeface="+mn-cs"/>
                </a:defRPr>
              </a:lvl7pPr>
              <a:lvl8pPr marL="2697937" algn="l" defTabSz="770839" rtl="0" eaLnBrk="1" latinLnBrk="0" hangingPunct="1">
                <a:defRPr sz="1517" kern="1200">
                  <a:solidFill>
                    <a:schemeClr val="tx1"/>
                  </a:solidFill>
                  <a:latin typeface="+mn-lt"/>
                  <a:ea typeface="+mn-ea"/>
                  <a:cs typeface="+mn-cs"/>
                </a:defRPr>
              </a:lvl8pPr>
              <a:lvl9pPr marL="3083357" algn="l" defTabSz="770839" rtl="0" eaLnBrk="1" latinLnBrk="0" hangingPunct="1">
                <a:defRPr sz="1517" kern="1200">
                  <a:solidFill>
                    <a:schemeClr val="tx1"/>
                  </a:solidFill>
                  <a:latin typeface="+mn-lt"/>
                  <a:ea typeface="+mn-ea"/>
                  <a:cs typeface="+mn-cs"/>
                </a:defRPr>
              </a:lvl9pPr>
            </a:lstStyle>
            <a:p>
              <a:pPr defTabSz="601755">
                <a:lnSpc>
                  <a:spcPct val="90000"/>
                </a:lnSpc>
                <a:spcBef>
                  <a:spcPct val="0"/>
                </a:spcBef>
                <a:spcAft>
                  <a:spcPct val="35000"/>
                </a:spcAft>
              </a:pPr>
              <a:r>
                <a:rPr lang="en-US" sz="1016" dirty="0">
                  <a:ln>
                    <a:solidFill>
                      <a:srgbClr val="008000"/>
                    </a:solidFill>
                  </a:ln>
                  <a:solidFill>
                    <a:srgbClr val="008000"/>
                  </a:solidFill>
                  <a:latin typeface="Times New Roman"/>
                  <a:cs typeface="Times New Roman"/>
                </a:rPr>
                <a:t>5%</a:t>
              </a:r>
            </a:p>
          </p:txBody>
        </p:sp>
        <p:sp>
          <p:nvSpPr>
            <p:cNvPr id="100" name="Oval 99"/>
            <p:cNvSpPr/>
            <p:nvPr/>
          </p:nvSpPr>
          <p:spPr>
            <a:xfrm>
              <a:off x="4515445" y="4874263"/>
              <a:ext cx="441483" cy="441483"/>
            </a:xfrm>
            <a:prstGeom prst="ellipse">
              <a:avLst/>
            </a:prstGeom>
            <a:blipFill>
              <a:blip r:embed="rId3" cstate="print">
                <a:extLst>
                  <a:ext uri="{28A0092B-C50C-407E-A947-70E740481C1C}">
                    <a14:useLocalDpi xmlns:a14="http://schemas.microsoft.com/office/drawing/2010/main"/>
                  </a:ext>
                </a:extLst>
              </a:blip>
              <a:srcRect/>
              <a:stretch>
                <a:fillRect l="-17000" r="-17000"/>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01" name="Freeform 100"/>
            <p:cNvSpPr/>
            <p:nvPr/>
          </p:nvSpPr>
          <p:spPr>
            <a:xfrm>
              <a:off x="4956929" y="4873159"/>
              <a:ext cx="662225" cy="441483"/>
            </a:xfrm>
            <a:custGeom>
              <a:avLst/>
              <a:gdLst>
                <a:gd name="connsiteX0" fmla="*/ 0 w 662225"/>
                <a:gd name="connsiteY0" fmla="*/ 0 h 441483"/>
                <a:gd name="connsiteX1" fmla="*/ 662225 w 662225"/>
                <a:gd name="connsiteY1" fmla="*/ 0 h 441483"/>
                <a:gd name="connsiteX2" fmla="*/ 662225 w 662225"/>
                <a:gd name="connsiteY2" fmla="*/ 441483 h 441483"/>
                <a:gd name="connsiteX3" fmla="*/ 0 w 662225"/>
                <a:gd name="connsiteY3" fmla="*/ 441483 h 441483"/>
                <a:gd name="connsiteX4" fmla="*/ 0 w 662225"/>
                <a:gd name="connsiteY4" fmla="*/ 0 h 441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225" h="441483">
                  <a:moveTo>
                    <a:pt x="0" y="0"/>
                  </a:moveTo>
                  <a:lnTo>
                    <a:pt x="662225" y="0"/>
                  </a:lnTo>
                  <a:lnTo>
                    <a:pt x="662225" y="441483"/>
                  </a:lnTo>
                  <a:lnTo>
                    <a:pt x="0" y="44148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1578" tIns="51578" rIns="51578" bIns="51578" numCol="1" spcCol="1270" anchor="ctr" anchorCtr="0">
              <a:noAutofit/>
            </a:bodyPr>
            <a:lstStyle>
              <a:defPPr>
                <a:defRPr lang="en-US"/>
              </a:defPPr>
              <a:lvl1pPr marL="0" algn="l" defTabSz="770839" rtl="0" eaLnBrk="1" latinLnBrk="0" hangingPunct="1">
                <a:defRPr sz="1517" kern="1200">
                  <a:solidFill>
                    <a:schemeClr val="tx1"/>
                  </a:solidFill>
                  <a:latin typeface="+mn-lt"/>
                  <a:ea typeface="+mn-ea"/>
                  <a:cs typeface="+mn-cs"/>
                </a:defRPr>
              </a:lvl1pPr>
              <a:lvl2pPr marL="385420" algn="l" defTabSz="770839" rtl="0" eaLnBrk="1" latinLnBrk="0" hangingPunct="1">
                <a:defRPr sz="1517" kern="1200">
                  <a:solidFill>
                    <a:schemeClr val="tx1"/>
                  </a:solidFill>
                  <a:latin typeface="+mn-lt"/>
                  <a:ea typeface="+mn-ea"/>
                  <a:cs typeface="+mn-cs"/>
                </a:defRPr>
              </a:lvl2pPr>
              <a:lvl3pPr marL="770839" algn="l" defTabSz="770839" rtl="0" eaLnBrk="1" latinLnBrk="0" hangingPunct="1">
                <a:defRPr sz="1517" kern="1200">
                  <a:solidFill>
                    <a:schemeClr val="tx1"/>
                  </a:solidFill>
                  <a:latin typeface="+mn-lt"/>
                  <a:ea typeface="+mn-ea"/>
                  <a:cs typeface="+mn-cs"/>
                </a:defRPr>
              </a:lvl3pPr>
              <a:lvl4pPr marL="1156259" algn="l" defTabSz="770839" rtl="0" eaLnBrk="1" latinLnBrk="0" hangingPunct="1">
                <a:defRPr sz="1517" kern="1200">
                  <a:solidFill>
                    <a:schemeClr val="tx1"/>
                  </a:solidFill>
                  <a:latin typeface="+mn-lt"/>
                  <a:ea typeface="+mn-ea"/>
                  <a:cs typeface="+mn-cs"/>
                </a:defRPr>
              </a:lvl4pPr>
              <a:lvl5pPr marL="1541678" algn="l" defTabSz="770839" rtl="0" eaLnBrk="1" latinLnBrk="0" hangingPunct="1">
                <a:defRPr sz="1517" kern="1200">
                  <a:solidFill>
                    <a:schemeClr val="tx1"/>
                  </a:solidFill>
                  <a:latin typeface="+mn-lt"/>
                  <a:ea typeface="+mn-ea"/>
                  <a:cs typeface="+mn-cs"/>
                </a:defRPr>
              </a:lvl5pPr>
              <a:lvl6pPr marL="1927098" algn="l" defTabSz="770839" rtl="0" eaLnBrk="1" latinLnBrk="0" hangingPunct="1">
                <a:defRPr sz="1517" kern="1200">
                  <a:solidFill>
                    <a:schemeClr val="tx1"/>
                  </a:solidFill>
                  <a:latin typeface="+mn-lt"/>
                  <a:ea typeface="+mn-ea"/>
                  <a:cs typeface="+mn-cs"/>
                </a:defRPr>
              </a:lvl6pPr>
              <a:lvl7pPr marL="2312518" algn="l" defTabSz="770839" rtl="0" eaLnBrk="1" latinLnBrk="0" hangingPunct="1">
                <a:defRPr sz="1517" kern="1200">
                  <a:solidFill>
                    <a:schemeClr val="tx1"/>
                  </a:solidFill>
                  <a:latin typeface="+mn-lt"/>
                  <a:ea typeface="+mn-ea"/>
                  <a:cs typeface="+mn-cs"/>
                </a:defRPr>
              </a:lvl7pPr>
              <a:lvl8pPr marL="2697937" algn="l" defTabSz="770839" rtl="0" eaLnBrk="1" latinLnBrk="0" hangingPunct="1">
                <a:defRPr sz="1517" kern="1200">
                  <a:solidFill>
                    <a:schemeClr val="tx1"/>
                  </a:solidFill>
                  <a:latin typeface="+mn-lt"/>
                  <a:ea typeface="+mn-ea"/>
                  <a:cs typeface="+mn-cs"/>
                </a:defRPr>
              </a:lvl8pPr>
              <a:lvl9pPr marL="3083357" algn="l" defTabSz="770839" rtl="0" eaLnBrk="1" latinLnBrk="0" hangingPunct="1">
                <a:defRPr sz="1517" kern="1200">
                  <a:solidFill>
                    <a:schemeClr val="tx1"/>
                  </a:solidFill>
                  <a:latin typeface="+mn-lt"/>
                  <a:ea typeface="+mn-ea"/>
                  <a:cs typeface="+mn-cs"/>
                </a:defRPr>
              </a:lvl9pPr>
            </a:lstStyle>
            <a:p>
              <a:pPr defTabSz="601755">
                <a:lnSpc>
                  <a:spcPct val="90000"/>
                </a:lnSpc>
                <a:spcBef>
                  <a:spcPct val="0"/>
                </a:spcBef>
                <a:spcAft>
                  <a:spcPct val="35000"/>
                </a:spcAft>
              </a:pPr>
              <a:r>
                <a:rPr lang="en-US" sz="1016" dirty="0">
                  <a:ln>
                    <a:solidFill>
                      <a:srgbClr val="008000"/>
                    </a:solidFill>
                  </a:ln>
                  <a:solidFill>
                    <a:srgbClr val="008000"/>
                  </a:solidFill>
                  <a:latin typeface="Times New Roman"/>
                  <a:cs typeface="Times New Roman"/>
                </a:rPr>
                <a:t>5%</a:t>
              </a:r>
            </a:p>
          </p:txBody>
        </p:sp>
        <p:sp>
          <p:nvSpPr>
            <p:cNvPr id="102" name="Oval 101"/>
            <p:cNvSpPr/>
            <p:nvPr/>
          </p:nvSpPr>
          <p:spPr>
            <a:xfrm>
              <a:off x="5729525" y="4874263"/>
              <a:ext cx="441483" cy="441483"/>
            </a:xfrm>
            <a:prstGeom prst="ellipse">
              <a:avLst/>
            </a:prstGeom>
            <a:blipFill>
              <a:blip r:embed="rId3" cstate="print">
                <a:extLst>
                  <a:ext uri="{28A0092B-C50C-407E-A947-70E740481C1C}">
                    <a14:useLocalDpi xmlns:a14="http://schemas.microsoft.com/office/drawing/2010/main"/>
                  </a:ext>
                </a:extLst>
              </a:blip>
              <a:srcRect/>
              <a:stretch>
                <a:fillRect l="-17000" r="-17000"/>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03" name="Freeform 102"/>
            <p:cNvSpPr/>
            <p:nvPr/>
          </p:nvSpPr>
          <p:spPr>
            <a:xfrm>
              <a:off x="6171009" y="4873159"/>
              <a:ext cx="662225" cy="441483"/>
            </a:xfrm>
            <a:custGeom>
              <a:avLst/>
              <a:gdLst>
                <a:gd name="connsiteX0" fmla="*/ 0 w 662225"/>
                <a:gd name="connsiteY0" fmla="*/ 0 h 441483"/>
                <a:gd name="connsiteX1" fmla="*/ 662225 w 662225"/>
                <a:gd name="connsiteY1" fmla="*/ 0 h 441483"/>
                <a:gd name="connsiteX2" fmla="*/ 662225 w 662225"/>
                <a:gd name="connsiteY2" fmla="*/ 441483 h 441483"/>
                <a:gd name="connsiteX3" fmla="*/ 0 w 662225"/>
                <a:gd name="connsiteY3" fmla="*/ 441483 h 441483"/>
                <a:gd name="connsiteX4" fmla="*/ 0 w 662225"/>
                <a:gd name="connsiteY4" fmla="*/ 0 h 441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225" h="441483">
                  <a:moveTo>
                    <a:pt x="0" y="0"/>
                  </a:moveTo>
                  <a:lnTo>
                    <a:pt x="662225" y="0"/>
                  </a:lnTo>
                  <a:lnTo>
                    <a:pt x="662225" y="441483"/>
                  </a:lnTo>
                  <a:lnTo>
                    <a:pt x="0" y="44148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1578" tIns="51578" rIns="51578" bIns="51578" numCol="1" spcCol="1270" anchor="ctr" anchorCtr="0">
              <a:noAutofit/>
            </a:bodyPr>
            <a:lstStyle>
              <a:defPPr>
                <a:defRPr lang="en-US"/>
              </a:defPPr>
              <a:lvl1pPr marL="0" algn="l" defTabSz="770839" rtl="0" eaLnBrk="1" latinLnBrk="0" hangingPunct="1">
                <a:defRPr sz="1517" kern="1200">
                  <a:solidFill>
                    <a:schemeClr val="tx1"/>
                  </a:solidFill>
                  <a:latin typeface="+mn-lt"/>
                  <a:ea typeface="+mn-ea"/>
                  <a:cs typeface="+mn-cs"/>
                </a:defRPr>
              </a:lvl1pPr>
              <a:lvl2pPr marL="385420" algn="l" defTabSz="770839" rtl="0" eaLnBrk="1" latinLnBrk="0" hangingPunct="1">
                <a:defRPr sz="1517" kern="1200">
                  <a:solidFill>
                    <a:schemeClr val="tx1"/>
                  </a:solidFill>
                  <a:latin typeface="+mn-lt"/>
                  <a:ea typeface="+mn-ea"/>
                  <a:cs typeface="+mn-cs"/>
                </a:defRPr>
              </a:lvl2pPr>
              <a:lvl3pPr marL="770839" algn="l" defTabSz="770839" rtl="0" eaLnBrk="1" latinLnBrk="0" hangingPunct="1">
                <a:defRPr sz="1517" kern="1200">
                  <a:solidFill>
                    <a:schemeClr val="tx1"/>
                  </a:solidFill>
                  <a:latin typeface="+mn-lt"/>
                  <a:ea typeface="+mn-ea"/>
                  <a:cs typeface="+mn-cs"/>
                </a:defRPr>
              </a:lvl3pPr>
              <a:lvl4pPr marL="1156259" algn="l" defTabSz="770839" rtl="0" eaLnBrk="1" latinLnBrk="0" hangingPunct="1">
                <a:defRPr sz="1517" kern="1200">
                  <a:solidFill>
                    <a:schemeClr val="tx1"/>
                  </a:solidFill>
                  <a:latin typeface="+mn-lt"/>
                  <a:ea typeface="+mn-ea"/>
                  <a:cs typeface="+mn-cs"/>
                </a:defRPr>
              </a:lvl4pPr>
              <a:lvl5pPr marL="1541678" algn="l" defTabSz="770839" rtl="0" eaLnBrk="1" latinLnBrk="0" hangingPunct="1">
                <a:defRPr sz="1517" kern="1200">
                  <a:solidFill>
                    <a:schemeClr val="tx1"/>
                  </a:solidFill>
                  <a:latin typeface="+mn-lt"/>
                  <a:ea typeface="+mn-ea"/>
                  <a:cs typeface="+mn-cs"/>
                </a:defRPr>
              </a:lvl5pPr>
              <a:lvl6pPr marL="1927098" algn="l" defTabSz="770839" rtl="0" eaLnBrk="1" latinLnBrk="0" hangingPunct="1">
                <a:defRPr sz="1517" kern="1200">
                  <a:solidFill>
                    <a:schemeClr val="tx1"/>
                  </a:solidFill>
                  <a:latin typeface="+mn-lt"/>
                  <a:ea typeface="+mn-ea"/>
                  <a:cs typeface="+mn-cs"/>
                </a:defRPr>
              </a:lvl6pPr>
              <a:lvl7pPr marL="2312518" algn="l" defTabSz="770839" rtl="0" eaLnBrk="1" latinLnBrk="0" hangingPunct="1">
                <a:defRPr sz="1517" kern="1200">
                  <a:solidFill>
                    <a:schemeClr val="tx1"/>
                  </a:solidFill>
                  <a:latin typeface="+mn-lt"/>
                  <a:ea typeface="+mn-ea"/>
                  <a:cs typeface="+mn-cs"/>
                </a:defRPr>
              </a:lvl7pPr>
              <a:lvl8pPr marL="2697937" algn="l" defTabSz="770839" rtl="0" eaLnBrk="1" latinLnBrk="0" hangingPunct="1">
                <a:defRPr sz="1517" kern="1200">
                  <a:solidFill>
                    <a:schemeClr val="tx1"/>
                  </a:solidFill>
                  <a:latin typeface="+mn-lt"/>
                  <a:ea typeface="+mn-ea"/>
                  <a:cs typeface="+mn-cs"/>
                </a:defRPr>
              </a:lvl8pPr>
              <a:lvl9pPr marL="3083357" algn="l" defTabSz="770839" rtl="0" eaLnBrk="1" latinLnBrk="0" hangingPunct="1">
                <a:defRPr sz="1517" kern="1200">
                  <a:solidFill>
                    <a:schemeClr val="tx1"/>
                  </a:solidFill>
                  <a:latin typeface="+mn-lt"/>
                  <a:ea typeface="+mn-ea"/>
                  <a:cs typeface="+mn-cs"/>
                </a:defRPr>
              </a:lvl9pPr>
            </a:lstStyle>
            <a:p>
              <a:pPr defTabSz="601755">
                <a:lnSpc>
                  <a:spcPct val="90000"/>
                </a:lnSpc>
                <a:spcBef>
                  <a:spcPct val="0"/>
                </a:spcBef>
                <a:spcAft>
                  <a:spcPct val="35000"/>
                </a:spcAft>
              </a:pPr>
              <a:r>
                <a:rPr lang="en-US" sz="1016" dirty="0">
                  <a:ln>
                    <a:solidFill>
                      <a:srgbClr val="008000"/>
                    </a:solidFill>
                  </a:ln>
                  <a:solidFill>
                    <a:srgbClr val="008000"/>
                  </a:solidFill>
                  <a:latin typeface="Times New Roman"/>
                  <a:cs typeface="Times New Roman"/>
                </a:rPr>
                <a:t>5%</a:t>
              </a:r>
            </a:p>
          </p:txBody>
        </p:sp>
        <p:sp>
          <p:nvSpPr>
            <p:cNvPr id="142" name="TextBox 141"/>
            <p:cNvSpPr txBox="1"/>
            <p:nvPr/>
          </p:nvSpPr>
          <p:spPr>
            <a:xfrm>
              <a:off x="1143000" y="4800600"/>
              <a:ext cx="767732" cy="430887"/>
            </a:xfrm>
            <a:prstGeom prst="rect">
              <a:avLst/>
            </a:prstGeom>
            <a:noFill/>
          </p:spPr>
          <p:txBody>
            <a:bodyPr wrap="none" rtlCol="0">
              <a:spAutoFit/>
            </a:bodyPr>
            <a:lstStyle>
              <a:defPPr>
                <a:defRPr lang="en-US"/>
              </a:defPPr>
              <a:lvl1pPr marL="0" algn="l" defTabSz="770839" rtl="0" eaLnBrk="1" latinLnBrk="0" hangingPunct="1">
                <a:defRPr sz="1517" kern="1200">
                  <a:solidFill>
                    <a:schemeClr val="tx1"/>
                  </a:solidFill>
                  <a:latin typeface="+mn-lt"/>
                  <a:ea typeface="+mn-ea"/>
                  <a:cs typeface="+mn-cs"/>
                </a:defRPr>
              </a:lvl1pPr>
              <a:lvl2pPr marL="385420" algn="l" defTabSz="770839" rtl="0" eaLnBrk="1" latinLnBrk="0" hangingPunct="1">
                <a:defRPr sz="1517" kern="1200">
                  <a:solidFill>
                    <a:schemeClr val="tx1"/>
                  </a:solidFill>
                  <a:latin typeface="+mn-lt"/>
                  <a:ea typeface="+mn-ea"/>
                  <a:cs typeface="+mn-cs"/>
                </a:defRPr>
              </a:lvl2pPr>
              <a:lvl3pPr marL="770839" algn="l" defTabSz="770839" rtl="0" eaLnBrk="1" latinLnBrk="0" hangingPunct="1">
                <a:defRPr sz="1517" kern="1200">
                  <a:solidFill>
                    <a:schemeClr val="tx1"/>
                  </a:solidFill>
                  <a:latin typeface="+mn-lt"/>
                  <a:ea typeface="+mn-ea"/>
                  <a:cs typeface="+mn-cs"/>
                </a:defRPr>
              </a:lvl3pPr>
              <a:lvl4pPr marL="1156259" algn="l" defTabSz="770839" rtl="0" eaLnBrk="1" latinLnBrk="0" hangingPunct="1">
                <a:defRPr sz="1517" kern="1200">
                  <a:solidFill>
                    <a:schemeClr val="tx1"/>
                  </a:solidFill>
                  <a:latin typeface="+mn-lt"/>
                  <a:ea typeface="+mn-ea"/>
                  <a:cs typeface="+mn-cs"/>
                </a:defRPr>
              </a:lvl4pPr>
              <a:lvl5pPr marL="1541678" algn="l" defTabSz="770839" rtl="0" eaLnBrk="1" latinLnBrk="0" hangingPunct="1">
                <a:defRPr sz="1517" kern="1200">
                  <a:solidFill>
                    <a:schemeClr val="tx1"/>
                  </a:solidFill>
                  <a:latin typeface="+mn-lt"/>
                  <a:ea typeface="+mn-ea"/>
                  <a:cs typeface="+mn-cs"/>
                </a:defRPr>
              </a:lvl5pPr>
              <a:lvl6pPr marL="1927098" algn="l" defTabSz="770839" rtl="0" eaLnBrk="1" latinLnBrk="0" hangingPunct="1">
                <a:defRPr sz="1517" kern="1200">
                  <a:solidFill>
                    <a:schemeClr val="tx1"/>
                  </a:solidFill>
                  <a:latin typeface="+mn-lt"/>
                  <a:ea typeface="+mn-ea"/>
                  <a:cs typeface="+mn-cs"/>
                </a:defRPr>
              </a:lvl6pPr>
              <a:lvl7pPr marL="2312518" algn="l" defTabSz="770839" rtl="0" eaLnBrk="1" latinLnBrk="0" hangingPunct="1">
                <a:defRPr sz="1517" kern="1200">
                  <a:solidFill>
                    <a:schemeClr val="tx1"/>
                  </a:solidFill>
                  <a:latin typeface="+mn-lt"/>
                  <a:ea typeface="+mn-ea"/>
                  <a:cs typeface="+mn-cs"/>
                </a:defRPr>
              </a:lvl7pPr>
              <a:lvl8pPr marL="2697937" algn="l" defTabSz="770839" rtl="0" eaLnBrk="1" latinLnBrk="0" hangingPunct="1">
                <a:defRPr sz="1517" kern="1200">
                  <a:solidFill>
                    <a:schemeClr val="tx1"/>
                  </a:solidFill>
                  <a:latin typeface="+mn-lt"/>
                  <a:ea typeface="+mn-ea"/>
                  <a:cs typeface="+mn-cs"/>
                </a:defRPr>
              </a:lvl8pPr>
              <a:lvl9pPr marL="3083357" algn="l" defTabSz="770839" rtl="0" eaLnBrk="1" latinLnBrk="0" hangingPunct="1">
                <a:defRPr sz="1517" kern="1200">
                  <a:solidFill>
                    <a:schemeClr val="tx1"/>
                  </a:solidFill>
                  <a:latin typeface="+mn-lt"/>
                  <a:ea typeface="+mn-ea"/>
                  <a:cs typeface="+mn-cs"/>
                </a:defRPr>
              </a:lvl9pPr>
            </a:lstStyle>
            <a:p>
              <a:r>
                <a:rPr lang="en-US" sz="1504" b="1" dirty="0">
                  <a:solidFill>
                    <a:srgbClr val="008000"/>
                  </a:solidFill>
                </a:rPr>
                <a:t>2187</a:t>
              </a:r>
            </a:p>
          </p:txBody>
        </p:sp>
      </p:grpSp>
      <p:grpSp>
        <p:nvGrpSpPr>
          <p:cNvPr id="155" name="Group 154"/>
          <p:cNvGrpSpPr/>
          <p:nvPr/>
        </p:nvGrpSpPr>
        <p:grpSpPr>
          <a:xfrm>
            <a:off x="2019975" y="4863866"/>
            <a:ext cx="5178451" cy="436622"/>
            <a:chOff x="1161840" y="5315747"/>
            <a:chExt cx="6885474" cy="580550"/>
          </a:xfrm>
        </p:grpSpPr>
        <p:sp>
          <p:nvSpPr>
            <p:cNvPr id="22" name="Freeform 21"/>
            <p:cNvSpPr/>
            <p:nvPr/>
          </p:nvSpPr>
          <p:spPr>
            <a:xfrm>
              <a:off x="5904547" y="5315747"/>
              <a:ext cx="91440" cy="139067"/>
            </a:xfrm>
            <a:custGeom>
              <a:avLst/>
              <a:gdLst/>
              <a:ahLst/>
              <a:cxnLst/>
              <a:rect l="0" t="0" r="0" b="0"/>
              <a:pathLst>
                <a:path>
                  <a:moveTo>
                    <a:pt x="45720" y="0"/>
                  </a:moveTo>
                  <a:lnTo>
                    <a:pt x="45720" y="139067"/>
                  </a:lnTo>
                </a:path>
              </a:pathLst>
            </a:custGeom>
            <a:noFill/>
            <a:ln>
              <a:solidFill>
                <a:srgbClr val="008000"/>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1" name="Freeform 20"/>
            <p:cNvSpPr/>
            <p:nvPr/>
          </p:nvSpPr>
          <p:spPr>
            <a:xfrm>
              <a:off x="5950267" y="5315747"/>
              <a:ext cx="1214080" cy="139067"/>
            </a:xfrm>
            <a:custGeom>
              <a:avLst/>
              <a:gdLst/>
              <a:ahLst/>
              <a:cxnLst/>
              <a:rect l="0" t="0" r="0" b="0"/>
              <a:pathLst>
                <a:path>
                  <a:moveTo>
                    <a:pt x="0" y="0"/>
                  </a:moveTo>
                  <a:lnTo>
                    <a:pt x="0" y="70085"/>
                  </a:lnTo>
                  <a:lnTo>
                    <a:pt x="1214080" y="70085"/>
                  </a:lnTo>
                  <a:lnTo>
                    <a:pt x="1214080" y="139067"/>
                  </a:lnTo>
                </a:path>
              </a:pathLst>
            </a:custGeom>
            <a:noFill/>
            <a:ln>
              <a:solidFill>
                <a:srgbClr val="008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3" name="Freeform 22"/>
            <p:cNvSpPr/>
            <p:nvPr/>
          </p:nvSpPr>
          <p:spPr>
            <a:xfrm>
              <a:off x="4736187" y="5315747"/>
              <a:ext cx="1214080" cy="139067"/>
            </a:xfrm>
            <a:custGeom>
              <a:avLst/>
              <a:gdLst/>
              <a:ahLst/>
              <a:cxnLst/>
              <a:rect l="0" t="0" r="0" b="0"/>
              <a:pathLst>
                <a:path>
                  <a:moveTo>
                    <a:pt x="1214080" y="0"/>
                  </a:moveTo>
                  <a:lnTo>
                    <a:pt x="1214080" y="70085"/>
                  </a:lnTo>
                  <a:lnTo>
                    <a:pt x="0" y="70085"/>
                  </a:lnTo>
                  <a:lnTo>
                    <a:pt x="0" y="139067"/>
                  </a:lnTo>
                </a:path>
              </a:pathLst>
            </a:custGeom>
            <a:noFill/>
            <a:ln>
              <a:solidFill>
                <a:srgbClr val="008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04" name="Oval 103"/>
            <p:cNvSpPr/>
            <p:nvPr/>
          </p:nvSpPr>
          <p:spPr>
            <a:xfrm>
              <a:off x="4515445" y="5454814"/>
              <a:ext cx="441483" cy="441483"/>
            </a:xfrm>
            <a:prstGeom prst="ellipse">
              <a:avLst/>
            </a:prstGeom>
            <a:blipFill>
              <a:blip r:embed="rId3" cstate="print">
                <a:extLst>
                  <a:ext uri="{28A0092B-C50C-407E-A947-70E740481C1C}">
                    <a14:useLocalDpi xmlns:a14="http://schemas.microsoft.com/office/drawing/2010/main"/>
                  </a:ext>
                </a:extLst>
              </a:blip>
              <a:srcRect/>
              <a:stretch>
                <a:fillRect l="-17000" r="-17000"/>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05" name="Freeform 104"/>
            <p:cNvSpPr/>
            <p:nvPr/>
          </p:nvSpPr>
          <p:spPr>
            <a:xfrm>
              <a:off x="4956929" y="5453710"/>
              <a:ext cx="662225" cy="441483"/>
            </a:xfrm>
            <a:custGeom>
              <a:avLst/>
              <a:gdLst>
                <a:gd name="connsiteX0" fmla="*/ 0 w 662225"/>
                <a:gd name="connsiteY0" fmla="*/ 0 h 441483"/>
                <a:gd name="connsiteX1" fmla="*/ 662225 w 662225"/>
                <a:gd name="connsiteY1" fmla="*/ 0 h 441483"/>
                <a:gd name="connsiteX2" fmla="*/ 662225 w 662225"/>
                <a:gd name="connsiteY2" fmla="*/ 441483 h 441483"/>
                <a:gd name="connsiteX3" fmla="*/ 0 w 662225"/>
                <a:gd name="connsiteY3" fmla="*/ 441483 h 441483"/>
                <a:gd name="connsiteX4" fmla="*/ 0 w 662225"/>
                <a:gd name="connsiteY4" fmla="*/ 0 h 441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225" h="441483">
                  <a:moveTo>
                    <a:pt x="0" y="0"/>
                  </a:moveTo>
                  <a:lnTo>
                    <a:pt x="662225" y="0"/>
                  </a:lnTo>
                  <a:lnTo>
                    <a:pt x="662225" y="441483"/>
                  </a:lnTo>
                  <a:lnTo>
                    <a:pt x="0" y="441483"/>
                  </a:lnTo>
                  <a:lnTo>
                    <a:pt x="0" y="0"/>
                  </a:lnTo>
                  <a:close/>
                </a:path>
              </a:pathLst>
            </a:custGeom>
            <a:noFill/>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1578" tIns="51578" rIns="51578" bIns="51578" numCol="1" spcCol="1270" anchor="ctr" anchorCtr="0">
              <a:noAutofit/>
            </a:bodyPr>
            <a:lstStyle>
              <a:defPPr>
                <a:defRPr lang="en-US"/>
              </a:defPPr>
              <a:lvl1pPr marL="0" algn="l" defTabSz="770839" rtl="0" eaLnBrk="1" latinLnBrk="0" hangingPunct="1">
                <a:defRPr sz="1517" kern="1200">
                  <a:solidFill>
                    <a:schemeClr val="tx1"/>
                  </a:solidFill>
                  <a:latin typeface="+mn-lt"/>
                  <a:ea typeface="+mn-ea"/>
                  <a:cs typeface="+mn-cs"/>
                </a:defRPr>
              </a:lvl1pPr>
              <a:lvl2pPr marL="385420" algn="l" defTabSz="770839" rtl="0" eaLnBrk="1" latinLnBrk="0" hangingPunct="1">
                <a:defRPr sz="1517" kern="1200">
                  <a:solidFill>
                    <a:schemeClr val="tx1"/>
                  </a:solidFill>
                  <a:latin typeface="+mn-lt"/>
                  <a:ea typeface="+mn-ea"/>
                  <a:cs typeface="+mn-cs"/>
                </a:defRPr>
              </a:lvl2pPr>
              <a:lvl3pPr marL="770839" algn="l" defTabSz="770839" rtl="0" eaLnBrk="1" latinLnBrk="0" hangingPunct="1">
                <a:defRPr sz="1517" kern="1200">
                  <a:solidFill>
                    <a:schemeClr val="tx1"/>
                  </a:solidFill>
                  <a:latin typeface="+mn-lt"/>
                  <a:ea typeface="+mn-ea"/>
                  <a:cs typeface="+mn-cs"/>
                </a:defRPr>
              </a:lvl3pPr>
              <a:lvl4pPr marL="1156259" algn="l" defTabSz="770839" rtl="0" eaLnBrk="1" latinLnBrk="0" hangingPunct="1">
                <a:defRPr sz="1517" kern="1200">
                  <a:solidFill>
                    <a:schemeClr val="tx1"/>
                  </a:solidFill>
                  <a:latin typeface="+mn-lt"/>
                  <a:ea typeface="+mn-ea"/>
                  <a:cs typeface="+mn-cs"/>
                </a:defRPr>
              </a:lvl4pPr>
              <a:lvl5pPr marL="1541678" algn="l" defTabSz="770839" rtl="0" eaLnBrk="1" latinLnBrk="0" hangingPunct="1">
                <a:defRPr sz="1517" kern="1200">
                  <a:solidFill>
                    <a:schemeClr val="tx1"/>
                  </a:solidFill>
                  <a:latin typeface="+mn-lt"/>
                  <a:ea typeface="+mn-ea"/>
                  <a:cs typeface="+mn-cs"/>
                </a:defRPr>
              </a:lvl5pPr>
              <a:lvl6pPr marL="1927098" algn="l" defTabSz="770839" rtl="0" eaLnBrk="1" latinLnBrk="0" hangingPunct="1">
                <a:defRPr sz="1517" kern="1200">
                  <a:solidFill>
                    <a:schemeClr val="tx1"/>
                  </a:solidFill>
                  <a:latin typeface="+mn-lt"/>
                  <a:ea typeface="+mn-ea"/>
                  <a:cs typeface="+mn-cs"/>
                </a:defRPr>
              </a:lvl6pPr>
              <a:lvl7pPr marL="2312518" algn="l" defTabSz="770839" rtl="0" eaLnBrk="1" latinLnBrk="0" hangingPunct="1">
                <a:defRPr sz="1517" kern="1200">
                  <a:solidFill>
                    <a:schemeClr val="tx1"/>
                  </a:solidFill>
                  <a:latin typeface="+mn-lt"/>
                  <a:ea typeface="+mn-ea"/>
                  <a:cs typeface="+mn-cs"/>
                </a:defRPr>
              </a:lvl7pPr>
              <a:lvl8pPr marL="2697937" algn="l" defTabSz="770839" rtl="0" eaLnBrk="1" latinLnBrk="0" hangingPunct="1">
                <a:defRPr sz="1517" kern="1200">
                  <a:solidFill>
                    <a:schemeClr val="tx1"/>
                  </a:solidFill>
                  <a:latin typeface="+mn-lt"/>
                  <a:ea typeface="+mn-ea"/>
                  <a:cs typeface="+mn-cs"/>
                </a:defRPr>
              </a:lvl8pPr>
              <a:lvl9pPr marL="3083357" algn="l" defTabSz="770839" rtl="0" eaLnBrk="1" latinLnBrk="0" hangingPunct="1">
                <a:defRPr sz="1517" kern="1200">
                  <a:solidFill>
                    <a:schemeClr val="tx1"/>
                  </a:solidFill>
                  <a:latin typeface="+mn-lt"/>
                  <a:ea typeface="+mn-ea"/>
                  <a:cs typeface="+mn-cs"/>
                </a:defRPr>
              </a:lvl9pPr>
            </a:lstStyle>
            <a:p>
              <a:pPr defTabSz="601755">
                <a:lnSpc>
                  <a:spcPct val="90000"/>
                </a:lnSpc>
                <a:spcBef>
                  <a:spcPct val="0"/>
                </a:spcBef>
                <a:spcAft>
                  <a:spcPct val="35000"/>
                </a:spcAft>
              </a:pPr>
              <a:r>
                <a:rPr lang="en-US" sz="1016" dirty="0">
                  <a:ln>
                    <a:solidFill>
                      <a:srgbClr val="008000"/>
                    </a:solidFill>
                  </a:ln>
                  <a:solidFill>
                    <a:srgbClr val="FF0000"/>
                  </a:solidFill>
                  <a:effectLst>
                    <a:glow rad="101600">
                      <a:schemeClr val="accent3">
                        <a:satMod val="175000"/>
                        <a:alpha val="40000"/>
                      </a:schemeClr>
                    </a:glow>
                  </a:effectLst>
                  <a:latin typeface="Times New Roman"/>
                  <a:cs typeface="Times New Roman"/>
                </a:rPr>
                <a:t>10%</a:t>
              </a:r>
            </a:p>
          </p:txBody>
        </p:sp>
        <p:sp>
          <p:nvSpPr>
            <p:cNvPr id="106" name="Oval 105"/>
            <p:cNvSpPr/>
            <p:nvPr/>
          </p:nvSpPr>
          <p:spPr>
            <a:xfrm>
              <a:off x="5729525" y="5454814"/>
              <a:ext cx="441483" cy="441483"/>
            </a:xfrm>
            <a:prstGeom prst="ellipse">
              <a:avLst/>
            </a:prstGeom>
            <a:blipFill>
              <a:blip r:embed="rId3" cstate="print">
                <a:extLst>
                  <a:ext uri="{28A0092B-C50C-407E-A947-70E740481C1C}">
                    <a14:useLocalDpi xmlns:a14="http://schemas.microsoft.com/office/drawing/2010/main"/>
                  </a:ext>
                </a:extLst>
              </a:blip>
              <a:srcRect/>
              <a:stretch>
                <a:fillRect l="-17000" r="-17000"/>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07" name="Freeform 106"/>
            <p:cNvSpPr/>
            <p:nvPr/>
          </p:nvSpPr>
          <p:spPr>
            <a:xfrm>
              <a:off x="6171009" y="5453710"/>
              <a:ext cx="662225" cy="441483"/>
            </a:xfrm>
            <a:custGeom>
              <a:avLst/>
              <a:gdLst>
                <a:gd name="connsiteX0" fmla="*/ 0 w 662225"/>
                <a:gd name="connsiteY0" fmla="*/ 0 h 441483"/>
                <a:gd name="connsiteX1" fmla="*/ 662225 w 662225"/>
                <a:gd name="connsiteY1" fmla="*/ 0 h 441483"/>
                <a:gd name="connsiteX2" fmla="*/ 662225 w 662225"/>
                <a:gd name="connsiteY2" fmla="*/ 441483 h 441483"/>
                <a:gd name="connsiteX3" fmla="*/ 0 w 662225"/>
                <a:gd name="connsiteY3" fmla="*/ 441483 h 441483"/>
                <a:gd name="connsiteX4" fmla="*/ 0 w 662225"/>
                <a:gd name="connsiteY4" fmla="*/ 0 h 441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225" h="441483">
                  <a:moveTo>
                    <a:pt x="0" y="0"/>
                  </a:moveTo>
                  <a:lnTo>
                    <a:pt x="662225" y="0"/>
                  </a:lnTo>
                  <a:lnTo>
                    <a:pt x="662225" y="441483"/>
                  </a:lnTo>
                  <a:lnTo>
                    <a:pt x="0" y="441483"/>
                  </a:lnTo>
                  <a:lnTo>
                    <a:pt x="0" y="0"/>
                  </a:lnTo>
                  <a:close/>
                </a:path>
              </a:pathLst>
            </a:custGeom>
            <a:noFill/>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1578" tIns="51578" rIns="51578" bIns="51578" numCol="1" spcCol="1270" anchor="ctr" anchorCtr="0">
              <a:noAutofit/>
            </a:bodyPr>
            <a:lstStyle>
              <a:defPPr>
                <a:defRPr lang="en-US"/>
              </a:defPPr>
              <a:lvl1pPr marL="0" algn="l" defTabSz="770839" rtl="0" eaLnBrk="1" latinLnBrk="0" hangingPunct="1">
                <a:defRPr sz="1517" kern="1200">
                  <a:solidFill>
                    <a:schemeClr val="tx1"/>
                  </a:solidFill>
                  <a:latin typeface="+mn-lt"/>
                  <a:ea typeface="+mn-ea"/>
                  <a:cs typeface="+mn-cs"/>
                </a:defRPr>
              </a:lvl1pPr>
              <a:lvl2pPr marL="385420" algn="l" defTabSz="770839" rtl="0" eaLnBrk="1" latinLnBrk="0" hangingPunct="1">
                <a:defRPr sz="1517" kern="1200">
                  <a:solidFill>
                    <a:schemeClr val="tx1"/>
                  </a:solidFill>
                  <a:latin typeface="+mn-lt"/>
                  <a:ea typeface="+mn-ea"/>
                  <a:cs typeface="+mn-cs"/>
                </a:defRPr>
              </a:lvl2pPr>
              <a:lvl3pPr marL="770839" algn="l" defTabSz="770839" rtl="0" eaLnBrk="1" latinLnBrk="0" hangingPunct="1">
                <a:defRPr sz="1517" kern="1200">
                  <a:solidFill>
                    <a:schemeClr val="tx1"/>
                  </a:solidFill>
                  <a:latin typeface="+mn-lt"/>
                  <a:ea typeface="+mn-ea"/>
                  <a:cs typeface="+mn-cs"/>
                </a:defRPr>
              </a:lvl3pPr>
              <a:lvl4pPr marL="1156259" algn="l" defTabSz="770839" rtl="0" eaLnBrk="1" latinLnBrk="0" hangingPunct="1">
                <a:defRPr sz="1517" kern="1200">
                  <a:solidFill>
                    <a:schemeClr val="tx1"/>
                  </a:solidFill>
                  <a:latin typeface="+mn-lt"/>
                  <a:ea typeface="+mn-ea"/>
                  <a:cs typeface="+mn-cs"/>
                </a:defRPr>
              </a:lvl4pPr>
              <a:lvl5pPr marL="1541678" algn="l" defTabSz="770839" rtl="0" eaLnBrk="1" latinLnBrk="0" hangingPunct="1">
                <a:defRPr sz="1517" kern="1200">
                  <a:solidFill>
                    <a:schemeClr val="tx1"/>
                  </a:solidFill>
                  <a:latin typeface="+mn-lt"/>
                  <a:ea typeface="+mn-ea"/>
                  <a:cs typeface="+mn-cs"/>
                </a:defRPr>
              </a:lvl5pPr>
              <a:lvl6pPr marL="1927098" algn="l" defTabSz="770839" rtl="0" eaLnBrk="1" latinLnBrk="0" hangingPunct="1">
                <a:defRPr sz="1517" kern="1200">
                  <a:solidFill>
                    <a:schemeClr val="tx1"/>
                  </a:solidFill>
                  <a:latin typeface="+mn-lt"/>
                  <a:ea typeface="+mn-ea"/>
                  <a:cs typeface="+mn-cs"/>
                </a:defRPr>
              </a:lvl6pPr>
              <a:lvl7pPr marL="2312518" algn="l" defTabSz="770839" rtl="0" eaLnBrk="1" latinLnBrk="0" hangingPunct="1">
                <a:defRPr sz="1517" kern="1200">
                  <a:solidFill>
                    <a:schemeClr val="tx1"/>
                  </a:solidFill>
                  <a:latin typeface="+mn-lt"/>
                  <a:ea typeface="+mn-ea"/>
                  <a:cs typeface="+mn-cs"/>
                </a:defRPr>
              </a:lvl7pPr>
              <a:lvl8pPr marL="2697937" algn="l" defTabSz="770839" rtl="0" eaLnBrk="1" latinLnBrk="0" hangingPunct="1">
                <a:defRPr sz="1517" kern="1200">
                  <a:solidFill>
                    <a:schemeClr val="tx1"/>
                  </a:solidFill>
                  <a:latin typeface="+mn-lt"/>
                  <a:ea typeface="+mn-ea"/>
                  <a:cs typeface="+mn-cs"/>
                </a:defRPr>
              </a:lvl8pPr>
              <a:lvl9pPr marL="3083357" algn="l" defTabSz="770839" rtl="0" eaLnBrk="1" latinLnBrk="0" hangingPunct="1">
                <a:defRPr sz="1517" kern="1200">
                  <a:solidFill>
                    <a:schemeClr val="tx1"/>
                  </a:solidFill>
                  <a:latin typeface="+mn-lt"/>
                  <a:ea typeface="+mn-ea"/>
                  <a:cs typeface="+mn-cs"/>
                </a:defRPr>
              </a:lvl9pPr>
            </a:lstStyle>
            <a:p>
              <a:pPr defTabSz="601755">
                <a:lnSpc>
                  <a:spcPct val="90000"/>
                </a:lnSpc>
                <a:spcBef>
                  <a:spcPct val="0"/>
                </a:spcBef>
                <a:spcAft>
                  <a:spcPct val="35000"/>
                </a:spcAft>
              </a:pPr>
              <a:r>
                <a:rPr lang="en-US" sz="1016" dirty="0">
                  <a:ln>
                    <a:solidFill>
                      <a:srgbClr val="008000"/>
                    </a:solidFill>
                  </a:ln>
                  <a:solidFill>
                    <a:srgbClr val="FF0000"/>
                  </a:solidFill>
                  <a:effectLst>
                    <a:glow rad="139700">
                      <a:schemeClr val="accent3">
                        <a:satMod val="175000"/>
                        <a:alpha val="40000"/>
                      </a:schemeClr>
                    </a:glow>
                  </a:effectLst>
                  <a:latin typeface="Times New Roman"/>
                  <a:cs typeface="Times New Roman"/>
                </a:rPr>
                <a:t>10%</a:t>
              </a:r>
            </a:p>
          </p:txBody>
        </p:sp>
        <p:sp>
          <p:nvSpPr>
            <p:cNvPr id="108" name="Oval 107"/>
            <p:cNvSpPr/>
            <p:nvPr/>
          </p:nvSpPr>
          <p:spPr>
            <a:xfrm>
              <a:off x="6943605" y="5454814"/>
              <a:ext cx="441483" cy="441483"/>
            </a:xfrm>
            <a:prstGeom prst="ellipse">
              <a:avLst/>
            </a:prstGeom>
            <a:blipFill>
              <a:blip r:embed="rId3" cstate="print">
                <a:extLst>
                  <a:ext uri="{28A0092B-C50C-407E-A947-70E740481C1C}">
                    <a14:useLocalDpi xmlns:a14="http://schemas.microsoft.com/office/drawing/2010/main"/>
                  </a:ext>
                </a:extLst>
              </a:blip>
              <a:srcRect/>
              <a:stretch>
                <a:fillRect l="-17000" r="-17000"/>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09" name="Freeform 108"/>
            <p:cNvSpPr/>
            <p:nvPr/>
          </p:nvSpPr>
          <p:spPr>
            <a:xfrm>
              <a:off x="7385089" y="5453710"/>
              <a:ext cx="662225" cy="441483"/>
            </a:xfrm>
            <a:custGeom>
              <a:avLst/>
              <a:gdLst>
                <a:gd name="connsiteX0" fmla="*/ 0 w 662225"/>
                <a:gd name="connsiteY0" fmla="*/ 0 h 441483"/>
                <a:gd name="connsiteX1" fmla="*/ 662225 w 662225"/>
                <a:gd name="connsiteY1" fmla="*/ 0 h 441483"/>
                <a:gd name="connsiteX2" fmla="*/ 662225 w 662225"/>
                <a:gd name="connsiteY2" fmla="*/ 441483 h 441483"/>
                <a:gd name="connsiteX3" fmla="*/ 0 w 662225"/>
                <a:gd name="connsiteY3" fmla="*/ 441483 h 441483"/>
                <a:gd name="connsiteX4" fmla="*/ 0 w 662225"/>
                <a:gd name="connsiteY4" fmla="*/ 0 h 441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225" h="441483">
                  <a:moveTo>
                    <a:pt x="0" y="0"/>
                  </a:moveTo>
                  <a:lnTo>
                    <a:pt x="662225" y="0"/>
                  </a:lnTo>
                  <a:lnTo>
                    <a:pt x="662225" y="441483"/>
                  </a:lnTo>
                  <a:lnTo>
                    <a:pt x="0" y="441483"/>
                  </a:lnTo>
                  <a:lnTo>
                    <a:pt x="0" y="0"/>
                  </a:lnTo>
                  <a:close/>
                </a:path>
              </a:pathLst>
            </a:custGeom>
            <a:noFill/>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1578" tIns="51578" rIns="51578" bIns="51578" numCol="1" spcCol="1270" anchor="ctr" anchorCtr="0">
              <a:noAutofit/>
            </a:bodyPr>
            <a:lstStyle>
              <a:defPPr>
                <a:defRPr lang="en-US"/>
              </a:defPPr>
              <a:lvl1pPr marL="0" algn="l" defTabSz="770839" rtl="0" eaLnBrk="1" latinLnBrk="0" hangingPunct="1">
                <a:defRPr sz="1517" kern="1200">
                  <a:solidFill>
                    <a:schemeClr val="tx1"/>
                  </a:solidFill>
                  <a:latin typeface="+mn-lt"/>
                  <a:ea typeface="+mn-ea"/>
                  <a:cs typeface="+mn-cs"/>
                </a:defRPr>
              </a:lvl1pPr>
              <a:lvl2pPr marL="385420" algn="l" defTabSz="770839" rtl="0" eaLnBrk="1" latinLnBrk="0" hangingPunct="1">
                <a:defRPr sz="1517" kern="1200">
                  <a:solidFill>
                    <a:schemeClr val="tx1"/>
                  </a:solidFill>
                  <a:latin typeface="+mn-lt"/>
                  <a:ea typeface="+mn-ea"/>
                  <a:cs typeface="+mn-cs"/>
                </a:defRPr>
              </a:lvl2pPr>
              <a:lvl3pPr marL="770839" algn="l" defTabSz="770839" rtl="0" eaLnBrk="1" latinLnBrk="0" hangingPunct="1">
                <a:defRPr sz="1517" kern="1200">
                  <a:solidFill>
                    <a:schemeClr val="tx1"/>
                  </a:solidFill>
                  <a:latin typeface="+mn-lt"/>
                  <a:ea typeface="+mn-ea"/>
                  <a:cs typeface="+mn-cs"/>
                </a:defRPr>
              </a:lvl3pPr>
              <a:lvl4pPr marL="1156259" algn="l" defTabSz="770839" rtl="0" eaLnBrk="1" latinLnBrk="0" hangingPunct="1">
                <a:defRPr sz="1517" kern="1200">
                  <a:solidFill>
                    <a:schemeClr val="tx1"/>
                  </a:solidFill>
                  <a:latin typeface="+mn-lt"/>
                  <a:ea typeface="+mn-ea"/>
                  <a:cs typeface="+mn-cs"/>
                </a:defRPr>
              </a:lvl4pPr>
              <a:lvl5pPr marL="1541678" algn="l" defTabSz="770839" rtl="0" eaLnBrk="1" latinLnBrk="0" hangingPunct="1">
                <a:defRPr sz="1517" kern="1200">
                  <a:solidFill>
                    <a:schemeClr val="tx1"/>
                  </a:solidFill>
                  <a:latin typeface="+mn-lt"/>
                  <a:ea typeface="+mn-ea"/>
                  <a:cs typeface="+mn-cs"/>
                </a:defRPr>
              </a:lvl5pPr>
              <a:lvl6pPr marL="1927098" algn="l" defTabSz="770839" rtl="0" eaLnBrk="1" latinLnBrk="0" hangingPunct="1">
                <a:defRPr sz="1517" kern="1200">
                  <a:solidFill>
                    <a:schemeClr val="tx1"/>
                  </a:solidFill>
                  <a:latin typeface="+mn-lt"/>
                  <a:ea typeface="+mn-ea"/>
                  <a:cs typeface="+mn-cs"/>
                </a:defRPr>
              </a:lvl6pPr>
              <a:lvl7pPr marL="2312518" algn="l" defTabSz="770839" rtl="0" eaLnBrk="1" latinLnBrk="0" hangingPunct="1">
                <a:defRPr sz="1517" kern="1200">
                  <a:solidFill>
                    <a:schemeClr val="tx1"/>
                  </a:solidFill>
                  <a:latin typeface="+mn-lt"/>
                  <a:ea typeface="+mn-ea"/>
                  <a:cs typeface="+mn-cs"/>
                </a:defRPr>
              </a:lvl7pPr>
              <a:lvl8pPr marL="2697937" algn="l" defTabSz="770839" rtl="0" eaLnBrk="1" latinLnBrk="0" hangingPunct="1">
                <a:defRPr sz="1517" kern="1200">
                  <a:solidFill>
                    <a:schemeClr val="tx1"/>
                  </a:solidFill>
                  <a:latin typeface="+mn-lt"/>
                  <a:ea typeface="+mn-ea"/>
                  <a:cs typeface="+mn-cs"/>
                </a:defRPr>
              </a:lvl8pPr>
              <a:lvl9pPr marL="3083357" algn="l" defTabSz="770839" rtl="0" eaLnBrk="1" latinLnBrk="0" hangingPunct="1">
                <a:defRPr sz="1517" kern="1200">
                  <a:solidFill>
                    <a:schemeClr val="tx1"/>
                  </a:solidFill>
                  <a:latin typeface="+mn-lt"/>
                  <a:ea typeface="+mn-ea"/>
                  <a:cs typeface="+mn-cs"/>
                </a:defRPr>
              </a:lvl9pPr>
            </a:lstStyle>
            <a:p>
              <a:pPr defTabSz="601755">
                <a:lnSpc>
                  <a:spcPct val="90000"/>
                </a:lnSpc>
                <a:spcBef>
                  <a:spcPct val="0"/>
                </a:spcBef>
                <a:spcAft>
                  <a:spcPct val="35000"/>
                </a:spcAft>
              </a:pPr>
              <a:r>
                <a:rPr lang="en-US" sz="1016" dirty="0">
                  <a:ln>
                    <a:solidFill>
                      <a:srgbClr val="008000"/>
                    </a:solidFill>
                  </a:ln>
                  <a:solidFill>
                    <a:srgbClr val="FF0000"/>
                  </a:solidFill>
                  <a:effectLst>
                    <a:glow rad="101600">
                      <a:schemeClr val="accent3">
                        <a:satMod val="175000"/>
                        <a:alpha val="40000"/>
                      </a:schemeClr>
                    </a:glow>
                  </a:effectLst>
                  <a:latin typeface="Times New Roman"/>
                  <a:cs typeface="Times New Roman"/>
                </a:rPr>
                <a:t>10%</a:t>
              </a:r>
            </a:p>
          </p:txBody>
        </p:sp>
        <p:sp>
          <p:nvSpPr>
            <p:cNvPr id="143" name="TextBox 142"/>
            <p:cNvSpPr txBox="1"/>
            <p:nvPr/>
          </p:nvSpPr>
          <p:spPr>
            <a:xfrm>
              <a:off x="1161840" y="5410200"/>
              <a:ext cx="762000" cy="430886"/>
            </a:xfrm>
            <a:prstGeom prst="rect">
              <a:avLst/>
            </a:prstGeom>
            <a:noFill/>
          </p:spPr>
          <p:txBody>
            <a:bodyPr wrap="square" rtlCol="0">
              <a:spAutoFit/>
            </a:bodyPr>
            <a:lstStyle>
              <a:defPPr>
                <a:defRPr lang="en-US"/>
              </a:defPPr>
              <a:lvl1pPr marL="0" algn="l" defTabSz="770839" rtl="0" eaLnBrk="1" latinLnBrk="0" hangingPunct="1">
                <a:defRPr sz="1517" kern="1200">
                  <a:solidFill>
                    <a:schemeClr val="tx1"/>
                  </a:solidFill>
                  <a:latin typeface="+mn-lt"/>
                  <a:ea typeface="+mn-ea"/>
                  <a:cs typeface="+mn-cs"/>
                </a:defRPr>
              </a:lvl1pPr>
              <a:lvl2pPr marL="385420" algn="l" defTabSz="770839" rtl="0" eaLnBrk="1" latinLnBrk="0" hangingPunct="1">
                <a:defRPr sz="1517" kern="1200">
                  <a:solidFill>
                    <a:schemeClr val="tx1"/>
                  </a:solidFill>
                  <a:latin typeface="+mn-lt"/>
                  <a:ea typeface="+mn-ea"/>
                  <a:cs typeface="+mn-cs"/>
                </a:defRPr>
              </a:lvl2pPr>
              <a:lvl3pPr marL="770839" algn="l" defTabSz="770839" rtl="0" eaLnBrk="1" latinLnBrk="0" hangingPunct="1">
                <a:defRPr sz="1517" kern="1200">
                  <a:solidFill>
                    <a:schemeClr val="tx1"/>
                  </a:solidFill>
                  <a:latin typeface="+mn-lt"/>
                  <a:ea typeface="+mn-ea"/>
                  <a:cs typeface="+mn-cs"/>
                </a:defRPr>
              </a:lvl3pPr>
              <a:lvl4pPr marL="1156259" algn="l" defTabSz="770839" rtl="0" eaLnBrk="1" latinLnBrk="0" hangingPunct="1">
                <a:defRPr sz="1517" kern="1200">
                  <a:solidFill>
                    <a:schemeClr val="tx1"/>
                  </a:solidFill>
                  <a:latin typeface="+mn-lt"/>
                  <a:ea typeface="+mn-ea"/>
                  <a:cs typeface="+mn-cs"/>
                </a:defRPr>
              </a:lvl4pPr>
              <a:lvl5pPr marL="1541678" algn="l" defTabSz="770839" rtl="0" eaLnBrk="1" latinLnBrk="0" hangingPunct="1">
                <a:defRPr sz="1517" kern="1200">
                  <a:solidFill>
                    <a:schemeClr val="tx1"/>
                  </a:solidFill>
                  <a:latin typeface="+mn-lt"/>
                  <a:ea typeface="+mn-ea"/>
                  <a:cs typeface="+mn-cs"/>
                </a:defRPr>
              </a:lvl5pPr>
              <a:lvl6pPr marL="1927098" algn="l" defTabSz="770839" rtl="0" eaLnBrk="1" latinLnBrk="0" hangingPunct="1">
                <a:defRPr sz="1517" kern="1200">
                  <a:solidFill>
                    <a:schemeClr val="tx1"/>
                  </a:solidFill>
                  <a:latin typeface="+mn-lt"/>
                  <a:ea typeface="+mn-ea"/>
                  <a:cs typeface="+mn-cs"/>
                </a:defRPr>
              </a:lvl6pPr>
              <a:lvl7pPr marL="2312518" algn="l" defTabSz="770839" rtl="0" eaLnBrk="1" latinLnBrk="0" hangingPunct="1">
                <a:defRPr sz="1517" kern="1200">
                  <a:solidFill>
                    <a:schemeClr val="tx1"/>
                  </a:solidFill>
                  <a:latin typeface="+mn-lt"/>
                  <a:ea typeface="+mn-ea"/>
                  <a:cs typeface="+mn-cs"/>
                </a:defRPr>
              </a:lvl7pPr>
              <a:lvl8pPr marL="2697937" algn="l" defTabSz="770839" rtl="0" eaLnBrk="1" latinLnBrk="0" hangingPunct="1">
                <a:defRPr sz="1517" kern="1200">
                  <a:solidFill>
                    <a:schemeClr val="tx1"/>
                  </a:solidFill>
                  <a:latin typeface="+mn-lt"/>
                  <a:ea typeface="+mn-ea"/>
                  <a:cs typeface="+mn-cs"/>
                </a:defRPr>
              </a:lvl8pPr>
              <a:lvl9pPr marL="3083357" algn="l" defTabSz="770839" rtl="0" eaLnBrk="1" latinLnBrk="0" hangingPunct="1">
                <a:defRPr sz="1517" kern="1200">
                  <a:solidFill>
                    <a:schemeClr val="tx1"/>
                  </a:solidFill>
                  <a:latin typeface="+mn-lt"/>
                  <a:ea typeface="+mn-ea"/>
                  <a:cs typeface="+mn-cs"/>
                </a:defRPr>
              </a:lvl9pPr>
            </a:lstStyle>
            <a:p>
              <a:r>
                <a:rPr lang="en-US" sz="1504" b="1" dirty="0">
                  <a:solidFill>
                    <a:srgbClr val="008000"/>
                  </a:solidFill>
                </a:rPr>
                <a:t>6561</a:t>
              </a:r>
            </a:p>
          </p:txBody>
        </p:sp>
      </p:grpSp>
      <p:grpSp>
        <p:nvGrpSpPr>
          <p:cNvPr id="43165" name="Group 43164"/>
          <p:cNvGrpSpPr/>
          <p:nvPr/>
        </p:nvGrpSpPr>
        <p:grpSpPr>
          <a:xfrm>
            <a:off x="2127180" y="2244130"/>
            <a:ext cx="3245069" cy="436622"/>
            <a:chOff x="1304381" y="1832440"/>
            <a:chExt cx="4314773" cy="580550"/>
          </a:xfrm>
        </p:grpSpPr>
        <p:sp>
          <p:nvSpPr>
            <p:cNvPr id="37" name="Freeform 36"/>
            <p:cNvSpPr/>
            <p:nvPr/>
          </p:nvSpPr>
          <p:spPr>
            <a:xfrm>
              <a:off x="2308026" y="1832440"/>
              <a:ext cx="1214080" cy="139067"/>
            </a:xfrm>
            <a:custGeom>
              <a:avLst/>
              <a:gdLst/>
              <a:ahLst/>
              <a:cxnLst/>
              <a:rect l="0" t="0" r="0" b="0"/>
              <a:pathLst>
                <a:path>
                  <a:moveTo>
                    <a:pt x="1214080" y="0"/>
                  </a:moveTo>
                  <a:lnTo>
                    <a:pt x="1214080" y="70085"/>
                  </a:lnTo>
                  <a:lnTo>
                    <a:pt x="0" y="70085"/>
                  </a:lnTo>
                  <a:lnTo>
                    <a:pt x="0" y="139067"/>
                  </a:lnTo>
                </a:path>
              </a:pathLst>
            </a:custGeom>
            <a:noFill/>
            <a:ln>
              <a:solidFill>
                <a:srgbClr val="008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44" name="Oval 43"/>
            <p:cNvSpPr/>
            <p:nvPr/>
          </p:nvSpPr>
          <p:spPr>
            <a:xfrm>
              <a:off x="2087284" y="1971507"/>
              <a:ext cx="441483" cy="441483"/>
            </a:xfrm>
            <a:prstGeom prst="ellipse">
              <a:avLst/>
            </a:prstGeom>
            <a:blipFill>
              <a:blip r:embed="rId3" cstate="print">
                <a:extLst>
                  <a:ext uri="{28A0092B-C50C-407E-A947-70E740481C1C}">
                    <a14:useLocalDpi xmlns:a14="http://schemas.microsoft.com/office/drawing/2010/main"/>
                  </a:ext>
                </a:extLst>
              </a:blip>
              <a:srcRect/>
              <a:stretch>
                <a:fillRect l="-17000" r="-17000"/>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45" name="Freeform 44"/>
            <p:cNvSpPr/>
            <p:nvPr/>
          </p:nvSpPr>
          <p:spPr>
            <a:xfrm>
              <a:off x="2528768" y="1970404"/>
              <a:ext cx="662225" cy="441483"/>
            </a:xfrm>
            <a:custGeom>
              <a:avLst/>
              <a:gdLst>
                <a:gd name="connsiteX0" fmla="*/ 0 w 662225"/>
                <a:gd name="connsiteY0" fmla="*/ 0 h 441483"/>
                <a:gd name="connsiteX1" fmla="*/ 662225 w 662225"/>
                <a:gd name="connsiteY1" fmla="*/ 0 h 441483"/>
                <a:gd name="connsiteX2" fmla="*/ 662225 w 662225"/>
                <a:gd name="connsiteY2" fmla="*/ 441483 h 441483"/>
                <a:gd name="connsiteX3" fmla="*/ 0 w 662225"/>
                <a:gd name="connsiteY3" fmla="*/ 441483 h 441483"/>
                <a:gd name="connsiteX4" fmla="*/ 0 w 662225"/>
                <a:gd name="connsiteY4" fmla="*/ 0 h 441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225" h="441483">
                  <a:moveTo>
                    <a:pt x="0" y="0"/>
                  </a:moveTo>
                  <a:lnTo>
                    <a:pt x="662225" y="0"/>
                  </a:lnTo>
                  <a:lnTo>
                    <a:pt x="662225" y="441483"/>
                  </a:lnTo>
                  <a:lnTo>
                    <a:pt x="0" y="44148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1578" tIns="51578" rIns="51578" bIns="51578" numCol="1" spcCol="1270" anchor="ctr" anchorCtr="0">
              <a:noAutofit/>
            </a:bodyPr>
            <a:lstStyle>
              <a:defPPr>
                <a:defRPr lang="en-US"/>
              </a:defPPr>
              <a:lvl1pPr marL="0" algn="l" defTabSz="770839" rtl="0" eaLnBrk="1" latinLnBrk="0" hangingPunct="1">
                <a:defRPr sz="1517" kern="1200">
                  <a:solidFill>
                    <a:schemeClr val="tx1"/>
                  </a:solidFill>
                  <a:latin typeface="+mn-lt"/>
                  <a:ea typeface="+mn-ea"/>
                  <a:cs typeface="+mn-cs"/>
                </a:defRPr>
              </a:lvl1pPr>
              <a:lvl2pPr marL="385420" algn="l" defTabSz="770839" rtl="0" eaLnBrk="1" latinLnBrk="0" hangingPunct="1">
                <a:defRPr sz="1517" kern="1200">
                  <a:solidFill>
                    <a:schemeClr val="tx1"/>
                  </a:solidFill>
                  <a:latin typeface="+mn-lt"/>
                  <a:ea typeface="+mn-ea"/>
                  <a:cs typeface="+mn-cs"/>
                </a:defRPr>
              </a:lvl2pPr>
              <a:lvl3pPr marL="770839" algn="l" defTabSz="770839" rtl="0" eaLnBrk="1" latinLnBrk="0" hangingPunct="1">
                <a:defRPr sz="1517" kern="1200">
                  <a:solidFill>
                    <a:schemeClr val="tx1"/>
                  </a:solidFill>
                  <a:latin typeface="+mn-lt"/>
                  <a:ea typeface="+mn-ea"/>
                  <a:cs typeface="+mn-cs"/>
                </a:defRPr>
              </a:lvl3pPr>
              <a:lvl4pPr marL="1156259" algn="l" defTabSz="770839" rtl="0" eaLnBrk="1" latinLnBrk="0" hangingPunct="1">
                <a:defRPr sz="1517" kern="1200">
                  <a:solidFill>
                    <a:schemeClr val="tx1"/>
                  </a:solidFill>
                  <a:latin typeface="+mn-lt"/>
                  <a:ea typeface="+mn-ea"/>
                  <a:cs typeface="+mn-cs"/>
                </a:defRPr>
              </a:lvl4pPr>
              <a:lvl5pPr marL="1541678" algn="l" defTabSz="770839" rtl="0" eaLnBrk="1" latinLnBrk="0" hangingPunct="1">
                <a:defRPr sz="1517" kern="1200">
                  <a:solidFill>
                    <a:schemeClr val="tx1"/>
                  </a:solidFill>
                  <a:latin typeface="+mn-lt"/>
                  <a:ea typeface="+mn-ea"/>
                  <a:cs typeface="+mn-cs"/>
                </a:defRPr>
              </a:lvl5pPr>
              <a:lvl6pPr marL="1927098" algn="l" defTabSz="770839" rtl="0" eaLnBrk="1" latinLnBrk="0" hangingPunct="1">
                <a:defRPr sz="1517" kern="1200">
                  <a:solidFill>
                    <a:schemeClr val="tx1"/>
                  </a:solidFill>
                  <a:latin typeface="+mn-lt"/>
                  <a:ea typeface="+mn-ea"/>
                  <a:cs typeface="+mn-cs"/>
                </a:defRPr>
              </a:lvl6pPr>
              <a:lvl7pPr marL="2312518" algn="l" defTabSz="770839" rtl="0" eaLnBrk="1" latinLnBrk="0" hangingPunct="1">
                <a:defRPr sz="1517" kern="1200">
                  <a:solidFill>
                    <a:schemeClr val="tx1"/>
                  </a:solidFill>
                  <a:latin typeface="+mn-lt"/>
                  <a:ea typeface="+mn-ea"/>
                  <a:cs typeface="+mn-cs"/>
                </a:defRPr>
              </a:lvl7pPr>
              <a:lvl8pPr marL="2697937" algn="l" defTabSz="770839" rtl="0" eaLnBrk="1" latinLnBrk="0" hangingPunct="1">
                <a:defRPr sz="1517" kern="1200">
                  <a:solidFill>
                    <a:schemeClr val="tx1"/>
                  </a:solidFill>
                  <a:latin typeface="+mn-lt"/>
                  <a:ea typeface="+mn-ea"/>
                  <a:cs typeface="+mn-cs"/>
                </a:defRPr>
              </a:lvl8pPr>
              <a:lvl9pPr marL="3083357" algn="l" defTabSz="770839" rtl="0" eaLnBrk="1" latinLnBrk="0" hangingPunct="1">
                <a:defRPr sz="1517" kern="1200">
                  <a:solidFill>
                    <a:schemeClr val="tx1"/>
                  </a:solidFill>
                  <a:latin typeface="+mn-lt"/>
                  <a:ea typeface="+mn-ea"/>
                  <a:cs typeface="+mn-cs"/>
                </a:defRPr>
              </a:lvl9pPr>
            </a:lstStyle>
            <a:p>
              <a:pPr defTabSz="601755">
                <a:lnSpc>
                  <a:spcPct val="90000"/>
                </a:lnSpc>
                <a:spcBef>
                  <a:spcPct val="0"/>
                </a:spcBef>
                <a:spcAft>
                  <a:spcPct val="35000"/>
                </a:spcAft>
              </a:pPr>
              <a:r>
                <a:rPr lang="en-US" sz="1016" dirty="0">
                  <a:ln>
                    <a:solidFill>
                      <a:srgbClr val="000000"/>
                    </a:solidFill>
                  </a:ln>
                  <a:solidFill>
                    <a:srgbClr val="000000"/>
                  </a:solidFill>
                  <a:latin typeface="Times New Roman"/>
                  <a:cs typeface="Times New Roman"/>
                </a:rPr>
                <a:t>5%</a:t>
              </a:r>
            </a:p>
          </p:txBody>
        </p:sp>
        <p:sp>
          <p:nvSpPr>
            <p:cNvPr id="46" name="Oval 45"/>
            <p:cNvSpPr/>
            <p:nvPr/>
          </p:nvSpPr>
          <p:spPr>
            <a:xfrm>
              <a:off x="3301365" y="1971507"/>
              <a:ext cx="441483" cy="441483"/>
            </a:xfrm>
            <a:prstGeom prst="ellipse">
              <a:avLst/>
            </a:prstGeom>
            <a:blipFill>
              <a:blip r:embed="rId3" cstate="print">
                <a:extLst>
                  <a:ext uri="{28A0092B-C50C-407E-A947-70E740481C1C}">
                    <a14:useLocalDpi xmlns:a14="http://schemas.microsoft.com/office/drawing/2010/main"/>
                  </a:ext>
                </a:extLst>
              </a:blip>
              <a:srcRect/>
              <a:stretch>
                <a:fillRect l="-17000" r="-17000"/>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47" name="Freeform 46"/>
            <p:cNvSpPr/>
            <p:nvPr/>
          </p:nvSpPr>
          <p:spPr>
            <a:xfrm>
              <a:off x="3742848" y="1970404"/>
              <a:ext cx="662225" cy="441483"/>
            </a:xfrm>
            <a:custGeom>
              <a:avLst/>
              <a:gdLst>
                <a:gd name="connsiteX0" fmla="*/ 0 w 662225"/>
                <a:gd name="connsiteY0" fmla="*/ 0 h 441483"/>
                <a:gd name="connsiteX1" fmla="*/ 662225 w 662225"/>
                <a:gd name="connsiteY1" fmla="*/ 0 h 441483"/>
                <a:gd name="connsiteX2" fmla="*/ 662225 w 662225"/>
                <a:gd name="connsiteY2" fmla="*/ 441483 h 441483"/>
                <a:gd name="connsiteX3" fmla="*/ 0 w 662225"/>
                <a:gd name="connsiteY3" fmla="*/ 441483 h 441483"/>
                <a:gd name="connsiteX4" fmla="*/ 0 w 662225"/>
                <a:gd name="connsiteY4" fmla="*/ 0 h 441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225" h="441483">
                  <a:moveTo>
                    <a:pt x="0" y="0"/>
                  </a:moveTo>
                  <a:lnTo>
                    <a:pt x="662225" y="0"/>
                  </a:lnTo>
                  <a:lnTo>
                    <a:pt x="662225" y="441483"/>
                  </a:lnTo>
                  <a:lnTo>
                    <a:pt x="0" y="44148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1578" tIns="51578" rIns="51578" bIns="51578" numCol="1" spcCol="1270" anchor="ctr" anchorCtr="0">
              <a:noAutofit/>
            </a:bodyPr>
            <a:lstStyle>
              <a:defPPr>
                <a:defRPr lang="en-US"/>
              </a:defPPr>
              <a:lvl1pPr marL="0" algn="l" defTabSz="770839" rtl="0" eaLnBrk="1" latinLnBrk="0" hangingPunct="1">
                <a:defRPr sz="1517" kern="1200">
                  <a:solidFill>
                    <a:schemeClr val="tx1"/>
                  </a:solidFill>
                  <a:latin typeface="+mn-lt"/>
                  <a:ea typeface="+mn-ea"/>
                  <a:cs typeface="+mn-cs"/>
                </a:defRPr>
              </a:lvl1pPr>
              <a:lvl2pPr marL="385420" algn="l" defTabSz="770839" rtl="0" eaLnBrk="1" latinLnBrk="0" hangingPunct="1">
                <a:defRPr sz="1517" kern="1200">
                  <a:solidFill>
                    <a:schemeClr val="tx1"/>
                  </a:solidFill>
                  <a:latin typeface="+mn-lt"/>
                  <a:ea typeface="+mn-ea"/>
                  <a:cs typeface="+mn-cs"/>
                </a:defRPr>
              </a:lvl2pPr>
              <a:lvl3pPr marL="770839" algn="l" defTabSz="770839" rtl="0" eaLnBrk="1" latinLnBrk="0" hangingPunct="1">
                <a:defRPr sz="1517" kern="1200">
                  <a:solidFill>
                    <a:schemeClr val="tx1"/>
                  </a:solidFill>
                  <a:latin typeface="+mn-lt"/>
                  <a:ea typeface="+mn-ea"/>
                  <a:cs typeface="+mn-cs"/>
                </a:defRPr>
              </a:lvl3pPr>
              <a:lvl4pPr marL="1156259" algn="l" defTabSz="770839" rtl="0" eaLnBrk="1" latinLnBrk="0" hangingPunct="1">
                <a:defRPr sz="1517" kern="1200">
                  <a:solidFill>
                    <a:schemeClr val="tx1"/>
                  </a:solidFill>
                  <a:latin typeface="+mn-lt"/>
                  <a:ea typeface="+mn-ea"/>
                  <a:cs typeface="+mn-cs"/>
                </a:defRPr>
              </a:lvl4pPr>
              <a:lvl5pPr marL="1541678" algn="l" defTabSz="770839" rtl="0" eaLnBrk="1" latinLnBrk="0" hangingPunct="1">
                <a:defRPr sz="1517" kern="1200">
                  <a:solidFill>
                    <a:schemeClr val="tx1"/>
                  </a:solidFill>
                  <a:latin typeface="+mn-lt"/>
                  <a:ea typeface="+mn-ea"/>
                  <a:cs typeface="+mn-cs"/>
                </a:defRPr>
              </a:lvl5pPr>
              <a:lvl6pPr marL="1927098" algn="l" defTabSz="770839" rtl="0" eaLnBrk="1" latinLnBrk="0" hangingPunct="1">
                <a:defRPr sz="1517" kern="1200">
                  <a:solidFill>
                    <a:schemeClr val="tx1"/>
                  </a:solidFill>
                  <a:latin typeface="+mn-lt"/>
                  <a:ea typeface="+mn-ea"/>
                  <a:cs typeface="+mn-cs"/>
                </a:defRPr>
              </a:lvl6pPr>
              <a:lvl7pPr marL="2312518" algn="l" defTabSz="770839" rtl="0" eaLnBrk="1" latinLnBrk="0" hangingPunct="1">
                <a:defRPr sz="1517" kern="1200">
                  <a:solidFill>
                    <a:schemeClr val="tx1"/>
                  </a:solidFill>
                  <a:latin typeface="+mn-lt"/>
                  <a:ea typeface="+mn-ea"/>
                  <a:cs typeface="+mn-cs"/>
                </a:defRPr>
              </a:lvl7pPr>
              <a:lvl8pPr marL="2697937" algn="l" defTabSz="770839" rtl="0" eaLnBrk="1" latinLnBrk="0" hangingPunct="1">
                <a:defRPr sz="1517" kern="1200">
                  <a:solidFill>
                    <a:schemeClr val="tx1"/>
                  </a:solidFill>
                  <a:latin typeface="+mn-lt"/>
                  <a:ea typeface="+mn-ea"/>
                  <a:cs typeface="+mn-cs"/>
                </a:defRPr>
              </a:lvl8pPr>
              <a:lvl9pPr marL="3083357" algn="l" defTabSz="770839" rtl="0" eaLnBrk="1" latinLnBrk="0" hangingPunct="1">
                <a:defRPr sz="1517" kern="1200">
                  <a:solidFill>
                    <a:schemeClr val="tx1"/>
                  </a:solidFill>
                  <a:latin typeface="+mn-lt"/>
                  <a:ea typeface="+mn-ea"/>
                  <a:cs typeface="+mn-cs"/>
                </a:defRPr>
              </a:lvl9pPr>
            </a:lstStyle>
            <a:p>
              <a:pPr defTabSz="601755">
                <a:lnSpc>
                  <a:spcPct val="90000"/>
                </a:lnSpc>
                <a:spcBef>
                  <a:spcPct val="0"/>
                </a:spcBef>
                <a:spcAft>
                  <a:spcPct val="35000"/>
                </a:spcAft>
              </a:pPr>
              <a:r>
                <a:rPr lang="en-US" sz="1016" dirty="0">
                  <a:ln>
                    <a:solidFill>
                      <a:srgbClr val="000000"/>
                    </a:solidFill>
                  </a:ln>
                  <a:solidFill>
                    <a:srgbClr val="000000"/>
                  </a:solidFill>
                  <a:latin typeface="Times New Roman"/>
                  <a:cs typeface="Times New Roman"/>
                </a:rPr>
                <a:t>5%</a:t>
              </a:r>
            </a:p>
          </p:txBody>
        </p:sp>
        <p:sp>
          <p:nvSpPr>
            <p:cNvPr id="48" name="Oval 47"/>
            <p:cNvSpPr/>
            <p:nvPr/>
          </p:nvSpPr>
          <p:spPr>
            <a:xfrm>
              <a:off x="4515445" y="1971507"/>
              <a:ext cx="441483" cy="441483"/>
            </a:xfrm>
            <a:prstGeom prst="ellipse">
              <a:avLst/>
            </a:prstGeom>
            <a:blipFill>
              <a:blip r:embed="rId3" cstate="print">
                <a:extLst>
                  <a:ext uri="{28A0092B-C50C-407E-A947-70E740481C1C}">
                    <a14:useLocalDpi xmlns:a14="http://schemas.microsoft.com/office/drawing/2010/main"/>
                  </a:ext>
                </a:extLst>
              </a:blip>
              <a:srcRect/>
              <a:stretch>
                <a:fillRect l="-17000" r="-17000"/>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49" name="Freeform 48"/>
            <p:cNvSpPr/>
            <p:nvPr/>
          </p:nvSpPr>
          <p:spPr>
            <a:xfrm>
              <a:off x="4956929" y="1970404"/>
              <a:ext cx="662225" cy="441483"/>
            </a:xfrm>
            <a:custGeom>
              <a:avLst/>
              <a:gdLst>
                <a:gd name="connsiteX0" fmla="*/ 0 w 662225"/>
                <a:gd name="connsiteY0" fmla="*/ 0 h 441483"/>
                <a:gd name="connsiteX1" fmla="*/ 662225 w 662225"/>
                <a:gd name="connsiteY1" fmla="*/ 0 h 441483"/>
                <a:gd name="connsiteX2" fmla="*/ 662225 w 662225"/>
                <a:gd name="connsiteY2" fmla="*/ 441483 h 441483"/>
                <a:gd name="connsiteX3" fmla="*/ 0 w 662225"/>
                <a:gd name="connsiteY3" fmla="*/ 441483 h 441483"/>
                <a:gd name="connsiteX4" fmla="*/ 0 w 662225"/>
                <a:gd name="connsiteY4" fmla="*/ 0 h 441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225" h="441483">
                  <a:moveTo>
                    <a:pt x="0" y="0"/>
                  </a:moveTo>
                  <a:lnTo>
                    <a:pt x="662225" y="0"/>
                  </a:lnTo>
                  <a:lnTo>
                    <a:pt x="662225" y="441483"/>
                  </a:lnTo>
                  <a:lnTo>
                    <a:pt x="0" y="44148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1578" tIns="51578" rIns="51578" bIns="51578" numCol="1" spcCol="1270" anchor="ctr" anchorCtr="0">
              <a:noAutofit/>
            </a:bodyPr>
            <a:lstStyle>
              <a:defPPr>
                <a:defRPr lang="en-US"/>
              </a:defPPr>
              <a:lvl1pPr marL="0" algn="l" defTabSz="770839" rtl="0" eaLnBrk="1" latinLnBrk="0" hangingPunct="1">
                <a:defRPr sz="1517" kern="1200">
                  <a:solidFill>
                    <a:schemeClr val="tx1"/>
                  </a:solidFill>
                  <a:latin typeface="+mn-lt"/>
                  <a:ea typeface="+mn-ea"/>
                  <a:cs typeface="+mn-cs"/>
                </a:defRPr>
              </a:lvl1pPr>
              <a:lvl2pPr marL="385420" algn="l" defTabSz="770839" rtl="0" eaLnBrk="1" latinLnBrk="0" hangingPunct="1">
                <a:defRPr sz="1517" kern="1200">
                  <a:solidFill>
                    <a:schemeClr val="tx1"/>
                  </a:solidFill>
                  <a:latin typeface="+mn-lt"/>
                  <a:ea typeface="+mn-ea"/>
                  <a:cs typeface="+mn-cs"/>
                </a:defRPr>
              </a:lvl2pPr>
              <a:lvl3pPr marL="770839" algn="l" defTabSz="770839" rtl="0" eaLnBrk="1" latinLnBrk="0" hangingPunct="1">
                <a:defRPr sz="1517" kern="1200">
                  <a:solidFill>
                    <a:schemeClr val="tx1"/>
                  </a:solidFill>
                  <a:latin typeface="+mn-lt"/>
                  <a:ea typeface="+mn-ea"/>
                  <a:cs typeface="+mn-cs"/>
                </a:defRPr>
              </a:lvl3pPr>
              <a:lvl4pPr marL="1156259" algn="l" defTabSz="770839" rtl="0" eaLnBrk="1" latinLnBrk="0" hangingPunct="1">
                <a:defRPr sz="1517" kern="1200">
                  <a:solidFill>
                    <a:schemeClr val="tx1"/>
                  </a:solidFill>
                  <a:latin typeface="+mn-lt"/>
                  <a:ea typeface="+mn-ea"/>
                  <a:cs typeface="+mn-cs"/>
                </a:defRPr>
              </a:lvl4pPr>
              <a:lvl5pPr marL="1541678" algn="l" defTabSz="770839" rtl="0" eaLnBrk="1" latinLnBrk="0" hangingPunct="1">
                <a:defRPr sz="1517" kern="1200">
                  <a:solidFill>
                    <a:schemeClr val="tx1"/>
                  </a:solidFill>
                  <a:latin typeface="+mn-lt"/>
                  <a:ea typeface="+mn-ea"/>
                  <a:cs typeface="+mn-cs"/>
                </a:defRPr>
              </a:lvl5pPr>
              <a:lvl6pPr marL="1927098" algn="l" defTabSz="770839" rtl="0" eaLnBrk="1" latinLnBrk="0" hangingPunct="1">
                <a:defRPr sz="1517" kern="1200">
                  <a:solidFill>
                    <a:schemeClr val="tx1"/>
                  </a:solidFill>
                  <a:latin typeface="+mn-lt"/>
                  <a:ea typeface="+mn-ea"/>
                  <a:cs typeface="+mn-cs"/>
                </a:defRPr>
              </a:lvl6pPr>
              <a:lvl7pPr marL="2312518" algn="l" defTabSz="770839" rtl="0" eaLnBrk="1" latinLnBrk="0" hangingPunct="1">
                <a:defRPr sz="1517" kern="1200">
                  <a:solidFill>
                    <a:schemeClr val="tx1"/>
                  </a:solidFill>
                  <a:latin typeface="+mn-lt"/>
                  <a:ea typeface="+mn-ea"/>
                  <a:cs typeface="+mn-cs"/>
                </a:defRPr>
              </a:lvl7pPr>
              <a:lvl8pPr marL="2697937" algn="l" defTabSz="770839" rtl="0" eaLnBrk="1" latinLnBrk="0" hangingPunct="1">
                <a:defRPr sz="1517" kern="1200">
                  <a:solidFill>
                    <a:schemeClr val="tx1"/>
                  </a:solidFill>
                  <a:latin typeface="+mn-lt"/>
                  <a:ea typeface="+mn-ea"/>
                  <a:cs typeface="+mn-cs"/>
                </a:defRPr>
              </a:lvl8pPr>
              <a:lvl9pPr marL="3083357" algn="l" defTabSz="770839" rtl="0" eaLnBrk="1" latinLnBrk="0" hangingPunct="1">
                <a:defRPr sz="1517" kern="1200">
                  <a:solidFill>
                    <a:schemeClr val="tx1"/>
                  </a:solidFill>
                  <a:latin typeface="+mn-lt"/>
                  <a:ea typeface="+mn-ea"/>
                  <a:cs typeface="+mn-cs"/>
                </a:defRPr>
              </a:lvl9pPr>
            </a:lstStyle>
            <a:p>
              <a:pPr defTabSz="601755">
                <a:lnSpc>
                  <a:spcPct val="90000"/>
                </a:lnSpc>
                <a:spcBef>
                  <a:spcPct val="0"/>
                </a:spcBef>
                <a:spcAft>
                  <a:spcPct val="35000"/>
                </a:spcAft>
              </a:pPr>
              <a:r>
                <a:rPr lang="en-US" sz="1016" dirty="0">
                  <a:ln>
                    <a:solidFill>
                      <a:srgbClr val="000000"/>
                    </a:solidFill>
                  </a:ln>
                  <a:solidFill>
                    <a:srgbClr val="000000"/>
                  </a:solidFill>
                  <a:latin typeface="Times New Roman"/>
                  <a:cs typeface="Times New Roman"/>
                </a:rPr>
                <a:t>5%</a:t>
              </a:r>
            </a:p>
          </p:txBody>
        </p:sp>
        <p:sp>
          <p:nvSpPr>
            <p:cNvPr id="137" name="TextBox 136"/>
            <p:cNvSpPr txBox="1"/>
            <p:nvPr/>
          </p:nvSpPr>
          <p:spPr>
            <a:xfrm>
              <a:off x="1304381" y="1981200"/>
              <a:ext cx="376600" cy="430886"/>
            </a:xfrm>
            <a:prstGeom prst="rect">
              <a:avLst/>
            </a:prstGeom>
            <a:noFill/>
          </p:spPr>
          <p:txBody>
            <a:bodyPr wrap="none" rtlCol="0">
              <a:spAutoFit/>
            </a:bodyPr>
            <a:lstStyle>
              <a:defPPr>
                <a:defRPr lang="en-US"/>
              </a:defPPr>
              <a:lvl1pPr marL="0" algn="l" defTabSz="770839" rtl="0" eaLnBrk="1" latinLnBrk="0" hangingPunct="1">
                <a:defRPr sz="1517" kern="1200">
                  <a:solidFill>
                    <a:schemeClr val="tx1"/>
                  </a:solidFill>
                  <a:latin typeface="+mn-lt"/>
                  <a:ea typeface="+mn-ea"/>
                  <a:cs typeface="+mn-cs"/>
                </a:defRPr>
              </a:lvl1pPr>
              <a:lvl2pPr marL="385420" algn="l" defTabSz="770839" rtl="0" eaLnBrk="1" latinLnBrk="0" hangingPunct="1">
                <a:defRPr sz="1517" kern="1200">
                  <a:solidFill>
                    <a:schemeClr val="tx1"/>
                  </a:solidFill>
                  <a:latin typeface="+mn-lt"/>
                  <a:ea typeface="+mn-ea"/>
                  <a:cs typeface="+mn-cs"/>
                </a:defRPr>
              </a:lvl2pPr>
              <a:lvl3pPr marL="770839" algn="l" defTabSz="770839" rtl="0" eaLnBrk="1" latinLnBrk="0" hangingPunct="1">
                <a:defRPr sz="1517" kern="1200">
                  <a:solidFill>
                    <a:schemeClr val="tx1"/>
                  </a:solidFill>
                  <a:latin typeface="+mn-lt"/>
                  <a:ea typeface="+mn-ea"/>
                  <a:cs typeface="+mn-cs"/>
                </a:defRPr>
              </a:lvl3pPr>
              <a:lvl4pPr marL="1156259" algn="l" defTabSz="770839" rtl="0" eaLnBrk="1" latinLnBrk="0" hangingPunct="1">
                <a:defRPr sz="1517" kern="1200">
                  <a:solidFill>
                    <a:schemeClr val="tx1"/>
                  </a:solidFill>
                  <a:latin typeface="+mn-lt"/>
                  <a:ea typeface="+mn-ea"/>
                  <a:cs typeface="+mn-cs"/>
                </a:defRPr>
              </a:lvl4pPr>
              <a:lvl5pPr marL="1541678" algn="l" defTabSz="770839" rtl="0" eaLnBrk="1" latinLnBrk="0" hangingPunct="1">
                <a:defRPr sz="1517" kern="1200">
                  <a:solidFill>
                    <a:schemeClr val="tx1"/>
                  </a:solidFill>
                  <a:latin typeface="+mn-lt"/>
                  <a:ea typeface="+mn-ea"/>
                  <a:cs typeface="+mn-cs"/>
                </a:defRPr>
              </a:lvl5pPr>
              <a:lvl6pPr marL="1927098" algn="l" defTabSz="770839" rtl="0" eaLnBrk="1" latinLnBrk="0" hangingPunct="1">
                <a:defRPr sz="1517" kern="1200">
                  <a:solidFill>
                    <a:schemeClr val="tx1"/>
                  </a:solidFill>
                  <a:latin typeface="+mn-lt"/>
                  <a:ea typeface="+mn-ea"/>
                  <a:cs typeface="+mn-cs"/>
                </a:defRPr>
              </a:lvl6pPr>
              <a:lvl7pPr marL="2312518" algn="l" defTabSz="770839" rtl="0" eaLnBrk="1" latinLnBrk="0" hangingPunct="1">
                <a:defRPr sz="1517" kern="1200">
                  <a:solidFill>
                    <a:schemeClr val="tx1"/>
                  </a:solidFill>
                  <a:latin typeface="+mn-lt"/>
                  <a:ea typeface="+mn-ea"/>
                  <a:cs typeface="+mn-cs"/>
                </a:defRPr>
              </a:lvl7pPr>
              <a:lvl8pPr marL="2697937" algn="l" defTabSz="770839" rtl="0" eaLnBrk="1" latinLnBrk="0" hangingPunct="1">
                <a:defRPr sz="1517" kern="1200">
                  <a:solidFill>
                    <a:schemeClr val="tx1"/>
                  </a:solidFill>
                  <a:latin typeface="+mn-lt"/>
                  <a:ea typeface="+mn-ea"/>
                  <a:cs typeface="+mn-cs"/>
                </a:defRPr>
              </a:lvl8pPr>
              <a:lvl9pPr marL="3083357" algn="l" defTabSz="770839" rtl="0" eaLnBrk="1" latinLnBrk="0" hangingPunct="1">
                <a:defRPr sz="1517" kern="1200">
                  <a:solidFill>
                    <a:schemeClr val="tx1"/>
                  </a:solidFill>
                  <a:latin typeface="+mn-lt"/>
                  <a:ea typeface="+mn-ea"/>
                  <a:cs typeface="+mn-cs"/>
                </a:defRPr>
              </a:lvl9pPr>
            </a:lstStyle>
            <a:p>
              <a:r>
                <a:rPr lang="en-US" sz="1504" dirty="0">
                  <a:ln>
                    <a:solidFill>
                      <a:schemeClr val="tx1"/>
                    </a:solidFill>
                  </a:ln>
                </a:rPr>
                <a:t>9</a:t>
              </a:r>
            </a:p>
          </p:txBody>
        </p:sp>
        <p:sp>
          <p:nvSpPr>
            <p:cNvPr id="35" name="Freeform 34"/>
            <p:cNvSpPr/>
            <p:nvPr/>
          </p:nvSpPr>
          <p:spPr>
            <a:xfrm>
              <a:off x="3522106" y="1832440"/>
              <a:ext cx="1214080" cy="139067"/>
            </a:xfrm>
            <a:custGeom>
              <a:avLst/>
              <a:gdLst/>
              <a:ahLst/>
              <a:cxnLst/>
              <a:rect l="0" t="0" r="0" b="0"/>
              <a:pathLst>
                <a:path>
                  <a:moveTo>
                    <a:pt x="0" y="0"/>
                  </a:moveTo>
                  <a:lnTo>
                    <a:pt x="0" y="70085"/>
                  </a:lnTo>
                  <a:lnTo>
                    <a:pt x="1214080" y="70085"/>
                  </a:lnTo>
                  <a:lnTo>
                    <a:pt x="1214080" y="139067"/>
                  </a:lnTo>
                </a:path>
              </a:pathLst>
            </a:custGeom>
            <a:noFill/>
            <a:ln>
              <a:solidFill>
                <a:srgbClr val="008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6" name="Freeform 35"/>
            <p:cNvSpPr/>
            <p:nvPr/>
          </p:nvSpPr>
          <p:spPr>
            <a:xfrm>
              <a:off x="3476386" y="1832440"/>
              <a:ext cx="91440" cy="139067"/>
            </a:xfrm>
            <a:custGeom>
              <a:avLst/>
              <a:gdLst/>
              <a:ahLst/>
              <a:cxnLst/>
              <a:rect l="0" t="0" r="0" b="0"/>
              <a:pathLst>
                <a:path>
                  <a:moveTo>
                    <a:pt x="45720" y="0"/>
                  </a:moveTo>
                  <a:lnTo>
                    <a:pt x="45720" y="139067"/>
                  </a:lnTo>
                </a:path>
              </a:pathLst>
            </a:custGeom>
            <a:noFill/>
            <a:ln>
              <a:solidFill>
                <a:srgbClr val="008000"/>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grpSp>
      <p:sp>
        <p:nvSpPr>
          <p:cNvPr id="43163" name="TextBox 43162"/>
          <p:cNvSpPr txBox="1"/>
          <p:nvPr/>
        </p:nvSpPr>
        <p:spPr>
          <a:xfrm>
            <a:off x="1318103" y="1940476"/>
            <a:ext cx="823789" cy="324063"/>
          </a:xfrm>
          <a:prstGeom prst="rect">
            <a:avLst/>
          </a:prstGeom>
          <a:noFill/>
        </p:spPr>
        <p:txBody>
          <a:bodyPr wrap="square" rtlCol="0">
            <a:spAutoFit/>
          </a:bodyPr>
          <a:lstStyle>
            <a:defPPr>
              <a:defRPr lang="en-US"/>
            </a:defPPr>
            <a:lvl1pPr marL="0" algn="l" defTabSz="770839" rtl="0" eaLnBrk="1" latinLnBrk="0" hangingPunct="1">
              <a:defRPr sz="1517" kern="1200">
                <a:solidFill>
                  <a:schemeClr val="tx1"/>
                </a:solidFill>
                <a:latin typeface="+mn-lt"/>
                <a:ea typeface="+mn-ea"/>
                <a:cs typeface="+mn-cs"/>
              </a:defRPr>
            </a:lvl1pPr>
            <a:lvl2pPr marL="385420" algn="l" defTabSz="770839" rtl="0" eaLnBrk="1" latinLnBrk="0" hangingPunct="1">
              <a:defRPr sz="1517" kern="1200">
                <a:solidFill>
                  <a:schemeClr val="tx1"/>
                </a:solidFill>
                <a:latin typeface="+mn-lt"/>
                <a:ea typeface="+mn-ea"/>
                <a:cs typeface="+mn-cs"/>
              </a:defRPr>
            </a:lvl2pPr>
            <a:lvl3pPr marL="770839" algn="l" defTabSz="770839" rtl="0" eaLnBrk="1" latinLnBrk="0" hangingPunct="1">
              <a:defRPr sz="1517" kern="1200">
                <a:solidFill>
                  <a:schemeClr val="tx1"/>
                </a:solidFill>
                <a:latin typeface="+mn-lt"/>
                <a:ea typeface="+mn-ea"/>
                <a:cs typeface="+mn-cs"/>
              </a:defRPr>
            </a:lvl3pPr>
            <a:lvl4pPr marL="1156259" algn="l" defTabSz="770839" rtl="0" eaLnBrk="1" latinLnBrk="0" hangingPunct="1">
              <a:defRPr sz="1517" kern="1200">
                <a:solidFill>
                  <a:schemeClr val="tx1"/>
                </a:solidFill>
                <a:latin typeface="+mn-lt"/>
                <a:ea typeface="+mn-ea"/>
                <a:cs typeface="+mn-cs"/>
              </a:defRPr>
            </a:lvl4pPr>
            <a:lvl5pPr marL="1541678" algn="l" defTabSz="770839" rtl="0" eaLnBrk="1" latinLnBrk="0" hangingPunct="1">
              <a:defRPr sz="1517" kern="1200">
                <a:solidFill>
                  <a:schemeClr val="tx1"/>
                </a:solidFill>
                <a:latin typeface="+mn-lt"/>
                <a:ea typeface="+mn-ea"/>
                <a:cs typeface="+mn-cs"/>
              </a:defRPr>
            </a:lvl5pPr>
            <a:lvl6pPr marL="1927098" algn="l" defTabSz="770839" rtl="0" eaLnBrk="1" latinLnBrk="0" hangingPunct="1">
              <a:defRPr sz="1517" kern="1200">
                <a:solidFill>
                  <a:schemeClr val="tx1"/>
                </a:solidFill>
                <a:latin typeface="+mn-lt"/>
                <a:ea typeface="+mn-ea"/>
                <a:cs typeface="+mn-cs"/>
              </a:defRPr>
            </a:lvl6pPr>
            <a:lvl7pPr marL="2312518" algn="l" defTabSz="770839" rtl="0" eaLnBrk="1" latinLnBrk="0" hangingPunct="1">
              <a:defRPr sz="1517" kern="1200">
                <a:solidFill>
                  <a:schemeClr val="tx1"/>
                </a:solidFill>
                <a:latin typeface="+mn-lt"/>
                <a:ea typeface="+mn-ea"/>
                <a:cs typeface="+mn-cs"/>
              </a:defRPr>
            </a:lvl7pPr>
            <a:lvl8pPr marL="2697937" algn="l" defTabSz="770839" rtl="0" eaLnBrk="1" latinLnBrk="0" hangingPunct="1">
              <a:defRPr sz="1517" kern="1200">
                <a:solidFill>
                  <a:schemeClr val="tx1"/>
                </a:solidFill>
                <a:latin typeface="+mn-lt"/>
                <a:ea typeface="+mn-ea"/>
                <a:cs typeface="+mn-cs"/>
              </a:defRPr>
            </a:lvl8pPr>
            <a:lvl9pPr marL="3083357" algn="l" defTabSz="770839" rtl="0" eaLnBrk="1" latinLnBrk="0" hangingPunct="1">
              <a:defRPr sz="1517" kern="1200">
                <a:solidFill>
                  <a:schemeClr val="tx1"/>
                </a:solidFill>
                <a:latin typeface="+mn-lt"/>
                <a:ea typeface="+mn-ea"/>
                <a:cs typeface="+mn-cs"/>
              </a:defRPr>
            </a:lvl9pPr>
          </a:lstStyle>
          <a:p>
            <a:r>
              <a:rPr lang="en-US" sz="1504" b="1" dirty="0"/>
              <a:t>Level 1  </a:t>
            </a:r>
          </a:p>
        </p:txBody>
      </p:sp>
      <p:grpSp>
        <p:nvGrpSpPr>
          <p:cNvPr id="157" name="Group 156"/>
          <p:cNvGrpSpPr/>
          <p:nvPr/>
        </p:nvGrpSpPr>
        <p:grpSpPr>
          <a:xfrm>
            <a:off x="1801867" y="1807507"/>
            <a:ext cx="4158158" cy="457032"/>
            <a:chOff x="1304381" y="1251889"/>
            <a:chExt cx="5528853" cy="607687"/>
          </a:xfrm>
        </p:grpSpPr>
        <p:sp>
          <p:nvSpPr>
            <p:cNvPr id="121" name="Freeform 120"/>
            <p:cNvSpPr/>
            <p:nvPr/>
          </p:nvSpPr>
          <p:spPr>
            <a:xfrm>
              <a:off x="6171009" y="1389852"/>
              <a:ext cx="662225" cy="441483"/>
            </a:xfrm>
            <a:custGeom>
              <a:avLst/>
              <a:gdLst>
                <a:gd name="connsiteX0" fmla="*/ 0 w 662225"/>
                <a:gd name="connsiteY0" fmla="*/ 0 h 441483"/>
                <a:gd name="connsiteX1" fmla="*/ 662225 w 662225"/>
                <a:gd name="connsiteY1" fmla="*/ 0 h 441483"/>
                <a:gd name="connsiteX2" fmla="*/ 662225 w 662225"/>
                <a:gd name="connsiteY2" fmla="*/ 441483 h 441483"/>
                <a:gd name="connsiteX3" fmla="*/ 0 w 662225"/>
                <a:gd name="connsiteY3" fmla="*/ 441483 h 441483"/>
                <a:gd name="connsiteX4" fmla="*/ 0 w 662225"/>
                <a:gd name="connsiteY4" fmla="*/ 0 h 441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225" h="441483">
                  <a:moveTo>
                    <a:pt x="0" y="0"/>
                  </a:moveTo>
                  <a:lnTo>
                    <a:pt x="662225" y="0"/>
                  </a:lnTo>
                  <a:lnTo>
                    <a:pt x="662225" y="441483"/>
                  </a:lnTo>
                  <a:lnTo>
                    <a:pt x="0" y="44148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1578" tIns="51578" rIns="51578" bIns="51578" numCol="1" spcCol="1270" anchor="ctr" anchorCtr="0">
              <a:noAutofit/>
            </a:bodyPr>
            <a:lstStyle>
              <a:defPPr>
                <a:defRPr lang="en-US"/>
              </a:defPPr>
              <a:lvl1pPr marL="0" algn="l" defTabSz="770839" rtl="0" eaLnBrk="1" latinLnBrk="0" hangingPunct="1">
                <a:defRPr sz="1517" kern="1200">
                  <a:solidFill>
                    <a:schemeClr val="tx1"/>
                  </a:solidFill>
                  <a:latin typeface="+mn-lt"/>
                  <a:ea typeface="+mn-ea"/>
                  <a:cs typeface="+mn-cs"/>
                </a:defRPr>
              </a:lvl1pPr>
              <a:lvl2pPr marL="385420" algn="l" defTabSz="770839" rtl="0" eaLnBrk="1" latinLnBrk="0" hangingPunct="1">
                <a:defRPr sz="1517" kern="1200">
                  <a:solidFill>
                    <a:schemeClr val="tx1"/>
                  </a:solidFill>
                  <a:latin typeface="+mn-lt"/>
                  <a:ea typeface="+mn-ea"/>
                  <a:cs typeface="+mn-cs"/>
                </a:defRPr>
              </a:lvl2pPr>
              <a:lvl3pPr marL="770839" algn="l" defTabSz="770839" rtl="0" eaLnBrk="1" latinLnBrk="0" hangingPunct="1">
                <a:defRPr sz="1517" kern="1200">
                  <a:solidFill>
                    <a:schemeClr val="tx1"/>
                  </a:solidFill>
                  <a:latin typeface="+mn-lt"/>
                  <a:ea typeface="+mn-ea"/>
                  <a:cs typeface="+mn-cs"/>
                </a:defRPr>
              </a:lvl3pPr>
              <a:lvl4pPr marL="1156259" algn="l" defTabSz="770839" rtl="0" eaLnBrk="1" latinLnBrk="0" hangingPunct="1">
                <a:defRPr sz="1517" kern="1200">
                  <a:solidFill>
                    <a:schemeClr val="tx1"/>
                  </a:solidFill>
                  <a:latin typeface="+mn-lt"/>
                  <a:ea typeface="+mn-ea"/>
                  <a:cs typeface="+mn-cs"/>
                </a:defRPr>
              </a:lvl4pPr>
              <a:lvl5pPr marL="1541678" algn="l" defTabSz="770839" rtl="0" eaLnBrk="1" latinLnBrk="0" hangingPunct="1">
                <a:defRPr sz="1517" kern="1200">
                  <a:solidFill>
                    <a:schemeClr val="tx1"/>
                  </a:solidFill>
                  <a:latin typeface="+mn-lt"/>
                  <a:ea typeface="+mn-ea"/>
                  <a:cs typeface="+mn-cs"/>
                </a:defRPr>
              </a:lvl5pPr>
              <a:lvl6pPr marL="1927098" algn="l" defTabSz="770839" rtl="0" eaLnBrk="1" latinLnBrk="0" hangingPunct="1">
                <a:defRPr sz="1517" kern="1200">
                  <a:solidFill>
                    <a:schemeClr val="tx1"/>
                  </a:solidFill>
                  <a:latin typeface="+mn-lt"/>
                  <a:ea typeface="+mn-ea"/>
                  <a:cs typeface="+mn-cs"/>
                </a:defRPr>
              </a:lvl6pPr>
              <a:lvl7pPr marL="2312518" algn="l" defTabSz="770839" rtl="0" eaLnBrk="1" latinLnBrk="0" hangingPunct="1">
                <a:defRPr sz="1517" kern="1200">
                  <a:solidFill>
                    <a:schemeClr val="tx1"/>
                  </a:solidFill>
                  <a:latin typeface="+mn-lt"/>
                  <a:ea typeface="+mn-ea"/>
                  <a:cs typeface="+mn-cs"/>
                </a:defRPr>
              </a:lvl7pPr>
              <a:lvl8pPr marL="2697937" algn="l" defTabSz="770839" rtl="0" eaLnBrk="1" latinLnBrk="0" hangingPunct="1">
                <a:defRPr sz="1517" kern="1200">
                  <a:solidFill>
                    <a:schemeClr val="tx1"/>
                  </a:solidFill>
                  <a:latin typeface="+mn-lt"/>
                  <a:ea typeface="+mn-ea"/>
                  <a:cs typeface="+mn-cs"/>
                </a:defRPr>
              </a:lvl8pPr>
              <a:lvl9pPr marL="3083357" algn="l" defTabSz="770839" rtl="0" eaLnBrk="1" latinLnBrk="0" hangingPunct="1">
                <a:defRPr sz="1517" kern="1200">
                  <a:solidFill>
                    <a:schemeClr val="tx1"/>
                  </a:solidFill>
                  <a:latin typeface="+mn-lt"/>
                  <a:ea typeface="+mn-ea"/>
                  <a:cs typeface="+mn-cs"/>
                </a:defRPr>
              </a:lvl9pPr>
            </a:lstStyle>
            <a:p>
              <a:pPr defTabSz="601755">
                <a:lnSpc>
                  <a:spcPct val="90000"/>
                </a:lnSpc>
                <a:spcBef>
                  <a:spcPct val="0"/>
                </a:spcBef>
                <a:spcAft>
                  <a:spcPct val="35000"/>
                </a:spcAft>
              </a:pPr>
              <a:r>
                <a:rPr lang="en-US" sz="1016" dirty="0">
                  <a:ln>
                    <a:solidFill>
                      <a:srgbClr val="000000"/>
                    </a:solidFill>
                  </a:ln>
                  <a:solidFill>
                    <a:srgbClr val="000000"/>
                  </a:solidFill>
                  <a:latin typeface="Times New Roman"/>
                  <a:cs typeface="Times New Roman"/>
                </a:rPr>
                <a:t>5%</a:t>
              </a:r>
            </a:p>
          </p:txBody>
        </p:sp>
        <p:sp>
          <p:nvSpPr>
            <p:cNvPr id="15" name="Freeform 14"/>
            <p:cNvSpPr/>
            <p:nvPr/>
          </p:nvSpPr>
          <p:spPr>
            <a:xfrm>
              <a:off x="4736187" y="1251889"/>
              <a:ext cx="1214080" cy="139067"/>
            </a:xfrm>
            <a:custGeom>
              <a:avLst/>
              <a:gdLst/>
              <a:ahLst/>
              <a:cxnLst/>
              <a:rect l="0" t="0" r="0" b="0"/>
              <a:pathLst>
                <a:path>
                  <a:moveTo>
                    <a:pt x="0" y="0"/>
                  </a:moveTo>
                  <a:lnTo>
                    <a:pt x="0" y="70085"/>
                  </a:lnTo>
                  <a:lnTo>
                    <a:pt x="1214080" y="70085"/>
                  </a:lnTo>
                  <a:lnTo>
                    <a:pt x="1214080" y="139067"/>
                  </a:lnTo>
                </a:path>
              </a:pathLst>
            </a:custGeom>
            <a:noFill/>
            <a:ln>
              <a:solidFill>
                <a:srgbClr val="008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6" name="Freeform 15"/>
            <p:cNvSpPr/>
            <p:nvPr/>
          </p:nvSpPr>
          <p:spPr>
            <a:xfrm>
              <a:off x="4690467" y="1251889"/>
              <a:ext cx="91440" cy="139067"/>
            </a:xfrm>
            <a:custGeom>
              <a:avLst/>
              <a:gdLst/>
              <a:ahLst/>
              <a:cxnLst/>
              <a:rect l="0" t="0" r="0" b="0"/>
              <a:pathLst>
                <a:path>
                  <a:moveTo>
                    <a:pt x="45720" y="0"/>
                  </a:moveTo>
                  <a:lnTo>
                    <a:pt x="45720" y="139067"/>
                  </a:lnTo>
                </a:path>
              </a:pathLst>
            </a:custGeom>
            <a:noFill/>
            <a:ln>
              <a:solidFill>
                <a:srgbClr val="008000"/>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8" name="Freeform 37"/>
            <p:cNvSpPr/>
            <p:nvPr/>
          </p:nvSpPr>
          <p:spPr>
            <a:xfrm>
              <a:off x="3522106" y="1251889"/>
              <a:ext cx="1214080" cy="139067"/>
            </a:xfrm>
            <a:custGeom>
              <a:avLst/>
              <a:gdLst/>
              <a:ahLst/>
              <a:cxnLst/>
              <a:rect l="0" t="0" r="0" b="0"/>
              <a:pathLst>
                <a:path>
                  <a:moveTo>
                    <a:pt x="1214080" y="0"/>
                  </a:moveTo>
                  <a:lnTo>
                    <a:pt x="1214080" y="70085"/>
                  </a:lnTo>
                  <a:lnTo>
                    <a:pt x="0" y="70085"/>
                  </a:lnTo>
                  <a:lnTo>
                    <a:pt x="0" y="139067"/>
                  </a:lnTo>
                </a:path>
              </a:pathLst>
            </a:custGeom>
            <a:noFill/>
            <a:ln>
              <a:solidFill>
                <a:srgbClr val="008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42" name="Oval 41"/>
            <p:cNvSpPr/>
            <p:nvPr/>
          </p:nvSpPr>
          <p:spPr>
            <a:xfrm>
              <a:off x="3301364" y="1390956"/>
              <a:ext cx="441483" cy="441483"/>
            </a:xfrm>
            <a:prstGeom prst="ellipse">
              <a:avLst/>
            </a:prstGeom>
            <a:blipFill>
              <a:blip r:embed="rId3" cstate="print">
                <a:extLst>
                  <a:ext uri="{28A0092B-C50C-407E-A947-70E740481C1C}">
                    <a14:useLocalDpi xmlns:a14="http://schemas.microsoft.com/office/drawing/2010/main"/>
                  </a:ext>
                </a:extLst>
              </a:blip>
              <a:srcRect/>
              <a:stretch>
                <a:fillRect l="-17000" r="-17000"/>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43" name="Freeform 42"/>
            <p:cNvSpPr/>
            <p:nvPr/>
          </p:nvSpPr>
          <p:spPr>
            <a:xfrm>
              <a:off x="3742848" y="1389852"/>
              <a:ext cx="662225" cy="441483"/>
            </a:xfrm>
            <a:custGeom>
              <a:avLst/>
              <a:gdLst>
                <a:gd name="connsiteX0" fmla="*/ 0 w 662225"/>
                <a:gd name="connsiteY0" fmla="*/ 0 h 441483"/>
                <a:gd name="connsiteX1" fmla="*/ 662225 w 662225"/>
                <a:gd name="connsiteY1" fmla="*/ 0 h 441483"/>
                <a:gd name="connsiteX2" fmla="*/ 662225 w 662225"/>
                <a:gd name="connsiteY2" fmla="*/ 441483 h 441483"/>
                <a:gd name="connsiteX3" fmla="*/ 0 w 662225"/>
                <a:gd name="connsiteY3" fmla="*/ 441483 h 441483"/>
                <a:gd name="connsiteX4" fmla="*/ 0 w 662225"/>
                <a:gd name="connsiteY4" fmla="*/ 0 h 441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225" h="441483">
                  <a:moveTo>
                    <a:pt x="0" y="0"/>
                  </a:moveTo>
                  <a:lnTo>
                    <a:pt x="662225" y="0"/>
                  </a:lnTo>
                  <a:lnTo>
                    <a:pt x="662225" y="441483"/>
                  </a:lnTo>
                  <a:lnTo>
                    <a:pt x="0" y="44148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1578" tIns="51578" rIns="51578" bIns="51578" numCol="1" spcCol="1270" anchor="ctr" anchorCtr="0">
              <a:noAutofit/>
            </a:bodyPr>
            <a:lstStyle>
              <a:defPPr>
                <a:defRPr lang="en-US"/>
              </a:defPPr>
              <a:lvl1pPr marL="0" algn="l" defTabSz="770839" rtl="0" eaLnBrk="1" latinLnBrk="0" hangingPunct="1">
                <a:defRPr sz="1517" kern="1200">
                  <a:solidFill>
                    <a:schemeClr val="tx1"/>
                  </a:solidFill>
                  <a:latin typeface="+mn-lt"/>
                  <a:ea typeface="+mn-ea"/>
                  <a:cs typeface="+mn-cs"/>
                </a:defRPr>
              </a:lvl1pPr>
              <a:lvl2pPr marL="385420" algn="l" defTabSz="770839" rtl="0" eaLnBrk="1" latinLnBrk="0" hangingPunct="1">
                <a:defRPr sz="1517" kern="1200">
                  <a:solidFill>
                    <a:schemeClr val="tx1"/>
                  </a:solidFill>
                  <a:latin typeface="+mn-lt"/>
                  <a:ea typeface="+mn-ea"/>
                  <a:cs typeface="+mn-cs"/>
                </a:defRPr>
              </a:lvl2pPr>
              <a:lvl3pPr marL="770839" algn="l" defTabSz="770839" rtl="0" eaLnBrk="1" latinLnBrk="0" hangingPunct="1">
                <a:defRPr sz="1517" kern="1200">
                  <a:solidFill>
                    <a:schemeClr val="tx1"/>
                  </a:solidFill>
                  <a:latin typeface="+mn-lt"/>
                  <a:ea typeface="+mn-ea"/>
                  <a:cs typeface="+mn-cs"/>
                </a:defRPr>
              </a:lvl3pPr>
              <a:lvl4pPr marL="1156259" algn="l" defTabSz="770839" rtl="0" eaLnBrk="1" latinLnBrk="0" hangingPunct="1">
                <a:defRPr sz="1517" kern="1200">
                  <a:solidFill>
                    <a:schemeClr val="tx1"/>
                  </a:solidFill>
                  <a:latin typeface="+mn-lt"/>
                  <a:ea typeface="+mn-ea"/>
                  <a:cs typeface="+mn-cs"/>
                </a:defRPr>
              </a:lvl4pPr>
              <a:lvl5pPr marL="1541678" algn="l" defTabSz="770839" rtl="0" eaLnBrk="1" latinLnBrk="0" hangingPunct="1">
                <a:defRPr sz="1517" kern="1200">
                  <a:solidFill>
                    <a:schemeClr val="tx1"/>
                  </a:solidFill>
                  <a:latin typeface="+mn-lt"/>
                  <a:ea typeface="+mn-ea"/>
                  <a:cs typeface="+mn-cs"/>
                </a:defRPr>
              </a:lvl5pPr>
              <a:lvl6pPr marL="1927098" algn="l" defTabSz="770839" rtl="0" eaLnBrk="1" latinLnBrk="0" hangingPunct="1">
                <a:defRPr sz="1517" kern="1200">
                  <a:solidFill>
                    <a:schemeClr val="tx1"/>
                  </a:solidFill>
                  <a:latin typeface="+mn-lt"/>
                  <a:ea typeface="+mn-ea"/>
                  <a:cs typeface="+mn-cs"/>
                </a:defRPr>
              </a:lvl6pPr>
              <a:lvl7pPr marL="2312518" algn="l" defTabSz="770839" rtl="0" eaLnBrk="1" latinLnBrk="0" hangingPunct="1">
                <a:defRPr sz="1517" kern="1200">
                  <a:solidFill>
                    <a:schemeClr val="tx1"/>
                  </a:solidFill>
                  <a:latin typeface="+mn-lt"/>
                  <a:ea typeface="+mn-ea"/>
                  <a:cs typeface="+mn-cs"/>
                </a:defRPr>
              </a:lvl7pPr>
              <a:lvl8pPr marL="2697937" algn="l" defTabSz="770839" rtl="0" eaLnBrk="1" latinLnBrk="0" hangingPunct="1">
                <a:defRPr sz="1517" kern="1200">
                  <a:solidFill>
                    <a:schemeClr val="tx1"/>
                  </a:solidFill>
                  <a:latin typeface="+mn-lt"/>
                  <a:ea typeface="+mn-ea"/>
                  <a:cs typeface="+mn-cs"/>
                </a:defRPr>
              </a:lvl8pPr>
              <a:lvl9pPr marL="3083357" algn="l" defTabSz="770839" rtl="0" eaLnBrk="1" latinLnBrk="0" hangingPunct="1">
                <a:defRPr sz="1517" kern="1200">
                  <a:solidFill>
                    <a:schemeClr val="tx1"/>
                  </a:solidFill>
                  <a:latin typeface="+mn-lt"/>
                  <a:ea typeface="+mn-ea"/>
                  <a:cs typeface="+mn-cs"/>
                </a:defRPr>
              </a:lvl9pPr>
            </a:lstStyle>
            <a:p>
              <a:pPr defTabSz="601755">
                <a:lnSpc>
                  <a:spcPct val="90000"/>
                </a:lnSpc>
                <a:spcBef>
                  <a:spcPct val="0"/>
                </a:spcBef>
                <a:spcAft>
                  <a:spcPct val="35000"/>
                </a:spcAft>
              </a:pPr>
              <a:r>
                <a:rPr lang="en-US" sz="1016" dirty="0">
                  <a:ln>
                    <a:solidFill>
                      <a:srgbClr val="000000"/>
                    </a:solidFill>
                  </a:ln>
                  <a:solidFill>
                    <a:srgbClr val="000000"/>
                  </a:solidFill>
                  <a:latin typeface="Times New Roman"/>
                  <a:cs typeface="Times New Roman"/>
                </a:rPr>
                <a:t>5%</a:t>
              </a:r>
            </a:p>
          </p:txBody>
        </p:sp>
        <p:sp>
          <p:nvSpPr>
            <p:cNvPr id="118" name="Oval 117"/>
            <p:cNvSpPr/>
            <p:nvPr/>
          </p:nvSpPr>
          <p:spPr>
            <a:xfrm>
              <a:off x="4515445" y="1390956"/>
              <a:ext cx="441483" cy="441483"/>
            </a:xfrm>
            <a:prstGeom prst="ellipse">
              <a:avLst/>
            </a:prstGeom>
            <a:blipFill>
              <a:blip r:embed="rId3" cstate="print">
                <a:extLst>
                  <a:ext uri="{28A0092B-C50C-407E-A947-70E740481C1C}">
                    <a14:useLocalDpi xmlns:a14="http://schemas.microsoft.com/office/drawing/2010/main"/>
                  </a:ext>
                </a:extLst>
              </a:blip>
              <a:srcRect/>
              <a:stretch>
                <a:fillRect l="-17000" r="-17000"/>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19" name="Freeform 118"/>
            <p:cNvSpPr/>
            <p:nvPr/>
          </p:nvSpPr>
          <p:spPr>
            <a:xfrm>
              <a:off x="4956929" y="1389852"/>
              <a:ext cx="662225" cy="441483"/>
            </a:xfrm>
            <a:custGeom>
              <a:avLst/>
              <a:gdLst>
                <a:gd name="connsiteX0" fmla="*/ 0 w 662225"/>
                <a:gd name="connsiteY0" fmla="*/ 0 h 441483"/>
                <a:gd name="connsiteX1" fmla="*/ 662225 w 662225"/>
                <a:gd name="connsiteY1" fmla="*/ 0 h 441483"/>
                <a:gd name="connsiteX2" fmla="*/ 662225 w 662225"/>
                <a:gd name="connsiteY2" fmla="*/ 441483 h 441483"/>
                <a:gd name="connsiteX3" fmla="*/ 0 w 662225"/>
                <a:gd name="connsiteY3" fmla="*/ 441483 h 441483"/>
                <a:gd name="connsiteX4" fmla="*/ 0 w 662225"/>
                <a:gd name="connsiteY4" fmla="*/ 0 h 441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225" h="441483">
                  <a:moveTo>
                    <a:pt x="0" y="0"/>
                  </a:moveTo>
                  <a:lnTo>
                    <a:pt x="662225" y="0"/>
                  </a:lnTo>
                  <a:lnTo>
                    <a:pt x="662225" y="441483"/>
                  </a:lnTo>
                  <a:lnTo>
                    <a:pt x="0" y="44148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1578" tIns="51578" rIns="51578" bIns="51578" numCol="1" spcCol="1270" anchor="ctr" anchorCtr="0">
              <a:noAutofit/>
            </a:bodyPr>
            <a:lstStyle>
              <a:defPPr>
                <a:defRPr lang="en-US"/>
              </a:defPPr>
              <a:lvl1pPr marL="0" algn="l" defTabSz="770839" rtl="0" eaLnBrk="1" latinLnBrk="0" hangingPunct="1">
                <a:defRPr sz="1517" kern="1200">
                  <a:solidFill>
                    <a:schemeClr val="tx1"/>
                  </a:solidFill>
                  <a:latin typeface="+mn-lt"/>
                  <a:ea typeface="+mn-ea"/>
                  <a:cs typeface="+mn-cs"/>
                </a:defRPr>
              </a:lvl1pPr>
              <a:lvl2pPr marL="385420" algn="l" defTabSz="770839" rtl="0" eaLnBrk="1" latinLnBrk="0" hangingPunct="1">
                <a:defRPr sz="1517" kern="1200">
                  <a:solidFill>
                    <a:schemeClr val="tx1"/>
                  </a:solidFill>
                  <a:latin typeface="+mn-lt"/>
                  <a:ea typeface="+mn-ea"/>
                  <a:cs typeface="+mn-cs"/>
                </a:defRPr>
              </a:lvl2pPr>
              <a:lvl3pPr marL="770839" algn="l" defTabSz="770839" rtl="0" eaLnBrk="1" latinLnBrk="0" hangingPunct="1">
                <a:defRPr sz="1517" kern="1200">
                  <a:solidFill>
                    <a:schemeClr val="tx1"/>
                  </a:solidFill>
                  <a:latin typeface="+mn-lt"/>
                  <a:ea typeface="+mn-ea"/>
                  <a:cs typeface="+mn-cs"/>
                </a:defRPr>
              </a:lvl3pPr>
              <a:lvl4pPr marL="1156259" algn="l" defTabSz="770839" rtl="0" eaLnBrk="1" latinLnBrk="0" hangingPunct="1">
                <a:defRPr sz="1517" kern="1200">
                  <a:solidFill>
                    <a:schemeClr val="tx1"/>
                  </a:solidFill>
                  <a:latin typeface="+mn-lt"/>
                  <a:ea typeface="+mn-ea"/>
                  <a:cs typeface="+mn-cs"/>
                </a:defRPr>
              </a:lvl4pPr>
              <a:lvl5pPr marL="1541678" algn="l" defTabSz="770839" rtl="0" eaLnBrk="1" latinLnBrk="0" hangingPunct="1">
                <a:defRPr sz="1517" kern="1200">
                  <a:solidFill>
                    <a:schemeClr val="tx1"/>
                  </a:solidFill>
                  <a:latin typeface="+mn-lt"/>
                  <a:ea typeface="+mn-ea"/>
                  <a:cs typeface="+mn-cs"/>
                </a:defRPr>
              </a:lvl5pPr>
              <a:lvl6pPr marL="1927098" algn="l" defTabSz="770839" rtl="0" eaLnBrk="1" latinLnBrk="0" hangingPunct="1">
                <a:defRPr sz="1517" kern="1200">
                  <a:solidFill>
                    <a:schemeClr val="tx1"/>
                  </a:solidFill>
                  <a:latin typeface="+mn-lt"/>
                  <a:ea typeface="+mn-ea"/>
                  <a:cs typeface="+mn-cs"/>
                </a:defRPr>
              </a:lvl6pPr>
              <a:lvl7pPr marL="2312518" algn="l" defTabSz="770839" rtl="0" eaLnBrk="1" latinLnBrk="0" hangingPunct="1">
                <a:defRPr sz="1517" kern="1200">
                  <a:solidFill>
                    <a:schemeClr val="tx1"/>
                  </a:solidFill>
                  <a:latin typeface="+mn-lt"/>
                  <a:ea typeface="+mn-ea"/>
                  <a:cs typeface="+mn-cs"/>
                </a:defRPr>
              </a:lvl7pPr>
              <a:lvl8pPr marL="2697937" algn="l" defTabSz="770839" rtl="0" eaLnBrk="1" latinLnBrk="0" hangingPunct="1">
                <a:defRPr sz="1517" kern="1200">
                  <a:solidFill>
                    <a:schemeClr val="tx1"/>
                  </a:solidFill>
                  <a:latin typeface="+mn-lt"/>
                  <a:ea typeface="+mn-ea"/>
                  <a:cs typeface="+mn-cs"/>
                </a:defRPr>
              </a:lvl8pPr>
              <a:lvl9pPr marL="3083357" algn="l" defTabSz="770839" rtl="0" eaLnBrk="1" latinLnBrk="0" hangingPunct="1">
                <a:defRPr sz="1517" kern="1200">
                  <a:solidFill>
                    <a:schemeClr val="tx1"/>
                  </a:solidFill>
                  <a:latin typeface="+mn-lt"/>
                  <a:ea typeface="+mn-ea"/>
                  <a:cs typeface="+mn-cs"/>
                </a:defRPr>
              </a:lvl9pPr>
            </a:lstStyle>
            <a:p>
              <a:pPr defTabSz="601755">
                <a:lnSpc>
                  <a:spcPct val="90000"/>
                </a:lnSpc>
                <a:spcBef>
                  <a:spcPct val="0"/>
                </a:spcBef>
                <a:spcAft>
                  <a:spcPct val="35000"/>
                </a:spcAft>
              </a:pPr>
              <a:r>
                <a:rPr lang="en-US" sz="1016" dirty="0">
                  <a:ln>
                    <a:solidFill>
                      <a:srgbClr val="000000"/>
                    </a:solidFill>
                  </a:ln>
                  <a:solidFill>
                    <a:srgbClr val="000000"/>
                  </a:solidFill>
                  <a:latin typeface="Times New Roman"/>
                  <a:cs typeface="Times New Roman"/>
                </a:rPr>
                <a:t>5%</a:t>
              </a:r>
            </a:p>
          </p:txBody>
        </p:sp>
        <p:sp>
          <p:nvSpPr>
            <p:cNvPr id="120" name="Oval 119"/>
            <p:cNvSpPr/>
            <p:nvPr/>
          </p:nvSpPr>
          <p:spPr>
            <a:xfrm>
              <a:off x="5729525" y="1390956"/>
              <a:ext cx="441483" cy="441483"/>
            </a:xfrm>
            <a:prstGeom prst="ellipse">
              <a:avLst/>
            </a:prstGeom>
            <a:blipFill>
              <a:blip r:embed="rId3" cstate="print">
                <a:extLst>
                  <a:ext uri="{28A0092B-C50C-407E-A947-70E740481C1C}">
                    <a14:useLocalDpi xmlns:a14="http://schemas.microsoft.com/office/drawing/2010/main"/>
                  </a:ext>
                </a:extLst>
              </a:blip>
              <a:srcRect/>
              <a:stretch>
                <a:fillRect l="-17000" r="-17000"/>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36" name="TextBox 135"/>
            <p:cNvSpPr txBox="1"/>
            <p:nvPr/>
          </p:nvSpPr>
          <p:spPr>
            <a:xfrm>
              <a:off x="1304381" y="1428690"/>
              <a:ext cx="376600" cy="430886"/>
            </a:xfrm>
            <a:prstGeom prst="rect">
              <a:avLst/>
            </a:prstGeom>
            <a:noFill/>
          </p:spPr>
          <p:txBody>
            <a:bodyPr wrap="none" rtlCol="0">
              <a:spAutoFit/>
            </a:bodyPr>
            <a:lstStyle>
              <a:defPPr>
                <a:defRPr lang="en-US"/>
              </a:defPPr>
              <a:lvl1pPr marL="0" algn="l" defTabSz="770839" rtl="0" eaLnBrk="1" latinLnBrk="0" hangingPunct="1">
                <a:defRPr sz="1517" kern="1200">
                  <a:solidFill>
                    <a:schemeClr val="tx1"/>
                  </a:solidFill>
                  <a:latin typeface="+mn-lt"/>
                  <a:ea typeface="+mn-ea"/>
                  <a:cs typeface="+mn-cs"/>
                </a:defRPr>
              </a:lvl1pPr>
              <a:lvl2pPr marL="385420" algn="l" defTabSz="770839" rtl="0" eaLnBrk="1" latinLnBrk="0" hangingPunct="1">
                <a:defRPr sz="1517" kern="1200">
                  <a:solidFill>
                    <a:schemeClr val="tx1"/>
                  </a:solidFill>
                  <a:latin typeface="+mn-lt"/>
                  <a:ea typeface="+mn-ea"/>
                  <a:cs typeface="+mn-cs"/>
                </a:defRPr>
              </a:lvl2pPr>
              <a:lvl3pPr marL="770839" algn="l" defTabSz="770839" rtl="0" eaLnBrk="1" latinLnBrk="0" hangingPunct="1">
                <a:defRPr sz="1517" kern="1200">
                  <a:solidFill>
                    <a:schemeClr val="tx1"/>
                  </a:solidFill>
                  <a:latin typeface="+mn-lt"/>
                  <a:ea typeface="+mn-ea"/>
                  <a:cs typeface="+mn-cs"/>
                </a:defRPr>
              </a:lvl3pPr>
              <a:lvl4pPr marL="1156259" algn="l" defTabSz="770839" rtl="0" eaLnBrk="1" latinLnBrk="0" hangingPunct="1">
                <a:defRPr sz="1517" kern="1200">
                  <a:solidFill>
                    <a:schemeClr val="tx1"/>
                  </a:solidFill>
                  <a:latin typeface="+mn-lt"/>
                  <a:ea typeface="+mn-ea"/>
                  <a:cs typeface="+mn-cs"/>
                </a:defRPr>
              </a:lvl4pPr>
              <a:lvl5pPr marL="1541678" algn="l" defTabSz="770839" rtl="0" eaLnBrk="1" latinLnBrk="0" hangingPunct="1">
                <a:defRPr sz="1517" kern="1200">
                  <a:solidFill>
                    <a:schemeClr val="tx1"/>
                  </a:solidFill>
                  <a:latin typeface="+mn-lt"/>
                  <a:ea typeface="+mn-ea"/>
                  <a:cs typeface="+mn-cs"/>
                </a:defRPr>
              </a:lvl5pPr>
              <a:lvl6pPr marL="1927098" algn="l" defTabSz="770839" rtl="0" eaLnBrk="1" latinLnBrk="0" hangingPunct="1">
                <a:defRPr sz="1517" kern="1200">
                  <a:solidFill>
                    <a:schemeClr val="tx1"/>
                  </a:solidFill>
                  <a:latin typeface="+mn-lt"/>
                  <a:ea typeface="+mn-ea"/>
                  <a:cs typeface="+mn-cs"/>
                </a:defRPr>
              </a:lvl6pPr>
              <a:lvl7pPr marL="2312518" algn="l" defTabSz="770839" rtl="0" eaLnBrk="1" latinLnBrk="0" hangingPunct="1">
                <a:defRPr sz="1517" kern="1200">
                  <a:solidFill>
                    <a:schemeClr val="tx1"/>
                  </a:solidFill>
                  <a:latin typeface="+mn-lt"/>
                  <a:ea typeface="+mn-ea"/>
                  <a:cs typeface="+mn-cs"/>
                </a:defRPr>
              </a:lvl7pPr>
              <a:lvl8pPr marL="2697937" algn="l" defTabSz="770839" rtl="0" eaLnBrk="1" latinLnBrk="0" hangingPunct="1">
                <a:defRPr sz="1517" kern="1200">
                  <a:solidFill>
                    <a:schemeClr val="tx1"/>
                  </a:solidFill>
                  <a:latin typeface="+mn-lt"/>
                  <a:ea typeface="+mn-ea"/>
                  <a:cs typeface="+mn-cs"/>
                </a:defRPr>
              </a:lvl8pPr>
              <a:lvl9pPr marL="3083357" algn="l" defTabSz="770839" rtl="0" eaLnBrk="1" latinLnBrk="0" hangingPunct="1">
                <a:defRPr sz="1517" kern="1200">
                  <a:solidFill>
                    <a:schemeClr val="tx1"/>
                  </a:solidFill>
                  <a:latin typeface="+mn-lt"/>
                  <a:ea typeface="+mn-ea"/>
                  <a:cs typeface="+mn-cs"/>
                </a:defRPr>
              </a:lvl9pPr>
            </a:lstStyle>
            <a:p>
              <a:r>
                <a:rPr lang="en-US" sz="1504" dirty="0">
                  <a:ln>
                    <a:solidFill>
                      <a:schemeClr val="tx1"/>
                    </a:solidFill>
                  </a:ln>
                </a:rPr>
                <a:t>3</a:t>
              </a:r>
            </a:p>
          </p:txBody>
        </p:sp>
      </p:grpSp>
      <p:sp>
        <p:nvSpPr>
          <p:cNvPr id="5" name="TextBox 4"/>
          <p:cNvSpPr txBox="1"/>
          <p:nvPr/>
        </p:nvSpPr>
        <p:spPr>
          <a:xfrm>
            <a:off x="2005806" y="1439069"/>
            <a:ext cx="573088" cy="787010"/>
          </a:xfrm>
          <a:prstGeom prst="rect">
            <a:avLst/>
          </a:prstGeom>
          <a:noFill/>
        </p:spPr>
        <p:txBody>
          <a:bodyPr wrap="square" rtlCol="0">
            <a:spAutoFit/>
          </a:bodyPr>
          <a:lstStyle>
            <a:defPPr>
              <a:defRPr lang="en-US"/>
            </a:defPPr>
            <a:lvl1pPr marL="0" algn="l" defTabSz="770839" rtl="0" eaLnBrk="1" latinLnBrk="0" hangingPunct="1">
              <a:defRPr sz="1517" kern="1200">
                <a:solidFill>
                  <a:schemeClr val="tx1"/>
                </a:solidFill>
                <a:latin typeface="+mn-lt"/>
                <a:ea typeface="+mn-ea"/>
                <a:cs typeface="+mn-cs"/>
              </a:defRPr>
            </a:lvl1pPr>
            <a:lvl2pPr marL="385420" algn="l" defTabSz="770839" rtl="0" eaLnBrk="1" latinLnBrk="0" hangingPunct="1">
              <a:defRPr sz="1517" kern="1200">
                <a:solidFill>
                  <a:schemeClr val="tx1"/>
                </a:solidFill>
                <a:latin typeface="+mn-lt"/>
                <a:ea typeface="+mn-ea"/>
                <a:cs typeface="+mn-cs"/>
              </a:defRPr>
            </a:lvl2pPr>
            <a:lvl3pPr marL="770839" algn="l" defTabSz="770839" rtl="0" eaLnBrk="1" latinLnBrk="0" hangingPunct="1">
              <a:defRPr sz="1517" kern="1200">
                <a:solidFill>
                  <a:schemeClr val="tx1"/>
                </a:solidFill>
                <a:latin typeface="+mn-lt"/>
                <a:ea typeface="+mn-ea"/>
                <a:cs typeface="+mn-cs"/>
              </a:defRPr>
            </a:lvl3pPr>
            <a:lvl4pPr marL="1156259" algn="l" defTabSz="770839" rtl="0" eaLnBrk="1" latinLnBrk="0" hangingPunct="1">
              <a:defRPr sz="1517" kern="1200">
                <a:solidFill>
                  <a:schemeClr val="tx1"/>
                </a:solidFill>
                <a:latin typeface="+mn-lt"/>
                <a:ea typeface="+mn-ea"/>
                <a:cs typeface="+mn-cs"/>
              </a:defRPr>
            </a:lvl4pPr>
            <a:lvl5pPr marL="1541678" algn="l" defTabSz="770839" rtl="0" eaLnBrk="1" latinLnBrk="0" hangingPunct="1">
              <a:defRPr sz="1517" kern="1200">
                <a:solidFill>
                  <a:schemeClr val="tx1"/>
                </a:solidFill>
                <a:latin typeface="+mn-lt"/>
                <a:ea typeface="+mn-ea"/>
                <a:cs typeface="+mn-cs"/>
              </a:defRPr>
            </a:lvl5pPr>
            <a:lvl6pPr marL="1927098" algn="l" defTabSz="770839" rtl="0" eaLnBrk="1" latinLnBrk="0" hangingPunct="1">
              <a:defRPr sz="1517" kern="1200">
                <a:solidFill>
                  <a:schemeClr val="tx1"/>
                </a:solidFill>
                <a:latin typeface="+mn-lt"/>
                <a:ea typeface="+mn-ea"/>
                <a:cs typeface="+mn-cs"/>
              </a:defRPr>
            </a:lvl6pPr>
            <a:lvl7pPr marL="2312518" algn="l" defTabSz="770839" rtl="0" eaLnBrk="1" latinLnBrk="0" hangingPunct="1">
              <a:defRPr sz="1517" kern="1200">
                <a:solidFill>
                  <a:schemeClr val="tx1"/>
                </a:solidFill>
                <a:latin typeface="+mn-lt"/>
                <a:ea typeface="+mn-ea"/>
                <a:cs typeface="+mn-cs"/>
              </a:defRPr>
            </a:lvl7pPr>
            <a:lvl8pPr marL="2697937" algn="l" defTabSz="770839" rtl="0" eaLnBrk="1" latinLnBrk="0" hangingPunct="1">
              <a:defRPr sz="1517" kern="1200">
                <a:solidFill>
                  <a:schemeClr val="tx1"/>
                </a:solidFill>
                <a:latin typeface="+mn-lt"/>
                <a:ea typeface="+mn-ea"/>
                <a:cs typeface="+mn-cs"/>
              </a:defRPr>
            </a:lvl8pPr>
            <a:lvl9pPr marL="3083357" algn="l" defTabSz="770839" rtl="0" eaLnBrk="1" latinLnBrk="0" hangingPunct="1">
              <a:defRPr sz="1517" kern="1200">
                <a:solidFill>
                  <a:schemeClr val="tx1"/>
                </a:solidFill>
                <a:latin typeface="+mn-lt"/>
                <a:ea typeface="+mn-ea"/>
                <a:cs typeface="+mn-cs"/>
              </a:defRPr>
            </a:lvl9pPr>
          </a:lstStyle>
          <a:p>
            <a:pPr algn="ctr"/>
            <a:r>
              <a:rPr lang="en-US" sz="1504" b="1" dirty="0"/>
              <a:t># of IBO’s</a:t>
            </a:r>
          </a:p>
        </p:txBody>
      </p:sp>
      <p:sp>
        <p:nvSpPr>
          <p:cNvPr id="41" name="Title 1"/>
          <p:cNvSpPr txBox="1">
            <a:spLocks/>
          </p:cNvSpPr>
          <p:nvPr/>
        </p:nvSpPr>
        <p:spPr bwMode="auto">
          <a:xfrm>
            <a:off x="1612900" y="642719"/>
            <a:ext cx="5791200" cy="556019"/>
          </a:xfrm>
          <a:prstGeom prst="rect">
            <a:avLst/>
          </a:prstGeom>
          <a:noFill/>
          <a:ln w="9525">
            <a:noFill/>
            <a:miter lim="800000"/>
            <a:headEnd/>
            <a:tailEnd/>
          </a:ln>
        </p:spPr>
        <p:txBody>
          <a:bodyPr vert="horz" wrap="square" lIns="68771" tIns="34385" rIns="68771" bIns="34385" numCol="1" anchor="ctr" anchorCtr="0" compatLnSpc="1">
            <a:prstTxWarp prst="textNoShape">
              <a:avLst/>
            </a:prstTxWarp>
          </a:bodyPr>
          <a:lstStyle>
            <a:defPPr>
              <a:defRPr lang="en-US"/>
            </a:defPPr>
            <a:lvl1pPr marL="0" algn="l" defTabSz="770839" rtl="0" eaLnBrk="1" latinLnBrk="0" hangingPunct="1">
              <a:defRPr sz="1517" kern="1200">
                <a:solidFill>
                  <a:schemeClr val="tx1"/>
                </a:solidFill>
                <a:latin typeface="+mn-lt"/>
                <a:ea typeface="+mn-ea"/>
                <a:cs typeface="+mn-cs"/>
              </a:defRPr>
            </a:lvl1pPr>
            <a:lvl2pPr marL="385420" algn="l" defTabSz="770839" rtl="0" eaLnBrk="1" latinLnBrk="0" hangingPunct="1">
              <a:defRPr sz="1517" kern="1200">
                <a:solidFill>
                  <a:schemeClr val="tx1"/>
                </a:solidFill>
                <a:latin typeface="+mn-lt"/>
                <a:ea typeface="+mn-ea"/>
                <a:cs typeface="+mn-cs"/>
              </a:defRPr>
            </a:lvl2pPr>
            <a:lvl3pPr marL="770839" algn="l" defTabSz="770839" rtl="0" eaLnBrk="1" latinLnBrk="0" hangingPunct="1">
              <a:defRPr sz="1517" kern="1200">
                <a:solidFill>
                  <a:schemeClr val="tx1"/>
                </a:solidFill>
                <a:latin typeface="+mn-lt"/>
                <a:ea typeface="+mn-ea"/>
                <a:cs typeface="+mn-cs"/>
              </a:defRPr>
            </a:lvl3pPr>
            <a:lvl4pPr marL="1156259" algn="l" defTabSz="770839" rtl="0" eaLnBrk="1" latinLnBrk="0" hangingPunct="1">
              <a:defRPr sz="1517" kern="1200">
                <a:solidFill>
                  <a:schemeClr val="tx1"/>
                </a:solidFill>
                <a:latin typeface="+mn-lt"/>
                <a:ea typeface="+mn-ea"/>
                <a:cs typeface="+mn-cs"/>
              </a:defRPr>
            </a:lvl4pPr>
            <a:lvl5pPr marL="1541678" algn="l" defTabSz="770839" rtl="0" eaLnBrk="1" latinLnBrk="0" hangingPunct="1">
              <a:defRPr sz="1517" kern="1200">
                <a:solidFill>
                  <a:schemeClr val="tx1"/>
                </a:solidFill>
                <a:latin typeface="+mn-lt"/>
                <a:ea typeface="+mn-ea"/>
                <a:cs typeface="+mn-cs"/>
              </a:defRPr>
            </a:lvl5pPr>
            <a:lvl6pPr marL="1927098" algn="l" defTabSz="770839" rtl="0" eaLnBrk="1" latinLnBrk="0" hangingPunct="1">
              <a:defRPr sz="1517" kern="1200">
                <a:solidFill>
                  <a:schemeClr val="tx1"/>
                </a:solidFill>
                <a:latin typeface="+mn-lt"/>
                <a:ea typeface="+mn-ea"/>
                <a:cs typeface="+mn-cs"/>
              </a:defRPr>
            </a:lvl6pPr>
            <a:lvl7pPr marL="2312518" algn="l" defTabSz="770839" rtl="0" eaLnBrk="1" latinLnBrk="0" hangingPunct="1">
              <a:defRPr sz="1517" kern="1200">
                <a:solidFill>
                  <a:schemeClr val="tx1"/>
                </a:solidFill>
                <a:latin typeface="+mn-lt"/>
                <a:ea typeface="+mn-ea"/>
                <a:cs typeface="+mn-cs"/>
              </a:defRPr>
            </a:lvl7pPr>
            <a:lvl8pPr marL="2697937" algn="l" defTabSz="770839" rtl="0" eaLnBrk="1" latinLnBrk="0" hangingPunct="1">
              <a:defRPr sz="1517" kern="1200">
                <a:solidFill>
                  <a:schemeClr val="tx1"/>
                </a:solidFill>
                <a:latin typeface="+mn-lt"/>
                <a:ea typeface="+mn-ea"/>
                <a:cs typeface="+mn-cs"/>
              </a:defRPr>
            </a:lvl8pPr>
            <a:lvl9pPr marL="3083357" algn="l" defTabSz="770839" rtl="0" eaLnBrk="1" latinLnBrk="0" hangingPunct="1">
              <a:defRPr sz="1517" kern="1200">
                <a:solidFill>
                  <a:schemeClr val="tx1"/>
                </a:solidFill>
                <a:latin typeface="+mn-lt"/>
                <a:ea typeface="+mn-ea"/>
                <a:cs typeface="+mn-cs"/>
              </a:defRPr>
            </a:lvl9pPr>
          </a:lstStyle>
          <a:p>
            <a:pPr algn="ctr"/>
            <a:r>
              <a:rPr lang="en-US" sz="3200" b="1" dirty="0">
                <a:solidFill>
                  <a:srgbClr val="008000"/>
                </a:solidFill>
                <a:latin typeface="Times New Roman"/>
                <a:cs typeface="Times New Roman"/>
              </a:rPr>
              <a:t>Sponsoring 3 IBO’S with 1 VG7 </a:t>
            </a:r>
          </a:p>
        </p:txBody>
      </p:sp>
      <p:sp>
        <p:nvSpPr>
          <p:cNvPr id="125" name="TextBox 124"/>
          <p:cNvSpPr txBox="1"/>
          <p:nvPr/>
        </p:nvSpPr>
        <p:spPr>
          <a:xfrm>
            <a:off x="3086047" y="1963542"/>
            <a:ext cx="185244" cy="248898"/>
          </a:xfrm>
          <a:prstGeom prst="rect">
            <a:avLst/>
          </a:prstGeom>
          <a:noFill/>
        </p:spPr>
        <p:txBody>
          <a:bodyPr wrap="square" rtlCol="0">
            <a:spAutoFit/>
          </a:bodyPr>
          <a:lstStyle>
            <a:defPPr>
              <a:defRPr lang="en-US"/>
            </a:defPPr>
            <a:lvl1pPr marL="0" algn="l" defTabSz="770839" rtl="0" eaLnBrk="1" latinLnBrk="0" hangingPunct="1">
              <a:defRPr sz="1517" kern="1200">
                <a:solidFill>
                  <a:schemeClr val="tx1"/>
                </a:solidFill>
                <a:latin typeface="+mn-lt"/>
                <a:ea typeface="+mn-ea"/>
                <a:cs typeface="+mn-cs"/>
              </a:defRPr>
            </a:lvl1pPr>
            <a:lvl2pPr marL="385420" algn="l" defTabSz="770839" rtl="0" eaLnBrk="1" latinLnBrk="0" hangingPunct="1">
              <a:defRPr sz="1517" kern="1200">
                <a:solidFill>
                  <a:schemeClr val="tx1"/>
                </a:solidFill>
                <a:latin typeface="+mn-lt"/>
                <a:ea typeface="+mn-ea"/>
                <a:cs typeface="+mn-cs"/>
              </a:defRPr>
            </a:lvl2pPr>
            <a:lvl3pPr marL="770839" algn="l" defTabSz="770839" rtl="0" eaLnBrk="1" latinLnBrk="0" hangingPunct="1">
              <a:defRPr sz="1517" kern="1200">
                <a:solidFill>
                  <a:schemeClr val="tx1"/>
                </a:solidFill>
                <a:latin typeface="+mn-lt"/>
                <a:ea typeface="+mn-ea"/>
                <a:cs typeface="+mn-cs"/>
              </a:defRPr>
            </a:lvl3pPr>
            <a:lvl4pPr marL="1156259" algn="l" defTabSz="770839" rtl="0" eaLnBrk="1" latinLnBrk="0" hangingPunct="1">
              <a:defRPr sz="1517" kern="1200">
                <a:solidFill>
                  <a:schemeClr val="tx1"/>
                </a:solidFill>
                <a:latin typeface="+mn-lt"/>
                <a:ea typeface="+mn-ea"/>
                <a:cs typeface="+mn-cs"/>
              </a:defRPr>
            </a:lvl4pPr>
            <a:lvl5pPr marL="1541678" algn="l" defTabSz="770839" rtl="0" eaLnBrk="1" latinLnBrk="0" hangingPunct="1">
              <a:defRPr sz="1517" kern="1200">
                <a:solidFill>
                  <a:schemeClr val="tx1"/>
                </a:solidFill>
                <a:latin typeface="+mn-lt"/>
                <a:ea typeface="+mn-ea"/>
                <a:cs typeface="+mn-cs"/>
              </a:defRPr>
            </a:lvl5pPr>
            <a:lvl6pPr marL="1927098" algn="l" defTabSz="770839" rtl="0" eaLnBrk="1" latinLnBrk="0" hangingPunct="1">
              <a:defRPr sz="1517" kern="1200">
                <a:solidFill>
                  <a:schemeClr val="tx1"/>
                </a:solidFill>
                <a:latin typeface="+mn-lt"/>
                <a:ea typeface="+mn-ea"/>
                <a:cs typeface="+mn-cs"/>
              </a:defRPr>
            </a:lvl6pPr>
            <a:lvl7pPr marL="2312518" algn="l" defTabSz="770839" rtl="0" eaLnBrk="1" latinLnBrk="0" hangingPunct="1">
              <a:defRPr sz="1517" kern="1200">
                <a:solidFill>
                  <a:schemeClr val="tx1"/>
                </a:solidFill>
                <a:latin typeface="+mn-lt"/>
                <a:ea typeface="+mn-ea"/>
                <a:cs typeface="+mn-cs"/>
              </a:defRPr>
            </a:lvl7pPr>
            <a:lvl8pPr marL="2697937" algn="l" defTabSz="770839" rtl="0" eaLnBrk="1" latinLnBrk="0" hangingPunct="1">
              <a:defRPr sz="1517" kern="1200">
                <a:solidFill>
                  <a:schemeClr val="tx1"/>
                </a:solidFill>
                <a:latin typeface="+mn-lt"/>
                <a:ea typeface="+mn-ea"/>
                <a:cs typeface="+mn-cs"/>
              </a:defRPr>
            </a:lvl8pPr>
            <a:lvl9pPr marL="3083357" algn="l" defTabSz="770839" rtl="0" eaLnBrk="1" latinLnBrk="0" hangingPunct="1">
              <a:defRPr sz="1517" kern="1200">
                <a:solidFill>
                  <a:schemeClr val="tx1"/>
                </a:solidFill>
                <a:latin typeface="+mn-lt"/>
                <a:ea typeface="+mn-ea"/>
                <a:cs typeface="+mn-cs"/>
              </a:defRPr>
            </a:lvl9pPr>
          </a:lstStyle>
          <a:p>
            <a:endParaRPr lang="en-US" sz="1016" dirty="0"/>
          </a:p>
        </p:txBody>
      </p:sp>
      <p:pic>
        <p:nvPicPr>
          <p:cNvPr id="123" name="Picture 1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154" y="5299658"/>
            <a:ext cx="1512031" cy="1117017"/>
          </a:xfrm>
          <a:prstGeom prst="rect">
            <a:avLst/>
          </a:prstGeom>
        </p:spPr>
      </p:pic>
    </p:spTree>
    <p:extLst>
      <p:ext uri="{BB962C8B-B14F-4D97-AF65-F5344CB8AC3E}">
        <p14:creationId xmlns:p14="http://schemas.microsoft.com/office/powerpoint/2010/main" val="32365043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31A1D76-CB40-4EEA-96B2-DD8D1686FB1A}"/>
              </a:ext>
            </a:extLst>
          </p:cNvPr>
          <p:cNvSpPr>
            <a:spLocks noGrp="1"/>
          </p:cNvSpPr>
          <p:nvPr>
            <p:ph type="title"/>
          </p:nvPr>
        </p:nvSpPr>
        <p:spPr>
          <a:xfrm>
            <a:off x="317500" y="777875"/>
            <a:ext cx="8258175" cy="553998"/>
          </a:xfrm>
        </p:spPr>
        <p:txBody>
          <a:bodyPr/>
          <a:lstStyle/>
          <a:p>
            <a:pPr algn="ctr"/>
            <a:r>
              <a:rPr lang="en-US" sz="3600" dirty="0"/>
              <a:t>1-2-3- Strategy</a:t>
            </a:r>
          </a:p>
        </p:txBody>
      </p:sp>
      <p:sp>
        <p:nvSpPr>
          <p:cNvPr id="3" name="Text Placeholder 2">
            <a:extLst>
              <a:ext uri="{FF2B5EF4-FFF2-40B4-BE49-F238E27FC236}">
                <a16:creationId xmlns:a16="http://schemas.microsoft.com/office/drawing/2014/main" xmlns="" id="{AB0E99FA-D884-4B36-979E-F65212D2743B}"/>
              </a:ext>
            </a:extLst>
          </p:cNvPr>
          <p:cNvSpPr>
            <a:spLocks noGrp="1"/>
          </p:cNvSpPr>
          <p:nvPr>
            <p:ph type="body" idx="1"/>
          </p:nvPr>
        </p:nvSpPr>
        <p:spPr>
          <a:xfrm>
            <a:off x="458787" y="1584642"/>
            <a:ext cx="8258175" cy="3877985"/>
          </a:xfrm>
        </p:spPr>
        <p:txBody>
          <a:bodyPr/>
          <a:lstStyle/>
          <a:p>
            <a:pPr algn="l"/>
            <a:endParaRPr lang="en-US" sz="2800" dirty="0"/>
          </a:p>
          <a:p>
            <a:pPr marL="342900" indent="-342900" algn="l">
              <a:buAutoNum type="arabicPeriod"/>
            </a:pPr>
            <a:r>
              <a:rPr lang="en-US" sz="2800" dirty="0"/>
              <a:t>Don’t quit.</a:t>
            </a:r>
          </a:p>
          <a:p>
            <a:pPr marL="342900" indent="-342900" algn="l">
              <a:buAutoNum type="arabicPeriod"/>
            </a:pPr>
            <a:endParaRPr lang="en-US" sz="2800" dirty="0"/>
          </a:p>
          <a:p>
            <a:pPr marL="342900" indent="-342900" algn="l">
              <a:buAutoNum type="arabicPeriod"/>
            </a:pPr>
            <a:r>
              <a:rPr lang="en-US" sz="2800" dirty="0"/>
              <a:t>Get a customer – be commissionable (You can be your own best customer – start with $25 personal BV.)</a:t>
            </a:r>
          </a:p>
          <a:p>
            <a:pPr marL="342900" indent="-342900" algn="l">
              <a:buAutoNum type="arabicPeriod"/>
            </a:pPr>
            <a:endParaRPr lang="en-US" sz="2800" dirty="0"/>
          </a:p>
          <a:p>
            <a:pPr marL="342900" indent="-342900" algn="l">
              <a:buAutoNum type="arabicPeriod"/>
            </a:pPr>
            <a:r>
              <a:rPr lang="en-US" sz="2800" dirty="0"/>
              <a:t>Find 3 to do the same as you.</a:t>
            </a:r>
          </a:p>
          <a:p>
            <a:pPr marL="342900" indent="-342900" algn="l">
              <a:buAutoNum type="arabicPeriod"/>
            </a:pPr>
            <a:endParaRPr lang="en-US" sz="2800" dirty="0"/>
          </a:p>
          <a:p>
            <a:pPr algn="l"/>
            <a:r>
              <a:rPr lang="en-US" sz="2800" dirty="0"/>
              <a:t>It’s easy to do yet easy NOT to do !!!!</a:t>
            </a:r>
          </a:p>
        </p:txBody>
      </p:sp>
    </p:spTree>
    <p:extLst>
      <p:ext uri="{BB962C8B-B14F-4D97-AF65-F5344CB8AC3E}">
        <p14:creationId xmlns:p14="http://schemas.microsoft.com/office/powerpoint/2010/main" val="20256884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8500" y="908009"/>
            <a:ext cx="7038182" cy="416729"/>
          </a:xfrm>
        </p:spPr>
        <p:txBody>
          <a:bodyPr/>
          <a:lstStyle/>
          <a:p>
            <a:pPr algn="r"/>
            <a:r>
              <a:rPr lang="en-US" sz="2708" b="1" dirty="0">
                <a:solidFill>
                  <a:srgbClr val="6BA80B"/>
                </a:solidFill>
                <a:latin typeface="Times New Roman"/>
                <a:cs typeface="Times New Roman"/>
              </a:rPr>
              <a:t>Do you still take time to DREAM???</a:t>
            </a:r>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a:ext>
            </a:extLst>
          </a:blip>
          <a:srcRect/>
          <a:stretch>
            <a:fillRect/>
          </a:stretch>
        </p:blipFill>
        <p:spPr bwMode="auto">
          <a:xfrm>
            <a:off x="1517733" y="3307334"/>
            <a:ext cx="2264645" cy="162756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3495834" y="1977772"/>
            <a:ext cx="2292350" cy="132838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3868683" y="3364643"/>
            <a:ext cx="1231797" cy="151295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pic>
        <p:nvPicPr>
          <p:cNvPr id="10" name="Content Placeholder 5"/>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5788184" y="1978063"/>
            <a:ext cx="1887368" cy="1306640"/>
          </a:xfrm>
          <a:prstGeom prst="rect">
            <a:avLst/>
          </a:prstGeom>
          <a:ln>
            <a:noFill/>
          </a:ln>
          <a:effectLst>
            <a:softEdge rad="112500"/>
          </a:effectLst>
        </p:spPr>
      </p:pic>
      <p:sp>
        <p:nvSpPr>
          <p:cNvPr id="5" name="AutoShape 5" descr="data:image/jpeg;base64,/9j/4AAQSkZJRgABAQAAAQABAAD/2wCEAAkGBhQSERUUExQVFRQWGBcXGBcXFx0ZGBgYFRQWGBgcFRcYHCYeFxkkGhgVIC8gIycpLCwsGB4xNTAqNSYrLCkBCQoKDgwOGg8PGjElHyQsLCwsLCwsLywsLCwsLCwsLC0tLCwsKSwsKSwsLCwsLCwsLCwsLCopLCwsLCwsLCwsLP/AABEIALcBEwMBIgACEQEDEQH/xAAcAAABBQEBAQAAAAAAAAAAAAAEAAIDBQYBBwj/xABEEAABAgMFBQMICAUDBQEAAAABAhEAAyEEBRIxQQYiUWFxE4GRMlOTobHB0fAHFBUjQlLS4WJzkrKzM3KCJDRDovEW/8QAGgEAAgMBAQAAAAAAAAAAAAAAAQMAAgQFBv/EADARAAICAQMBBQgDAAMBAAAAAAECABEDBBIhMRMiQVFhBRRxgZGx0fAyocEV4fEj/9oADAMBAAIRAxEAPwCvsFgldjK+6l/6aPwJ/InlBAu6V5qV6NPwjt3j7mV/Ll/2JgkCPQACpxyTchF3SvNSvRp+EPF2yvNSvRp+ETpTEiUwKHlDZg4u2V5mV6NPwhwuyT5mV6NHwgoJhwTAoSWYMLtleZlejR8IcLsk+ZlejR8IJww4JgUJLMGF2SfMyfRo/THRdsnzMr0aP0wQ0dwwKElmD/ZknzMn0SPhHfs2T5mT6JH6YIaOtEoQ2YP9mSfMyfRo/TC+zJPmZPokfpgloTQKElmDfZknzMn0SP0wvsyT5mT6JH6YJaE0ShJZg32bJ8zJ9Ej9ML7Nk+Zk+iR+mCWhNEoSWYN9mSfMyfRI/TC+zJPmZPokfpglo60ShJZgv2ZJ8zJ9Ej9ML7Mk+Zk+jR+mCmhNAoSWYJ9mSfMyfRI/TC+zJPmZPokfpgto4RBoSWYGbsk+ZlejR+mGm7ZPmZXo0fpg3DDSmDQkswI3bJ8zK9Gj4Qw3bK8zK9Gj4QcUwxSIIAgswBV2yvNSvRp+ERqu2V5qV6NPwiwUmIyiL0JWzADd8rzUr0afhEZu+V5qX6NPwg8oiJSYsAJUkwE2CV5qX6NPwhhsEvzUv+hPwg1SYYUxah5StmYbaCQkWhYCUgMigSAPITwEKJdo/wDuV9Ef40wo5WSt5+M6CfxE3N3J+5lfy5f9iYJCYju5P3Er+VL/AMaYJCY6APEyHrOJTEiUw5KIkSiATDGpTDwiHpTDwmK3DIwiO4YkCY7hgXJUiwwsMSYYWGJckjwx0JiTDCwxLkjMMLDEmGFhgQyNoWGJMMJoklSPDHcMPwx3DEkqR4YWGJGhYYklSPDHWhtstKZSCtWQrGUv3bBJSBKUFIVmwrw3simrVHrirMF6ywQmalU9AJBUlxmHDij1EJM1JGIFx+5HuPhHmNut4XMfGSCkJJYl8KWd3riYcCCTziOXtctCcBJKUl2ZncknmM1Qn3hQeYzsT4T1UJfKGIUFAEEEGPLFfSHOShUtKUsdSSSByYitc4CXtdayDveUrE4SAytSnQP0gHVIJOwaej37tCiRQEFRwKHMYylfsHiYCsG2spalhW6BhIOjYQVuesea229FTiCtTqoOGpz51MR9sU0rX3/tCjqjfHSMGAVzPS7RtpLSpJKSEKRiH5nKgBThFJaNtVGYvAXlEqAfNIKaEf8AKMZjUeJfvoIYpQNcTcm90A6pjCNOonqlm2jllKcZALDEf4iEluD1+RBFnvJCwC4AL1NBRvVX1GPIl2snNR0oBSgAy6AQZ9trUjCSSlmAzAy0eHLrPMRZ03lPSjfUjCVGakAM5J45ewjuikvXbKWlDyTjL6gij6OKuH8IwhmMSSx1zL5/PhECphNTnxgNrG8IRpV8YZeN9LmzCs5lsuSQPdCiuUYUYzkYm7moIoFVPd7tR9xJ/lS/8aYKSiGXWj7iT/Klf40wUER1weJzD1jEoiQJh6Uw4JgXJGhMOCYeEx3DAuWjMMdww/DHQmBckjwwsMS4Y6JcS5KkOGO4YkDO2o01juCJclSLDCwxLgjuCJcNSHDHcMS4IWGJcNSLDCwxLgjuCJclSLDCwxN2cUW2V+fVZBII7Re6gUNdSQcwPeIqzBRZhC2ZRbd3uUKQkEFJFRi78gXGgrHnc+0gEsQH9YFRllEM+YZh8olTkv1z19cRS7MQXNS9D08XGUcvJl3nnpNqY6EOnWgJSK7wJcDTg4GhfP2QHaVDEHd2d+/hD/qpNSSAfa3rFGjsyTXySHYZZsAISWFxuwiRSGBehfiBwzarQ5c4GjJ7nJzrEapHEkH54cOEdUhTNQ1eg5fPyYlyu0yQKD0FcnI+eUdFq5NUM+sDfVy9XPtiazWTEoAFuZ0HSAaHWTYZ1a3BbECefHl4wFMmuXY+OgpWnSLsplpqUNpvVJZ6tpEFoUlRqGDDKg8GpFVf0h2VKztOI8axKizFnNBp3+MESaUDAH8TZ+OcRLmAEumo0LqfmA+TRfcfCCNNjFDy4s/SsOKT+EDLqeTRxK3fINUlhmHbOhNP/sdC1GqcjqkMe/iekCzBUGnTKmnrhQ6esFRL+ocOkKLiGp75dSf+nk/ypX+NMFBERXSn/p5P8qV/jTBiZcdkHic0jmRhMPCYkSj56/Jh4lxLh2yIIjoTE4lx3s4Fw1IQiHCXA943gJQrif8AhQVewRmrPtupJKVgLdTpISUnA7F0kOpi1aRXdLBZrxLjDbZ7V9lMSEdqlUte8MklhmRkoMaF9axrl3/JRLTMnLTKBcMstvDygn8zPpGM+khUpSpaEKQ5HaLKQ9FUSrGBhS4L8xC8mQKDzLotmZ87dzVLEwKGJLMr+Ft5Kg1Xd30r3epXJeQtMoTAMJyI4FgaeMeIKTgUzEsWqx4GgFPnWNvsvb7RKR5C5YUN4TKJdiAZaRvAMRppmHhOPOtWTGthZjSiejiTGZm7SLE1ODspkvHMSoIJolCmCu1UQjGxqgO2E1rQOXaVmXJSqYtSpIJCiWKiQQTMc1oSBDpEzAMKRhFSyWAc5mmeTvCn1i+E2Y/Zrn+Rqao2qXnjS2ebuO6GfXpf5vUfhGZ7R6kkxKlNK07vhCTr28BNi+yk8SZb2q9wEzMCSpSQ6R+YscvVSmffFNZ9ugmW9pkzJSw4LpUEGiiC7EgUAOeesSCX3Qku2cV9+c+EsfZSeBlhde1dnnSROKuxQThBmlKQVDMJJO83EDXi4HlO2d+fWrSpSXMtO6hzusNRyVm3SNteFxyZ3lIAIfeQSlVc/Joe8RQ2zYdCZaihS5inBCaeSxd8nOWTawMmr3ipn/450NiZATwzAJHID4eyGyAoqcM3PrGisn0e2pQdMmbUON0IB71keyLSw/RpbCQTKlpyO/NSSOgQ/shRuu6IsDkbpSydm1qQZgDp4tQdIqbSkpcEkjo3rOkepScSJBs5tMgIJ3gBMXUUzCAPXFFbtmpOFSk2oKXohMnA5035imAjLh7ayXE36hMe0dn1mF7NXBnY5ADxjkyzLeiSehduvxgu03fPSt1y1KatN5J1zS8C/WFJ3SQK5ue7rGrmc7b5zRbH3OhUxP1j/TJqxS7d5z6wdeuzUtU1XZsmW/lUKmGQYFsUZq47KufMIBZCaqUNOXMnQRqp9oA3U0AyHzrGXsXOXdc6uLIhw0V4mbvy51yTjQrEjNRAYgc/Y79dIplWlJbygT5Q5toI2iLSz9Dnr10bRjGfvC5CSFWcAgmsvUE/lfNPLMcxlt2UJz8ignuylM1y1CBlQa6Q1U1SSWcaB6lusaeTsygpYk9oA+MGgJ0AZlD28oobzsSpZwqABFQfzA5EcRBBEo2FlHMiUvEmofiSKp7/AHRBjL0NOnJqconkzClJYgj8pAMKy2gS1YgjFhBZ8nIofF4HS6i9vPMDmOCXFYUFWm9FLViKUgsMgwoAPdCi4LVyJCovgz6DuUA2aQQX+5lf40xX3vtFKQpUteNLJpMBITiOQ3d7qQDHjt37X2qRKElE5Yl0ISFNhqSWIqASS4dotrs2lmKmJC1lbsC6lKZsiAvXLXQQ/NqWVe6InFhUt3jLm5L3myJhxLWlAWwA3kKxKBL4n3SHL+FaRupm1SEyjMIGFIcnEzVZmKXJ6P0jIWdBKy4So5uk4Q28d4sygwBDZHxgG2zUieCQkJws5FSAKEA01GkcVPaGW9o+P7dzqtosdWY29/pVtQmvKEtCAWAKcQVzJNfAiLrZT6WETPu7YnAsqATMQk4C/nA+4X1DjkIojJs4UFFGI1qUggsE1aoDuWyyPfTTrsRLfs1hgAa9A7cKxtxe0Nxo3MWXSFBc9Ot/0hWUAJSlUwqKqUDhOoqT0oDrHnu09/8AazUqSgSwHKcJqzMXIJrp0aKZMwY0k/mT4OMvnSCFWBS1KDBKSXxHgaggcSMOUaTkyMa8IjaAOnMHmTzR1l+tN7Nn1MXV03eoDEUlz5ILmlXJBfEWoHZs65RyyWVEuqQ6vzKqX5cO6LFJJqPnx7oq2IEcxmNaNw6yy94qyOdBUdPy0ixlJcOymOp9fOK6xrAU7VqOVfbkfGNBddn7QuyhVtMhTLxjLlIQUJ3NMgYXBQsaq90NVhciriNBbtnmGIlqUbjw4PX1RQWpAS7GmVTXPWEq4M0EcWJMlSTQ/NInSBxeK6TM9UHShxgPxGYzckKenzzhq3HCvQxKJLA0cQNOOfz64WrRhEeg6PpDwk/vAwVDxMDZxYmVAhsu1zEJIlrKX4AGvQ/tFRbb3tSSyp0wg6hRA6AA0MWMmcDDrTZwsZA8oCuL70q+Kx3eDM2pUQlUaa57jlTCUqUQp/JCX3aVrnV4q5UkqMzdS0t9AMTLCat1eC3tDErFObEyLpXfxlQNT8+qH/VRMooJUMziAIH9TxrLquxKpK5ikhOHEaNQJY0J45Vigvaf2isMpJw6NmWq5Iz/AHgYvaOPKSF4rxMjaXb15lPbLTLkIwSwEoclhmolnPs6BhAUy8BgUrgwJbUgN7YkvOwYVpExKhVKSlSSkitQoKA6/wDGBb1ushfZ5IUXxVCGAUrQE5UDcO8aVzJdAzn5ly30odBI5d4hRYu3F/cILkAsVOBWg4H5bwhs6xJlSUAS0sWUVEgrqkFgGcMpxzBDuzkyZYZUlSkzN7cJSASFYijEgkg5YiB0eKrqwBwJfHosl0x8Lk9mm9pSgU51AB6nIHnlEVtsSZ8soV5SapOZFSFCvA6c4pL6vmZLtSsCUBJIUlCUsAMqVJ0i4sso9kmaoF1OwFKtl4EeqCcqimPFx3LAoRdTKG7VpUQcLBxUvTTKDrguIWi1SpIVh7RQSTkAM1GvAOWi1tmzNpmSTaBLaUksVJNH5kAYu584I2Gu+YbUlSEk4EzC+LCRQJBdiGqoU4HKC+oTs2K9a/uYRjbdVSbafZ+yybSqXKCVISmUys8TyUEmnEkwoD2w2gH1yaMLNgSxz3ZSBVlEPTiY5Bx2UBrwEWwomY9A8nFl68qRo7HfstCUS02ULZiMSiy2CqlOpc5V8C0ZkINMsuXrfOLQWjCAB/qVKnTVLGgD/CGZ0DgA/cj7ReIkHibGw2m0zQsy7MlJQht3EAylMkBIDBlKLqAAGpEVFqkqlIEybRRBDM+qQUgfhS5cPw6RZXNeNsCFKWpSgJawlJKmCWBfyqGlGNGjP223HE666OfytkkaAZgUjm4sdsQtV6fmdHKxRRuv08JJPtPaP94cJ0wkBnBrhcv3aRZfYQCUHsLQseUtgtIwpJdWJcvCEgatorLWrs6xLUFJwlyGxMAoECpBDM+nwjUjaW2KlKCp0uWhSQ+8EpIBY0WclYmLaO0HJuQgL0+NfaJ3b7vr9ZnxdYxOEneZkkgtQFiQBiq7Uib6urVP7QBar2VKIwmUog86hgQRlSoYjnF9sReCbSuamYhH3cpUyhVUIQrio5HDHROo7PHuCmh++MUuJWat0DRIVoHB5xL2ayKJMF3ftRJUkldnlIZLiqq1AYsijuauYt7TekiXLC1SAsEtuLdt1JDsrcLHyVMaZB4S2syjriP1H5mkabGejj6H8ShkylA0f939UaW49oFyVArllTaO3H57onui9bNMmS0IkTEhawmoOEjElJriP5soJNtsqp02UEFJSpYNGFFEUIdxHPze0SeHxGbMWHb/ABeXN6fSDLWgplyFgnIqIYhg5ZJ4uO6MRap0xanIbRvnON1J2WlqQCJdTSqsqa1pE9g2VkkkKSlRdgErJ0fRXzSEj2gLsIfpDSopAbiYCWibQApAz9vwgmRNWMynm9I3tr2Ys6Uv2TZ1xqfdzGdI7M2SkkAhKRlx4a86xp953IWIA9D1lFyBehMxybeMJGB1NunGrDiNBiSzkPoCO6IrVNBoEseOIl6V0p0jZStlpOIjMMkhq54nbwiyk3FKRXAkvSqEkamrgxjTWAn+Mc+evGeVTVqGvvh4nLGeGvM/vHqF6XGhSVOEYkpUXTLSBQcM9eMV07ZGSpqAFqsk+9fOHPrQrFSvSUTICL3TCyreAd4KB5MR624R1N8ZkpIqQGLuBxFGPKvUxuLNcEsTUy0yEK/FjmJJS4UzMFV465ZRX23Z8zUYjZOzSHFJqE1xMzEKPlBoHvS7d+wkenhUcuRia3D51Mmb0GIFJKVAggkfIMZ22X9OlKWlwQVGr5gnF+EgM+nEco9FGwycCu0kzZaqEFM5MyhoCUhIDZjMRlrw2bUQE9mWUHT94lzhDKOGhDKyYmkXOqwbqdefWCsj3tb6TPL21n4DLdOFWYBUHqDXeZ6CJLvvpc5cxY3fJ3QThTiLHAkf7RQNGmuexWGRIK7UhQUGQy1u8yoWyRpujkK1qYupBsxmBUvEQoYcAlhGAspSN599sVSBpCu2xO21MdeF/Pw84E7RTbNddeJRWpVotIQVmeopUQ68IVhAKkF8KaYgn5pFRe3aLnGWossJS6aqLLKQpQANThNTXLlG3t+10qXMITZcRTunEuhIObYTRvbGdnX8pFul2/spYGFSRKNUhhhJQaYTQVbjxhmIAObHIBhyklOFocQC0bOLLkzkgMzVNA+bkPBN8XH9YUAJiQQAAkvSkurAnPDw15Ra2e+Bb7RMmrkoSyACl8QfCA4JTwBOWkY7brDiAKd6gfUMOMbseA7QamfLqjyfT7+Ev7JZrHKs8xNqOO0JSBK3zhyJGZBbTLRoEm3xZ5tnlolBiHd3AKykAgFyz4dRwaMZKUFkJKlhIxBxvqwVIFGduJ8NI0F2WqxIKcMpc1b0M0k8qJCcPq74U2mUnvN9/wDIhdeegHHqZ6hIvaVLs0hCZQKSCWAoksFJdOddKUYOxaKe1W+Ui1STLRK8mZ2m8+IrqAoBsBCpZFGqdQ8Zadt6kB0yg2pJZhlk3ForZn0jDSSMT6VqHbWtOWphWP2VjU7leyeDxB74QenHxg+2dskKts4pSkB00TUf6aXZzxeFGavC8JcyYViUEgtQOwZIHHlCjpppwqhb6CZGzlmJjE2Y7oOre6lesaS9QDeM9ZZQM6aWFf8AyHyjpBdh2FmrTLKQN4IVvT6bwSQcKZY45OYC2quOZZpsxUxUormTFkJSslVVKJVhpujnrDsmJmNekz4dVhH8WBN/vhN0rbOzfVeyWhKWRMZaQ6iooIQCODtwZo8rvK1lSqChy1iKYrSITNJ7suUU0+iTB0mrUao5vCSS7IR5TDqW/eELQpihJISWcA0OFyH8T4xGZZMFS0bw5CNbdJmQWZb3dcyJqcM2b2QSCUqKcT1fDQ9fVzfSbOXGbHjnvilTZS5ImqQtIGNq+SRQ84xwvVYUAmgGmb6e8+MXNovC0TUpTMU7CiX/ALUxzsuDI5rdQPhx+P8AZ08bYQLCkkfvnNDNuCyTpVnRLWkGWCVzEs0wkjECHBqxYvQUYwFfVhMtZlHCqzSytUuYUBUzAosMRC6qqAHNQHajRjpFuXKUVS1FJOba9Y2atoECziYq2Txip2QCCvEGdNUNhyLmnfSFnS6nG3dbcv0iBqcJ5daPpL65pVjk9nOSlZVmlZdyVK3DgC8NcORLPSLe6tobIJy2KkTknHhCZajvKckLUHIoxqGxR5Pbtp5swt2k5UsFwFqS+WmFOENoGLRrrktKp0pc+VaJgWkbyTLl0KEkjEoS/JLCuvdGVvZ+Qi2F/OPOsxdDxc39n2vliZR1lCVVVnvsN4gMGw6E6RFYNqZaFkYQwCVE5spQLg64WQKDX1eIWm/LWqepapsxU1BfEkkMEGhCQwAHTWNRsftNa7VO7IKUFKSr7xCB+FJJxABmyyapHGM2T2e9Ag3+j8Rwz4qIIqeiW7aRK8QZKSneYJzdSSQ45A+EW1l2qQZqlLASyWOr0/Y+DRh5d3TEukWiYaqJZNASTiL4PzEvXMxaybjUpsVrWCAWd3cjVke2M7aPIrWPv5dPpCNRgZaP7c0927USmC06AgA0BCQrU6kkhq5Q87WpwkLAbIa66+EZSy7ODF/3LEa756UCcogn3MUhhPdLvRS8+W7FhhzqNo6fEeMqX0x5msmbVomUYBWFWIvQYhhfiWf1xRzNssIVLWNwPiJTmSRpioAyqgnPk0Z6eJoQEpmzMDk0xUc1qEv3Rnp1nTrMmkuM8VK808Yfi0uRmJbm5R9RhQcTfSfpDIKSUsliJYwksyhvKap1LU4OM4StpFlIlrCQSVk7q97A61JSrIJBzJLumhOZwNhmTZalGTMnBTEUSCwf8OJGXTSIZ/1rGCpdpJAIYoAGFlO9Py43OecPbRF+6ar1+X4gXV4xzt/qb+x7YHCMcuq1pTukgk4kpAUCciVDnSK6137IdpkoqWgqCCCpxjJxKNWYklmfyTlFds1bwgkYlVKaLXu4nZJS8ospz+8Wi7zk9rUIM0sgntiFl1UBJQPxaPAyezF3H+qNcRiatStj9MiRaZU2zz1zcHaBREoLSlRamFgcynESA4y6xW3PfstE8A/6ZUSFkEFwjCBhANSWy4xczCZ0uYZUoqCASshePC3I93rjCW+elK1ETVpXwUhgHSGolIAOTkRfTaNEbzI5HPTyky6g80avrLnaa+pYmky9/EARRhRgXyPjFau+kTLNkHCi4CQGD5qWQcSiC2EUYDhFGLZNUQDNkTGdnfgaEsNBxEckJWEKCZtnwqxZKA8oMRUcGjYNMLLHqZmOpY8AmqqavY2/7MmXNCl4Ji1KoyvJEtklwOavVxii2vvGXNnHDU0qS1SkPnXOBLtsWEvjkkmjYwT+8WcvZRUwlRtEgOXq5zrpF2cLx4D0MR3ivrBLguE2mYJaVJLtUHM06RtZX0YqSZslc0IUEhSEF2UrTViasOXCK66tm7RKJMudZlNzCCaPQrTlpBF+XRbVoczJOJWbTcakpPNCWGb8c+ccnO+Vn7rUP3qKmnCiKvK8zJbRWZUuZMSBLBIJACkLwjFLAQS53mz5mmUZ36szEmvI01oeB90aK07JzpdXlKLKLssjyXZ8DZCnEnjFRbLrWmtFAHJKVamtSlo6mAjaADfymPKrFrqpXzlhzRPcIUKfJUFGhHIjTTThCjVFcz1u3bUIsllkqBUuYZcsITio4lpJKmL4RSmuVMx5lb7wXNWqZMUVLWaqUXJ+A4DSNZ9IlzIRZ7FOlBeEykpmOKBZRLUK897+mMKZlI2s9mcv2fphix31JJv6wiUulY7LICq0EBiY0dM0u7RTdOjUKXNGnGHyZja90AGYYllr51zqeEUY3LLwZZzhhmS+PtrT1xuby2msaLKmTLkgzgkPOBzVqwZyNHeseaItClKcnIMO+DNfCEnAMgBbwmldScZO0dYpqsSiWzJiaZJxSVFvJY9OPq9kTSkJ1Iz1I0jU3BciJzpSyyRkNeJppX1Q13CDmZOWMyV2WYnR+56RpLmEyRMC+zOEuFjITJZotBI4h21BYjJ42dk+ixSBjc5uEgO40y/aDJtkUhcoGSoJdHaMTkCHowCnDipLc2jMM4bipfIuw3MZe9mNnmdlNSQtgA7klCqgudDz6Rb7F37KsImBUpS5a1he6oBlBJSd00L06QR9IVtE62kqBSAiWCnMhiSW7lP3xnbOoYCoDJ/VHJalPdM9Gq9sg7QT066rTZrVLUmSFJmpZSxMZyh2cMSCA47+sapNzygpwkVBB7k+2PINnLaZVqlK0USgjiJiSkDxKfCPUVX0okMg+Ih6oci7qnL1CrgfaDQIhdguuWkhISGavPEmvsiSZdcopqgZe9P7wLZrViWpwwdDV8YPnLSVAAtuv6zCqIBG2Lu+hgU67ZcsFQSHCFeIAI73ijtmx6CQS+9VQOtR4axdX1bEpSoO5UCG6wNf9+BBRhBLjgePSLDtQxKD4esq3ZkAP/5KobJSDMSnDmFMHyeYQG6ARLM2ZlokqmDykrISTpvKQpv9wLnpE113xLVMSpZwqBA1yqdRxisvPalCE4UhS0kktzijJncVtJPP+Ri5cKchgBxCkbJy5EopX96QBMClAOMS0BvF/GMjesiVgkvhDdorOp3lFL6nQxYT9vFYFjsjjISkEkMAlT1q5jF3heKlBmYgAZjQdesOXQ58jhm4/PP5ij7R0+JKu5rpSJs2yzxIwgTGKnzKcay4bUlIjLTNkVpm4VnAAoji5SmpD6OGiO7tqJ9nThSxThCGLZByPWT4xYy9rlT5jzEpFDr+JazX/wBh4RfBpdRp3IH8ZU6zT5xd8/7KW+LrwLACqpA3mbOIFbNAWMzSpyVEFLfxBLvm7hVDG/s9psy+zExt1KkqPMkH4x222SyTrWizdq0gS1z1HEzrXMSAklqNiJbnDDmYMQBQF/QXHdmhXcx5I/szy+6rgWp1S2Z8Jc8nge9LuwlykAqrTnw9ceiX5d0izWjBZyMBlJUalW86wa8WIjHX/UgAOWDU4OI6GPbkQOPGc7JaHZBrmlo7UCYp0FVSCRx3gHGhPjGg21sNlTMIsc9RSUAglaqKoSM60fvLRR2G4501ExSU0lI7RfJIeviIri/rjK+Hc9hukuudlWivWQfXpod1rGdUq4aNpEYvibpMV1JHhWLezXGVoWrEkBJSCDqVqakVN4XMqUyqKQSGIOeenUEQ1XQnaDzB3+pEGtNrmFRKlF6ZjgAB6oUQWlSsZxODrChlQ8zaT7ceyRLUSpJlocEkhsIaj8vZFXMsMk1wtTQsIJt9mJly1jRCAf6RFdije6UaM4mBe7ak+sll3fIBdSCocMZT7BBhkWDD/oTQWNRNcPpm1ICSXhwT1he2NZSTe4/UyObYpChRCgetPbAC7rGkWyU8YcUwCgl1yMvifnKWXddf3gtN2J/L4l/dFmlIg++LrNkTLXPASmaHQxxFQ6Cob4QCEXgy3a5GsqCa8pXWOXgIIQgEchHrP0ezl0CsIfINVuYene0YLZuVKtB3FjdqQaKHcztzj0fZmQiSWGub8O/SF5VUrxE4cjdr3hXxnoQtqQkF6ZPEFovSUhKlrKUoSMSlKyA4v7oz9u2zsUgMqckqGiAZh6HACAeRIjBXxelsvdYRZ5XZWRJfFMOBBI/FMX+Jq7qXbrWMZahO6uMk23AlbbFrvK2zFyqbs6dX8ktDJSeBJ7NPUxQm0EJLCitXyChnG0uW9pV3YpVhQLZaFsJs4g9mcP4ZSE1MsEmrgHUmjZybsvaglSuxyBUxWkUAJYJBPc5jIdOW5AudZM+3qaHhJdnZ4XarKDQdtJfp2ieMe4iyyfwq8K+yPnW4L5VLtcmZMSNyYk4G40DjXMHmwj2Sfakg78kPWqCRq0adOlAic32hlBdT6TRrsEuu8B88xA0+7EHJQ8R8IpPr0v8ADNmI5KdobMnTi+CbLmDMPhPt+co0BZzXyCofP2cB/EP/AF/TAq9mAdX/AKP0xXrvGcnypaT0cf2mGpv4jNCk8WWfeDDKIma1bwho2WT+V/8AghvZEZ2RS5pnXyE/CGy9phTeUOTAwy0bXBOUxPRSSPZAAYmWZseNbInZGxyVK5A5dmmAZmxbrXu5lbfdp4loNlbYqGRlq/5Me96wRK2wOZlv0L//ACLdi93cze+4KAP2lfZti2lTRgSVFKm+7FHSwI7zFErYRapjJLODTAGGFBI9YEbNG2qagoU+tNIena2SdcJ5jPoYoMDgk88xh1uBtoBHHpMltDs12RT2IVhCnNHqA2g74q742VmoVJWMygHySd5PGmrx6AnaOQoeWKfPy8Pm37JXhGJNOdc9YtjwFK9Llc2vTJuthzVelf8AU8unWafioacx+0D2yzzUoCgU4i2lahR90esqnSVJHkk+6GyRKCgooBA9kN2kCqiveSXssOf6/wDJ5NYrztVnSpSCg9uiZLWlSX3Xaooxclor5FmxS1FQDpbKjgqY+0R67b7nknCUtVLkaBVeIgMXJLqWDeMRcQrcOpin1+UNsKggdDfpPMJlyAygvEQCrCz1BACqjv8AVDrDsz2qQRNCUdqiW5OSluXbgACY9DtFySvyp6n5pAqrjlnQCr/vSkNOIleKv4TKvtXZkp1NfGeRX9YBKtC0BeMJIGICh3QaQo122F1oRa5iWyEr1yUGOxhvznpQ+4WBUEs8z7tA/gT/AGiALysn4kjrE9mmbif9qf7REqluKx6BlDrU88pON7EpAdXiVJbviWdd9aZRxMhQzFPGMRQjrOhvUjgzqT8/NYcE8aQ9CC2XzzpBci7lEjTnnE2k9Ih8qr1MikSyaNE17WJa1pTa3mTEIT2UsLG7JLqAIcHE5U4NR0aLWWlEpBJdhmeLxn78vuVMn9qZaUzAhiZailzUYl54lkEuQwLu2pz6zEQoImv2PqVORiw44HpCZ1gTZ0fdEoxKCkqCt5CgHGFWbUavEwf9oTpid9ZLgEh2HgKRjbReC5gSCtISCSK71dVHUwTYrYECs1JA5q9yY5lOBPSjJgbJ06dDNILMgllhn7u5xpBM1M0pTKExRlAME4zhA6PllTKKax3r2pwoAmHgnGo+AlmGW62KlUAWlTjdKVNzYkANFaJEc+XCp6j/AGepbGWRKZJYuSovxcJTTpr3xoJyUkscso8cuPb9dnStBllbqxZ4Sk4Ugghi4pm9K0i7l/SuGOOzr6hY96RG/E1IBOdkdGcm4XtDYAbSFoYKQlKXFCCAda5AtD5V9WkBu1Jb8wQr2oBjC2vbqYubMKZY3lqIBVUAqJYtrCRf9pV5KJbgOQNBzKlARmbcSTU09pp9oVvtNpabznqzLdAkcs9IgE5Q/GX441e4x5/br3tKyMRKeAAYeMMm2maUkFYfjjr4Yvl4G3IYvt9On8V+09IN6zUiloUBwKiR64Gs98lCyozQonMku4PyG4MIx93lc5uz7MH+JLmhAqWZ+/jBM7ZhSQe0mykLP4CleH+vAwL0blziwTIRczNr9Orbdovy/RNrO2jQJeLsjMIzwECn5iGPqirtW3Egj/SqaAY95zw3PaYxdpu6fJMt1D7wskoWosaZNXUZPHZlyzCcSipS3fyVgl/4lIA8Ycu8Cpgye7M25eAfXiemXTs/9YsRtSFpSUrKDLJByb8bgFRJFGq+sALsqw7uG5+yKi4Ns5yLGuyy0SkpUVCYZmIreg/CwFA2VecSWC3zEIYrBSMgAwSODkknxbhDtPkykneOPOcr2hpdOig4T3h1HPPzh/1mYnVXi/qhir2mA1qeBFY4L7S7Ed7+2OTLWhVCQOR0/aNdzjBWH8ljVXyrUD54w9N6D8teTxBMs6CXcZjI5D2RZ7Y3IiRalS5SgpLIIYuzpFCAKHXvEU3Uds1DTrkxnJ5VfzgyL1TmSpI4aeqHG9Czhau8lvWIqplmIz9cCTQpi3xi91FrpkboZoRfszSa5jqdqZwrjr0+EZV1A5mGpnnQtX5aKFpqGjA6Gaz/APSTXcpPX9okRtSr8QPdGPVa1fm9cMVbjRzThA3mU/41W8PvLPaPaZMy0KUQXwywf+MpCfdCjL3hNeYe7+0QowsouehxlwgHoJd2c7if9qf7REwVAshRwpH8Kf7REoVHcB4nLdeYSkvEpUG/aBkLAOcPx6vFrmZkhCCOXhB0ouIrpKhqawbLDAcfX8+yBdTLlEPlMAxA7601pl890Zi/ly0EkJQku4ZCQVchR/hF5OmNka5ZVirEvyio41uN5VSx/K+XdCcqbxUtpO428/SCXNc2IFSnSpRKjhZg/wCEAgimvhE1u2fxylJBVjzS5o44gbtemsW0tZSB00r8/GO/WiAS1AH7+cJOnWqjTqspybxBLEs2kJRMAl4B94kAAkijBsk8uKukG3rIAQfvFS21SrC1Mt0hxkG5RFYrIFETVgOPJ0Ncnaph9tsgWAo5pLjV9KvQwexAFSrZ/wD6ijQH9H0mMM0qV94DQEJp5VS56kxHNnoGhPD2axbXislRTMoH3VaUHqcxVTLK4NN4ZtyBLxm2VxO/iy7gCYJY5g7UYxQ9/T1xoWSwJZukVFhlbyeoz6E5RcM/qjVgx903KahrYSOWMSgpqDJ/bFxIY9fk+2KoK+R1g2Xl7tOMPC1OdqBuAnfqq0KxIAY1wk59OBiRV4lsVXFGND8/COS7VoB0ctzDHWJkoSsE5d9K+1j7YBSxUzMfFxKizLE60dov7sS/J/CVLP4zTL9ucXEpJABDLBfMZ9FJ04U5RV2yVhNGT68s88i8dlzmzDnhk+uniIybNs0ZE7QAr0rp+/mS22yjEVsqUs0xM4I4K/CodWPhCs6lJACmPAoDgjmMwentgiTbv9pfMFLu/M6HXgYiKUuThUhR/JlzcZ9c+MELRsRYJraw/fv95xgcm7qmGKSNCPnn8f2ifsXqGJGbUX4694rA4mBySVPnUgHx1+Xi0Km+k72pORcdPn58IX1peeIvrn7TEZtP8Jz+eEJc4Nk3z8/tAjNvhUJ+uqGYfmY6m3J1EBLR09/seIJ4qz/Pz8mASYRgRpZzQg0Z+hEQKkJzDvwgCXO4vTn7YcbQenHe+NYEuMLL0MmVJro0RLs+GuQMRm2HVvcYkFqfN25VisaA4lTbhvnu9gjkSXgfvD3f2iFGZus3oe6IfZrwQAneagGR4DlDvtFD+V6iPdChRrGdqijp1udF4S3z9R+EEKvGX+YeCvhChQfeGlG0yk9TCbPecofjr0V7Wf5pE6r9lt5Q8Fad3hChRPeGmVtDjJsk/vykCb0lk1X/AHa93jEKrzlFT42D6pJoNaDOFCie8N5Ri6NL6n9+UmN+Sn8odcKh0jn2zKZnHgdO46x2FE7dvISe44/Mw9F+SGG+KAUwqAy5Jhi76kqPlgPV8KtMgKQoUV7doj/j8Y8T/X4lVeFulrGHFQkVY5a6RVqtYFcVQ4NM3OrDhChQs5TdzfiwKo2ids1pRixYgA/A/D5eClXigVxeo/COwoYmoYDiXbApPMaLfL4jXQ/CCpNvRni4aHv0hQov7w3lFPp1qNNvltVVcsjplpDhe8v8w/pL86tWFCie8t5CV91Q9bnV3lKL71eLKzHdA0ydKAcKcn/c4/cR2FFGzE+AhGmVehMUm3pBz9ufhkYJF8S88Taih+GY4woUU7ZpG0qMeY2Ve0sneV4P6t3LwiSfb5ag2IcQSkv30z7qxyFA7UyjaRAbBME+toFMQ7gW8CMuWkcnXjLORr0NergwoUDtTHDTqeZB9oJ4huhiX7UScyP6SY5Cidq0ucCSP64hnev/ACHqaGKtMs1xeo+8QoUDtDLDCPOMTaJdQT4PEa7ToVONKGFCgdoZbsxA7ROGKh4ceAhQoUKLcxwUVP/Z"/>
          <p:cNvSpPr>
            <a:spLocks noChangeAspect="1" noChangeArrowheads="1"/>
          </p:cNvSpPr>
          <p:nvPr/>
        </p:nvSpPr>
        <p:spPr bwMode="auto">
          <a:xfrm>
            <a:off x="1193934" y="234391"/>
            <a:ext cx="1969988" cy="131093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771" tIns="34385" rIns="68771" bIns="34385" numCol="1" anchor="t" anchorCtr="0" compatLnSpc="1">
            <a:prstTxWarp prst="textNoShape">
              <a:avLst/>
            </a:prstTxWarp>
          </a:bodyPr>
          <a:lstStyle/>
          <a:p>
            <a:pPr defTabSz="343860" fontAlgn="base">
              <a:spcBef>
                <a:spcPct val="0"/>
              </a:spcBef>
              <a:spcAft>
                <a:spcPct val="0"/>
              </a:spcAft>
            </a:pPr>
            <a:endParaRPr lang="en-US" sz="1016">
              <a:solidFill>
                <a:prstClr val="black"/>
              </a:solidFill>
              <a:latin typeface="Arial" pitchFamily="-72" charset="0"/>
              <a:ea typeface="ＭＳ Ｐゴシック" pitchFamily="-72" charset="-128"/>
            </a:endParaRPr>
          </a:p>
        </p:txBody>
      </p:sp>
      <p:pic>
        <p:nvPicPr>
          <p:cNvPr id="1030" name="Picture 6"/>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1525847" y="1954849"/>
            <a:ext cx="1969988" cy="1310937"/>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AutoShape 10" descr="data:image/jpeg;base64,/9j/4AAQSkZJRgABAQAAAQABAAD/2wCEAAkGBhQSERQUExQWFBUVGBcYFRUYGRoYFxcZFxcXFBUXGBcaGyYgGhkkGhUXHy8gJScpLCwsHR4xNTAqNSYrLCkBCQoKDgwOGg8PGikkHBwsKSwpLCwsKSwpLCwpKSkpLCksKSkpKSkpKSkpLCwpKSkpKSksKSwsKSwsKSwsLCkpKf/AABEIALYBFQMBIgACEQEDEQH/xAAcAAABBQEBAQAAAAAAAAAAAAADAAECBAUHBgj/xABJEAABAgQDBQUGBAIIAwgDAAABAhEAAyExBBJBBVFhcZEGEyKB8AcyobHB0RRC4fFSghUjQ2JykqLSM1PiJDRUc6PC1PIIFxj/xAAaAQADAQEBAQAAAAAAAAAAAAABAgMABAUG/8QAKREAAgIBAwQCAgIDAQAAAAAAAAECERIDITETQVFhBCIUQjJSFYHwBf/aAAwDAQACEQMRAD8A6mV1Nd+sSEs7z1h1gXDGsGAEddnIogBhuJ+MP+G4nqYPmhs8C2HGJVmYb0/6xWmEJ39TF9c0RXmzRuikW+5GcY9jOmYriesBVOfU9YsT5I0gQkgx1JxSONxk2CMzir15w3ef4uv6wabhGtUQHu4pFwaEkpRdMbvTvPUw4mHj1MLu4Xdw31FsfMd56mE53nqYbJDTFhKSolgASTuAuYFLkNjhR3nqYjOxIQkqUrKkXUSWGlesYmH7aSFqy+IHRxQsHoXtT7tHlO1/agTlNLJMtIYEOPFmDkjWiQwLCta0jk1Pk6cY3GmVhpybpo95gduSpyimVNCyzsCq1nqBvi3LxILMsF7Mp3vZjWx6RxbB7QKZiVJUStKiUk6EPVm3kUIdqV0JhsWUnMlRBqCAWIFQcrcy9aurSOH/ACLX8onR0N+TtIHE9T94GpJ3nqY8Lgu2GIWsf1koOr3VIDEakqCgzO7ODQb6+ll9rMO+UrKVUDFKqkgKGXLmzOCCGd3o8dul8mE9xJQa4La5qkm56mDy9oqAuepiwhSaEMqpsQbUPQ3gO0doypSO8Wh0ggKy5PDvJzKFtRfhDzlF7lIBpe1DvPUxbl7Vpc9YqbH2vIxBVkQvIlmmKQUoW4BOUmtHsQHuHEaHcSncJTHLcXwjoSfkPL2lS/xgidovrGHitrYRBYzpSS+Vs4vuYGl/KK+zduYafSVOSVfw1Sum5CwCfIRNYPuZyaPUrx6Al1KCQLklgOZJihjJr2NDauh1jwfa4PMCTPUosCMME5waEuQBlzFioFRcZSRQCG7L7VTJKpM2aFOsCWQcwB/MCAfAHUmrM71jKoyp8Gcm0e1VhkkbuIJ+8Z8ySoanmCYumWx3Qdg0dsdRx9nO4KXoyK7z8YfNxPUxeEkPAigO1IutWL7EHBxKihxPWIFHE9TF/uBDfh4otRCUVcIDW+n1hRo4TD38vrCiE9RWNiTmzGJbefmYnLxqrO5038ojjZaAFKD0ckVJo5NBU2jn23O2qzmEiUCggjvFg8QVBqpFmJq+6ON6kIr7HXvZ0qXtDRQL7mggxiTvjjGH2xikP3Uw+M+JRYk6BTqFw+/5kxpbM7cTcOT32aao3UTmOUMUpQl0oQCRVTk2oWiC+RBsepHU1zUnWI9y+sc7x/tOdau6lDJZJW4X/iKQWAoQA+6tCIwNo9pp+IlpRNX7pS4YBzViqgzEkPXmIE/mRh/HcTDLk6tPmoSCStAALElQAfdeh4XhkKSbKSbsygfdLKsdCQDucRxh8wBcMdQzpNK0NLnrxh5WMVLUhSVFOUKdTmgUK1rcaC784mv/AEZcNCPQR2BWOQA/eS8psStIBq1C9a0ithdvyFEpE1NA/i8IbgSwNxz04cxXjgUB62pldhRyKOLV5cICZ5IcUowAoQHFqcYD+e1wij0VVNnWjjEGWuYnxJQlSjQp90Es5AaxDxy/b+350yYcipuRnItmCSWGWWcpbN74yhmdz4ozZGKUyiXBYF3ANAGrTcOVIIuXpqTUG1WoQ9fM7rwmp85y2aBDSjFnoNlduJyA00JUlOUUAdhTKkhQcs3iL1FBeKW1+16p2cH/AIZU+QqFAHDBaMpZineDTlHm9sTikgizEUprYpeoZq13RUCwzZRVi9BpWqveuaHjaAtbUlHnYZacbujalrzMwSElmSAzWGlX5nUu9IGZSEl0pANUgvXcanSpakUpWIJALMDpfyTWorfnF7DSSRmS2WrtoNHD744Jtp3ZSjNlyZbi1CzKaqn3auzbudotAjMKDSruXa4Omnm8WZ+DGfUOOD0oCNcvDTTjWVLcllO3MC7tZwWPlyhs8kEZeKSCQaNXdxe9orS5pUpPAkO4ABPitQmrFzZ4OQFKWnKahqgu4AIvfyHGM+XILkgsQxsmoskM9qA+cU06WwEaUrbKyQyykpCUAoDHIk+AEpOlK1JZJq0XcBtFYkzUuvKsuSFFJJCfeo5LacS/90z7NdkV4nxqWJcoFi3iVSrd2CWLl/Fle+5+g4Hs7hJUspEsLzBlqmJzqVRi7s1rBot9r2Y607OfYDtOvDqUuWEksoEqKiA4DqUHAJ8Kas1N5MUsf2inrSVla1pU+YKmGgfKfACGT5AMbR6TtN2CQEqmYeYkJAKpktRqEt+VaiQ1bL5Ax4rDrmKUpeqS2VnGgIANmBfjBbl3YJQoUjaosFZAWoHCTUbrfCkaAmKKWKiDUAglj5g1fUV3RjysPnUSJZFTUumrsQCWHHrE56igeNJBfwk04gAgs19aROUVe3IKN6dtYzVhc8qmq7vKCCUKJCcqVFZFfec2J31jQ2fjcP3pIXNTlUO7WHBASQnM7uknRIG4Oak+NlTFnL4mF1P4fyglIr4rP0gyJq3GZACXLrBJL6fmqeJuxijbrfcNUd42Z2kkLQJa58tc5AAWosjPQELSC1CFJ3chBMftWXK96YlAYqqQ7ByS1yKGw0jgUzGTUzEgfmASk0ILlhU0FfTX0cb302VLSvPllJBS5LMHUWdTAADo3ARaPyXFbiSi2dY2l22w0iWFqmJU5SyQRnyqNVZSdBVi2go8YuzfaVKmzwgyylCyAhblTPRpiQl0qJoAl7gcY5ymbMmS/wAOjNMJUClCAwLC5G8UrZnc6j2/ZnsXMlFE7EK8SClSJaahJBzAqW3iY/lFOKob8mfJlpWjphQRSILoN8eR7S4jGqlNILhpdiETE5VHOQfzhSSEkOLAi5jI7Q+0FSMMhEnMmdlSJi5g8SVMe8GQgELFC7MDQR0L5ce4j0K7G7tHtNPlzloThitCWyr/AKwPd6pIB0pVoUYv/wC2MOmisOtZYPnUkEFq+6FBzrZoURlJN3m/+/0FQVcGfiu0WInlaVKLVovwpBcgMAHChW/mLRnYbFrBAmAgVqQbjl+ztFI4pySa3oHu501FdaU4RYwsubOmmTJlvMJNizgGpcnQN+aPPlc+VYyRJRCcyQQQLXtUkVAIvq2hasAk4Vc0rKUqUEAqVlSpTABzZ2+1o9tszsGhDGdMStYYqlhQSneQcykqVv0HAx6DHbWw2FTLzzESUOwSGqN6Uod2Ju1NTDRg+5ZQ8nDMTiS5ALtRhXqTGlgkzAjxoULF0lIJBrff8a20jre1ey+Bxye9aXmVVM+UtIUpq1ynLMG9wee7x+1exuIwmabSagAkrSoIyhtZZsK3BIrpG1W8aSFcGjyKJqklbElgPFYmjGmblXz3PYlSlqDhtXWMpZzuFRvtuiWJw6pikhwAalmdxX3vN6xewWHEpLXIYFRN3IfK5ewG7rfmlNV7EMqZiQ+WgbfR97j0+kEOODEAOa/M83q3lEMbh0BQUC5NwSGow92+7g3KK2JWzMAAybUAqbWL13G0PFJoxan4tdGBBIHvGp1oPM338YcTFFw2YA6JNCKW/L5cawHFzreEhQfmKWUDzP3oRHTNg9mcOmVLme+paQsKmpUUspIWGQtORmUNTahvDxg5LgeMbPG4PsficWWQECWf7XxJyh2FACV7vD8IJt/2dT5Y7xIE+WkJfuUkrHhAqhSQop1/MRrHTcXtlKAorWgISAXzIADfz28o85ifaaJM0f8AZ5syRXNMok01SCGLEXUQ/kIuo0iuCOV4POoZgHCXBtQiwNRalLRqf0gVCyyzglRBAP5ixt56x0ufs/A7TTnlqSmYoB1y2E0EVAXLrmUC4qneymjlHafZc3BYg4dZYhimYARmSoMFAmoAqCBYg84nLTvsTlGi5h8U2Z2ZRsXYGjqBZyRub5wTGSwVFfeILimV1F7VLhnu5+8ZWElgAl7uAtQKWNHu4O7WLSMaSDKQUeKrgaBTkGgc3qQPkRBwp7CIFKnhrnmbvfS1a6tAsehQCVgF6srkwLG5rbzsXja2bKlkpK6pLGqRUWD2GW+tWuLxodo8VJXkMuUJnd5ApaysBSU5QUFGd8rBTNaoqXh9OUVLcZJcnl+yezccuYr8GVpJbvFhkpAqzrIoXegrHQ5vY/HCS42hNM56gkIlHgD7245v9IvFjZ3tDwaU5CqXhwnw92O8Db2ySSltba73i2faJgTT8SjgR33/AMd7x122XVHL+0iMc6ZWIM9QB/MStJOmUgMTyPQvHpcL2DxaZSJhrlBP4cpK5gSUslKnGVRDAhNwKXFC9o/atKlkDCI7xYNZiiQhqUSCApWt8raRsdn/AGk4XEI8eXDzBdK1AAuLpUpgRwNeELJSZmkzne08MykkgFJSygSsZCnwkFJVmBJ/i4CmsZuVKAMswpJIUFEKyM1QWoCPOgj1vtA7TYJSGbvZ1WVKKDldvfX4kqvapoLUMeKw+JCgJcshlMxyoXMYCqC4FdfEWYBnvCYukRlGjMn411Ow6PT6a7rxa2ShXjSzOkkE2BT7oOhHi3axaxGxswzlTpypZqM4diohiABfQ+RNSXNLOC4ZVSa0ah36fA6QXJNbANiVPfDqQpCVEMrMz5QoOwIbISwrSqRuirgMYqcuXLrmzkF6uCwRme7OoeYi5svaAKRKmqSiT75KkKWVFIbwITUkgkAqITqSIJgRLmCbMQnu0IyhNVKW5U6VrVroCAzUa0ReybYVEkdsT8HMSpCUlKnASCGYqJZTgtUm78LR6jZHbHEYtZTKwiyLLmmcgS0vWqjhKHgHO4R53YWxMLiJw77MxIAlAkAregVSidGTcke7aOnyJKJaQmXLKUpBypTLUEjgAEACKwaUdtykTx2M7U4iSsy14RUs1IUZqVJU2qVDDgK8i+9o8aqbNnKmLmnNmC1EJHuipYABkuBZ31peOrbTmUyCQqYCC4KVjMGPhAa+ocMBrHP52Ow8tZl5cgIAyZlFnKcxXndi+eldKJauk3XAZHnZuNVLUfCfEx4+fN36Qouf0d3qlKJCjqUgqG9wwNGa7GkKEU4onsFRhiBmC3ChUVJDg00F6Cu6PSdmOxmMWsTc34YEMFKCVTCCB7ss2Fqqbfz9VslGzsOnwTJIWP7Rc6Qpe6jz/Cb+7liO3PaNhcOKLE9ZYhMtaVjmVAqA6vFYxaDGCW7B7T7K4sIfB43EFQ95C5gGa/iSUBKU/wCE0pfSPE7R2TipBKsRKVmWS8yYBMzEtTvPEHcGjvHo9ie1hRzKnSQJTuZkonMgEgeIEnMKhyGuKR6yT2+wakjJiZIqCQqalCt9lkVgpyT2KNJnhezPZTHKOdM+bg5Sj4spUlSiHtKBGmqm5GPTY7sriVylZMYuYlSVIMuaiV4gaKaalAIN9P5tYjtj2nYaRWWe+mKslC0rQX/iV+XlU8Iz9he14JUU4qUJaVE5Vyi+XUBaS5LfxDpAeTNtweSxWHm4aYET0KQXDZhcGjpLsqp0eu5omMZmAylJIu1Q7ggggGovW2radUxPaTZ09BTNn4SYg1IXOkkvWoC1BjyaOX9sdn4WRNlnCrEyVNCgGmomZFghwFpUSBVJqXoz6RB6Ce5GUDLx80FJp4wKVKSpy2bKAQ2mlR1rqWMqVFYZL1b3TuqGvUF7Hi5EcUChJUoEFQzPdrvvIFDQt1ePWdj9p7OkzApaZalMopmziMicq0gJloIYFjmzEFRYsbs0Y9gKNlLY/YudiBmlpyoUxCprISdNxUSHdwKtyj22x/Zdg5JBmyu/UQ7zc2UcEoQWbioq+MXz26wJAfEyaW8T8LkcYo4/2j4KSk5cs81IEurH+8rKAA/M8Iqk0WSSK2M9kElau8w6xJP/AC1JKkPVyleZ0j/N9obW7NYoPKGGzFWZlpmIKBmCg5dlBioaDzjHk+2CYmclWRC0LvJSnLlqQkIVVRXzCnpQWHssH7RsFPlhffolEO6JhSgh7sSWVoXD2HKNuF0zF2D7LsMkviCJyzXLmWiWl9GDKN7kgHdFfb/sdQtJXhFkKq0mYoqS7/lWzij0U7vcXjbxntCwUtLiZ3r2SkBZJAJ0sOJoI8/i/afPRMziQhEs0VLILqDgjxsGN9Dc3gN0GrPDbR2NiMIvup0pQWagLBCSAxdKs2RQrfQiKIwUxndJLmyga3YtrRr/ACEdukdtcBi5JROKJYV70mepMutqKUyVUHvAvXSOX9oZEjC4pfczJU2TMS6O7WiZ3QJGZBKFn3dCfeB3gtndWiUo0VZEzKEqarAlJsxJJJL294t5cYjIxqSpLJPjUTcGgDqIaoFqVNmG+n+OJX4CZaan3bguCS5YD3huHxjRWQlLlwkVUWBKaBspcakBwKZgaxLDzyxEgOK2MlR90FaqF6EUBqHYEdKwLC9nU5xmoAQPeA5h3awOldHjQlYgTDRJQ4SVFTZiWqnKLBi710L1ABFOpJfWrguMwDlQF8x8Vy16WgPUaWLe5XPaihiuzyAoAZTdmXlUdPczUruERVsOWmiksSaELFmNAHqQ48I4RomUrvkKYmVlKMwUwIdWUKQfCSyjQUtarkXIkula6mWtKksG1DsHD1Dt8rRnqONKTGWrS3SMLHYFIw+cTQtqd2EClw5XewKqxS2fhqArCgl6MWtepBrUEDXS0einGQjIJSdGJGYtVzVVd9AdTvEZOL2m6iAyAAa2Jd3LgPUMzvSKQm3sTck+Ac9kLyS3UksBUszOQ+6h5eUAC/dSKZaFWruVH5/CAIxISSfE+jMGGt3YQaUGB4AvvsLnmuGaaQEGmgXq4oXLsanpSnHyi7hZwEhSQSFKqf8ACBmU++zfKK8jBd6VOLB3dnZia8nPlCweHCikAXRPQoEVfulZSRzFOKTCYqewUtwm1MQSVCXQkssnjlVmFb1+HGMleEmj+0+KvmBAFyFBZAIJBvTQ3h1FT1J4h9aUrF4RxWw9xRaTLALrUohqeIu9qU9awxmki+64ez/moQGNq3taCypSTUpprVXG3iqaWg8yRLsXy6JzOWvuG8xmwbMqzscoKIzhTN7yQeYDvrCiOPw0twUldakFi24Uat4UMkvANiyuWCfeGvno1uEXp+xkBwJhNS7hrKbrrGdidn5SMuZSQmq8pAfUF6UNH4CJLw8v8PLWD4yVhQILFlUIUaGjAt01gNN1TDGSXY0BsyWLKU1veAcG5Ph42iujYyAxznqnzjLky/ELMbVGtLXhwnM9KEFqcKCBg1+w3Uj/AFNuVgEpmJZQCc2UksWzOl9Ha8XttSFKIAmS5oJoQnKUsQSVOS1r1jzuDk/1GK/uplHzM0J+SjBuzKCZpy3yzGIv/wB2n2gYSX7Gcot8GxtLApKUlKkrIU5CAR4SSSQok0BAS7aw6ZTSU+66FCiUlzlLpVm1ANKnSzVi3sCcuZnXiFpQAZYylLJAKidzFJtR7VFY3ZaU92JSJgAJYkStcxWCoZnIDNvIFwovEJScWk2FxjLjY8DtXYSpbKJKUKolSmD0BZxehvqIlg8Gg5XC0s5cJKjY1FCHcdY9TtvFqlOibOzOkugBISpNhlzzCn+KjO4dg4J8TjJ0kKPciZlfwlZDt/hA+pi8bkhH9Q34QZwpSSXLkFKmN30pfyj0GHwZVJCUyyZZUpTBMxnbLQDQ5AD+a9ax5KYtwWo5DgfTp6tBJeJPdLD2IIOrEpB+I+e+DKFhUvR6ORsRQXLUJcxJllwUhbgEkuc0s0d9DrAR2c8LKlzAXfN4ujFIHGz3jHwAse8DhSCEknMomjDlmJvoYBNnEpIBoMoF3upzzP2GkDB+R8l4Nw7NEkpUCUjXMCaEEE0HExsbXwqT/wAHFTMQCw7uYPEKguPCM1hZmBOlR5nZE1Yk4ggkKShChwIxMlj8TFrs1hZs2fIKEklKlBwKB0gJcigclq3POEwf9guSf6hu1GBWJKFqMtTrNEqClAqBJzBJb8ulo8/hUKU4AJOtHpyj1WG7IBKe4xS0ypmYL7srShQOQBiogooHJBIau4xLZnZ+WtZlylFU1ROUImpmAh7ZcgKrE6UY0vBtJVYjVmHh2DlV7BxoAaFxR6caaRdmzQhKfDmBOYA6uUqTW908HrShf3U/2QYpC0BU4TM75jLkrKUM11FYf9NIty/YdiCcxxUtNiP6tQUHqQwVRns+kCtxMTnEnGinhAYmm6oPn58Y18PiHAcM5rdwKOzchHsZPsHnqU83FoAf8iCSQ/8Aet1PnHoEexiSzHEzt4ZMsVHkdwiU9HJhxOWyMUnOXrmCiHDZKHe50Pq2Htaa5BSSUt4gAWBFFEjdq9o7hsv2K4aSsr7+cSQQoDIATUOPCWvasXsX7IcFMbMqdmHurStKVpu5BSgXeulopHTqVgxPnlG0GCWAflfT19YqY6WpKmmJKVh3Bpertu184+gpnsJwKi5mYjR2VKS7akJlCu86xHaHsLwc0IBnYgZAwLyySNAf6uKKKQMT53uINJBVR/eNfNiSeFBHdf8A+ecH/wCJxH/p/wC2DSfYJhUs0+ad7hJfmzUhqNizneweziVS0zJ+JRhkheQrWFEqYBToQi5GYjMSBTVo9rjuw+zlyjNkYwIUAM8xf/DVnl50uGBQ6CFON4d49QPZjKCZSQthLeyACp3JdRJV7ylkMWGYhoHivZrmTNSFyWmKBOeUtbAJCUBu+ynKwIploPDSJqO+6GSo8/s/sNgZrTJmJQJndlR/DsEAZlp73OpBcAoXoASku7R4PbvYxMrMvC4yRikIAWQklM5KM6UvlLggKUKhT1NI6nsr2WKkoMvvkLTlUkZkTCQFBdQROFc0xZ5KLM7wkex+TnWoqCQtKk5ZSTLQkKTlYJKlC4er1hkqVBdvdnC5EqaLg3sXfkQ/DUCBGTl98EcWNd7C2u+O7r9iOEIbvsQLH30FmqGeXA5vsKwagAZuIZ396Xe3/KjKxaZwdCEVqSNNPneFHapv/wCPuHKiUYqckUoUoUerD5Q0PkCmc8mdmUEnwi93f/3QyeyyLZQRzP3jWVPYmpudOMSTjNxPRo6HpI8fr6hkJ7LIuEAag1+piSezCR/Zp/yg/SNlM9XH15RPvlboR6Qy+RqGKnYaQFASkspgfCbAuKeUGw2w0pOYS0eaG0bTnGp351HziaMSN46frCvSG/ImUJOGye6iUOOQb31EWVYk5WKZf+T/AKhB1z0nX5wErH8avImIv49jfkzKU3CIXeSknmofJcAmdnJaryH/AJ5lP9dI01LSPzqPmftDJnyxqfP9oy0muDLXkZY7NSEljLA3f1sz6RYldm8ILySB/wCatviofSNNOIQdS26rfKJiVLO4eZHzjOEvJVaz7mfL7P4FJfu2O/vF/MLizh9iYJJcSpf8y1EcspJHWLCMMjenzv8AExL8HuUBy/cxJwfkPW9l7AHDS6oRhkkWJSjeDdUsvYco2kdtVpYZ5JTdvD8hKEeY/Ba568v1gS5LfmD/AOH94TpvyHr+z1s/2iFmX3axuOVQ6NA8L7SUguJctJ3hKQf9KrWjyakq0L9P0h5ctf8Ayk8yA/TNAxl5M/ktHt0+1ZDsQlxeivvFtHtMQfypPmR9DHP14hSW8CDvLKbczmkFG0W/KkP/AAqFfKsZQn5D+Szo8rt4k/kH+ZX+yLCO2iNUt/N/0xzMT0kglJS9/EH6kNvheDQrTyKPoIOM/I612dQHbGVuPVP1MTT2uk8eqP8AdHKjii7Jmr88p+sQmY9QB/rFdBGqfkfrM62O1Ujeeg+hgg7Syf4iP5T9I47/AEkveTzCfh8bQEbWWaAp5sr6CNUzdZnah2gkn8/+lX2gidtST/aJ9cxHEf6Tmg1KG5KHHfBkbfVqDzBVrxjfdDLW9HbE7Sln+0R1EE/Ep0UnqI47h9vKAqtQOniLfAfeLsvtCaNNJd7ufmIFyG6vo6uJwNiPIw4VHLpW21sWmEsNyT0uYZe3Jj++w4gDSjU+EFORuqvB1HNDFccuPaOaDRYrbToxEOntdNs5fUBSgfr1jXIPVR1FMyFHOsJ2ym1cnS6n37xCjdRm6kTyC5Qc1Nz8+UISx/EYGqbU2ubV1hd569GPZZ82mw2QDU9CfnDiW+p+A+sAE7dl9dYRmnfC0OmyczCjWvMn7wFWGT6f9YkZhhi51+cYdSY34VPH4w3cjR+v6RJMs+qQ5BgGyIGQN3xf6QycJy6QQCCJljUjzMKDJoGJAGsGQRx6RNKkfxA+uEGQoaEQrHWo/YIZf3AiQmga/CLAMDX5fCEpA6hEzB6YfSATMYndSCFZ/hgKkP8AlaJ4hyXcDNmyiLkck16tA0FD+FauPiH3gisJwEOnCnd8z9WgYhckOMOTUKBbg/xeCowLn3VE8wB5UtAUIm2ApxJ+TweXMmAVV5VaMoNBTYVGGCLhI3v4vrCWlLWHRgeUTlrzXD+TwYSQRb6fWsZoZalclBcs1YEDrXzLRBM4ge6AedT9I0FyTvHT7vFXEoLWzdBGxHWrZTmTX/KHrdorzMQNxO8gP80j5xNeHUTQfX5iIDDrf3VeX6Q2KKZIZWI4cnSQfiCIdM0Uc/EH6CIzJC2qggcQ/WjxGWphYH+X6tBwQVItpxAoxJ6H4MImrFACpV0/SKqi+gHFokiTvVz/AHgYIZSLKMQbgvwr8mB6QFZUfzdSYYSGq/C/1h1qAqCKbzBUUhswEySvew32gKpagKAHp9RBlzidAbefn94YzRqCORA5wcQZksGZzFqDc4H6dIUFw60OfEdLEDfwhRPD0HMsTJYJNXv+ZxeIypAG6CKLk8zw1iQSPREdzPE3GCBveHSkblfL6wsg9feHIbd8/lCgtjGXwiJB3QQTh6H6xBUz0YwyYEpMQyxOYrf9IAVeqxisbHfjDE8YZ+UOATx9cIwQgMOiZ6eGlyOHwg3cDUiFDmR7w2r1hkzDxEFEtI/YQiBCujZEBiOP1iCsRx6QUywYknCAwoMkV0r3ktzgwxhFq86fMQX8MBDoljjAdCuaIpxZNw37eUFQAWLeZf6NCCQNYRO4Hy/SF2Bl4LQljf8AGJjLvr8YrS1vf4aQYHz3et8amNZIJGnxhso3BvMQCbMVpXnX6xEqVp6+MCkNT8hlYcev2iK5YFHrFdSlREOaN9I1BHXhgr87+YgH4XgfXODgHcPIwdKPL1yhuDKbQCVIDVp8fXSCnZ6eXIfpBQ0E70AQLA5y7Fb8MQ7KPT9YGvCkgnrb7xaVO49ID+JH8UMh1KRTXJULfX6xQnSCaFCj8I3BNSbnypAp01LFvpBHU5GTI2Y7uk6atv0hRbkYhAJ8t3HjDw1D5SGXiC5ZLX0b6w/eK9fcQKaWJ5nR9ecQ7w8fOkVZxUgxUYiVn1+8Rr+1YkmWeHnAGpDgw/XyiScOd4bz+8TTL3fWAxWwfd+vRiC5Xr0IsHj6+EQUB6/eBYLbABMElphw0O7/ALxrDYXvYQY1NYglJgh5wom7G7p9SOH2iIkf3vlCf16EMZpgWPTDIlgavEyuKRnGGEyFaM0XwqHSesUO8iacYBrAcRaZoiWW1Hm0QCPPfV/n9Ioq2kfVIH+MOjRkqCos0CwvSGRNB4+uMUHJufNx8IkFH1943IyiWVc/i/CG73iOv0gPfm2kJFfTwKKB0z/WsEE716eKyE0uTwAEPkINPl9oPArRd7wefT6REtdv1+MBCi2nlCCoUWgi1AWiKpo/SAzfRIiuoje0MhywuWKVPO/wt8IqzpD2fjp8zBAtqP66VhLNH9dIceLozJk8p1bfcQJeKJ18oNiVA898VDJHnv1+jQ/s6Itck8NiCXt5nnyhQpEq9OhffxhQ9mtG2sVPM6NqYiw5+cTOGIJLNXfESj9rwDz0hiePxiAPpzE+73CBGY26BY9eSwJwEL8TFIzDv6Q4PEnmwgAtFwzBAioHeIAHNjBUyzGA22LLx+R+UTTz+EJKALsPKCKWG3CFyQK8iCoSlwwWN/q0M/EH15wLNaIqm7/XxiBmxNZ3+vlFYrelDACm3wHzvcvDlHXn94r1F6czBkEb36QG6Gpke4J3ed4GcOfX0i93j2h77oFhuiiJR4jhX5QkAC1+kaBwyVDc1iKH51h/wYHifzp9Y2wMmVEoJ1Sfj9YKEE//AFP3g01YH97rTzFoGJtHb6/IwG7NkRAVuFPIwhKL6w5vcdTDhZ0cRrDfkhkO54SaaNBDJ1JJ6fJobLy9ecawXYgYiCd/l+jCJZn9fvEVboys1ifjCyP6MR4geuUSKvTw6NZNGEO8jk32hlydH+MFQumvm8CXiG5cWPrzgW7MmAVgxrX1xiBw6dK+dIl3/q0N349VhitsUnD1LAm1m4wot4ZYL0J8oUbcXJg5uJU6qan5xUViFftA1JDnmYLLkDj0aHe5G2DKyf3h0g6CDiUOfP7tEw28fMwKNTApQdQB0+8ECTBD052hCYLAvxAf50gh2ElLCvUl+ghu80AV5CBlIdzmUeJb5iJpXwHIZW6O8IK5EVSSdDzLfcxJGEA3RMpVqRDU3xhRZOH2iOQ8vP8ASJKlvp8D9IkENRqet5jWFUC7xqREqv8AoPj+kPiXa3r/ADGKuYi9OcBvwVTQYSxDOPRgIUa1f6dIfvG3xqZguc+v0MTTMPOK+bVosyZRIq3Rz8SwhXsK0FRML6wcL5evKEiWw9fSEQIVi2SSl6F+Wn0hlyk3yk7yP3+sTRTXkzxILgA5BsP7xHIn5EwyS35Vc/2+0FzgW9dIZUxx8412FWIl93U/aIv5xBSq0r8ID3m/9f2gpBCrPo0gJmjeIFMXu/eKU1fomGKKNlubP9fvETPfWK4PD15xCYSNIKRTFFjvSPVIZU7lFLMRo3kYYzefQxqGVFgzeMLvn9faKqzz5RELP8PWGoakaWHWHPl9YUVsIq/loeO6GgApGmMJU+r1+sWRhTakKFFTibCHAGwyjjc/GEjZ5ILrUW4t8GhQoUVyZA7ODWHnU9SHhhglaZBv9NDwoURyYycKreOp+giZkFtIeFGFUm2MJFt58oj3SuHxhQoWxnJk5eDUd3UwX8CdW6qhQowMmwa9nmxyt5v1vFX8CQdOpP0hQow6bGxGzi2nw/2xH+ilC5+Om6ohQoZDKbLCdlEVcfGDDDEMKQoUSYHJjmQfR/SJS5J4evKFCgE82NkVuHU/aEZCtGFN5+0KFBDGTHGHVw6/pEO7L9deDnSFChimTAzZD+v0gKpCju9eUKFAKR4Ks6WRuhLkGlur8N0KFDxKKTHOzTfw14qMRGBU1CA/P6woUDuZSZD8GeHUwCZLUN3ryhoUEbJi7pTO45ftDJlKOqa6MfvDwoYKbD4fCLD1HkT9oUKFGpGs/9k="/>
          <p:cNvSpPr>
            <a:spLocks noChangeAspect="1" noChangeArrowheads="1"/>
          </p:cNvSpPr>
          <p:nvPr/>
        </p:nvSpPr>
        <p:spPr bwMode="auto">
          <a:xfrm>
            <a:off x="1193934" y="234391"/>
            <a:ext cx="1984316" cy="13037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771" tIns="34385" rIns="68771" bIns="34385" numCol="1" anchor="t" anchorCtr="0" compatLnSpc="1">
            <a:prstTxWarp prst="textNoShape">
              <a:avLst/>
            </a:prstTxWarp>
          </a:bodyPr>
          <a:lstStyle/>
          <a:p>
            <a:pPr defTabSz="343860" fontAlgn="base">
              <a:spcBef>
                <a:spcPct val="0"/>
              </a:spcBef>
              <a:spcAft>
                <a:spcPct val="0"/>
              </a:spcAft>
            </a:pPr>
            <a:endParaRPr lang="en-US" sz="1016">
              <a:solidFill>
                <a:prstClr val="black"/>
              </a:solidFill>
              <a:latin typeface="Arial" pitchFamily="-72" charset="0"/>
              <a:ea typeface="ＭＳ Ｐゴシック" pitchFamily="-72" charset="-128"/>
            </a:endParaRPr>
          </a:p>
        </p:txBody>
      </p:sp>
      <p:pic>
        <p:nvPicPr>
          <p:cNvPr id="3074" name="Picture 2"/>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5157788" y="3364643"/>
            <a:ext cx="2521585" cy="1512951"/>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41300" y="5197475"/>
            <a:ext cx="1560207" cy="1105664"/>
          </a:xfrm>
          <a:prstGeom prst="rect">
            <a:avLst/>
          </a:prstGeom>
        </p:spPr>
      </p:pic>
    </p:spTree>
    <p:extLst>
      <p:ext uri="{BB962C8B-B14F-4D97-AF65-F5344CB8AC3E}">
        <p14:creationId xmlns:p14="http://schemas.microsoft.com/office/powerpoint/2010/main" val="377157794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xmlns:p14="http://schemas.microsoft.com/office/powerpoint/2010/main" spd="slow">
        <p:split orient="ver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8787" y="787400"/>
            <a:ext cx="8258175" cy="752475"/>
          </a:xfrm>
        </p:spPr>
        <p:txBody>
          <a:bodyPr rtlCol="0">
            <a:normAutofit/>
          </a:bodyPr>
          <a:lstStyle/>
          <a:p>
            <a:pPr algn="ctr">
              <a:defRPr/>
            </a:pPr>
            <a:r>
              <a:rPr lang="en-US" sz="2800" b="1" dirty="0">
                <a:solidFill>
                  <a:srgbClr val="6BA80B"/>
                </a:solidFill>
                <a:latin typeface="Arial" panose="020B0604020202020204" pitchFamily="34" charset="0"/>
                <a:cs typeface="Arial" panose="020B0604020202020204" pitchFamily="34" charset="0"/>
              </a:rPr>
              <a:t>Don’t Delay, Start Today</a:t>
            </a:r>
          </a:p>
        </p:txBody>
      </p:sp>
      <p:sp>
        <p:nvSpPr>
          <p:cNvPr id="4" name="Content Placeholder 3"/>
          <p:cNvSpPr>
            <a:spLocks noGrp="1"/>
          </p:cNvSpPr>
          <p:nvPr>
            <p:ph idx="1"/>
          </p:nvPr>
        </p:nvSpPr>
        <p:spPr>
          <a:xfrm>
            <a:off x="1948498" y="2126775"/>
            <a:ext cx="5619839" cy="3298835"/>
          </a:xfrm>
        </p:spPr>
        <p:txBody>
          <a:bodyPr rtlCol="0">
            <a:normAutofit/>
          </a:bodyPr>
          <a:lstStyle/>
          <a:p>
            <a:pPr marL="343860" indent="-343860">
              <a:buFont typeface="Arial"/>
              <a:buAutoNum type="arabicPeriod"/>
              <a:defRPr/>
            </a:pPr>
            <a:r>
              <a:rPr lang="en-US" sz="1955" b="1" dirty="0">
                <a:solidFill>
                  <a:schemeClr val="tx1"/>
                </a:solidFill>
                <a:latin typeface="Times New Roman"/>
                <a:cs typeface="Times New Roman"/>
              </a:rPr>
              <a:t>Enroll today.</a:t>
            </a:r>
          </a:p>
          <a:p>
            <a:pPr marL="343860" indent="-343860">
              <a:buFont typeface="Arial"/>
              <a:buAutoNum type="arabicPeriod"/>
              <a:defRPr/>
            </a:pPr>
            <a:r>
              <a:rPr lang="en-US" sz="1955" b="1" dirty="0">
                <a:solidFill>
                  <a:schemeClr val="tx1"/>
                </a:solidFill>
                <a:latin typeface="Times New Roman"/>
                <a:cs typeface="Times New Roman"/>
              </a:rPr>
              <a:t>Get started on VG7.</a:t>
            </a:r>
          </a:p>
          <a:p>
            <a:pPr marL="343860" indent="-343860">
              <a:buFont typeface="Arial"/>
              <a:buAutoNum type="arabicPeriod"/>
              <a:defRPr/>
            </a:pPr>
            <a:r>
              <a:rPr lang="en-US" sz="1955" b="1" dirty="0">
                <a:solidFill>
                  <a:schemeClr val="tx1"/>
                </a:solidFill>
                <a:latin typeface="Times New Roman"/>
                <a:cs typeface="Times New Roman"/>
              </a:rPr>
              <a:t>Make a list of friends and family.</a:t>
            </a:r>
          </a:p>
          <a:p>
            <a:pPr marL="343860" indent="-343860">
              <a:buFont typeface="Arial"/>
              <a:buAutoNum type="arabicPeriod"/>
              <a:defRPr/>
            </a:pPr>
            <a:r>
              <a:rPr lang="en-US" sz="1955" b="1" dirty="0">
                <a:solidFill>
                  <a:schemeClr val="tx1"/>
                </a:solidFill>
                <a:latin typeface="Times New Roman"/>
                <a:cs typeface="Times New Roman"/>
              </a:rPr>
              <a:t>Share this opportunity.</a:t>
            </a:r>
          </a:p>
          <a:p>
            <a:pPr marL="343860" indent="-343860">
              <a:buFont typeface="Arial"/>
              <a:buAutoNum type="arabicPeriod"/>
              <a:defRPr/>
            </a:pPr>
            <a:r>
              <a:rPr lang="en-US" sz="1955" b="1" dirty="0">
                <a:solidFill>
                  <a:schemeClr val="tx1"/>
                </a:solidFill>
                <a:latin typeface="Times New Roman"/>
                <a:cs typeface="Times New Roman"/>
              </a:rPr>
              <a:t>Commit to a weekly meeting.</a:t>
            </a:r>
          </a:p>
          <a:p>
            <a:pPr marL="343860" indent="-343860">
              <a:buFont typeface="Arial"/>
              <a:buAutoNum type="arabicPeriod"/>
              <a:defRPr/>
            </a:pPr>
            <a:r>
              <a:rPr lang="en-US" sz="1955" b="1" dirty="0">
                <a:solidFill>
                  <a:schemeClr val="tx1"/>
                </a:solidFill>
                <a:latin typeface="Times New Roman"/>
                <a:cs typeface="Times New Roman"/>
              </a:rPr>
              <a:t>Have fun!!!</a:t>
            </a:r>
          </a:p>
        </p:txBody>
      </p:sp>
      <p:pic>
        <p:nvPicPr>
          <p:cNvPr id="5122" name="Picture 2" descr="C:\Users\Michele Famisaran\Pictures\Filipina lady thumbs up.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777440" y="1821807"/>
            <a:ext cx="1930588" cy="291677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2874804" y="5205372"/>
            <a:ext cx="5215096" cy="601703"/>
          </a:xfrm>
          <a:prstGeom prst="rect">
            <a:avLst/>
          </a:prstGeom>
          <a:noFill/>
        </p:spPr>
        <p:txBody>
          <a:bodyPr wrap="square" rtlCol="0">
            <a:spAutoFit/>
          </a:bodyPr>
          <a:lstStyle/>
          <a:p>
            <a:pPr algn="ctr">
              <a:defRPr/>
            </a:pPr>
            <a:r>
              <a:rPr lang="en-US" sz="1655" b="1" dirty="0">
                <a:solidFill>
                  <a:srgbClr val="6BA80B"/>
                </a:solidFill>
                <a:effectLst>
                  <a:glow rad="101600">
                    <a:schemeClr val="accent3">
                      <a:satMod val="175000"/>
                      <a:alpha val="40000"/>
                    </a:schemeClr>
                  </a:glow>
                </a:effectLst>
                <a:latin typeface="Times New Roman"/>
                <a:cs typeface="Times New Roman"/>
              </a:rPr>
              <a:t>Remember, a journey of a thousand miles begins with the first step.</a:t>
            </a: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3271" y="4756374"/>
            <a:ext cx="1715587" cy="1267395"/>
          </a:xfrm>
          <a:prstGeom prst="rect">
            <a:avLst/>
          </a:prstGeom>
        </p:spPr>
      </p:pic>
    </p:spTree>
    <p:extLst>
      <p:ext uri="{BB962C8B-B14F-4D97-AF65-F5344CB8AC3E}">
        <p14:creationId xmlns:p14="http://schemas.microsoft.com/office/powerpoint/2010/main" val="254570565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90028" y="1396088"/>
            <a:ext cx="6189345" cy="859631"/>
          </a:xfrm>
        </p:spPr>
        <p:txBody>
          <a:bodyPr rtlCol="0">
            <a:normAutofit/>
          </a:bodyPr>
          <a:lstStyle/>
          <a:p>
            <a:pPr>
              <a:defRPr/>
            </a:pPr>
            <a:r>
              <a:rPr lang="en-US" sz="2708" b="1" dirty="0">
                <a:solidFill>
                  <a:srgbClr val="6BA80B"/>
                </a:solidFill>
                <a:latin typeface="Times New Roman"/>
                <a:cs typeface="Times New Roman"/>
              </a:rPr>
              <a:t>Health and Wellness</a:t>
            </a:r>
          </a:p>
        </p:txBody>
      </p:sp>
      <p:sp>
        <p:nvSpPr>
          <p:cNvPr id="22530" name="Content Placeholder 2"/>
          <p:cNvSpPr>
            <a:spLocks noGrp="1"/>
          </p:cNvSpPr>
          <p:nvPr>
            <p:ph idx="1"/>
          </p:nvPr>
        </p:nvSpPr>
        <p:spPr>
          <a:xfrm>
            <a:off x="1626137" y="1997076"/>
            <a:ext cx="6053237" cy="3323987"/>
          </a:xfrm>
        </p:spPr>
        <p:txBody>
          <a:bodyPr/>
          <a:lstStyle/>
          <a:p>
            <a:r>
              <a:rPr lang="en-US" dirty="0">
                <a:latin typeface="Arial" panose="020B0604020202020204" pitchFamily="34" charset="0"/>
                <a:cs typeface="Arial" panose="020B0604020202020204" pitchFamily="34" charset="0"/>
              </a:rPr>
              <a:t>The United States is one of the wealthiest nations in the world, yet one out of every three citizens dies from heart disease, stroke, and cancer.</a:t>
            </a:r>
          </a:p>
          <a:p>
            <a:pPr marL="742950" lvl="1" indent="-285750">
              <a:buFontTx/>
              <a:buChar char="-"/>
            </a:pPr>
            <a:r>
              <a:rPr lang="en-US" dirty="0">
                <a:latin typeface="Arial" panose="020B0604020202020204" pitchFamily="34" charset="0"/>
                <a:cs typeface="Arial" panose="020B0604020202020204" pitchFamily="34" charset="0"/>
              </a:rPr>
              <a:t>Poor nutrition, unhealthy lifestyle, stress, </a:t>
            </a:r>
            <a:r>
              <a:rPr lang="en-US" dirty="0" err="1">
                <a:latin typeface="Arial" panose="020B0604020202020204" pitchFamily="34" charset="0"/>
                <a:cs typeface="Arial" panose="020B0604020202020204" pitchFamily="34" charset="0"/>
              </a:rPr>
              <a:t>etc</a:t>
            </a:r>
            <a:r>
              <a:rPr lang="en-US" dirty="0">
                <a:latin typeface="Arial" panose="020B0604020202020204" pitchFamily="34" charset="0"/>
                <a:cs typeface="Arial" panose="020B0604020202020204" pitchFamily="34" charset="0"/>
              </a:rPr>
              <a:t>…</a:t>
            </a:r>
          </a:p>
          <a:p>
            <a:pPr marL="742950" lvl="1" indent="-285750">
              <a:buFontTx/>
              <a:buChar char="-"/>
            </a:pPr>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Shift from reactive sick care to preventative wellness.</a:t>
            </a:r>
          </a:p>
          <a:p>
            <a:pPr lvl="1"/>
            <a:r>
              <a:rPr lang="en-US" dirty="0">
                <a:latin typeface="Arial" panose="020B0604020202020204" pitchFamily="34" charset="0"/>
                <a:cs typeface="Arial" panose="020B0604020202020204" pitchFamily="34" charset="0"/>
              </a:rPr>
              <a:t>- Wellness is already a multi-billion dollar industry, and it is expected to take a large chunk of medical care.</a:t>
            </a:r>
          </a:p>
          <a:p>
            <a:pPr lvl="1"/>
            <a:r>
              <a:rPr lang="en-US" dirty="0">
                <a:latin typeface="Arial" panose="020B0604020202020204" pitchFamily="34" charset="0"/>
                <a:cs typeface="Arial" panose="020B0604020202020204" pitchFamily="34" charset="0"/>
              </a:rPr>
              <a:t>- Wellness is soon to be the next trillion dollar a year industry.</a:t>
            </a:r>
          </a:p>
          <a:p>
            <a:r>
              <a:rPr lang="en-US" dirty="0">
                <a:latin typeface="Arial" panose="020B0604020202020204" pitchFamily="34" charset="0"/>
                <a:cs typeface="Arial" panose="020B0604020202020204" pitchFamily="34" charset="0"/>
              </a:rPr>
              <a:t>	</a:t>
            </a:r>
          </a:p>
          <a:p>
            <a:endParaRPr lang="en-US" dirty="0">
              <a:latin typeface="Helvetica Light" pitchFamily="-72"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3271" y="4756374"/>
            <a:ext cx="1715587" cy="1267395"/>
          </a:xfrm>
          <a:prstGeom prst="rect">
            <a:avLst/>
          </a:prstGeom>
        </p:spPr>
      </p:pic>
    </p:spTree>
    <p:extLst>
      <p:ext uri="{BB962C8B-B14F-4D97-AF65-F5344CB8AC3E}">
        <p14:creationId xmlns:p14="http://schemas.microsoft.com/office/powerpoint/2010/main" val="420393481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sp>
        <p:nvSpPr>
          <p:cNvPr id="84" name="Shape 84"/>
          <p:cNvSpPr txBox="1">
            <a:spLocks noGrp="1"/>
          </p:cNvSpPr>
          <p:nvPr>
            <p:ph type="title"/>
          </p:nvPr>
        </p:nvSpPr>
        <p:spPr>
          <a:xfrm>
            <a:off x="273278" y="710983"/>
            <a:ext cx="6189300" cy="510600"/>
          </a:xfrm>
          <a:prstGeom prst="rect">
            <a:avLst/>
          </a:prstGeom>
          <a:noFill/>
          <a:ln>
            <a:noFill/>
          </a:ln>
        </p:spPr>
        <p:txBody>
          <a:bodyPr lIns="0" tIns="0" rIns="0" bIns="0" anchor="t" anchorCtr="0">
            <a:noAutofit/>
          </a:bodyPr>
          <a:lstStyle/>
          <a:p>
            <a:pPr marL="0" marR="0" lvl="0" indent="0" algn="l" rtl="0">
              <a:spcBef>
                <a:spcPts val="0"/>
              </a:spcBef>
              <a:buSzPct val="25000"/>
              <a:buNone/>
            </a:pPr>
            <a:r>
              <a:rPr lang="en-US" sz="3000" b="1">
                <a:solidFill>
                  <a:srgbClr val="6BA80B"/>
                </a:solidFill>
                <a:latin typeface="Arial"/>
                <a:ea typeface="Arial"/>
                <a:cs typeface="Arial"/>
                <a:sym typeface="Arial"/>
              </a:rPr>
              <a:t>What We Are All About</a:t>
            </a:r>
          </a:p>
        </p:txBody>
      </p:sp>
      <p:sp>
        <p:nvSpPr>
          <p:cNvPr id="85" name="Shape 85"/>
          <p:cNvSpPr txBox="1"/>
          <p:nvPr/>
        </p:nvSpPr>
        <p:spPr>
          <a:xfrm>
            <a:off x="5482225" y="1848325"/>
            <a:ext cx="3632100" cy="3275100"/>
          </a:xfrm>
          <a:prstGeom prst="rect">
            <a:avLst/>
          </a:prstGeom>
          <a:noFill/>
          <a:ln>
            <a:noFill/>
          </a:ln>
        </p:spPr>
        <p:txBody>
          <a:bodyPr lIns="91425" tIns="91425" rIns="91425" bIns="91425" anchor="ctr" anchorCtr="0">
            <a:noAutofit/>
          </a:bodyPr>
          <a:lstStyle/>
          <a:p>
            <a:pPr lvl="0" rtl="0">
              <a:spcBef>
                <a:spcPts val="0"/>
              </a:spcBef>
              <a:buClr>
                <a:schemeClr val="dk1"/>
              </a:buClr>
              <a:buSzPct val="61111"/>
              <a:buFont typeface="Arial"/>
              <a:buNone/>
            </a:pPr>
            <a:r>
              <a:rPr lang="en-US" sz="1800" b="1" dirty="0">
                <a:solidFill>
                  <a:srgbClr val="F7931E"/>
                </a:solidFill>
              </a:rPr>
              <a:t>Healing Habits</a:t>
            </a:r>
          </a:p>
          <a:p>
            <a:pPr marL="0" lvl="0" indent="0" rtl="0">
              <a:spcBef>
                <a:spcPts val="0"/>
              </a:spcBef>
              <a:buNone/>
            </a:pPr>
            <a:endParaRPr dirty="0">
              <a:solidFill>
                <a:schemeClr val="dk1"/>
              </a:solidFill>
              <a:latin typeface="Calibri"/>
              <a:ea typeface="Calibri"/>
              <a:cs typeface="Calibri"/>
              <a:sym typeface="Calibri"/>
            </a:endParaRPr>
          </a:p>
          <a:p>
            <a:pPr marL="0" lvl="0" indent="0" rtl="0">
              <a:spcBef>
                <a:spcPts val="0"/>
              </a:spcBef>
              <a:buNone/>
            </a:pPr>
            <a:r>
              <a:rPr lang="en-US" dirty="0">
                <a:solidFill>
                  <a:schemeClr val="dk1"/>
                </a:solidFill>
                <a:latin typeface="Calibri"/>
                <a:ea typeface="Calibri"/>
                <a:cs typeface="Calibri"/>
                <a:sym typeface="Calibri"/>
              </a:rPr>
              <a:t>In this book, we identify the 7 easiest and most effective ways to live a healthier life. </a:t>
            </a:r>
          </a:p>
          <a:p>
            <a:pPr marL="0" lvl="0" indent="0" rtl="0">
              <a:spcBef>
                <a:spcPts val="0"/>
              </a:spcBef>
              <a:buNone/>
            </a:pPr>
            <a:endParaRPr dirty="0">
              <a:solidFill>
                <a:schemeClr val="dk1"/>
              </a:solidFill>
              <a:latin typeface="Calibri"/>
              <a:ea typeface="Calibri"/>
              <a:cs typeface="Calibri"/>
              <a:sym typeface="Calibri"/>
            </a:endParaRPr>
          </a:p>
          <a:p>
            <a:pPr marL="0" lvl="0" indent="0" rtl="0">
              <a:spcBef>
                <a:spcPts val="0"/>
              </a:spcBef>
              <a:buNone/>
            </a:pPr>
            <a:r>
              <a:rPr lang="en-US" dirty="0">
                <a:solidFill>
                  <a:schemeClr val="dk1"/>
                </a:solidFill>
                <a:latin typeface="Calibri"/>
                <a:ea typeface="Calibri"/>
                <a:cs typeface="Calibri"/>
                <a:sym typeface="Calibri"/>
              </a:rPr>
              <a:t>Each habit we teach in this book works alongside the other habits in order to help you optimize your health, so you can enjoy more of what life has to offer.</a:t>
            </a:r>
          </a:p>
        </p:txBody>
      </p:sp>
      <p:pic>
        <p:nvPicPr>
          <p:cNvPr id="3" name="Picture 2" descr="A person holding a sign&#10;&#10;Description automatically generated">
            <a:extLst>
              <a:ext uri="{FF2B5EF4-FFF2-40B4-BE49-F238E27FC236}">
                <a16:creationId xmlns:a16="http://schemas.microsoft.com/office/drawing/2014/main" xmlns="" id="{65391CEC-08F7-4939-9AF4-8007F5E2EC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3700" y="1221583"/>
            <a:ext cx="4986825" cy="4843265"/>
          </a:xfrm>
          <a:prstGeom prst="rect">
            <a:avLst/>
          </a:prstGeom>
        </p:spPr>
      </p:pic>
    </p:spTree>
    <p:extLst>
      <p:ext uri="{BB962C8B-B14F-4D97-AF65-F5344CB8AC3E}">
        <p14:creationId xmlns:p14="http://schemas.microsoft.com/office/powerpoint/2010/main" val="21516732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8937" y="572018"/>
            <a:ext cx="8572963" cy="510657"/>
          </a:xfrm>
        </p:spPr>
        <p:txBody>
          <a:bodyPr/>
          <a:lstStyle/>
          <a:p>
            <a:pPr algn="ctr"/>
            <a:r>
              <a:rPr lang="en-US" sz="3309" b="1" dirty="0">
                <a:solidFill>
                  <a:srgbClr val="008000"/>
                </a:solidFill>
                <a:latin typeface="Times New Roman"/>
                <a:cs typeface="Times New Roman"/>
              </a:rPr>
              <a:t>Our Products</a:t>
            </a:r>
          </a:p>
        </p:txBody>
      </p:sp>
      <p:pic>
        <p:nvPicPr>
          <p:cNvPr id="7" name="Picture 6">
            <a:extLst>
              <a:ext uri="{FF2B5EF4-FFF2-40B4-BE49-F238E27FC236}">
                <a16:creationId xmlns:a16="http://schemas.microsoft.com/office/drawing/2014/main" xmlns="" id="{240FCB19-95C3-41A0-89D9-1019884ADD43}"/>
              </a:ext>
            </a:extLst>
          </p:cNvPr>
          <p:cNvPicPr>
            <a:picLocks noChangeAspect="1"/>
          </p:cNvPicPr>
          <p:nvPr/>
        </p:nvPicPr>
        <p:blipFill>
          <a:blip r:embed="rId2"/>
          <a:stretch>
            <a:fillRect/>
          </a:stretch>
        </p:blipFill>
        <p:spPr>
          <a:xfrm>
            <a:off x="1231900" y="1121308"/>
            <a:ext cx="6656832" cy="4992624"/>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32300" y="5197475"/>
            <a:ext cx="1715587" cy="1267395"/>
          </a:xfrm>
          <a:prstGeom prst="rect">
            <a:avLst/>
          </a:prstGeom>
        </p:spPr>
      </p:pic>
    </p:spTree>
    <p:extLst>
      <p:ext uri="{BB962C8B-B14F-4D97-AF65-F5344CB8AC3E}">
        <p14:creationId xmlns:p14="http://schemas.microsoft.com/office/powerpoint/2010/main" val="6922228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xmlns:p14="http://schemas.microsoft.com/office/powerpoint/2010/mai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Shape 96"/>
          <p:cNvSpPr txBox="1">
            <a:spLocks noGrp="1"/>
          </p:cNvSpPr>
          <p:nvPr>
            <p:ph type="body" idx="1"/>
          </p:nvPr>
        </p:nvSpPr>
        <p:spPr>
          <a:xfrm>
            <a:off x="2755900" y="1909875"/>
            <a:ext cx="5792700" cy="3092399"/>
          </a:xfrm>
          <a:prstGeom prst="rect">
            <a:avLst/>
          </a:prstGeom>
          <a:noFill/>
          <a:ln>
            <a:noFill/>
          </a:ln>
        </p:spPr>
        <p:txBody>
          <a:bodyPr lIns="0" tIns="0" rIns="0" bIns="0" anchor="t" anchorCtr="0">
            <a:noAutofit/>
          </a:bodyPr>
          <a:lstStyle/>
          <a:p>
            <a:pPr marL="0" marR="0" lvl="0" indent="0" algn="l" rtl="0">
              <a:spcBef>
                <a:spcPts val="0"/>
              </a:spcBef>
              <a:buSzPct val="25000"/>
              <a:buNone/>
            </a:pPr>
            <a:r>
              <a:rPr lang="en-US" dirty="0">
                <a:solidFill>
                  <a:srgbClr val="666666"/>
                </a:solidFill>
                <a:highlight>
                  <a:srgbClr val="FFFFFF"/>
                </a:highlight>
                <a:latin typeface="Arial"/>
                <a:ea typeface="Arial"/>
                <a:cs typeface="Arial"/>
                <a:sym typeface="Arial"/>
              </a:rPr>
              <a:t>VG7 is our </a:t>
            </a:r>
            <a:r>
              <a:rPr lang="en-US" b="1" dirty="0">
                <a:solidFill>
                  <a:srgbClr val="666666"/>
                </a:solidFill>
                <a:highlight>
                  <a:srgbClr val="FFFFFF"/>
                </a:highlight>
                <a:latin typeface="Arial"/>
                <a:ea typeface="Arial"/>
                <a:cs typeface="Arial"/>
                <a:sym typeface="Arial"/>
              </a:rPr>
              <a:t>superfood</a:t>
            </a:r>
            <a:r>
              <a:rPr lang="en-US" dirty="0">
                <a:solidFill>
                  <a:srgbClr val="666666"/>
                </a:solidFill>
                <a:highlight>
                  <a:srgbClr val="FFFFFF"/>
                </a:highlight>
                <a:latin typeface="Arial"/>
                <a:ea typeface="Arial"/>
                <a:cs typeface="Arial"/>
                <a:sym typeface="Arial"/>
              </a:rPr>
              <a:t> </a:t>
            </a:r>
            <a:r>
              <a:rPr lang="en-US" b="1" dirty="0">
                <a:solidFill>
                  <a:srgbClr val="666666"/>
                </a:solidFill>
                <a:highlight>
                  <a:srgbClr val="FFFFFF"/>
                </a:highlight>
                <a:latin typeface="Arial"/>
                <a:ea typeface="Arial"/>
                <a:cs typeface="Arial"/>
                <a:sym typeface="Arial"/>
              </a:rPr>
              <a:t>powered</a:t>
            </a:r>
            <a:r>
              <a:rPr lang="en-US" dirty="0">
                <a:solidFill>
                  <a:srgbClr val="666666"/>
                </a:solidFill>
                <a:highlight>
                  <a:srgbClr val="FFFFFF"/>
                </a:highlight>
                <a:latin typeface="Arial"/>
                <a:ea typeface="Arial"/>
                <a:cs typeface="Arial"/>
                <a:sym typeface="Arial"/>
              </a:rPr>
              <a:t> </a:t>
            </a:r>
            <a:r>
              <a:rPr lang="en-US" b="1" dirty="0">
                <a:solidFill>
                  <a:srgbClr val="666666"/>
                </a:solidFill>
                <a:highlight>
                  <a:srgbClr val="FFFFFF"/>
                </a:highlight>
                <a:latin typeface="Arial"/>
                <a:ea typeface="Arial"/>
                <a:cs typeface="Arial"/>
                <a:sym typeface="Arial"/>
              </a:rPr>
              <a:t>super</a:t>
            </a:r>
            <a:r>
              <a:rPr lang="en-US" dirty="0">
                <a:solidFill>
                  <a:srgbClr val="666666"/>
                </a:solidFill>
                <a:highlight>
                  <a:srgbClr val="FFFFFF"/>
                </a:highlight>
                <a:latin typeface="Arial"/>
                <a:ea typeface="Arial"/>
                <a:cs typeface="Arial"/>
                <a:sym typeface="Arial"/>
              </a:rPr>
              <a:t> </a:t>
            </a:r>
            <a:r>
              <a:rPr lang="en-US" b="1" dirty="0">
                <a:solidFill>
                  <a:srgbClr val="666666"/>
                </a:solidFill>
                <a:highlight>
                  <a:srgbClr val="FFFFFF"/>
                </a:highlight>
                <a:latin typeface="Arial"/>
                <a:ea typeface="Arial"/>
                <a:cs typeface="Arial"/>
                <a:sym typeface="Arial"/>
              </a:rPr>
              <a:t>supplement</a:t>
            </a:r>
            <a:r>
              <a:rPr lang="en-US" dirty="0">
                <a:solidFill>
                  <a:srgbClr val="666666"/>
                </a:solidFill>
                <a:highlight>
                  <a:srgbClr val="FFFFFF"/>
                </a:highlight>
                <a:latin typeface="Arial"/>
                <a:ea typeface="Arial"/>
                <a:cs typeface="Arial"/>
                <a:sym typeface="Arial"/>
              </a:rPr>
              <a:t>. Each of the 7 </a:t>
            </a:r>
            <a:r>
              <a:rPr lang="en-US" b="1" dirty="0">
                <a:solidFill>
                  <a:srgbClr val="666666"/>
                </a:solidFill>
                <a:highlight>
                  <a:srgbClr val="FFFFFF"/>
                </a:highlight>
                <a:latin typeface="Arial"/>
                <a:ea typeface="Arial"/>
                <a:cs typeface="Arial"/>
                <a:sym typeface="Arial"/>
              </a:rPr>
              <a:t>minimally</a:t>
            </a:r>
            <a:r>
              <a:rPr lang="en-US" dirty="0">
                <a:solidFill>
                  <a:srgbClr val="666666"/>
                </a:solidFill>
                <a:highlight>
                  <a:srgbClr val="FFFFFF"/>
                </a:highlight>
                <a:latin typeface="Arial"/>
                <a:ea typeface="Arial"/>
                <a:cs typeface="Arial"/>
                <a:sym typeface="Arial"/>
              </a:rPr>
              <a:t> </a:t>
            </a:r>
            <a:r>
              <a:rPr lang="en-US" b="1" dirty="0">
                <a:solidFill>
                  <a:srgbClr val="666666"/>
                </a:solidFill>
                <a:highlight>
                  <a:srgbClr val="FFFFFF"/>
                </a:highlight>
                <a:latin typeface="Arial"/>
                <a:ea typeface="Arial"/>
                <a:cs typeface="Arial"/>
                <a:sym typeface="Arial"/>
              </a:rPr>
              <a:t>processed</a:t>
            </a:r>
            <a:r>
              <a:rPr lang="en-US" dirty="0">
                <a:solidFill>
                  <a:srgbClr val="666666"/>
                </a:solidFill>
                <a:highlight>
                  <a:srgbClr val="FFFFFF"/>
                </a:highlight>
                <a:latin typeface="Arial"/>
                <a:ea typeface="Arial"/>
                <a:cs typeface="Arial"/>
                <a:sym typeface="Arial"/>
              </a:rPr>
              <a:t>, </a:t>
            </a:r>
            <a:r>
              <a:rPr lang="en-US" b="1" dirty="0">
                <a:solidFill>
                  <a:srgbClr val="666666"/>
                </a:solidFill>
                <a:highlight>
                  <a:srgbClr val="FFFFFF"/>
                </a:highlight>
                <a:latin typeface="Arial"/>
                <a:ea typeface="Arial"/>
                <a:cs typeface="Arial"/>
                <a:sym typeface="Arial"/>
              </a:rPr>
              <a:t>whole food</a:t>
            </a:r>
            <a:r>
              <a:rPr lang="en-US" dirty="0">
                <a:solidFill>
                  <a:srgbClr val="666666"/>
                </a:solidFill>
                <a:highlight>
                  <a:srgbClr val="FFFFFF"/>
                </a:highlight>
                <a:latin typeface="Arial"/>
                <a:ea typeface="Arial"/>
                <a:cs typeface="Arial"/>
                <a:sym typeface="Arial"/>
              </a:rPr>
              <a:t> ingredients of VG7 are considered superfoods by themselves. Together, these fruits and vegetables have an even greater impact. </a:t>
            </a:r>
          </a:p>
          <a:p>
            <a:pPr marL="0" marR="0" lvl="0" indent="0" algn="l" rtl="0">
              <a:spcBef>
                <a:spcPts val="0"/>
              </a:spcBef>
              <a:buSzPct val="25000"/>
              <a:buNone/>
            </a:pPr>
            <a:endParaRPr dirty="0">
              <a:solidFill>
                <a:srgbClr val="666666"/>
              </a:solidFill>
              <a:highlight>
                <a:srgbClr val="FFFFFF"/>
              </a:highlight>
              <a:latin typeface="Arial"/>
              <a:ea typeface="Arial"/>
              <a:cs typeface="Arial"/>
              <a:sym typeface="Arial"/>
            </a:endParaRPr>
          </a:p>
          <a:p>
            <a:pPr marL="0" marR="0" lvl="0" indent="0" algn="l" rtl="0">
              <a:spcBef>
                <a:spcPts val="0"/>
              </a:spcBef>
              <a:buSzPct val="25000"/>
              <a:buNone/>
            </a:pPr>
            <a:r>
              <a:rPr lang="en-US" dirty="0">
                <a:solidFill>
                  <a:srgbClr val="666666"/>
                </a:solidFill>
                <a:highlight>
                  <a:srgbClr val="FFFFFF"/>
                </a:highlight>
                <a:latin typeface="Arial"/>
                <a:ea typeface="Arial"/>
                <a:cs typeface="Arial"/>
                <a:sym typeface="Arial"/>
              </a:rPr>
              <a:t>We designed VG7 to give our bodies a little extra support, filling in the nutritional holes in our diets. Besides the obvious </a:t>
            </a:r>
            <a:r>
              <a:rPr lang="en-US" b="1" dirty="0">
                <a:solidFill>
                  <a:srgbClr val="666666"/>
                </a:solidFill>
                <a:highlight>
                  <a:srgbClr val="FFFFFF"/>
                </a:highlight>
                <a:latin typeface="Arial"/>
                <a:ea typeface="Arial"/>
                <a:cs typeface="Arial"/>
                <a:sym typeface="Arial"/>
              </a:rPr>
              <a:t>antioxidants</a:t>
            </a:r>
            <a:r>
              <a:rPr lang="en-US" dirty="0">
                <a:solidFill>
                  <a:srgbClr val="666666"/>
                </a:solidFill>
                <a:highlight>
                  <a:srgbClr val="FFFFFF"/>
                </a:highlight>
                <a:latin typeface="Arial"/>
                <a:ea typeface="Arial"/>
                <a:cs typeface="Arial"/>
                <a:sym typeface="Arial"/>
              </a:rPr>
              <a:t> and </a:t>
            </a:r>
            <a:r>
              <a:rPr lang="en-US" b="1" dirty="0">
                <a:solidFill>
                  <a:srgbClr val="666666"/>
                </a:solidFill>
                <a:highlight>
                  <a:srgbClr val="FFFFFF"/>
                </a:highlight>
                <a:latin typeface="Arial"/>
                <a:ea typeface="Arial"/>
                <a:cs typeface="Arial"/>
                <a:sym typeface="Arial"/>
              </a:rPr>
              <a:t>nutrition</a:t>
            </a:r>
            <a:r>
              <a:rPr lang="en-US" dirty="0">
                <a:solidFill>
                  <a:srgbClr val="666666"/>
                </a:solidFill>
                <a:highlight>
                  <a:srgbClr val="FFFFFF"/>
                </a:highlight>
                <a:latin typeface="Arial"/>
                <a:ea typeface="Arial"/>
                <a:cs typeface="Arial"/>
                <a:sym typeface="Arial"/>
              </a:rPr>
              <a:t> that VG7 provides, it is also a potent source of </a:t>
            </a:r>
            <a:r>
              <a:rPr lang="en-US" b="1" dirty="0">
                <a:solidFill>
                  <a:srgbClr val="666666"/>
                </a:solidFill>
                <a:highlight>
                  <a:srgbClr val="FFFFFF"/>
                </a:highlight>
                <a:latin typeface="Arial"/>
                <a:ea typeface="Arial"/>
                <a:cs typeface="Arial"/>
                <a:sym typeface="Arial"/>
              </a:rPr>
              <a:t>fiber</a:t>
            </a:r>
            <a:r>
              <a:rPr lang="en-US" dirty="0">
                <a:solidFill>
                  <a:srgbClr val="666666"/>
                </a:solidFill>
                <a:highlight>
                  <a:srgbClr val="FFFFFF"/>
                </a:highlight>
                <a:latin typeface="Arial"/>
                <a:ea typeface="Arial"/>
                <a:cs typeface="Arial"/>
                <a:sym typeface="Arial"/>
              </a:rPr>
              <a:t>.*</a:t>
            </a:r>
          </a:p>
        </p:txBody>
      </p:sp>
      <p:pic>
        <p:nvPicPr>
          <p:cNvPr id="97" name="Shape 97" descr="C:\Users\Michele Famisaran\AppData\Local\Microsoft\Windows\Temporary Internet Files\Content.IE5\4FJ3A4WN\VG New Front.jpg"/>
          <p:cNvPicPr preferRelativeResize="0"/>
          <p:nvPr/>
        </p:nvPicPr>
        <p:blipFill rotWithShape="1">
          <a:blip r:embed="rId3">
            <a:alphaModFix/>
          </a:blip>
          <a:srcRect l="14193" t="12856" r="15964" b="9500"/>
          <a:stretch/>
        </p:blipFill>
        <p:spPr>
          <a:xfrm>
            <a:off x="502600" y="1482475"/>
            <a:ext cx="2024700" cy="3273900"/>
          </a:xfrm>
          <a:prstGeom prst="rect">
            <a:avLst/>
          </a:prstGeom>
          <a:noFill/>
          <a:ln>
            <a:noFill/>
          </a:ln>
        </p:spPr>
      </p:pic>
      <p:pic>
        <p:nvPicPr>
          <p:cNvPr id="98" name="Shape 98"/>
          <p:cNvPicPr preferRelativeResize="0"/>
          <p:nvPr/>
        </p:nvPicPr>
        <p:blipFill rotWithShape="1">
          <a:blip r:embed="rId4">
            <a:alphaModFix/>
          </a:blip>
          <a:srcRect/>
          <a:stretch/>
        </p:blipFill>
        <p:spPr>
          <a:xfrm>
            <a:off x="622300" y="4756373"/>
            <a:ext cx="1715587" cy="1267394"/>
          </a:xfrm>
          <a:prstGeom prst="rect">
            <a:avLst/>
          </a:prstGeom>
          <a:noFill/>
          <a:ln>
            <a:noFill/>
          </a:ln>
        </p:spPr>
      </p:pic>
      <p:sp>
        <p:nvSpPr>
          <p:cNvPr id="99" name="Shape 99"/>
          <p:cNvSpPr txBox="1">
            <a:spLocks noGrp="1"/>
          </p:cNvSpPr>
          <p:nvPr>
            <p:ph type="title"/>
          </p:nvPr>
        </p:nvSpPr>
        <p:spPr>
          <a:xfrm>
            <a:off x="1062400" y="710983"/>
            <a:ext cx="6189300" cy="510600"/>
          </a:xfrm>
          <a:prstGeom prst="rect">
            <a:avLst/>
          </a:prstGeom>
          <a:noFill/>
          <a:ln>
            <a:noFill/>
          </a:ln>
        </p:spPr>
        <p:txBody>
          <a:bodyPr lIns="0" tIns="0" rIns="0" bIns="0" anchor="t" anchorCtr="0">
            <a:noAutofit/>
          </a:bodyPr>
          <a:lstStyle/>
          <a:p>
            <a:pPr marL="0" marR="0" lvl="0" indent="0" algn="l" rtl="0">
              <a:spcBef>
                <a:spcPts val="0"/>
              </a:spcBef>
              <a:buSzPct val="25000"/>
              <a:buNone/>
            </a:pPr>
            <a:r>
              <a:rPr lang="en-US" sz="3000" b="1" dirty="0">
                <a:solidFill>
                  <a:srgbClr val="6BA80B"/>
                </a:solidFill>
                <a:latin typeface="Arial"/>
                <a:ea typeface="Arial"/>
                <a:cs typeface="Arial"/>
                <a:sym typeface="Arial"/>
              </a:rPr>
              <a:t>VG7</a:t>
            </a:r>
          </a:p>
        </p:txBody>
      </p:sp>
    </p:spTree>
    <p:extLst>
      <p:ext uri="{BB962C8B-B14F-4D97-AF65-F5344CB8AC3E}">
        <p14:creationId xmlns:p14="http://schemas.microsoft.com/office/powerpoint/2010/main" val="313362257"/>
      </p:ext>
    </p:extLst>
  </p:cSld>
  <p:clrMapOvr>
    <a:masterClrMapping/>
  </p:clrMapOvr>
  <mc:AlternateContent xmlns:mc="http://schemas.openxmlformats.org/markup-compatibility/2006" xmlns:p14="http://schemas.microsoft.com/office/powerpoint/2010/main">
    <mc:Choice Requires="p14">
      <p:transition spd="slow">
        <p14:gallery dir="l"/>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Shape 104"/>
          <p:cNvSpPr txBox="1">
            <a:spLocks noGrp="1"/>
          </p:cNvSpPr>
          <p:nvPr>
            <p:ph type="title"/>
          </p:nvPr>
        </p:nvSpPr>
        <p:spPr>
          <a:xfrm>
            <a:off x="330502" y="798394"/>
            <a:ext cx="8445197" cy="464100"/>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US" sz="3008" b="1" i="0" u="none" strike="noStrike" cap="none" dirty="0">
                <a:solidFill>
                  <a:srgbClr val="6BA80B"/>
                </a:solidFill>
                <a:latin typeface="Arial"/>
                <a:ea typeface="Arial"/>
                <a:cs typeface="Arial"/>
                <a:sym typeface="Arial"/>
              </a:rPr>
              <a:t>7 Vegetables from</a:t>
            </a:r>
            <a:r>
              <a:rPr lang="en-US" sz="3008" b="1" dirty="0">
                <a:solidFill>
                  <a:srgbClr val="6BA80B"/>
                </a:solidFill>
                <a:latin typeface="Arial"/>
                <a:ea typeface="Arial"/>
                <a:cs typeface="Arial"/>
                <a:sym typeface="Arial"/>
              </a:rPr>
              <a:t> Asia</a:t>
            </a:r>
          </a:p>
        </p:txBody>
      </p:sp>
      <p:pic>
        <p:nvPicPr>
          <p:cNvPr id="105" name="Shape 105">
            <a:hlinkClick r:id="rId3"/>
          </p:cNvPr>
          <p:cNvPicPr preferRelativeResize="0"/>
          <p:nvPr/>
        </p:nvPicPr>
        <p:blipFill rotWithShape="1">
          <a:blip r:embed="rId4">
            <a:alphaModFix/>
          </a:blip>
          <a:srcRect/>
          <a:stretch/>
        </p:blipFill>
        <p:spPr>
          <a:xfrm>
            <a:off x="1891189" y="1840865"/>
            <a:ext cx="1203600" cy="859500"/>
          </a:xfrm>
          <a:prstGeom prst="rect">
            <a:avLst/>
          </a:prstGeom>
          <a:noFill/>
          <a:ln>
            <a:noFill/>
          </a:ln>
        </p:spPr>
      </p:pic>
      <p:pic>
        <p:nvPicPr>
          <p:cNvPr id="106" name="Shape 106"/>
          <p:cNvPicPr preferRelativeResize="0"/>
          <p:nvPr/>
        </p:nvPicPr>
        <p:blipFill rotWithShape="1">
          <a:blip r:embed="rId5">
            <a:alphaModFix/>
          </a:blip>
          <a:srcRect/>
          <a:stretch/>
        </p:blipFill>
        <p:spPr>
          <a:xfrm>
            <a:off x="3209290" y="3215640"/>
            <a:ext cx="1146174" cy="1088865"/>
          </a:xfrm>
          <a:prstGeom prst="rect">
            <a:avLst/>
          </a:prstGeom>
          <a:noFill/>
          <a:ln>
            <a:noFill/>
          </a:ln>
        </p:spPr>
      </p:pic>
      <p:pic>
        <p:nvPicPr>
          <p:cNvPr id="107" name="Shape 107"/>
          <p:cNvPicPr preferRelativeResize="0"/>
          <p:nvPr/>
        </p:nvPicPr>
        <p:blipFill rotWithShape="1">
          <a:blip r:embed="rId6">
            <a:alphaModFix/>
          </a:blip>
          <a:srcRect/>
          <a:stretch/>
        </p:blipFill>
        <p:spPr>
          <a:xfrm>
            <a:off x="1833880" y="3361208"/>
            <a:ext cx="1203484" cy="916939"/>
          </a:xfrm>
          <a:prstGeom prst="rect">
            <a:avLst/>
          </a:prstGeom>
          <a:noFill/>
          <a:ln>
            <a:noFill/>
          </a:ln>
        </p:spPr>
      </p:pic>
      <p:pic>
        <p:nvPicPr>
          <p:cNvPr id="108" name="Shape 108"/>
          <p:cNvPicPr preferRelativeResize="0"/>
          <p:nvPr/>
        </p:nvPicPr>
        <p:blipFill rotWithShape="1">
          <a:blip r:embed="rId7">
            <a:alphaModFix/>
          </a:blip>
          <a:srcRect b="16069"/>
          <a:stretch/>
        </p:blipFill>
        <p:spPr>
          <a:xfrm>
            <a:off x="4813935" y="1802448"/>
            <a:ext cx="974100" cy="916800"/>
          </a:xfrm>
          <a:prstGeom prst="rect">
            <a:avLst/>
          </a:prstGeom>
          <a:noFill/>
          <a:ln>
            <a:noFill/>
          </a:ln>
        </p:spPr>
      </p:pic>
      <p:pic>
        <p:nvPicPr>
          <p:cNvPr id="109" name="Shape 109"/>
          <p:cNvPicPr preferRelativeResize="0"/>
          <p:nvPr/>
        </p:nvPicPr>
        <p:blipFill rotWithShape="1">
          <a:blip r:embed="rId8">
            <a:alphaModFix/>
          </a:blip>
          <a:srcRect l="6207" t="1204" b="1"/>
          <a:stretch/>
        </p:blipFill>
        <p:spPr>
          <a:xfrm>
            <a:off x="5941537" y="1927205"/>
            <a:ext cx="1451291" cy="2434610"/>
          </a:xfrm>
          <a:prstGeom prst="rect">
            <a:avLst/>
          </a:prstGeom>
          <a:noFill/>
          <a:ln>
            <a:noFill/>
          </a:ln>
        </p:spPr>
      </p:pic>
      <p:sp>
        <p:nvSpPr>
          <p:cNvPr id="110" name="Shape 110"/>
          <p:cNvSpPr txBox="1"/>
          <p:nvPr/>
        </p:nvSpPr>
        <p:spPr>
          <a:xfrm>
            <a:off x="1891199" y="2880575"/>
            <a:ext cx="1095600" cy="2490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200" b="1">
                <a:solidFill>
                  <a:srgbClr val="666666"/>
                </a:solidFill>
              </a:rPr>
              <a:t>Mangosteen</a:t>
            </a:r>
          </a:p>
        </p:txBody>
      </p:sp>
      <p:sp>
        <p:nvSpPr>
          <p:cNvPr id="111" name="Shape 111"/>
          <p:cNvSpPr txBox="1"/>
          <p:nvPr/>
        </p:nvSpPr>
        <p:spPr>
          <a:xfrm>
            <a:off x="3508823" y="2880575"/>
            <a:ext cx="545400" cy="2490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200" b="1">
                <a:solidFill>
                  <a:srgbClr val="666666"/>
                </a:solidFill>
              </a:rPr>
              <a:t>Taro</a:t>
            </a:r>
          </a:p>
        </p:txBody>
      </p:sp>
      <p:sp>
        <p:nvSpPr>
          <p:cNvPr id="112" name="Shape 112"/>
          <p:cNvSpPr txBox="1"/>
          <p:nvPr/>
        </p:nvSpPr>
        <p:spPr>
          <a:xfrm>
            <a:off x="4718049" y="2880575"/>
            <a:ext cx="1451400" cy="2490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200" b="1">
                <a:solidFill>
                  <a:srgbClr val="666666"/>
                </a:solidFill>
              </a:rPr>
              <a:t>Cayenne  Pepper</a:t>
            </a:r>
          </a:p>
        </p:txBody>
      </p:sp>
      <p:sp>
        <p:nvSpPr>
          <p:cNvPr id="113" name="Shape 113"/>
          <p:cNvSpPr txBox="1"/>
          <p:nvPr/>
        </p:nvSpPr>
        <p:spPr>
          <a:xfrm>
            <a:off x="6189346" y="4313282"/>
            <a:ext cx="818515" cy="248897"/>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200" b="1">
                <a:solidFill>
                  <a:srgbClr val="666666"/>
                </a:solidFill>
              </a:rPr>
              <a:t>Moringa</a:t>
            </a:r>
          </a:p>
        </p:txBody>
      </p:sp>
      <p:sp>
        <p:nvSpPr>
          <p:cNvPr id="114" name="Shape 114"/>
          <p:cNvSpPr txBox="1"/>
          <p:nvPr/>
        </p:nvSpPr>
        <p:spPr>
          <a:xfrm>
            <a:off x="2012849" y="4255974"/>
            <a:ext cx="974100" cy="2490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200" b="1">
                <a:solidFill>
                  <a:srgbClr val="666666"/>
                </a:solidFill>
              </a:rPr>
              <a:t>Bitter Melon</a:t>
            </a:r>
          </a:p>
        </p:txBody>
      </p:sp>
      <p:sp>
        <p:nvSpPr>
          <p:cNvPr id="115" name="Shape 115"/>
          <p:cNvSpPr txBox="1"/>
          <p:nvPr/>
        </p:nvSpPr>
        <p:spPr>
          <a:xfrm>
            <a:off x="3478400" y="4323400"/>
            <a:ext cx="818400" cy="2490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200" b="1">
                <a:solidFill>
                  <a:srgbClr val="666666"/>
                </a:solidFill>
              </a:rPr>
              <a:t>Papaya</a:t>
            </a:r>
          </a:p>
        </p:txBody>
      </p:sp>
      <p:sp>
        <p:nvSpPr>
          <p:cNvPr id="116" name="Shape 116"/>
          <p:cNvSpPr txBox="1"/>
          <p:nvPr/>
        </p:nvSpPr>
        <p:spPr>
          <a:xfrm>
            <a:off x="4926899" y="4247200"/>
            <a:ext cx="679800" cy="4641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200" b="1">
                <a:solidFill>
                  <a:srgbClr val="666666"/>
                </a:solidFill>
              </a:rPr>
              <a:t>Sweet Potato</a:t>
            </a:r>
          </a:p>
        </p:txBody>
      </p:sp>
      <p:pic>
        <p:nvPicPr>
          <p:cNvPr id="117" name="Shape 117"/>
          <p:cNvPicPr preferRelativeResize="0"/>
          <p:nvPr/>
        </p:nvPicPr>
        <p:blipFill rotWithShape="1">
          <a:blip r:embed="rId9">
            <a:alphaModFix/>
          </a:blip>
          <a:srcRect r="15056" b="8321"/>
          <a:stretch/>
        </p:blipFill>
        <p:spPr>
          <a:xfrm>
            <a:off x="3214173" y="1650841"/>
            <a:ext cx="1198500" cy="1164300"/>
          </a:xfrm>
          <a:prstGeom prst="rect">
            <a:avLst/>
          </a:prstGeom>
          <a:noFill/>
          <a:ln>
            <a:noFill/>
          </a:ln>
        </p:spPr>
      </p:pic>
      <p:pic>
        <p:nvPicPr>
          <p:cNvPr id="118" name="Shape 118"/>
          <p:cNvPicPr preferRelativeResize="0"/>
          <p:nvPr/>
        </p:nvPicPr>
        <p:blipFill rotWithShape="1">
          <a:blip r:embed="rId10">
            <a:alphaModFix/>
          </a:blip>
          <a:srcRect r="3949"/>
          <a:stretch/>
        </p:blipFill>
        <p:spPr>
          <a:xfrm>
            <a:off x="4584701" y="3254057"/>
            <a:ext cx="1305300" cy="1031700"/>
          </a:xfrm>
          <a:prstGeom prst="rect">
            <a:avLst/>
          </a:prstGeom>
          <a:noFill/>
          <a:ln>
            <a:noFill/>
          </a:ln>
        </p:spPr>
      </p:pic>
      <p:pic>
        <p:nvPicPr>
          <p:cNvPr id="119" name="Shape 119"/>
          <p:cNvPicPr preferRelativeResize="0"/>
          <p:nvPr/>
        </p:nvPicPr>
        <p:blipFill rotWithShape="1">
          <a:blip r:embed="rId11">
            <a:alphaModFix/>
          </a:blip>
          <a:srcRect/>
          <a:stretch/>
        </p:blipFill>
        <p:spPr>
          <a:xfrm>
            <a:off x="3631113" y="4756373"/>
            <a:ext cx="1715587" cy="1267394"/>
          </a:xfrm>
          <a:prstGeom prst="rect">
            <a:avLst/>
          </a:prstGeom>
          <a:noFill/>
          <a:ln>
            <a:noFill/>
          </a:ln>
        </p:spPr>
      </p:pic>
    </p:spTree>
    <p:extLst>
      <p:ext uri="{BB962C8B-B14F-4D97-AF65-F5344CB8AC3E}">
        <p14:creationId xmlns:p14="http://schemas.microsoft.com/office/powerpoint/2010/main" val="1579435545"/>
      </p:ext>
    </p:extLst>
  </p:cSld>
  <p:clrMapOvr>
    <a:masterClrMapping/>
  </p:clrMapOvr>
  <p:transition xmlns:p14="http://schemas.microsoft.com/office/powerpoint/2010/main" spd="slow">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pic>
        <p:nvPicPr>
          <p:cNvPr id="125" name="Shape 125" descr="C:\Users\Michele Famisaran\Pictures\Moringa_Oleifera.jpg"/>
          <p:cNvPicPr preferRelativeResize="0">
            <a:picLocks noGrp="1"/>
          </p:cNvPicPr>
          <p:nvPr>
            <p:ph type="body" idx="2"/>
          </p:nvPr>
        </p:nvPicPr>
        <p:blipFill rotWithShape="1">
          <a:blip r:embed="rId3">
            <a:alphaModFix/>
          </a:blip>
          <a:srcRect l="9656" t="11199" r="12028" b="9343"/>
          <a:stretch/>
        </p:blipFill>
        <p:spPr>
          <a:xfrm>
            <a:off x="5880100" y="1614978"/>
            <a:ext cx="1805700" cy="2748000"/>
          </a:xfrm>
          <a:prstGeom prst="rect">
            <a:avLst/>
          </a:prstGeom>
          <a:noFill/>
          <a:ln>
            <a:noFill/>
          </a:ln>
        </p:spPr>
      </p:pic>
      <p:sp>
        <p:nvSpPr>
          <p:cNvPr id="126" name="Shape 126"/>
          <p:cNvSpPr txBox="1">
            <a:spLocks noGrp="1"/>
          </p:cNvSpPr>
          <p:nvPr>
            <p:ph type="body" idx="4"/>
          </p:nvPr>
        </p:nvSpPr>
        <p:spPr>
          <a:xfrm>
            <a:off x="850300" y="1387475"/>
            <a:ext cx="4648800" cy="4185600"/>
          </a:xfrm>
          <a:prstGeom prst="rect">
            <a:avLst/>
          </a:prstGeom>
          <a:noFill/>
          <a:ln>
            <a:noFill/>
          </a:ln>
        </p:spPr>
        <p:txBody>
          <a:bodyPr lIns="0" tIns="0" rIns="0" bIns="0" anchor="t" anchorCtr="0">
            <a:noAutofit/>
          </a:bodyPr>
          <a:lstStyle/>
          <a:p>
            <a:pPr marL="457200" marR="0" lvl="0" indent="-342900" algn="l" rtl="0">
              <a:spcBef>
                <a:spcPts val="0"/>
              </a:spcBef>
              <a:buClr>
                <a:srgbClr val="666666"/>
              </a:buClr>
              <a:buSzPct val="100000"/>
              <a:buFont typeface="Arial"/>
              <a:buChar char="●"/>
            </a:pPr>
            <a:r>
              <a:rPr lang="en-US" sz="1800" i="0" u="none" strike="noStrike" cap="none" dirty="0">
                <a:solidFill>
                  <a:srgbClr val="666666"/>
                </a:solidFill>
                <a:latin typeface="Arial"/>
                <a:ea typeface="Arial"/>
                <a:cs typeface="Arial"/>
                <a:sym typeface="Arial"/>
              </a:rPr>
              <a:t>Known </a:t>
            </a:r>
            <a:r>
              <a:rPr lang="en-US" sz="1800" dirty="0">
                <a:solidFill>
                  <a:srgbClr val="666666"/>
                </a:solidFill>
                <a:latin typeface="Arial"/>
                <a:ea typeface="Arial"/>
                <a:cs typeface="Arial"/>
                <a:sym typeface="Arial"/>
              </a:rPr>
              <a:t>as the </a:t>
            </a:r>
            <a:r>
              <a:rPr lang="en-US" sz="1800" b="1" i="0" u="none" strike="noStrike" cap="none" dirty="0">
                <a:solidFill>
                  <a:srgbClr val="666666"/>
                </a:solidFill>
                <a:latin typeface="Arial"/>
                <a:ea typeface="Arial"/>
                <a:cs typeface="Arial"/>
                <a:sym typeface="Arial"/>
              </a:rPr>
              <a:t>“Miracle Tree.”</a:t>
            </a:r>
          </a:p>
          <a:p>
            <a:pPr marL="457200" marR="0" lvl="0" indent="-342900" algn="l" rtl="0">
              <a:spcBef>
                <a:spcPts val="0"/>
              </a:spcBef>
              <a:buClr>
                <a:srgbClr val="666666"/>
              </a:buClr>
              <a:buSzPct val="100000"/>
              <a:buFont typeface="Arial"/>
              <a:buChar char="●"/>
            </a:pPr>
            <a:r>
              <a:rPr lang="en-US" sz="1800" i="0" u="none" strike="noStrike" cap="none" dirty="0">
                <a:solidFill>
                  <a:srgbClr val="666666"/>
                </a:solidFill>
                <a:latin typeface="Arial"/>
                <a:ea typeface="Arial"/>
                <a:cs typeface="Arial"/>
                <a:sym typeface="Arial"/>
              </a:rPr>
              <a:t>The National Institute of Health named it the “</a:t>
            </a:r>
            <a:r>
              <a:rPr lang="en-US" sz="1800" u="none" strike="noStrike" cap="none" dirty="0">
                <a:solidFill>
                  <a:srgbClr val="666666"/>
                </a:solidFill>
                <a:latin typeface="Arial"/>
                <a:ea typeface="Arial"/>
                <a:cs typeface="Arial"/>
                <a:sym typeface="Arial"/>
              </a:rPr>
              <a:t>Plant of the Year.”</a:t>
            </a:r>
          </a:p>
          <a:p>
            <a:pPr marL="457200" marR="0" lvl="0" indent="-342900" algn="l" rtl="0">
              <a:spcBef>
                <a:spcPts val="0"/>
              </a:spcBef>
              <a:buClr>
                <a:srgbClr val="666666"/>
              </a:buClr>
              <a:buSzPct val="100000"/>
              <a:buFont typeface="Arial"/>
              <a:buChar char="●"/>
            </a:pPr>
            <a:r>
              <a:rPr lang="en-US" sz="1800" i="0" u="none" strike="noStrike" cap="none" dirty="0">
                <a:solidFill>
                  <a:srgbClr val="666666"/>
                </a:solidFill>
                <a:latin typeface="Arial"/>
                <a:ea typeface="Arial"/>
                <a:cs typeface="Arial"/>
                <a:sym typeface="Arial"/>
              </a:rPr>
              <a:t>Highly potent vitamin &amp; mineral profile.</a:t>
            </a:r>
          </a:p>
          <a:p>
            <a:pPr marL="914400" marR="0" lvl="1" indent="-342900" algn="l" rtl="0">
              <a:spcBef>
                <a:spcPts val="0"/>
              </a:spcBef>
              <a:buClr>
                <a:srgbClr val="666666"/>
              </a:buClr>
              <a:buSzPct val="100000"/>
              <a:buFont typeface="Arial"/>
              <a:buChar char="○"/>
            </a:pPr>
            <a:r>
              <a:rPr lang="en-US" sz="1800" i="0" u="none" strike="noStrike" cap="none" dirty="0">
                <a:solidFill>
                  <a:srgbClr val="666666"/>
                </a:solidFill>
                <a:latin typeface="Arial"/>
                <a:ea typeface="Arial"/>
                <a:cs typeface="Arial"/>
                <a:sym typeface="Arial"/>
              </a:rPr>
              <a:t>7x the vitamin C found in oranges</a:t>
            </a:r>
          </a:p>
          <a:p>
            <a:pPr marL="914400" marR="0" lvl="1" indent="-342900" algn="l" rtl="0">
              <a:spcBef>
                <a:spcPts val="0"/>
              </a:spcBef>
              <a:buClr>
                <a:srgbClr val="666666"/>
              </a:buClr>
              <a:buSzPct val="100000"/>
              <a:buFont typeface="Arial"/>
              <a:buChar char="○"/>
            </a:pPr>
            <a:r>
              <a:rPr lang="en-US" sz="1800" i="0" u="none" strike="noStrike" cap="none" dirty="0">
                <a:solidFill>
                  <a:srgbClr val="666666"/>
                </a:solidFill>
                <a:latin typeface="Arial"/>
                <a:ea typeface="Arial"/>
                <a:cs typeface="Arial"/>
                <a:sym typeface="Arial"/>
              </a:rPr>
              <a:t>4x the calcium in milk &amp; twice the protein.</a:t>
            </a:r>
          </a:p>
          <a:p>
            <a:pPr marL="914400" marR="0" lvl="1" indent="-342900" algn="l" rtl="0">
              <a:spcBef>
                <a:spcPts val="0"/>
              </a:spcBef>
              <a:buClr>
                <a:srgbClr val="666666"/>
              </a:buClr>
              <a:buSzPct val="100000"/>
              <a:buFont typeface="Arial"/>
              <a:buChar char="○"/>
            </a:pPr>
            <a:r>
              <a:rPr lang="en-US" sz="1800" i="0" u="none" strike="noStrike" cap="none" dirty="0">
                <a:solidFill>
                  <a:srgbClr val="666666"/>
                </a:solidFill>
                <a:latin typeface="Arial"/>
                <a:ea typeface="Arial"/>
                <a:cs typeface="Arial"/>
                <a:sym typeface="Arial"/>
              </a:rPr>
              <a:t>4x the vitamin A found in Carrots</a:t>
            </a:r>
          </a:p>
          <a:p>
            <a:pPr marL="914400" marR="0" lvl="1" indent="-342900" algn="l" rtl="0">
              <a:spcBef>
                <a:spcPts val="0"/>
              </a:spcBef>
              <a:buClr>
                <a:srgbClr val="666666"/>
              </a:buClr>
              <a:buSzPct val="100000"/>
              <a:buFont typeface="Arial"/>
              <a:buChar char="○"/>
            </a:pPr>
            <a:r>
              <a:rPr lang="en-US" sz="1800" i="0" u="none" strike="noStrike" cap="none" dirty="0">
                <a:solidFill>
                  <a:srgbClr val="666666"/>
                </a:solidFill>
                <a:latin typeface="Arial"/>
                <a:ea typeface="Arial"/>
                <a:cs typeface="Arial"/>
                <a:sym typeface="Arial"/>
              </a:rPr>
              <a:t>3x the potassium found in bananas</a:t>
            </a:r>
          </a:p>
          <a:p>
            <a:pPr marL="914400" marR="0" lvl="1" indent="-342900" algn="l" rtl="0">
              <a:spcBef>
                <a:spcPts val="0"/>
              </a:spcBef>
              <a:buClr>
                <a:srgbClr val="666666"/>
              </a:buClr>
              <a:buSzPct val="100000"/>
              <a:buFont typeface="Arial"/>
              <a:buChar char="○"/>
            </a:pPr>
            <a:r>
              <a:rPr lang="en-US" sz="1800" i="0" u="none" strike="noStrike" cap="none" dirty="0">
                <a:solidFill>
                  <a:srgbClr val="666666"/>
                </a:solidFill>
                <a:latin typeface="Arial"/>
                <a:ea typeface="Arial"/>
                <a:cs typeface="Arial"/>
                <a:sym typeface="Arial"/>
              </a:rPr>
              <a:t>3x the iron found in almonds</a:t>
            </a:r>
          </a:p>
          <a:p>
            <a:pPr marL="457200" marR="0" lvl="0" indent="-342900" algn="l" rtl="0">
              <a:spcBef>
                <a:spcPts val="0"/>
              </a:spcBef>
              <a:buClr>
                <a:srgbClr val="666666"/>
              </a:buClr>
              <a:buSzPct val="100000"/>
              <a:buFont typeface="Arial"/>
              <a:buChar char="●"/>
            </a:pPr>
            <a:r>
              <a:rPr lang="en-US" sz="1800" i="0" u="none" strike="noStrike" cap="none" dirty="0">
                <a:solidFill>
                  <a:srgbClr val="666666"/>
                </a:solidFill>
                <a:latin typeface="Arial"/>
                <a:ea typeface="Arial"/>
                <a:cs typeface="Arial"/>
                <a:sym typeface="Arial"/>
              </a:rPr>
              <a:t>Packed with antioxidants &amp; amino acids.</a:t>
            </a:r>
          </a:p>
        </p:txBody>
      </p:sp>
      <p:pic>
        <p:nvPicPr>
          <p:cNvPr id="127" name="Shape 127"/>
          <p:cNvPicPr preferRelativeResize="0"/>
          <p:nvPr/>
        </p:nvPicPr>
        <p:blipFill rotWithShape="1">
          <a:blip r:embed="rId4">
            <a:alphaModFix/>
          </a:blip>
          <a:srcRect/>
          <a:stretch/>
        </p:blipFill>
        <p:spPr>
          <a:xfrm>
            <a:off x="3707313" y="4756373"/>
            <a:ext cx="1715587" cy="1267394"/>
          </a:xfrm>
          <a:prstGeom prst="rect">
            <a:avLst/>
          </a:prstGeom>
          <a:noFill/>
          <a:ln>
            <a:noFill/>
          </a:ln>
        </p:spPr>
      </p:pic>
      <p:sp>
        <p:nvSpPr>
          <p:cNvPr id="128" name="Shape 128"/>
          <p:cNvSpPr txBox="1">
            <a:spLocks noGrp="1"/>
          </p:cNvSpPr>
          <p:nvPr>
            <p:ph type="title"/>
          </p:nvPr>
        </p:nvSpPr>
        <p:spPr>
          <a:xfrm>
            <a:off x="2205400" y="710983"/>
            <a:ext cx="6189300" cy="510600"/>
          </a:xfrm>
          <a:prstGeom prst="rect">
            <a:avLst/>
          </a:prstGeom>
          <a:noFill/>
          <a:ln>
            <a:noFill/>
          </a:ln>
        </p:spPr>
        <p:txBody>
          <a:bodyPr lIns="0" tIns="0" rIns="0" bIns="0" anchor="t" anchorCtr="0">
            <a:noAutofit/>
          </a:bodyPr>
          <a:lstStyle/>
          <a:p>
            <a:pPr marL="0" marR="0" lvl="0" indent="0" algn="l" rtl="0">
              <a:spcBef>
                <a:spcPts val="0"/>
              </a:spcBef>
              <a:buSzPct val="25000"/>
              <a:buNone/>
            </a:pPr>
            <a:r>
              <a:rPr lang="en-US" sz="3000" b="1" dirty="0">
                <a:solidFill>
                  <a:srgbClr val="6BA80B"/>
                </a:solidFill>
                <a:latin typeface="Arial"/>
                <a:ea typeface="Arial"/>
                <a:cs typeface="Arial"/>
                <a:sym typeface="Arial"/>
              </a:rPr>
              <a:t>Moringa</a:t>
            </a:r>
          </a:p>
        </p:txBody>
      </p:sp>
    </p:spTree>
    <p:extLst>
      <p:ext uri="{BB962C8B-B14F-4D97-AF65-F5344CB8AC3E}">
        <p14:creationId xmlns:p14="http://schemas.microsoft.com/office/powerpoint/2010/main" val="3827715193"/>
      </p:ext>
    </p:extLst>
  </p:cSld>
  <p:clrMapOvr>
    <a:masterClrMapping/>
  </p:clrMapOvr>
  <p:transition xmlns:p14="http://schemas.microsoft.com/office/powerpoint/2010/main" spd="slow">
    <p:fade/>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pic>
        <p:nvPicPr>
          <p:cNvPr id="154" name="Shape 154"/>
          <p:cNvPicPr preferRelativeResize="0"/>
          <p:nvPr/>
        </p:nvPicPr>
        <p:blipFill rotWithShape="1">
          <a:blip r:embed="rId3">
            <a:alphaModFix/>
          </a:blip>
          <a:srcRect l="-25293" t="-14365" r="25293" b="14365"/>
          <a:stretch/>
        </p:blipFill>
        <p:spPr>
          <a:xfrm>
            <a:off x="1828800" y="914400"/>
            <a:ext cx="7916395" cy="5277571"/>
          </a:xfrm>
          <a:prstGeom prst="rect">
            <a:avLst/>
          </a:prstGeom>
          <a:noFill/>
          <a:ln>
            <a:noFill/>
          </a:ln>
        </p:spPr>
      </p:pic>
      <p:pic>
        <p:nvPicPr>
          <p:cNvPr id="155" name="Shape 155"/>
          <p:cNvPicPr preferRelativeResize="0"/>
          <p:nvPr/>
        </p:nvPicPr>
        <p:blipFill>
          <a:blip r:embed="rId4">
            <a:alphaModFix/>
          </a:blip>
          <a:stretch>
            <a:fillRect/>
          </a:stretch>
        </p:blipFill>
        <p:spPr>
          <a:xfrm>
            <a:off x="393700" y="2454275"/>
            <a:ext cx="3365501" cy="3365501"/>
          </a:xfrm>
          <a:prstGeom prst="rect">
            <a:avLst/>
          </a:prstGeom>
          <a:noFill/>
          <a:ln>
            <a:noFill/>
          </a:ln>
        </p:spPr>
      </p:pic>
      <p:sp>
        <p:nvSpPr>
          <p:cNvPr id="156" name="Shape 156"/>
          <p:cNvSpPr txBox="1">
            <a:spLocks noGrp="1"/>
          </p:cNvSpPr>
          <p:nvPr>
            <p:ph type="title"/>
          </p:nvPr>
        </p:nvSpPr>
        <p:spPr>
          <a:xfrm>
            <a:off x="1917700" y="863383"/>
            <a:ext cx="6189300" cy="510600"/>
          </a:xfrm>
          <a:prstGeom prst="rect">
            <a:avLst/>
          </a:prstGeom>
          <a:noFill/>
          <a:ln>
            <a:noFill/>
          </a:ln>
        </p:spPr>
        <p:txBody>
          <a:bodyPr lIns="0" tIns="0" rIns="0" bIns="0" anchor="t" anchorCtr="0">
            <a:noAutofit/>
          </a:bodyPr>
          <a:lstStyle/>
          <a:p>
            <a:pPr marL="0" marR="0" lvl="0" indent="0" algn="l" rtl="0">
              <a:spcBef>
                <a:spcPts val="0"/>
              </a:spcBef>
              <a:buSzPct val="25000"/>
              <a:buNone/>
            </a:pPr>
            <a:r>
              <a:rPr lang="en-US" sz="3000" b="1" dirty="0">
                <a:solidFill>
                  <a:srgbClr val="6BA80B"/>
                </a:solidFill>
                <a:latin typeface="Arial"/>
                <a:ea typeface="Arial"/>
                <a:cs typeface="Arial"/>
                <a:sym typeface="Arial"/>
              </a:rPr>
              <a:t>Moringa Body Care</a:t>
            </a:r>
          </a:p>
        </p:txBody>
      </p:sp>
      <p:sp>
        <p:nvSpPr>
          <p:cNvPr id="157" name="Shape 157"/>
          <p:cNvSpPr txBox="1">
            <a:spLocks noGrp="1"/>
          </p:cNvSpPr>
          <p:nvPr>
            <p:ph type="body" idx="1"/>
          </p:nvPr>
        </p:nvSpPr>
        <p:spPr>
          <a:xfrm>
            <a:off x="606723" y="1463675"/>
            <a:ext cx="6189300" cy="4136500"/>
          </a:xfrm>
          <a:prstGeom prst="rect">
            <a:avLst/>
          </a:prstGeom>
          <a:noFill/>
          <a:ln>
            <a:noFill/>
          </a:ln>
        </p:spPr>
        <p:txBody>
          <a:bodyPr lIns="0" tIns="0" rIns="0" bIns="0" anchor="t" anchorCtr="0">
            <a:noAutofit/>
          </a:bodyPr>
          <a:lstStyle/>
          <a:p>
            <a:pPr marL="0" marR="0" lvl="0" indent="0" algn="l" rtl="0">
              <a:spcBef>
                <a:spcPts val="0"/>
              </a:spcBef>
              <a:buSzPct val="25000"/>
              <a:buNone/>
            </a:pPr>
            <a:r>
              <a:rPr lang="en-US" b="1" dirty="0">
                <a:solidFill>
                  <a:srgbClr val="666666"/>
                </a:solidFill>
                <a:latin typeface="Arial"/>
                <a:ea typeface="Arial"/>
                <a:cs typeface="Arial"/>
                <a:sym typeface="Arial"/>
              </a:rPr>
              <a:t>Just like the leaves, the Moringa Seed is also very high in antioxidants and vitamins. Our Moringa Body Care products use oil derived from the Moringa Seed.</a:t>
            </a:r>
          </a:p>
        </p:txBody>
      </p:sp>
      <p:sp>
        <p:nvSpPr>
          <p:cNvPr id="158" name="Shape 158"/>
          <p:cNvSpPr txBox="1"/>
          <p:nvPr/>
        </p:nvSpPr>
        <p:spPr>
          <a:xfrm>
            <a:off x="3870700" y="2790300"/>
            <a:ext cx="3000000" cy="3000000"/>
          </a:xfrm>
          <a:prstGeom prst="rect">
            <a:avLst/>
          </a:prstGeom>
          <a:noFill/>
          <a:ln>
            <a:noFill/>
          </a:ln>
        </p:spPr>
        <p:txBody>
          <a:bodyPr lIns="91425" tIns="91425" rIns="91425" bIns="91425" anchor="ctr" anchorCtr="0">
            <a:noAutofit/>
          </a:bodyPr>
          <a:lstStyle/>
          <a:p>
            <a:pPr lvl="0" rtl="0">
              <a:spcBef>
                <a:spcPts val="0"/>
              </a:spcBef>
              <a:buNone/>
            </a:pPr>
            <a:r>
              <a:rPr lang="en-US" sz="1800" b="1" dirty="0">
                <a:solidFill>
                  <a:srgbClr val="F7931E"/>
                </a:solidFill>
              </a:rPr>
              <a:t>Moringa Body Balm</a:t>
            </a:r>
          </a:p>
          <a:p>
            <a:pPr marL="457200" lvl="0" indent="-228600" rtl="0">
              <a:spcBef>
                <a:spcPts val="0"/>
              </a:spcBef>
              <a:buClr>
                <a:schemeClr val="dk1"/>
              </a:buClr>
              <a:buFont typeface="Calibri"/>
              <a:buChar char="●"/>
            </a:pPr>
            <a:r>
              <a:rPr lang="en-US" dirty="0">
                <a:solidFill>
                  <a:schemeClr val="dk1"/>
                </a:solidFill>
                <a:latin typeface="Calibri"/>
                <a:ea typeface="Calibri"/>
                <a:cs typeface="Calibri"/>
                <a:sym typeface="Calibri"/>
              </a:rPr>
              <a:t>100% natural moisturizer </a:t>
            </a:r>
          </a:p>
          <a:p>
            <a:pPr marL="457200" lvl="0" indent="-228600" rtl="0">
              <a:spcBef>
                <a:spcPts val="0"/>
              </a:spcBef>
              <a:buClr>
                <a:schemeClr val="dk1"/>
              </a:buClr>
              <a:buChar char="●"/>
            </a:pPr>
            <a:r>
              <a:rPr lang="en-US" dirty="0">
                <a:solidFill>
                  <a:schemeClr val="dk1"/>
                </a:solidFill>
                <a:latin typeface="Calibri"/>
                <a:ea typeface="Calibri"/>
                <a:cs typeface="Calibri"/>
                <a:sym typeface="Calibri"/>
              </a:rPr>
              <a:t>Helps heal dry, cracked skin</a:t>
            </a:r>
          </a:p>
          <a:p>
            <a:pPr marL="457200" lvl="0" indent="-228600" rtl="0">
              <a:spcBef>
                <a:spcPts val="0"/>
              </a:spcBef>
              <a:buClr>
                <a:schemeClr val="dk1"/>
              </a:buClr>
              <a:buChar char="●"/>
            </a:pPr>
            <a:r>
              <a:rPr lang="en-US" dirty="0">
                <a:solidFill>
                  <a:schemeClr val="dk1"/>
                </a:solidFill>
                <a:latin typeface="Calibri"/>
                <a:ea typeface="Calibri"/>
                <a:cs typeface="Calibri"/>
                <a:sym typeface="Calibri"/>
              </a:rPr>
              <a:t>Great on small cuts, burns, insect bites</a:t>
            </a:r>
            <a:endParaRPr dirty="0">
              <a:solidFill>
                <a:schemeClr val="dk1"/>
              </a:solidFill>
              <a:latin typeface="Calibri"/>
              <a:ea typeface="Calibri"/>
              <a:cs typeface="Calibri"/>
              <a:sym typeface="Calibri"/>
            </a:endParaRPr>
          </a:p>
          <a:p>
            <a:pPr lvl="0" rtl="0">
              <a:spcBef>
                <a:spcPts val="0"/>
              </a:spcBef>
              <a:buNone/>
            </a:pPr>
            <a:r>
              <a:rPr lang="en-US" sz="1800" b="1" dirty="0">
                <a:solidFill>
                  <a:srgbClr val="F7931E"/>
                </a:solidFill>
              </a:rPr>
              <a:t>Organic Moringa Oil</a:t>
            </a:r>
          </a:p>
          <a:p>
            <a:pPr marL="457200" lvl="0" indent="-228600" rtl="0">
              <a:spcBef>
                <a:spcPts val="0"/>
              </a:spcBef>
              <a:buClr>
                <a:schemeClr val="dk1"/>
              </a:buClr>
              <a:buFont typeface="Calibri"/>
              <a:buChar char="●"/>
            </a:pPr>
            <a:r>
              <a:rPr lang="en-US" dirty="0">
                <a:solidFill>
                  <a:schemeClr val="dk1"/>
                </a:solidFill>
                <a:latin typeface="Calibri"/>
                <a:ea typeface="Calibri"/>
                <a:cs typeface="Calibri"/>
                <a:sym typeface="Calibri"/>
              </a:rPr>
              <a:t>Great for hair, skin and nails</a:t>
            </a:r>
          </a:p>
          <a:p>
            <a:pPr marL="457200" lvl="0" indent="-228600" rtl="0">
              <a:spcBef>
                <a:spcPts val="0"/>
              </a:spcBef>
              <a:buClr>
                <a:schemeClr val="dk1"/>
              </a:buClr>
              <a:buChar char="●"/>
            </a:pPr>
            <a:r>
              <a:rPr lang="en-US" dirty="0">
                <a:solidFill>
                  <a:schemeClr val="dk1"/>
                </a:solidFill>
                <a:latin typeface="Calibri"/>
                <a:ea typeface="Calibri"/>
                <a:cs typeface="Calibri"/>
                <a:sym typeface="Calibri"/>
              </a:rPr>
              <a:t>High in oleic acid, natural anti-aging</a:t>
            </a:r>
          </a:p>
          <a:p>
            <a:pPr marL="457200" lvl="0" indent="-228600" rtl="0">
              <a:spcBef>
                <a:spcPts val="0"/>
              </a:spcBef>
              <a:buClr>
                <a:schemeClr val="dk1"/>
              </a:buClr>
              <a:buFont typeface="Calibri"/>
              <a:buChar char="●"/>
            </a:pPr>
            <a:r>
              <a:rPr lang="en-US" dirty="0">
                <a:solidFill>
                  <a:schemeClr val="dk1"/>
                </a:solidFill>
                <a:latin typeface="Calibri"/>
                <a:ea typeface="Calibri"/>
                <a:cs typeface="Calibri"/>
                <a:sym typeface="Calibri"/>
              </a:rPr>
              <a:t>Natural makeup remover</a:t>
            </a:r>
          </a:p>
          <a:p>
            <a:pPr marL="457200" lvl="0" indent="-228600" rtl="0">
              <a:spcBef>
                <a:spcPts val="0"/>
              </a:spcBef>
              <a:buClr>
                <a:schemeClr val="dk1"/>
              </a:buClr>
              <a:buFont typeface="Calibri"/>
              <a:buChar char="●"/>
            </a:pPr>
            <a:r>
              <a:rPr lang="en-US" dirty="0">
                <a:solidFill>
                  <a:schemeClr val="dk1"/>
                </a:solidFill>
                <a:latin typeface="Calibri"/>
                <a:ea typeface="Calibri"/>
                <a:cs typeface="Calibri"/>
                <a:sym typeface="Calibri"/>
              </a:rPr>
              <a:t>Great on small cuts, burns and insect bites</a:t>
            </a:r>
          </a:p>
        </p:txBody>
      </p:sp>
    </p:spTree>
    <p:extLst>
      <p:ext uri="{BB962C8B-B14F-4D97-AF65-F5344CB8AC3E}">
        <p14:creationId xmlns:p14="http://schemas.microsoft.com/office/powerpoint/2010/main" val="3534522888"/>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1219</TotalTime>
  <Words>1347</Words>
  <Application>Microsoft Macintosh PowerPoint</Application>
  <PresentationFormat>Custom</PresentationFormat>
  <Paragraphs>258</Paragraphs>
  <Slides>25</Slides>
  <Notes>20</Notes>
  <HiddenSlides>0</HiddenSlides>
  <MMClips>0</MMClips>
  <ScaleCrop>false</ScaleCrop>
  <HeadingPairs>
    <vt:vector size="4" baseType="variant">
      <vt:variant>
        <vt:lpstr>Theme</vt:lpstr>
      </vt:variant>
      <vt:variant>
        <vt:i4>2</vt:i4>
      </vt:variant>
      <vt:variant>
        <vt:lpstr>Slide Titles</vt:lpstr>
      </vt:variant>
      <vt:variant>
        <vt:i4>25</vt:i4>
      </vt:variant>
    </vt:vector>
  </HeadingPairs>
  <TitlesOfParts>
    <vt:vector size="27" baseType="lpstr">
      <vt:lpstr>Office Theme</vt:lpstr>
      <vt:lpstr>1_Office Theme</vt:lpstr>
      <vt:lpstr>PowerPoint Presentation</vt:lpstr>
      <vt:lpstr>What is VG Wellness?</vt:lpstr>
      <vt:lpstr>Health and Wellness</vt:lpstr>
      <vt:lpstr>What We Are All About</vt:lpstr>
      <vt:lpstr>Our Products</vt:lpstr>
      <vt:lpstr>VG7</vt:lpstr>
      <vt:lpstr>7 Vegetables from Asia</vt:lpstr>
      <vt:lpstr>Moringa</vt:lpstr>
      <vt:lpstr>Moringa Body Care</vt:lpstr>
      <vt:lpstr>Organic Moringa Powder &amp; Tea</vt:lpstr>
      <vt:lpstr>Bitter Melon</vt:lpstr>
      <vt:lpstr>Graviola</vt:lpstr>
      <vt:lpstr>PowerPoint Presentation</vt:lpstr>
      <vt:lpstr>Ways to Join</vt:lpstr>
      <vt:lpstr>PowerPoint Presentation</vt:lpstr>
      <vt:lpstr>IBO Packages</vt:lpstr>
      <vt:lpstr>Levels of Success</vt:lpstr>
      <vt:lpstr>EARN THE SUPER FASTSTART BONUS</vt:lpstr>
      <vt:lpstr>Car Program</vt:lpstr>
      <vt:lpstr>Car &amp; Freedom Bonus</vt:lpstr>
      <vt:lpstr>$20,000/month</vt:lpstr>
      <vt:lpstr>2-5 Year Plan</vt:lpstr>
      <vt:lpstr>1-2-3- Strategy</vt:lpstr>
      <vt:lpstr>Do you still take time to DREAM???</vt:lpstr>
      <vt:lpstr>Don’t Delay, Start Today</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Michele Famisaran</dc:creator>
  <cp:lastModifiedBy>Donna Carlson</cp:lastModifiedBy>
  <cp:revision>11</cp:revision>
  <cp:lastPrinted>2019-04-24T14:02:07Z</cp:lastPrinted>
  <dcterms:created xsi:type="dcterms:W3CDTF">2019-04-23T18:11:50Z</dcterms:created>
  <dcterms:modified xsi:type="dcterms:W3CDTF">2019-05-27T19:28:13Z</dcterms:modified>
</cp:coreProperties>
</file>