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10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5F0AE-CE5F-432B-BE19-26FCC4366D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631FB-5CED-46A4-A482-41B2F64714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C4CAF-FC24-4A65-8DF2-DAA89F23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92886-7BD5-4EF3-9D03-436E42A2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44494-ACC2-4AE3-AB5A-6DD763FB2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6265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2FA14-02F9-4AA6-8574-DDBBFDA9B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A8ABC0-B9B7-4427-AD61-429433A27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4ADCC-8C28-46EE-B7BA-99BE2665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F3074-2E4B-4CF0-B704-42C1E465D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02C7B-CE87-4808-93A1-8959685E0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0350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FCF9DE-4EDB-4255-AF1C-E4A1622440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374569-585B-4181-BB27-21A73F3BA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6E6C9-ABE8-4943-859C-13A20DA4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1AEEF-34E6-4473-B952-5E27B41F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1CC8B-A143-4583-AC59-B4D4B9D53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319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8F10E-05E1-410A-960B-4FB62F8CB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1CDF-65B5-41C0-B96D-36D4F0AD3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56DE2-830F-444F-8F96-532CB2E26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35406-6470-4600-ADE8-90F1AD4A8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91570-972E-4FB5-932A-A9EB6F000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214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8FCF0-1FDE-4D79-A9C5-05523A596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12548-9D61-463D-B269-13D7BEEB0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CE366-5184-46BA-8DA7-AE3229AE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A72A4-1DA0-4A86-BC2D-74C2E19B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674F7-C621-4E54-835D-B39EF455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82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59635-1A7C-4701-8F19-30ADE844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657EE-5E7C-4D50-B11D-A68E69AB2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4D236-E21A-4A03-A4E5-0EFF85475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393C60-9500-475B-B5CE-FB8009D0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767297-392A-4BF5-A08E-16BE1035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6A9DE0-AD3A-4AE3-80F0-FDD8DA9F2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1147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92188-4F4E-4D98-9B00-3C0879686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3EFAE-ABEF-4155-8A60-05A15012A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4D0F64-9838-44A3-B35A-925B2CBE4C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AABD96-AA9F-41F6-BE36-A9318EF7DD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64818-8ACD-467A-AD56-71E5EEEABA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53CBA9-6268-4C7A-AE5F-5C056D51E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37BB3D-96DF-4CAF-B2EB-B32D787C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982C7F-560A-4B15-B697-76D58904E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6880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2560E-F051-4FD3-8671-A4371B1AA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FA440-3CDB-4AE1-824A-650691898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2C4C83-C1F1-4207-9B98-C609DACD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1236C9-5099-458D-A8C6-FF7435B4D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8759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20EB5-8B04-4599-9106-4E9C7AE3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E989A4-F81F-418C-ABC7-C84B8EE6F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7A164-444D-4C6E-8776-A664AEE06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1909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72016-6F39-492A-8BF4-018367120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EF422-0650-415E-B103-3DA75E275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97B40-411B-43D2-AC70-055A47D0F1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71270-D4F4-45A9-A790-2E8C6A71A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D10481-EC04-40B3-BD77-681D72F20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A407A-E557-4075-9188-D1D1836F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170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B5D6-D6D0-414B-98CB-19881DBE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D6FF15-F62E-4FBB-8DBC-44BF3E5CC5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1EFE8E-52BA-4C60-B320-3A5F0B147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CF479-BB00-44D9-A120-1C5A0B9B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E9CC2B-86A5-48C3-BDBC-B9B492EC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250A3D-C754-4FED-B8CB-94737D1B1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056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3E92C9-4271-4399-AC97-62E68C6EC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396B3-352D-4793-9A41-6298A0167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9D14B-0934-4E19-B298-7C30E3021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31CE0-A727-4D90-93BD-0D67F75F0F46}" type="datetimeFigureOut">
              <a:rPr lang="en-AU" smtClean="0"/>
              <a:t>15-May-2019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832CE-9908-49F6-BB73-85269572C8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FA3C5-C6D1-4912-827B-8A1AAB52EB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65843-76AD-4517-AB32-9E72043796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450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C677A-6FA1-4B60-87A1-FBC5C20BF2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FC158-53C8-4FBE-A26C-EA2B934BBD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66A3CA-929A-4F43-856B-C3198D5A7895}"/>
              </a:ext>
            </a:extLst>
          </p:cNvPr>
          <p:cNvSpPr/>
          <p:nvPr/>
        </p:nvSpPr>
        <p:spPr>
          <a:xfrm>
            <a:off x="1213338" y="1065701"/>
            <a:ext cx="10480431" cy="48885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524DAA-D7C6-4D9D-B7D0-54AF32234103}"/>
              </a:ext>
            </a:extLst>
          </p:cNvPr>
          <p:cNvSpPr txBox="1"/>
          <p:nvPr/>
        </p:nvSpPr>
        <p:spPr>
          <a:xfrm>
            <a:off x="4103077" y="2790092"/>
            <a:ext cx="55157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Lucida Handwriting" panose="03010101010101010101" pitchFamily="66" charset="0"/>
              </a:rPr>
              <a:t>presso</a:t>
            </a:r>
            <a:r>
              <a:rPr lang="en-US" sz="8800" dirty="0">
                <a:solidFill>
                  <a:srgbClr val="FF0000"/>
                </a:solidFill>
                <a:latin typeface="Lucida Handwriting" panose="03010101010101010101" pitchFamily="66" charset="0"/>
              </a:rPr>
              <a:t>28</a:t>
            </a:r>
            <a:endParaRPr lang="en-AU" sz="8800" dirty="0">
              <a:solidFill>
                <a:srgbClr val="FF00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B2533-A76F-4CD8-9A95-08C99F2F7815}"/>
              </a:ext>
            </a:extLst>
          </p:cNvPr>
          <p:cNvSpPr txBox="1"/>
          <p:nvPr/>
        </p:nvSpPr>
        <p:spPr>
          <a:xfrm>
            <a:off x="2960077" y="2228671"/>
            <a:ext cx="10726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rgbClr val="FFC000"/>
                </a:solidFill>
                <a:latin typeface="Lucida Handwriting" panose="03010101010101010101" pitchFamily="66" charset="0"/>
              </a:rPr>
              <a:t>X</a:t>
            </a:r>
            <a:endParaRPr lang="en-AU" sz="15000" dirty="0">
              <a:solidFill>
                <a:srgbClr val="FFC000"/>
              </a:solidFill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3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C677A-6FA1-4B60-87A1-FBC5C20BF2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9FC158-53C8-4FBE-A26C-EA2B934BBD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66A3CA-929A-4F43-856B-C3198D5A7895}"/>
              </a:ext>
            </a:extLst>
          </p:cNvPr>
          <p:cNvSpPr/>
          <p:nvPr/>
        </p:nvSpPr>
        <p:spPr>
          <a:xfrm>
            <a:off x="855784" y="912887"/>
            <a:ext cx="10480431" cy="48885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524DAA-D7C6-4D9D-B7D0-54AF32234103}"/>
              </a:ext>
            </a:extLst>
          </p:cNvPr>
          <p:cNvSpPr txBox="1"/>
          <p:nvPr/>
        </p:nvSpPr>
        <p:spPr>
          <a:xfrm>
            <a:off x="4103077" y="2790092"/>
            <a:ext cx="55157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bg1"/>
                </a:solidFill>
                <a:latin typeface="Lucida Handwriting" panose="03010101010101010101" pitchFamily="66" charset="0"/>
              </a:rPr>
              <a:t>presso</a:t>
            </a:r>
            <a:r>
              <a:rPr lang="en-US" sz="8800" dirty="0">
                <a:solidFill>
                  <a:srgbClr val="FF0000"/>
                </a:solidFill>
                <a:latin typeface="Lucida Handwriting" panose="03010101010101010101" pitchFamily="66" charset="0"/>
              </a:rPr>
              <a:t>28</a:t>
            </a:r>
            <a:endParaRPr lang="en-AU" sz="8800" dirty="0">
              <a:solidFill>
                <a:srgbClr val="FF00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DB2533-A76F-4CD8-9A95-08C99F2F7815}"/>
              </a:ext>
            </a:extLst>
          </p:cNvPr>
          <p:cNvSpPr txBox="1"/>
          <p:nvPr/>
        </p:nvSpPr>
        <p:spPr>
          <a:xfrm>
            <a:off x="2870758" y="2180689"/>
            <a:ext cx="173053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Lucida Handwriting" panose="03010101010101010101" pitchFamily="66" charset="0"/>
              </a:rPr>
              <a:t>X</a:t>
            </a:r>
            <a:endParaRPr lang="en-AU" sz="150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F43068-2D47-43F0-BB46-77BED321632E}"/>
              </a:ext>
            </a:extLst>
          </p:cNvPr>
          <p:cNvSpPr/>
          <p:nvPr/>
        </p:nvSpPr>
        <p:spPr>
          <a:xfrm rot="20351918">
            <a:off x="3920974" y="3510742"/>
            <a:ext cx="281077" cy="1079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62C43C-DFB7-4D13-AE48-FCFBCAFA0E72}"/>
              </a:ext>
            </a:extLst>
          </p:cNvPr>
          <p:cNvSpPr/>
          <p:nvPr/>
        </p:nvSpPr>
        <p:spPr>
          <a:xfrm rot="20351918">
            <a:off x="4007363" y="371668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702F7-249A-49AF-8422-44EB2FAFD75D}"/>
              </a:ext>
            </a:extLst>
          </p:cNvPr>
          <p:cNvSpPr/>
          <p:nvPr/>
        </p:nvSpPr>
        <p:spPr>
          <a:xfrm rot="20351918">
            <a:off x="3703593" y="3708202"/>
            <a:ext cx="281077" cy="1079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E47090-CB9D-4C2A-8FAD-8CECA6C9C3B3}"/>
              </a:ext>
            </a:extLst>
          </p:cNvPr>
          <p:cNvSpPr/>
          <p:nvPr/>
        </p:nvSpPr>
        <p:spPr>
          <a:xfrm rot="20351918">
            <a:off x="4165916" y="3783592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47DA50-B9BA-42CD-BD7F-8571EB5CDBE4}"/>
              </a:ext>
            </a:extLst>
          </p:cNvPr>
          <p:cNvSpPr/>
          <p:nvPr/>
        </p:nvSpPr>
        <p:spPr>
          <a:xfrm rot="20351918">
            <a:off x="3786953" y="349625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3B1F09-EBB1-4509-897A-5065680E8D7B}"/>
              </a:ext>
            </a:extLst>
          </p:cNvPr>
          <p:cNvSpPr/>
          <p:nvPr/>
        </p:nvSpPr>
        <p:spPr>
          <a:xfrm rot="20351918">
            <a:off x="3642900" y="3427313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44B32BF-9D39-4AF1-8922-0AAC87687BE9}"/>
              </a:ext>
            </a:extLst>
          </p:cNvPr>
          <p:cNvSpPr/>
          <p:nvPr/>
        </p:nvSpPr>
        <p:spPr>
          <a:xfrm rot="20351918">
            <a:off x="3849714" y="333961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B83FBD-E184-41B9-898C-3CDD1E962EBA}"/>
              </a:ext>
            </a:extLst>
          </p:cNvPr>
          <p:cNvSpPr/>
          <p:nvPr/>
        </p:nvSpPr>
        <p:spPr>
          <a:xfrm rot="20351918">
            <a:off x="4118651" y="399588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6D98C0-B9D5-4A1D-BEDF-9C8396A0D07D}"/>
              </a:ext>
            </a:extLst>
          </p:cNvPr>
          <p:cNvSpPr/>
          <p:nvPr/>
        </p:nvSpPr>
        <p:spPr>
          <a:xfrm rot="20351918">
            <a:off x="3949295" y="3873866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EFEABE9-B4A8-4BE5-9D8C-A8DB8985B163}"/>
              </a:ext>
            </a:extLst>
          </p:cNvPr>
          <p:cNvSpPr/>
          <p:nvPr/>
        </p:nvSpPr>
        <p:spPr>
          <a:xfrm rot="20351918">
            <a:off x="4057466" y="3566493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6E5F53A-23E6-4D90-9FC2-411BB1B9B87F}"/>
              </a:ext>
            </a:extLst>
          </p:cNvPr>
          <p:cNvSpPr/>
          <p:nvPr/>
        </p:nvSpPr>
        <p:spPr>
          <a:xfrm rot="20351918">
            <a:off x="3698939" y="3262985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16C312F-B5AD-490E-896F-491FB8FF93E7}"/>
              </a:ext>
            </a:extLst>
          </p:cNvPr>
          <p:cNvSpPr/>
          <p:nvPr/>
        </p:nvSpPr>
        <p:spPr>
          <a:xfrm rot="20351918">
            <a:off x="3548164" y="3195672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1527005-124F-46E0-92AC-3A3F6B12E78D}"/>
              </a:ext>
            </a:extLst>
          </p:cNvPr>
          <p:cNvSpPr/>
          <p:nvPr/>
        </p:nvSpPr>
        <p:spPr>
          <a:xfrm rot="20351918">
            <a:off x="3748285" y="3099090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0131286-64C9-4F2A-A0CC-98F74180B073}"/>
              </a:ext>
            </a:extLst>
          </p:cNvPr>
          <p:cNvSpPr/>
          <p:nvPr/>
        </p:nvSpPr>
        <p:spPr>
          <a:xfrm rot="20351918">
            <a:off x="3600158" y="304225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02D19B-EA0E-462F-BCAB-D9D591562759}"/>
              </a:ext>
            </a:extLst>
          </p:cNvPr>
          <p:cNvSpPr/>
          <p:nvPr/>
        </p:nvSpPr>
        <p:spPr>
          <a:xfrm rot="20351918">
            <a:off x="3452811" y="298617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C9E5989-1627-487F-8AB1-2872C725B6B5}"/>
              </a:ext>
            </a:extLst>
          </p:cNvPr>
          <p:cNvSpPr/>
          <p:nvPr/>
        </p:nvSpPr>
        <p:spPr>
          <a:xfrm rot="20351918">
            <a:off x="3505171" y="283295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4C250AA-9E8E-4353-A34D-47F462BE51DD}"/>
              </a:ext>
            </a:extLst>
          </p:cNvPr>
          <p:cNvSpPr/>
          <p:nvPr/>
        </p:nvSpPr>
        <p:spPr>
          <a:xfrm rot="20351918">
            <a:off x="3360278" y="2788020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0365E4B-1A63-4D23-B9A8-49853FF4C32C}"/>
              </a:ext>
            </a:extLst>
          </p:cNvPr>
          <p:cNvSpPr/>
          <p:nvPr/>
        </p:nvSpPr>
        <p:spPr>
          <a:xfrm rot="20351918">
            <a:off x="3425131" y="2638109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554FDB8-0D08-4986-94F1-4A4D5CB50218}"/>
              </a:ext>
            </a:extLst>
          </p:cNvPr>
          <p:cNvSpPr/>
          <p:nvPr/>
        </p:nvSpPr>
        <p:spPr>
          <a:xfrm rot="20351918">
            <a:off x="3274261" y="258121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77726C7-1CFA-4CD1-8938-4A8BA2A3DA27}"/>
              </a:ext>
            </a:extLst>
          </p:cNvPr>
          <p:cNvSpPr/>
          <p:nvPr/>
        </p:nvSpPr>
        <p:spPr>
          <a:xfrm rot="20351918">
            <a:off x="3469314" y="2482060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E741407-466B-4C38-A6CD-468BAD92AEFD}"/>
              </a:ext>
            </a:extLst>
          </p:cNvPr>
          <p:cNvSpPr/>
          <p:nvPr/>
        </p:nvSpPr>
        <p:spPr>
          <a:xfrm rot="20351918">
            <a:off x="3812593" y="2948200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5FFB6F7-5E18-4CE9-BAD5-AACC609BF5F2}"/>
              </a:ext>
            </a:extLst>
          </p:cNvPr>
          <p:cNvSpPr/>
          <p:nvPr/>
        </p:nvSpPr>
        <p:spPr>
          <a:xfrm rot="20351918">
            <a:off x="3968709" y="2998375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F92FE18-4B86-403E-80A7-FEDEC4AA540A}"/>
              </a:ext>
            </a:extLst>
          </p:cNvPr>
          <p:cNvSpPr/>
          <p:nvPr/>
        </p:nvSpPr>
        <p:spPr>
          <a:xfrm rot="20351918">
            <a:off x="3866514" y="2746173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654D850-4941-4A31-A65A-3F95A8ED735E}"/>
              </a:ext>
            </a:extLst>
          </p:cNvPr>
          <p:cNvSpPr/>
          <p:nvPr/>
        </p:nvSpPr>
        <p:spPr>
          <a:xfrm rot="20351918">
            <a:off x="4022082" y="282942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AF829D-BD56-4016-829B-0C322D2C40D0}"/>
              </a:ext>
            </a:extLst>
          </p:cNvPr>
          <p:cNvSpPr/>
          <p:nvPr/>
        </p:nvSpPr>
        <p:spPr>
          <a:xfrm rot="20351918">
            <a:off x="4067778" y="2681139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E0810A-1A8D-4286-8D07-4EE296BC2DBB}"/>
              </a:ext>
            </a:extLst>
          </p:cNvPr>
          <p:cNvSpPr/>
          <p:nvPr/>
        </p:nvSpPr>
        <p:spPr>
          <a:xfrm rot="20351918">
            <a:off x="4121805" y="252688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5211D45-7876-4410-908A-E63DFB3C2B21}"/>
              </a:ext>
            </a:extLst>
          </p:cNvPr>
          <p:cNvSpPr/>
          <p:nvPr/>
        </p:nvSpPr>
        <p:spPr>
          <a:xfrm rot="20351918">
            <a:off x="3921721" y="2622195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6B9BE26-089C-4075-B6E9-4216A84F552E}"/>
              </a:ext>
            </a:extLst>
          </p:cNvPr>
          <p:cNvSpPr/>
          <p:nvPr/>
        </p:nvSpPr>
        <p:spPr>
          <a:xfrm rot="20351918">
            <a:off x="3487522" y="3343900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F4C481D-D5BE-40E6-9972-6D542E0A4717}"/>
              </a:ext>
            </a:extLst>
          </p:cNvPr>
          <p:cNvSpPr/>
          <p:nvPr/>
        </p:nvSpPr>
        <p:spPr>
          <a:xfrm rot="20351918">
            <a:off x="3340445" y="3292987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C1EBC38-2548-4967-93CF-732175C6AD4D}"/>
              </a:ext>
            </a:extLst>
          </p:cNvPr>
          <p:cNvSpPr/>
          <p:nvPr/>
        </p:nvSpPr>
        <p:spPr>
          <a:xfrm rot="20351918">
            <a:off x="3411633" y="3498635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17B7F5E-DEC3-422C-9596-E9B0BD6A400F}"/>
              </a:ext>
            </a:extLst>
          </p:cNvPr>
          <p:cNvSpPr/>
          <p:nvPr/>
        </p:nvSpPr>
        <p:spPr>
          <a:xfrm rot="20351918">
            <a:off x="3263928" y="3437684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336655C-ABF1-479F-B3B2-6846E5754C5C}"/>
              </a:ext>
            </a:extLst>
          </p:cNvPr>
          <p:cNvSpPr/>
          <p:nvPr/>
        </p:nvSpPr>
        <p:spPr>
          <a:xfrm rot="20351918">
            <a:off x="3194963" y="3588948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863F679-865B-4EC4-AE3B-5397347EDEAC}"/>
              </a:ext>
            </a:extLst>
          </p:cNvPr>
          <p:cNvSpPr/>
          <p:nvPr/>
        </p:nvSpPr>
        <p:spPr>
          <a:xfrm rot="20351918">
            <a:off x="3126057" y="3748163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E436830-602A-4B8A-8067-9DDF814D1170}"/>
              </a:ext>
            </a:extLst>
          </p:cNvPr>
          <p:cNvSpPr/>
          <p:nvPr/>
        </p:nvSpPr>
        <p:spPr>
          <a:xfrm rot="20351918">
            <a:off x="3273127" y="3790117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7E6311C-2894-4BAD-8D84-6740AF673B67}"/>
              </a:ext>
            </a:extLst>
          </p:cNvPr>
          <p:cNvSpPr/>
          <p:nvPr/>
        </p:nvSpPr>
        <p:spPr>
          <a:xfrm rot="20351918">
            <a:off x="3353711" y="3627607"/>
            <a:ext cx="122492" cy="128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17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Lucida Handwriting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Wakim</dc:creator>
  <cp:lastModifiedBy>Anna Wakim</cp:lastModifiedBy>
  <cp:revision>4</cp:revision>
  <dcterms:created xsi:type="dcterms:W3CDTF">2019-05-15T02:29:48Z</dcterms:created>
  <dcterms:modified xsi:type="dcterms:W3CDTF">2019-05-15T02:48:44Z</dcterms:modified>
</cp:coreProperties>
</file>