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0381" autoAdjust="0"/>
  </p:normalViewPr>
  <p:slideViewPr>
    <p:cSldViewPr snapToGrid="0" snapToObjects="1">
      <p:cViewPr>
        <p:scale>
          <a:sx n="150" d="100"/>
          <a:sy n="150" d="100"/>
        </p:scale>
        <p:origin x="-80" y="5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787F-2930-3149-958A-0FEDFC5D5BB4}" type="datetimeFigureOut">
              <a:rPr lang="en-US" smtClean="0"/>
              <a:t>4/20/16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708E-7B89-1440-B295-9F62A677E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440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787F-2930-3149-958A-0FEDFC5D5BB4}" type="datetimeFigureOut">
              <a:rPr lang="en-US" smtClean="0"/>
              <a:t>4/20/16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708E-7B89-1440-B295-9F62A677E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079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787F-2930-3149-958A-0FEDFC5D5BB4}" type="datetimeFigureOut">
              <a:rPr lang="en-US" smtClean="0"/>
              <a:t>4/20/16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708E-7B89-1440-B295-9F62A677E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488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787F-2930-3149-958A-0FEDFC5D5BB4}" type="datetimeFigureOut">
              <a:rPr lang="en-US" smtClean="0"/>
              <a:t>4/20/16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708E-7B89-1440-B295-9F62A677E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243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787F-2930-3149-958A-0FEDFC5D5BB4}" type="datetimeFigureOut">
              <a:rPr lang="en-US" smtClean="0"/>
              <a:t>4/20/16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708E-7B89-1440-B295-9F62A677E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042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787F-2930-3149-958A-0FEDFC5D5BB4}" type="datetimeFigureOut">
              <a:rPr lang="en-US" smtClean="0"/>
              <a:t>4/20/16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708E-7B89-1440-B295-9F62A677E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066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787F-2930-3149-958A-0FEDFC5D5BB4}" type="datetimeFigureOut">
              <a:rPr lang="en-US" smtClean="0"/>
              <a:t>4/20/16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708E-7B89-1440-B295-9F62A677E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009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787F-2930-3149-958A-0FEDFC5D5BB4}" type="datetimeFigureOut">
              <a:rPr lang="en-US" smtClean="0"/>
              <a:t>4/20/16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708E-7B89-1440-B295-9F62A677E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80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787F-2930-3149-958A-0FEDFC5D5BB4}" type="datetimeFigureOut">
              <a:rPr lang="en-US" smtClean="0"/>
              <a:t>4/20/16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708E-7B89-1440-B295-9F62A677E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994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787F-2930-3149-958A-0FEDFC5D5BB4}" type="datetimeFigureOut">
              <a:rPr lang="en-US" smtClean="0"/>
              <a:t>4/20/16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708E-7B89-1440-B295-9F62A677E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129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787F-2930-3149-958A-0FEDFC5D5BB4}" type="datetimeFigureOut">
              <a:rPr lang="en-US" smtClean="0"/>
              <a:t>4/20/16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8708E-7B89-1440-B295-9F62A677E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467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5787F-2930-3149-958A-0FEDFC5D5BB4}" type="datetimeFigureOut">
              <a:rPr lang="en-US" smtClean="0"/>
              <a:t>4/20/16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8708E-7B89-1440-B295-9F62A677E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90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5-11-04 at 1.09.1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" y="882058"/>
            <a:ext cx="7229038" cy="4516136"/>
          </a:xfrm>
          <a:prstGeom prst="rect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808297" y="2578100"/>
            <a:ext cx="8211959" cy="698500"/>
          </a:xfrm>
          <a:prstGeom prst="rect">
            <a:avLst/>
          </a:prstGeom>
          <a:solidFill>
            <a:srgbClr val="FF6600">
              <a:alpha val="28000"/>
            </a:srgb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/>
              <a:t>														</a:t>
            </a:r>
            <a:r>
              <a:rPr lang="en-US" sz="2800" dirty="0" smtClean="0">
                <a:solidFill>
                  <a:srgbClr val="000000"/>
                </a:solidFill>
              </a:rPr>
              <a:t>Fair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95597" y="3276600"/>
            <a:ext cx="8211959" cy="711201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	</a:t>
            </a:r>
            <a:r>
              <a:rPr lang="en-US" dirty="0" smtClean="0"/>
              <a:t>													</a:t>
            </a:r>
            <a:r>
              <a:rPr lang="en-US" sz="2800" dirty="0" smtClean="0">
                <a:solidFill>
                  <a:srgbClr val="000000"/>
                </a:solidFill>
              </a:rPr>
              <a:t>Good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01948" y="3987801"/>
            <a:ext cx="8191388" cy="831850"/>
          </a:xfrm>
          <a:prstGeom prst="rect">
            <a:avLst/>
          </a:prstGeom>
          <a:solidFill>
            <a:srgbClr val="5DCF2D">
              <a:alpha val="22000"/>
            </a:srgb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/>
              <a:t>														</a:t>
            </a:r>
            <a:r>
              <a:rPr lang="en-US" sz="2800" dirty="0" smtClean="0">
                <a:solidFill>
                  <a:schemeClr val="tx1"/>
                </a:solidFill>
              </a:rPr>
              <a:t>Excellent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806777" y="1032933"/>
            <a:ext cx="8211959" cy="1545167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dirty="0"/>
              <a:t>	</a:t>
            </a:r>
            <a:r>
              <a:rPr lang="en-US" sz="2800" dirty="0" smtClean="0"/>
              <a:t>													</a:t>
            </a:r>
          </a:p>
          <a:p>
            <a:pPr algn="l"/>
            <a:r>
              <a:rPr lang="en-US" sz="2800" dirty="0">
                <a:solidFill>
                  <a:srgbClr val="000000"/>
                </a:solidFill>
              </a:rPr>
              <a:t>	</a:t>
            </a:r>
            <a:r>
              <a:rPr lang="en-US" sz="2800" dirty="0" smtClean="0">
                <a:solidFill>
                  <a:srgbClr val="000000"/>
                </a:solidFill>
              </a:rPr>
              <a:t>													Poor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90040" y="4939270"/>
            <a:ext cx="1730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Quality of Life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247704" y="1032933"/>
            <a:ext cx="1745631" cy="4365261"/>
          </a:xfrm>
          <a:prstGeom prst="rect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507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</Words>
  <Application>Microsoft Macintosh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Laurie Mischley</dc:creator>
  <cp:lastModifiedBy>Laurie Mischley</cp:lastModifiedBy>
  <cp:revision>2</cp:revision>
  <dcterms:created xsi:type="dcterms:W3CDTF">2016-04-20T18:59:52Z</dcterms:created>
  <dcterms:modified xsi:type="dcterms:W3CDTF">2016-04-20T19:21:17Z</dcterms:modified>
</cp:coreProperties>
</file>