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60" r:id="rId2"/>
    <p:sldId id="264" r:id="rId3"/>
    <p:sldId id="261" r:id="rId4"/>
    <p:sldId id="263" r:id="rId5"/>
    <p:sldId id="256" r:id="rId6"/>
    <p:sldId id="257" r:id="rId7"/>
    <p:sldId id="262" r:id="rId8"/>
    <p:sldId id="258" r:id="rId9"/>
    <p:sldId id="266" r:id="rId10"/>
    <p:sldId id="25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B8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07BD42-F05E-4915-920D-AC68538B0A14}" v="57" dt="2019-04-10T16:07:38.4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6" autoAdjust="0"/>
    <p:restoredTop sz="94660"/>
  </p:normalViewPr>
  <p:slideViewPr>
    <p:cSldViewPr snapToGrid="0">
      <p:cViewPr varScale="1">
        <p:scale>
          <a:sx n="88" d="100"/>
          <a:sy n="88" d="100"/>
        </p:scale>
        <p:origin x="93" y="18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holas Molina" userId="5e83133477ac69e1" providerId="LiveId" clId="{5B07BD42-F05E-4915-920D-AC68538B0A14}"/>
    <pc:docChg chg="delSld modSld sldOrd">
      <pc:chgData name="Nicholas Molina" userId="5e83133477ac69e1" providerId="LiveId" clId="{5B07BD42-F05E-4915-920D-AC68538B0A14}" dt="2019-04-10T16:07:38.492" v="67"/>
      <pc:docMkLst>
        <pc:docMk/>
      </pc:docMkLst>
      <pc:sldChg chg="ord">
        <pc:chgData name="Nicholas Molina" userId="5e83133477ac69e1" providerId="LiveId" clId="{5B07BD42-F05E-4915-920D-AC68538B0A14}" dt="2019-04-10T16:07:38.492" v="67"/>
        <pc:sldMkLst>
          <pc:docMk/>
          <pc:sldMk cId="1445195617" sldId="256"/>
        </pc:sldMkLst>
      </pc:sldChg>
      <pc:sldChg chg="addSp modSp ord">
        <pc:chgData name="Nicholas Molina" userId="5e83133477ac69e1" providerId="LiveId" clId="{5B07BD42-F05E-4915-920D-AC68538B0A14}" dt="2019-04-10T16:07:13.451" v="63"/>
        <pc:sldMkLst>
          <pc:docMk/>
          <pc:sldMk cId="4035499484" sldId="258"/>
        </pc:sldMkLst>
        <pc:spChg chg="add mod">
          <ac:chgData name="Nicholas Molina" userId="5e83133477ac69e1" providerId="LiveId" clId="{5B07BD42-F05E-4915-920D-AC68538B0A14}" dt="2019-04-10T15:59:04.588" v="52" actId="14100"/>
          <ac:spMkLst>
            <pc:docMk/>
            <pc:sldMk cId="4035499484" sldId="258"/>
            <ac:spMk id="2" creationId="{C41CA7D7-7644-465F-AE7A-B6229C22F0B1}"/>
          </ac:spMkLst>
        </pc:spChg>
      </pc:sldChg>
      <pc:sldChg chg="ord">
        <pc:chgData name="Nicholas Molina" userId="5e83133477ac69e1" providerId="LiveId" clId="{5B07BD42-F05E-4915-920D-AC68538B0A14}" dt="2019-04-10T16:07:06.426" v="61"/>
        <pc:sldMkLst>
          <pc:docMk/>
          <pc:sldMk cId="4248386395" sldId="259"/>
        </pc:sldMkLst>
      </pc:sldChg>
      <pc:sldChg chg="ord">
        <pc:chgData name="Nicholas Molina" userId="5e83133477ac69e1" providerId="LiveId" clId="{5B07BD42-F05E-4915-920D-AC68538B0A14}" dt="2019-04-10T16:06:57.188" v="58"/>
        <pc:sldMkLst>
          <pc:docMk/>
          <pc:sldMk cId="690380644" sldId="260"/>
        </pc:sldMkLst>
      </pc:sldChg>
      <pc:sldChg chg="ord">
        <pc:chgData name="Nicholas Molina" userId="5e83133477ac69e1" providerId="LiveId" clId="{5B07BD42-F05E-4915-920D-AC68538B0A14}" dt="2019-04-10T16:06:59.402" v="59"/>
        <pc:sldMkLst>
          <pc:docMk/>
          <pc:sldMk cId="2080575277" sldId="261"/>
        </pc:sldMkLst>
      </pc:sldChg>
      <pc:sldChg chg="ord">
        <pc:chgData name="Nicholas Molina" userId="5e83133477ac69e1" providerId="LiveId" clId="{5B07BD42-F05E-4915-920D-AC68538B0A14}" dt="2019-04-10T16:07:34.487" v="66"/>
        <pc:sldMkLst>
          <pc:docMk/>
          <pc:sldMk cId="881445947" sldId="263"/>
        </pc:sldMkLst>
      </pc:sldChg>
      <pc:sldChg chg="ord">
        <pc:chgData name="Nicholas Molina" userId="5e83133477ac69e1" providerId="LiveId" clId="{5B07BD42-F05E-4915-920D-AC68538B0A14}" dt="2019-04-10T16:07:23.492" v="65"/>
        <pc:sldMkLst>
          <pc:docMk/>
          <pc:sldMk cId="1095768128" sldId="264"/>
        </pc:sldMkLst>
      </pc:sldChg>
      <pc:sldChg chg="del">
        <pc:chgData name="Nicholas Molina" userId="5e83133477ac69e1" providerId="LiveId" clId="{5B07BD42-F05E-4915-920D-AC68538B0A14}" dt="2019-04-10T16:05:54.229" v="53" actId="2696"/>
        <pc:sldMkLst>
          <pc:docMk/>
          <pc:sldMk cId="1419767384" sldId="265"/>
        </pc:sldMkLst>
      </pc:sldChg>
      <pc:sldChg chg="del">
        <pc:chgData name="Nicholas Molina" userId="5e83133477ac69e1" providerId="LiveId" clId="{5B07BD42-F05E-4915-920D-AC68538B0A14}" dt="2019-04-10T16:05:58.937" v="54" actId="2696"/>
        <pc:sldMkLst>
          <pc:docMk/>
          <pc:sldMk cId="4186381223" sldId="267"/>
        </pc:sldMkLst>
      </pc:sldChg>
      <pc:sldChg chg="del">
        <pc:chgData name="Nicholas Molina" userId="5e83133477ac69e1" providerId="LiveId" clId="{5B07BD42-F05E-4915-920D-AC68538B0A14}" dt="2019-04-10T16:06:02.263" v="55" actId="2696"/>
        <pc:sldMkLst>
          <pc:docMk/>
          <pc:sldMk cId="3978835975" sldId="268"/>
        </pc:sldMkLst>
      </pc:sldChg>
      <pc:sldChg chg="del">
        <pc:chgData name="Nicholas Molina" userId="5e83133477ac69e1" providerId="LiveId" clId="{5B07BD42-F05E-4915-920D-AC68538B0A14}" dt="2019-04-10T16:06:04.384" v="56" actId="2696"/>
        <pc:sldMkLst>
          <pc:docMk/>
          <pc:sldMk cId="3773727064" sldId="269"/>
        </pc:sldMkLst>
      </pc:sldChg>
      <pc:sldChg chg="del">
        <pc:chgData name="Nicholas Molina" userId="5e83133477ac69e1" providerId="LiveId" clId="{5B07BD42-F05E-4915-920D-AC68538B0A14}" dt="2019-04-10T16:06:06.095" v="57" actId="2696"/>
        <pc:sldMkLst>
          <pc:docMk/>
          <pc:sldMk cId="3841708552" sldId="27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379BA-B7EA-488E-98F2-A907096A0E90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CF2E6F-CE47-441B-A064-4D38BC5B72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108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3D2F0-E4B9-47F1-A741-185C918854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F00A94-4DE8-4E2C-BBB7-E50A155CC9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D87893-B9BE-420F-89A0-2AF3BF878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3299-94F0-4551-B057-5104E6C4AC1B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70A12B-4C58-42FC-9EC1-C60EB468D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11F69F-75E6-4AE1-9059-D8AFD21B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B1F58-37EE-47B6-B37B-7711CB93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135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0FB18-71B7-444E-BD2C-9EA99A695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268696-8BF3-455C-BE08-2B99F075AB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68D368-6D4F-42B2-A808-0C2C3F77C4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3299-94F0-4551-B057-5104E6C4AC1B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2AE99F-CEF2-441B-AAD3-605AE88A5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CB47E9-51E5-49B1-A4BE-30DB0B194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B1F58-37EE-47B6-B37B-7711CB93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526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F12975-31B5-4CDE-A013-23DB59086D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0805A8-6479-412C-8472-7489C21B2A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D69A3-19A5-4DC5-92DA-BAC9A54AA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3299-94F0-4551-B057-5104E6C4AC1B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A74597-00D6-45A2-B32A-826A2FCEE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15DE73-DA96-4C03-BA48-7CA4DF28B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B1F58-37EE-47B6-B37B-7711CB93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475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A6635-AC21-4217-803A-6BC01720F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1A2798-4FC0-4D66-9A94-C040D300D8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119B11-B6C5-4DA7-B914-03D838083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3299-94F0-4551-B057-5104E6C4AC1B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F824DA-E3DE-4277-8963-1841C2FA0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7D25F3-7105-4095-8729-FB0E08C36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B1F58-37EE-47B6-B37B-7711CB93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450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B993E7-0C91-4B02-B328-14A377029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833246-BE1D-4F7C-8EF5-0F21C04A20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791B2-D2DE-4272-8285-E1818B6AB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3299-94F0-4551-B057-5104E6C4AC1B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D2FE4D-25FA-4BAB-8CA4-8552ECDB9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491D7F-AB3B-41F6-AEBF-D3434D80B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B1F58-37EE-47B6-B37B-7711CB93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174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3D947-2686-4650-A4B6-2EAF8A590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AAFDD2-76AD-43E3-8124-78F9D7A17F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13349F-3DB5-4D57-B35C-A43457E516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38D3BD-B66A-4277-A282-F77726DF1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3299-94F0-4551-B057-5104E6C4AC1B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91BA68-A6F4-421B-82A3-BBBE672DA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89420F-0357-48A0-928C-3E4C7D5B3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B1F58-37EE-47B6-B37B-7711CB93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004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6F4CB-E8A5-4D62-8C8A-3FE11FE8E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B3DDE8-115D-42C2-B0FA-F9753749E8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04C16C-5521-41AA-AF32-9DD3DBD511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D7184C-81F8-429D-9E38-5C31D1AE9B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88B5ED-4AB7-4AB0-897A-58264901DD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44851B-5748-45E6-89D0-490D64C56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3299-94F0-4551-B057-5104E6C4AC1B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937AC18-D44F-4F3B-8B04-0195B6CF1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7E4376A-4FE3-43E2-9DFE-7DA19206B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B1F58-37EE-47B6-B37B-7711CB93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138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E64BD-27ED-4649-B585-0EB12A712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177577-DF02-45D8-AD10-7EB21EF17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3299-94F0-4551-B057-5104E6C4AC1B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34060D-73EF-4A3A-A696-4CE2024FF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97DF41-D11B-4DC0-811F-2F4C61B46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B1F58-37EE-47B6-B37B-7711CB93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285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72E1DF-5054-4A1B-9D9F-88E52EF31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3299-94F0-4551-B057-5104E6C4AC1B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37265BC-D82D-4431-BE58-52D7EA89D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87C1AF-0F68-49DD-9AE3-D2A9DF72C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B1F58-37EE-47B6-B37B-7711CB93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550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544ED-946C-420B-9C85-963C8F568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1573B8-6BF0-4E3B-97FD-E588C04CEB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3667C9-A34B-4EFB-8A71-C46B86EDC1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DEE87D-1D38-4B4E-AB08-D1938B2E7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3299-94F0-4551-B057-5104E6C4AC1B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A6D8E4-640E-48AF-827D-3C14C6F71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97A77B-C555-4A28-8BA0-901D3A476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B1F58-37EE-47B6-B37B-7711CB93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611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3960E-6EF4-4B12-AE18-2C865B463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2C38E2-0D15-41BF-A740-A545CDF50D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5EDA37-FA16-4273-920F-1CF82D3E7E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9326F5-4652-4DE3-A7F5-5989257B7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3299-94F0-4551-B057-5104E6C4AC1B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DAF4FB-DFBD-4628-B414-C53633CA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E939EA-694C-4973-A77B-311A6FE1B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B1F58-37EE-47B6-B37B-7711CB93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45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A1981D8-49FA-4209-91A5-47621DB13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EC10D-8E71-4216-BD7A-AC1564E2B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2B8E86-072A-44D2-B331-6ECB3E38FC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33299-94F0-4551-B057-5104E6C4AC1B}" type="datetimeFigureOut">
              <a:rPr lang="en-US" smtClean="0"/>
              <a:t>4/10/2019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DDCE10-86FB-467F-8F23-497F90B569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AC399D-1A2D-456B-AD96-B98ECA0BE0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B1F58-37EE-47B6-B37B-7711CB93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18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26" Type="http://schemas.openxmlformats.org/officeDocument/2006/relationships/image" Target="../media/image46.png"/><Relationship Id="rId3" Type="http://schemas.openxmlformats.org/officeDocument/2006/relationships/image" Target="../media/image23.png"/><Relationship Id="rId21" Type="http://schemas.openxmlformats.org/officeDocument/2006/relationships/image" Target="../media/image41.png"/><Relationship Id="rId34" Type="http://schemas.openxmlformats.org/officeDocument/2006/relationships/image" Target="../media/image54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5" Type="http://schemas.openxmlformats.org/officeDocument/2006/relationships/image" Target="../media/image45.png"/><Relationship Id="rId33" Type="http://schemas.openxmlformats.org/officeDocument/2006/relationships/image" Target="../media/image53.png"/><Relationship Id="rId2" Type="http://schemas.openxmlformats.org/officeDocument/2006/relationships/image" Target="../media/image22.png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29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24" Type="http://schemas.openxmlformats.org/officeDocument/2006/relationships/image" Target="../media/image44.png"/><Relationship Id="rId32" Type="http://schemas.openxmlformats.org/officeDocument/2006/relationships/image" Target="../media/image52.png"/><Relationship Id="rId37" Type="http://schemas.openxmlformats.org/officeDocument/2006/relationships/image" Target="../media/image57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28" Type="http://schemas.openxmlformats.org/officeDocument/2006/relationships/image" Target="../media/image48.png"/><Relationship Id="rId36" Type="http://schemas.openxmlformats.org/officeDocument/2006/relationships/image" Target="../media/image56.png"/><Relationship Id="rId10" Type="http://schemas.openxmlformats.org/officeDocument/2006/relationships/image" Target="../media/image30.png"/><Relationship Id="rId19" Type="http://schemas.openxmlformats.org/officeDocument/2006/relationships/image" Target="../media/image39.png"/><Relationship Id="rId31" Type="http://schemas.openxmlformats.org/officeDocument/2006/relationships/image" Target="../media/image51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Relationship Id="rId22" Type="http://schemas.openxmlformats.org/officeDocument/2006/relationships/image" Target="../media/image42.png"/><Relationship Id="rId27" Type="http://schemas.openxmlformats.org/officeDocument/2006/relationships/image" Target="../media/image47.png"/><Relationship Id="rId30" Type="http://schemas.openxmlformats.org/officeDocument/2006/relationships/image" Target="../media/image50.png"/><Relationship Id="rId35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png"/><Relationship Id="rId18" Type="http://schemas.openxmlformats.org/officeDocument/2006/relationships/image" Target="../media/image76.png"/><Relationship Id="rId3" Type="http://schemas.openxmlformats.org/officeDocument/2006/relationships/image" Target="../media/image62.png"/><Relationship Id="rId7" Type="http://schemas.openxmlformats.org/officeDocument/2006/relationships/image" Target="../media/image65.png"/><Relationship Id="rId12" Type="http://schemas.openxmlformats.org/officeDocument/2006/relationships/image" Target="../media/image70.png"/><Relationship Id="rId17" Type="http://schemas.openxmlformats.org/officeDocument/2006/relationships/image" Target="../media/image75.png"/><Relationship Id="rId2" Type="http://schemas.openxmlformats.org/officeDocument/2006/relationships/image" Target="../media/image61.png"/><Relationship Id="rId16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5" Type="http://schemas.openxmlformats.org/officeDocument/2006/relationships/image" Target="../media/image73.png"/><Relationship Id="rId10" Type="http://schemas.openxmlformats.org/officeDocument/2006/relationships/image" Target="../media/image68.png"/><Relationship Id="rId4" Type="http://schemas.openxmlformats.org/officeDocument/2006/relationships/image" Target="../media/image1.png"/><Relationship Id="rId9" Type="http://schemas.openxmlformats.org/officeDocument/2006/relationships/image" Target="../media/image67.png"/><Relationship Id="rId14" Type="http://schemas.openxmlformats.org/officeDocument/2006/relationships/image" Target="../media/image7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7" Type="http://schemas.openxmlformats.org/officeDocument/2006/relationships/image" Target="../media/image85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13" Type="http://schemas.openxmlformats.org/officeDocument/2006/relationships/image" Target="../media/image97.png"/><Relationship Id="rId18" Type="http://schemas.openxmlformats.org/officeDocument/2006/relationships/image" Target="../media/image102.png"/><Relationship Id="rId26" Type="http://schemas.openxmlformats.org/officeDocument/2006/relationships/image" Target="../media/image110.png"/><Relationship Id="rId3" Type="http://schemas.openxmlformats.org/officeDocument/2006/relationships/image" Target="../media/image87.png"/><Relationship Id="rId21" Type="http://schemas.openxmlformats.org/officeDocument/2006/relationships/image" Target="../media/image105.png"/><Relationship Id="rId7" Type="http://schemas.openxmlformats.org/officeDocument/2006/relationships/image" Target="../media/image91.png"/><Relationship Id="rId12" Type="http://schemas.openxmlformats.org/officeDocument/2006/relationships/image" Target="../media/image96.png"/><Relationship Id="rId17" Type="http://schemas.openxmlformats.org/officeDocument/2006/relationships/image" Target="../media/image101.png"/><Relationship Id="rId25" Type="http://schemas.openxmlformats.org/officeDocument/2006/relationships/image" Target="../media/image109.png"/><Relationship Id="rId2" Type="http://schemas.openxmlformats.org/officeDocument/2006/relationships/image" Target="../media/image86.png"/><Relationship Id="rId16" Type="http://schemas.openxmlformats.org/officeDocument/2006/relationships/image" Target="../media/image100.jpg"/><Relationship Id="rId20" Type="http://schemas.openxmlformats.org/officeDocument/2006/relationships/image" Target="../media/image104.png"/><Relationship Id="rId29" Type="http://schemas.openxmlformats.org/officeDocument/2006/relationships/image" Target="../media/image11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png"/><Relationship Id="rId11" Type="http://schemas.openxmlformats.org/officeDocument/2006/relationships/image" Target="../media/image95.png"/><Relationship Id="rId24" Type="http://schemas.openxmlformats.org/officeDocument/2006/relationships/image" Target="../media/image108.png"/><Relationship Id="rId32" Type="http://schemas.openxmlformats.org/officeDocument/2006/relationships/image" Target="../media/image116.png"/><Relationship Id="rId5" Type="http://schemas.openxmlformats.org/officeDocument/2006/relationships/image" Target="../media/image89.png"/><Relationship Id="rId15" Type="http://schemas.openxmlformats.org/officeDocument/2006/relationships/image" Target="../media/image99.png"/><Relationship Id="rId23" Type="http://schemas.openxmlformats.org/officeDocument/2006/relationships/image" Target="../media/image107.png"/><Relationship Id="rId28" Type="http://schemas.openxmlformats.org/officeDocument/2006/relationships/image" Target="../media/image112.png"/><Relationship Id="rId10" Type="http://schemas.openxmlformats.org/officeDocument/2006/relationships/image" Target="../media/image94.png"/><Relationship Id="rId19" Type="http://schemas.openxmlformats.org/officeDocument/2006/relationships/image" Target="../media/image103.png"/><Relationship Id="rId31" Type="http://schemas.openxmlformats.org/officeDocument/2006/relationships/image" Target="../media/image115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Relationship Id="rId14" Type="http://schemas.openxmlformats.org/officeDocument/2006/relationships/image" Target="../media/image98.png"/><Relationship Id="rId22" Type="http://schemas.openxmlformats.org/officeDocument/2006/relationships/image" Target="../media/image106.png"/><Relationship Id="rId27" Type="http://schemas.openxmlformats.org/officeDocument/2006/relationships/image" Target="../media/image111.png"/><Relationship Id="rId30" Type="http://schemas.openxmlformats.org/officeDocument/2006/relationships/image" Target="../media/image1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 descr="A close up of a logo&#10;&#10;Description automatically generated">
            <a:extLst>
              <a:ext uri="{FF2B5EF4-FFF2-40B4-BE49-F238E27FC236}">
                <a16:creationId xmlns:a16="http://schemas.microsoft.com/office/drawing/2014/main" id="{583CD826-F4CD-4AF8-A5F8-9C725713D72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469" y="6364391"/>
            <a:ext cx="1294759" cy="236821"/>
          </a:xfrm>
          <a:prstGeom prst="rect">
            <a:avLst/>
          </a:prstGeom>
        </p:spPr>
      </p:pic>
      <p:pic>
        <p:nvPicPr>
          <p:cNvPr id="18" name="Picture 17" descr="A picture containing LEGO, toy&#10;&#10;Description automatically generated">
            <a:extLst>
              <a:ext uri="{FF2B5EF4-FFF2-40B4-BE49-F238E27FC236}">
                <a16:creationId xmlns:a16="http://schemas.microsoft.com/office/drawing/2014/main" id="{465DF180-A406-4226-8D13-9E6A1E1F5C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91" y="256641"/>
            <a:ext cx="3877209" cy="2584806"/>
          </a:xfrm>
          <a:prstGeom prst="rect">
            <a:avLst/>
          </a:prstGeom>
        </p:spPr>
      </p:pic>
      <p:pic>
        <p:nvPicPr>
          <p:cNvPr id="27" name="Picture 26" descr="A picture containing toy, LEGO&#10;&#10;Description automatically generated">
            <a:extLst>
              <a:ext uri="{FF2B5EF4-FFF2-40B4-BE49-F238E27FC236}">
                <a16:creationId xmlns:a16="http://schemas.microsoft.com/office/drawing/2014/main" id="{9EBDFC6D-E6DD-4C2D-9F03-337AF2DCC8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050" y="1804200"/>
            <a:ext cx="7580700" cy="50538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C21F6BB-D8C2-49E8-8C1B-511D1ABB8B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462" y="471759"/>
            <a:ext cx="3226575" cy="1956818"/>
          </a:xfrm>
          <a:prstGeom prst="rect">
            <a:avLst/>
          </a:prstGeom>
        </p:spPr>
      </p:pic>
      <p:pic>
        <p:nvPicPr>
          <p:cNvPr id="30" name="Picture 29" descr="A picture containing LEGO, toy&#10;&#10;Description automatically generated">
            <a:extLst>
              <a:ext uri="{FF2B5EF4-FFF2-40B4-BE49-F238E27FC236}">
                <a16:creationId xmlns:a16="http://schemas.microsoft.com/office/drawing/2014/main" id="{110BF92A-CDBD-4039-9262-E70F7CE8E1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759" y="-270529"/>
            <a:ext cx="2743200" cy="2743200"/>
          </a:xfrm>
          <a:prstGeom prst="rect">
            <a:avLst/>
          </a:prstGeom>
        </p:spPr>
      </p:pic>
      <p:pic>
        <p:nvPicPr>
          <p:cNvPr id="31" name="Picture 30" descr="A picture containing text&#10;&#10;Description automatically generated">
            <a:extLst>
              <a:ext uri="{FF2B5EF4-FFF2-40B4-BE49-F238E27FC236}">
                <a16:creationId xmlns:a16="http://schemas.microsoft.com/office/drawing/2014/main" id="{0C45CA3C-1EB2-490A-8C0E-0586A62B26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458" y="0"/>
            <a:ext cx="3565616" cy="3565616"/>
          </a:xfrm>
          <a:prstGeom prst="rect">
            <a:avLst/>
          </a:prstGeom>
        </p:spPr>
      </p:pic>
      <p:pic>
        <p:nvPicPr>
          <p:cNvPr id="32" name="Picture 31" descr="A picture containing object&#10;&#10;Description automatically generated">
            <a:extLst>
              <a:ext uri="{FF2B5EF4-FFF2-40B4-BE49-F238E27FC236}">
                <a16:creationId xmlns:a16="http://schemas.microsoft.com/office/drawing/2014/main" id="{F61D7C75-9668-4C38-8408-971DC20182F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222" y="4574225"/>
            <a:ext cx="2123474" cy="2123474"/>
          </a:xfrm>
          <a:prstGeom prst="rect">
            <a:avLst/>
          </a:prstGeom>
        </p:spPr>
      </p:pic>
      <p:pic>
        <p:nvPicPr>
          <p:cNvPr id="33" name="Picture 32" descr="A picture containing object&#10;&#10;Description automatically generated">
            <a:extLst>
              <a:ext uri="{FF2B5EF4-FFF2-40B4-BE49-F238E27FC236}">
                <a16:creationId xmlns:a16="http://schemas.microsoft.com/office/drawing/2014/main" id="{1EF26D32-4E3B-46D6-9493-B8224A0C2F8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90" y="2196402"/>
            <a:ext cx="2217522" cy="2217522"/>
          </a:xfrm>
          <a:prstGeom prst="rect">
            <a:avLst/>
          </a:prstGeom>
        </p:spPr>
      </p:pic>
      <p:pic>
        <p:nvPicPr>
          <p:cNvPr id="34" name="Picture 33" descr="A close up of a card&#10;&#10;Description automatically generated">
            <a:extLst>
              <a:ext uri="{FF2B5EF4-FFF2-40B4-BE49-F238E27FC236}">
                <a16:creationId xmlns:a16="http://schemas.microsoft.com/office/drawing/2014/main" id="{21E72D9E-EDA1-4511-B84B-E5040A39606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112" y="2381022"/>
            <a:ext cx="1463353" cy="96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380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 descr="A close up of a logo&#10;&#10;Description automatically generated">
            <a:extLst>
              <a:ext uri="{FF2B5EF4-FFF2-40B4-BE49-F238E27FC236}">
                <a16:creationId xmlns:a16="http://schemas.microsoft.com/office/drawing/2014/main" id="{583CD826-F4CD-4AF8-A5F8-9C725713D72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469" y="6364391"/>
            <a:ext cx="1294759" cy="236821"/>
          </a:xfrm>
          <a:prstGeom prst="rect">
            <a:avLst/>
          </a:prstGeom>
        </p:spPr>
      </p:pic>
      <p:pic>
        <p:nvPicPr>
          <p:cNvPr id="17" name="Picture 16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F40BE736-9847-48F0-9EC6-1F75FC1B52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5485"/>
            <a:ext cx="10367889" cy="732368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338CD3A-28AD-46C7-B097-042FC89EDC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837" y="1791551"/>
            <a:ext cx="5251937" cy="3551758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001148F4-02EE-491F-904B-18F5E55EBF9C}"/>
              </a:ext>
            </a:extLst>
          </p:cNvPr>
          <p:cNvGrpSpPr/>
          <p:nvPr/>
        </p:nvGrpSpPr>
        <p:grpSpPr>
          <a:xfrm>
            <a:off x="7060171" y="1791551"/>
            <a:ext cx="1741945" cy="3551758"/>
            <a:chOff x="9477514" y="1799661"/>
            <a:chExt cx="1741945" cy="3551758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AEAA1D33-F8E4-41A6-9A90-1BD750FC87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77514" y="1799661"/>
              <a:ext cx="1741945" cy="3551758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551E847-6069-45EF-8CFA-920ABB48D2FA}"/>
                </a:ext>
              </a:extLst>
            </p:cNvPr>
            <p:cNvSpPr/>
            <p:nvPr/>
          </p:nvSpPr>
          <p:spPr>
            <a:xfrm>
              <a:off x="9541420" y="2015280"/>
              <a:ext cx="1579625" cy="2812715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8386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bject&#10;&#10;Description automatically generated">
            <a:extLst>
              <a:ext uri="{FF2B5EF4-FFF2-40B4-BE49-F238E27FC236}">
                <a16:creationId xmlns:a16="http://schemas.microsoft.com/office/drawing/2014/main" id="{4C23AF11-6965-497A-9C9E-544277E8A9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70" y="4708788"/>
            <a:ext cx="1774567" cy="1774567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9894895B-0863-44FD-B96F-857F9FC821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673" y="4645113"/>
            <a:ext cx="1774567" cy="1774567"/>
          </a:xfrm>
          <a:prstGeom prst="rect">
            <a:avLst/>
          </a:prstGeom>
        </p:spPr>
      </p:pic>
      <p:pic>
        <p:nvPicPr>
          <p:cNvPr id="12" name="Picture 11" descr="A picture containing vector graphics, object&#10;&#10;Description automatically generated">
            <a:extLst>
              <a:ext uri="{FF2B5EF4-FFF2-40B4-BE49-F238E27FC236}">
                <a16:creationId xmlns:a16="http://schemas.microsoft.com/office/drawing/2014/main" id="{E6B1FD93-4A30-48BE-84F8-EA2448F1C7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890" y="4772464"/>
            <a:ext cx="1774567" cy="177456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476E222-7063-41CF-8D97-E84722DD00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800" y="4772464"/>
            <a:ext cx="1774567" cy="1774567"/>
          </a:xfrm>
          <a:prstGeom prst="rect">
            <a:avLst/>
          </a:prstGeom>
        </p:spPr>
      </p:pic>
      <p:pic>
        <p:nvPicPr>
          <p:cNvPr id="17" name="Picture 16" descr="A close up of a computer&#10;&#10;Description automatically generated">
            <a:extLst>
              <a:ext uri="{FF2B5EF4-FFF2-40B4-BE49-F238E27FC236}">
                <a16:creationId xmlns:a16="http://schemas.microsoft.com/office/drawing/2014/main" id="{5196A6B8-644E-4584-8437-C867CA24F8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083" y="374645"/>
            <a:ext cx="2959834" cy="3629797"/>
          </a:xfrm>
          <a:prstGeom prst="rect">
            <a:avLst/>
          </a:prstGeom>
        </p:spPr>
      </p:pic>
      <p:pic>
        <p:nvPicPr>
          <p:cNvPr id="20" name="Picture 19" descr="A picture containing object&#10;&#10;Description automatically generated">
            <a:extLst>
              <a:ext uri="{FF2B5EF4-FFF2-40B4-BE49-F238E27FC236}">
                <a16:creationId xmlns:a16="http://schemas.microsoft.com/office/drawing/2014/main" id="{A85EA753-6083-487E-8931-7CD506B40B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197" y="4192220"/>
            <a:ext cx="3549135" cy="2097216"/>
          </a:xfrm>
          <a:prstGeom prst="rect">
            <a:avLst/>
          </a:prstGeom>
        </p:spPr>
      </p:pic>
      <p:pic>
        <p:nvPicPr>
          <p:cNvPr id="22" name="Picture 21" descr="A close up of a logo&#10;&#10;Description automatically generated">
            <a:extLst>
              <a:ext uri="{FF2B5EF4-FFF2-40B4-BE49-F238E27FC236}">
                <a16:creationId xmlns:a16="http://schemas.microsoft.com/office/drawing/2014/main" id="{A4E9B1D6-F7C3-4F6B-9AB7-F622C7DD3F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081" y="2547897"/>
            <a:ext cx="3549135" cy="2097216"/>
          </a:xfrm>
          <a:prstGeom prst="rect">
            <a:avLst/>
          </a:prstGeom>
        </p:spPr>
      </p:pic>
      <p:pic>
        <p:nvPicPr>
          <p:cNvPr id="24" name="Picture 23" descr="A close up of a device&#10;&#10;Description automatically generated">
            <a:extLst>
              <a:ext uri="{FF2B5EF4-FFF2-40B4-BE49-F238E27FC236}">
                <a16:creationId xmlns:a16="http://schemas.microsoft.com/office/drawing/2014/main" id="{FF81D59D-ED0C-4139-8229-6916D98917E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082" y="568564"/>
            <a:ext cx="3549135" cy="2097216"/>
          </a:xfrm>
          <a:prstGeom prst="rect">
            <a:avLst/>
          </a:prstGeom>
        </p:spPr>
      </p:pic>
      <p:pic>
        <p:nvPicPr>
          <p:cNvPr id="13" name="Picture 12" descr="A picture containing LEGO, toy&#10;&#10;Description automatically generated">
            <a:extLst>
              <a:ext uri="{FF2B5EF4-FFF2-40B4-BE49-F238E27FC236}">
                <a16:creationId xmlns:a16="http://schemas.microsoft.com/office/drawing/2014/main" id="{C876EB98-D2BD-4922-877B-51C5A52D13E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70" y="754615"/>
            <a:ext cx="4661495" cy="4661495"/>
          </a:xfrm>
          <a:prstGeom prst="rect">
            <a:avLst/>
          </a:prstGeom>
        </p:spPr>
      </p:pic>
      <p:pic>
        <p:nvPicPr>
          <p:cNvPr id="15" name="Picture 14" descr="A picture containing object, microscope&#10;&#10;Description automatically generated">
            <a:extLst>
              <a:ext uri="{FF2B5EF4-FFF2-40B4-BE49-F238E27FC236}">
                <a16:creationId xmlns:a16="http://schemas.microsoft.com/office/drawing/2014/main" id="{E20101A2-1296-4765-8490-ECDAA279DD6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052" y="5004546"/>
            <a:ext cx="1596337" cy="1596337"/>
          </a:xfrm>
          <a:prstGeom prst="rect">
            <a:avLst/>
          </a:prstGeom>
        </p:spPr>
      </p:pic>
      <p:pic>
        <p:nvPicPr>
          <p:cNvPr id="18" name="Picture 17" descr="A picture containing businesscard&#10;&#10;Description automatically generated">
            <a:extLst>
              <a:ext uri="{FF2B5EF4-FFF2-40B4-BE49-F238E27FC236}">
                <a16:creationId xmlns:a16="http://schemas.microsoft.com/office/drawing/2014/main" id="{1CBAE8F7-C86A-431D-A05B-7B20FFCE99A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197" y="1169985"/>
            <a:ext cx="2259015" cy="225901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EFB29DE-C896-47DB-8382-77D35181AFD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68" y="-374893"/>
            <a:ext cx="2259015" cy="2259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68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75586F-69AC-4935-B184-A0E6BE4098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717" y="344561"/>
            <a:ext cx="418768" cy="145271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A6B567E-F7C5-4496-B952-C39EB7AB37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470" y="331757"/>
            <a:ext cx="499820" cy="1452716"/>
          </a:xfrm>
          <a:prstGeom prst="rect">
            <a:avLst/>
          </a:prstGeom>
        </p:spPr>
      </p:pic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247A9E4D-98ED-465B-BF02-21E033B84C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597" y="352827"/>
            <a:ext cx="415062" cy="1452716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A2E36B48-2B67-4A5A-BB26-E749C5342A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354" y="352827"/>
            <a:ext cx="539375" cy="14527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87C4D06-E0B8-4E19-9466-A2A8BFD25C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6678" y="344561"/>
            <a:ext cx="418768" cy="145271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F2989F5-6483-4E9F-A7F3-DAE8F02599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846" y="344562"/>
            <a:ext cx="499820" cy="145271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CFC2960-9C8A-4321-944B-A76B52EA9DD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3790" y="331757"/>
            <a:ext cx="497358" cy="145271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4AD518C-DC99-4FF2-AA8B-E18DD5F5240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450" y="344562"/>
            <a:ext cx="448415" cy="145271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5A956DE-1B0F-4C74-BF7F-34665A7990F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745" y="344562"/>
            <a:ext cx="497358" cy="1452716"/>
          </a:xfrm>
          <a:prstGeom prst="rect">
            <a:avLst/>
          </a:prstGeom>
        </p:spPr>
      </p:pic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79B65E36-554D-4B4B-8116-0572E9626D9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399" y="382321"/>
            <a:ext cx="421506" cy="14274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BE60B93-5DA4-470D-8AA1-794A0E3DE96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1190" y="375751"/>
            <a:ext cx="488709" cy="1427453"/>
          </a:xfrm>
          <a:prstGeom prst="rect">
            <a:avLst/>
          </a:prstGeom>
        </p:spPr>
      </p:pic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B90B5BB9-07D0-42A6-9B09-760E9E2DDC7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29804" y="357192"/>
            <a:ext cx="400254" cy="1427454"/>
          </a:xfrm>
          <a:prstGeom prst="rect">
            <a:avLst/>
          </a:prstGeom>
        </p:spPr>
      </p:pic>
      <p:pic>
        <p:nvPicPr>
          <p:cNvPr id="17" name="Picture 16" descr="A picture containing sky&#10;&#10;Description automatically generated">
            <a:extLst>
              <a:ext uri="{FF2B5EF4-FFF2-40B4-BE49-F238E27FC236}">
                <a16:creationId xmlns:a16="http://schemas.microsoft.com/office/drawing/2014/main" id="{A556DC66-1D59-4E14-B495-2639FD5989C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37504" y="357191"/>
            <a:ext cx="487508" cy="1427453"/>
          </a:xfrm>
          <a:prstGeom prst="rect">
            <a:avLst/>
          </a:prstGeom>
        </p:spPr>
      </p:pic>
      <p:pic>
        <p:nvPicPr>
          <p:cNvPr id="21" name="Picture 20" descr="A picture containing sky, light&#10;&#10;Description automatically generated">
            <a:extLst>
              <a:ext uri="{FF2B5EF4-FFF2-40B4-BE49-F238E27FC236}">
                <a16:creationId xmlns:a16="http://schemas.microsoft.com/office/drawing/2014/main" id="{3CC9BD2C-209B-41A3-9F36-0CDBA8821CB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99046" y="382322"/>
            <a:ext cx="418768" cy="1427454"/>
          </a:xfrm>
          <a:prstGeom prst="rect">
            <a:avLst/>
          </a:prstGeom>
        </p:spPr>
      </p:pic>
      <p:pic>
        <p:nvPicPr>
          <p:cNvPr id="25" name="Picture 24" descr="A picture containing sky&#10;&#10;Description automatically generated">
            <a:extLst>
              <a:ext uri="{FF2B5EF4-FFF2-40B4-BE49-F238E27FC236}">
                <a16:creationId xmlns:a16="http://schemas.microsoft.com/office/drawing/2014/main" id="{9F7D1815-FE85-4780-9CE6-4F040C54FBD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658536" y="382323"/>
            <a:ext cx="488709" cy="1427453"/>
          </a:xfrm>
          <a:prstGeom prst="rect">
            <a:avLst/>
          </a:prstGeom>
        </p:spPr>
      </p:pic>
      <p:pic>
        <p:nvPicPr>
          <p:cNvPr id="27" name="Picture 26" descr="A picture containing light, lit, sky&#10;&#10;Description automatically generated">
            <a:extLst>
              <a:ext uri="{FF2B5EF4-FFF2-40B4-BE49-F238E27FC236}">
                <a16:creationId xmlns:a16="http://schemas.microsoft.com/office/drawing/2014/main" id="{0207035C-F0D6-44B7-9032-3CA68ED24A2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112253" y="392873"/>
            <a:ext cx="418768" cy="1427454"/>
          </a:xfrm>
          <a:prstGeom prst="rect">
            <a:avLst/>
          </a:prstGeom>
        </p:spPr>
      </p:pic>
      <p:pic>
        <p:nvPicPr>
          <p:cNvPr id="29" name="Picture 28" descr="A close up of a sign&#10;&#10;Description automatically generated">
            <a:extLst>
              <a:ext uri="{FF2B5EF4-FFF2-40B4-BE49-F238E27FC236}">
                <a16:creationId xmlns:a16="http://schemas.microsoft.com/office/drawing/2014/main" id="{DCA3844C-2A41-4960-AC26-DB650322FA4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0776" y="375751"/>
            <a:ext cx="489916" cy="1427454"/>
          </a:xfrm>
          <a:prstGeom prst="rect">
            <a:avLst/>
          </a:prstGeom>
        </p:spPr>
      </p:pic>
      <p:pic>
        <p:nvPicPr>
          <p:cNvPr id="31" name="Picture 30" descr="A picture containing light, lit&#10;&#10;Description automatically generated">
            <a:extLst>
              <a:ext uri="{FF2B5EF4-FFF2-40B4-BE49-F238E27FC236}">
                <a16:creationId xmlns:a16="http://schemas.microsoft.com/office/drawing/2014/main" id="{73636988-9D39-4179-90C6-460570A2EAB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22732" y="375750"/>
            <a:ext cx="418768" cy="142745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11E34793-D24F-4919-ADDC-A2C428A616E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629" y="357193"/>
            <a:ext cx="523515" cy="1427451"/>
          </a:xfrm>
          <a:prstGeom prst="rect">
            <a:avLst/>
          </a:prstGeom>
        </p:spPr>
      </p:pic>
      <p:pic>
        <p:nvPicPr>
          <p:cNvPr id="34" name="Picture 33" descr="A close up of a sign&#10;&#10;Description automatically generated">
            <a:extLst>
              <a:ext uri="{FF2B5EF4-FFF2-40B4-BE49-F238E27FC236}">
                <a16:creationId xmlns:a16="http://schemas.microsoft.com/office/drawing/2014/main" id="{1CA76301-E01A-4E88-9B6F-87AFF4366FD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651" y="375750"/>
            <a:ext cx="411484" cy="142745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7427A64-0D4E-4EF0-A87E-46962840D7C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3846" y="365459"/>
            <a:ext cx="523515" cy="142745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E663D0F-8FCB-4C5B-92EB-57249C5DFCB9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9844" y="382325"/>
            <a:ext cx="480673" cy="142745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93757587-2AF0-4DF9-9A21-CEDDEEC44527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48740" y="2329986"/>
            <a:ext cx="510734" cy="92226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0D254D4A-70EA-46B9-ABB2-4FDC38D9F521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97643" y="2386622"/>
            <a:ext cx="485014" cy="859797"/>
          </a:xfrm>
          <a:prstGeom prst="rect">
            <a:avLst/>
          </a:prstGeom>
        </p:spPr>
      </p:pic>
      <p:pic>
        <p:nvPicPr>
          <p:cNvPr id="39" name="Picture 38" descr="A close up of a logo&#10;&#10;Description automatically generated">
            <a:extLst>
              <a:ext uri="{FF2B5EF4-FFF2-40B4-BE49-F238E27FC236}">
                <a16:creationId xmlns:a16="http://schemas.microsoft.com/office/drawing/2014/main" id="{54EC6A0C-2CEE-4306-8A84-C7FC90149DA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16145" y="2397368"/>
            <a:ext cx="429898" cy="859796"/>
          </a:xfrm>
          <a:prstGeom prst="rect">
            <a:avLst/>
          </a:prstGeom>
        </p:spPr>
      </p:pic>
      <p:pic>
        <p:nvPicPr>
          <p:cNvPr id="40" name="Picture 39" descr="A picture containing sky&#10;&#10;Description automatically generated">
            <a:extLst>
              <a:ext uri="{FF2B5EF4-FFF2-40B4-BE49-F238E27FC236}">
                <a16:creationId xmlns:a16="http://schemas.microsoft.com/office/drawing/2014/main" id="{7879E35C-E588-4A2C-9A31-E8D4D11D6747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30384" y="2318097"/>
            <a:ext cx="510734" cy="93328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08648D4-61E9-433A-9D2E-DDC6EA24963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90878" y="2295462"/>
            <a:ext cx="510734" cy="94430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BD556D2A-7A9A-451D-B0A2-FD29B7FAE94A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4431" y="2295464"/>
            <a:ext cx="514408" cy="944306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4436F01-2200-4B5B-96BE-FA40450DF16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97698" y="2319242"/>
            <a:ext cx="510734" cy="922261"/>
          </a:xfrm>
          <a:prstGeom prst="rect">
            <a:avLst/>
          </a:prstGeom>
        </p:spPr>
      </p:pic>
      <p:pic>
        <p:nvPicPr>
          <p:cNvPr id="44" name="Picture 43" descr="A close up of a logo&#10;&#10;Description automatically generated">
            <a:extLst>
              <a:ext uri="{FF2B5EF4-FFF2-40B4-BE49-F238E27FC236}">
                <a16:creationId xmlns:a16="http://schemas.microsoft.com/office/drawing/2014/main" id="{CC8FDCB2-AF3E-452E-ACD0-0A7E0FAA14D9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22814" y="2319242"/>
            <a:ext cx="510734" cy="92226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E8865F73-E505-4CC9-A1A7-429159854A98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13355" y="2268222"/>
            <a:ext cx="536927" cy="96955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3D9B3E0B-71F1-472B-89E6-6B8E7E3F6B17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1620" y="2278966"/>
            <a:ext cx="540790" cy="96955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3AB6F45C-BB0C-4DDF-B7E1-C4C471C7CB01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93273" y="3901657"/>
            <a:ext cx="1353813" cy="1390602"/>
          </a:xfrm>
          <a:prstGeom prst="rect">
            <a:avLst/>
          </a:prstGeom>
        </p:spPr>
      </p:pic>
      <p:pic>
        <p:nvPicPr>
          <p:cNvPr id="48" name="Picture 47" descr="A close up of a sign&#10;&#10;Description automatically generated">
            <a:extLst>
              <a:ext uri="{FF2B5EF4-FFF2-40B4-BE49-F238E27FC236}">
                <a16:creationId xmlns:a16="http://schemas.microsoft.com/office/drawing/2014/main" id="{FF49EFF9-769B-4C32-9D2B-E007164A5604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82657" y="3877301"/>
            <a:ext cx="1353813" cy="1390602"/>
          </a:xfrm>
          <a:prstGeom prst="rect">
            <a:avLst/>
          </a:prstGeom>
        </p:spPr>
      </p:pic>
      <p:pic>
        <p:nvPicPr>
          <p:cNvPr id="49" name="Picture 48" descr="A close up of a sign&#10;&#10;Description automatically generated">
            <a:extLst>
              <a:ext uri="{FF2B5EF4-FFF2-40B4-BE49-F238E27FC236}">
                <a16:creationId xmlns:a16="http://schemas.microsoft.com/office/drawing/2014/main" id="{1E6E49F1-BEDE-4DB2-8230-164F9AE88602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01737" y="3877301"/>
            <a:ext cx="1353813" cy="1390602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F5A15852-302F-494C-9B0A-C87408BF10C5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69279" y="3853065"/>
            <a:ext cx="1353813" cy="139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575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LEGO, toy&#10;&#10;Description automatically generated">
            <a:extLst>
              <a:ext uri="{FF2B5EF4-FFF2-40B4-BE49-F238E27FC236}">
                <a16:creationId xmlns:a16="http://schemas.microsoft.com/office/drawing/2014/main" id="{0CBD6DCF-19B2-4D71-A0E7-C9B5B26037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0" y="1364566"/>
            <a:ext cx="3780221" cy="3629797"/>
          </a:xfrm>
          <a:prstGeom prst="rect">
            <a:avLst/>
          </a:prstGeom>
        </p:spPr>
      </p:pic>
      <p:pic>
        <p:nvPicPr>
          <p:cNvPr id="5" name="Picture 4" descr="A close up of a toy&#10;&#10;Description automatically generated">
            <a:extLst>
              <a:ext uri="{FF2B5EF4-FFF2-40B4-BE49-F238E27FC236}">
                <a16:creationId xmlns:a16="http://schemas.microsoft.com/office/drawing/2014/main" id="{7F475B82-75B3-42BF-BC70-9279344E46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439" y="1364565"/>
            <a:ext cx="3780221" cy="3629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4459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8228089-8792-4D40-A983-D08ED7BDCEF2}"/>
              </a:ext>
            </a:extLst>
          </p:cNvPr>
          <p:cNvSpPr txBox="1"/>
          <p:nvPr/>
        </p:nvSpPr>
        <p:spPr>
          <a:xfrm>
            <a:off x="788670" y="646331"/>
            <a:ext cx="8595360" cy="97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  <a:spcAft>
                <a:spcPts val="3600"/>
              </a:spcAft>
            </a:pPr>
            <a:r>
              <a:rPr lang="en-US" sz="2500" dirty="0">
                <a:latin typeface="Basis Grotesque Medium" panose="02000603030000020004" pitchFamily="50" charset="0"/>
              </a:rPr>
              <a:t>15 of the most influential brokerages are piloting the </a:t>
            </a:r>
            <a:r>
              <a:rPr lang="en-US" sz="2500" dirty="0" err="1">
                <a:latin typeface="Basis Grotesque Medium" panose="02000603030000020004" pitchFamily="50" charset="0"/>
              </a:rPr>
              <a:t>UpStack</a:t>
            </a:r>
            <a:r>
              <a:rPr lang="en-US" sz="2500" dirty="0">
                <a:latin typeface="Basis Grotesque Medium" panose="02000603030000020004" pitchFamily="50" charset="0"/>
              </a:rPr>
              <a:t> data center sourcing software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118C073-1C2B-4A66-BFBF-694D6DE510EB}"/>
              </a:ext>
            </a:extLst>
          </p:cNvPr>
          <p:cNvSpPr/>
          <p:nvPr/>
        </p:nvSpPr>
        <p:spPr>
          <a:xfrm>
            <a:off x="9592571" y="3042512"/>
            <a:ext cx="1920240" cy="2037974"/>
          </a:xfrm>
          <a:prstGeom prst="rect">
            <a:avLst/>
          </a:prstGeom>
          <a:noFill/>
          <a:ln w="19050">
            <a:solidFill>
              <a:srgbClr val="62B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8ACB69F-9A84-468E-85D3-1CCB506E1666}"/>
              </a:ext>
            </a:extLst>
          </p:cNvPr>
          <p:cNvSpPr txBox="1"/>
          <p:nvPr/>
        </p:nvSpPr>
        <p:spPr>
          <a:xfrm>
            <a:off x="9798586" y="3302852"/>
            <a:ext cx="1463341" cy="1473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  <a:spcAft>
                <a:spcPts val="3600"/>
              </a:spcAft>
            </a:pPr>
            <a:r>
              <a:rPr lang="en-US" sz="1400" dirty="0">
                <a:latin typeface="Basis Grotesque" panose="02000503030000020004" pitchFamily="50" charset="0"/>
              </a:rPr>
              <a:t>Brokers drive 40% of new business to major data center vendors</a:t>
            </a:r>
          </a:p>
        </p:txBody>
      </p:sp>
      <p:pic>
        <p:nvPicPr>
          <p:cNvPr id="11" name="Picture 10" descr="A picture containing object&#10;&#10;Description automatically generated">
            <a:extLst>
              <a:ext uri="{FF2B5EF4-FFF2-40B4-BE49-F238E27FC236}">
                <a16:creationId xmlns:a16="http://schemas.microsoft.com/office/drawing/2014/main" id="{A3216819-A650-4A83-8EAA-3EFC25D49D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828" y="2375257"/>
            <a:ext cx="7374450" cy="3534380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AFB62415-BEF9-4978-89E6-313D380FFB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765" y="2647054"/>
            <a:ext cx="562055" cy="2920367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4ED1EB9F-F3F5-4B6C-8BB6-D2D330D007FB}"/>
              </a:ext>
            </a:extLst>
          </p:cNvPr>
          <p:cNvGrpSpPr/>
          <p:nvPr/>
        </p:nvGrpSpPr>
        <p:grpSpPr>
          <a:xfrm>
            <a:off x="5880825" y="2640705"/>
            <a:ext cx="1628978" cy="2765424"/>
            <a:chOff x="6476220" y="2805662"/>
            <a:chExt cx="1713776" cy="2909381"/>
          </a:xfrm>
        </p:grpSpPr>
        <p:pic>
          <p:nvPicPr>
            <p:cNvPr id="13" name="Picture 12" descr="A picture containing object&#10;&#10;Description automatically generated">
              <a:extLst>
                <a:ext uri="{FF2B5EF4-FFF2-40B4-BE49-F238E27FC236}">
                  <a16:creationId xmlns:a16="http://schemas.microsoft.com/office/drawing/2014/main" id="{27961DD8-0F65-45EA-98F0-5118072937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6220" y="4361529"/>
              <a:ext cx="856888" cy="856888"/>
            </a:xfrm>
            <a:prstGeom prst="rect">
              <a:avLst/>
            </a:prstGeom>
          </p:spPr>
        </p:pic>
        <p:pic>
          <p:nvPicPr>
            <p:cNvPr id="16" name="Picture 15" descr="A picture containing object&#10;&#10;Description automatically generated">
              <a:extLst>
                <a:ext uri="{FF2B5EF4-FFF2-40B4-BE49-F238E27FC236}">
                  <a16:creationId xmlns:a16="http://schemas.microsoft.com/office/drawing/2014/main" id="{33D5308A-85BA-44B3-812F-047619C41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6220" y="3316622"/>
              <a:ext cx="856888" cy="856888"/>
            </a:xfrm>
            <a:prstGeom prst="rect">
              <a:avLst/>
            </a:prstGeom>
          </p:spPr>
        </p:pic>
        <p:pic>
          <p:nvPicPr>
            <p:cNvPr id="19" name="Picture 18" descr="A picture containing object&#10;&#10;Description automatically generated">
              <a:extLst>
                <a:ext uri="{FF2B5EF4-FFF2-40B4-BE49-F238E27FC236}">
                  <a16:creationId xmlns:a16="http://schemas.microsoft.com/office/drawing/2014/main" id="{E1DF7AC9-D8FC-4089-998A-8F634625FC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3108" y="3839076"/>
              <a:ext cx="856888" cy="856888"/>
            </a:xfrm>
            <a:prstGeom prst="rect">
              <a:avLst/>
            </a:prstGeom>
          </p:spPr>
        </p:pic>
        <p:pic>
          <p:nvPicPr>
            <p:cNvPr id="20" name="Picture 19" descr="A picture containing object&#10;&#10;Description automatically generated">
              <a:extLst>
                <a:ext uri="{FF2B5EF4-FFF2-40B4-BE49-F238E27FC236}">
                  <a16:creationId xmlns:a16="http://schemas.microsoft.com/office/drawing/2014/main" id="{9C3F761D-2DC2-4A32-B9EE-B3BB8E2D72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3108" y="2805662"/>
              <a:ext cx="856888" cy="856888"/>
            </a:xfrm>
            <a:prstGeom prst="rect">
              <a:avLst/>
            </a:prstGeom>
          </p:spPr>
        </p:pic>
        <p:pic>
          <p:nvPicPr>
            <p:cNvPr id="28" name="Picture 27" descr="A picture containing object&#10;&#10;Description automatically generated">
              <a:extLst>
                <a:ext uri="{FF2B5EF4-FFF2-40B4-BE49-F238E27FC236}">
                  <a16:creationId xmlns:a16="http://schemas.microsoft.com/office/drawing/2014/main" id="{3696AB9E-78FE-4608-8B79-F13E3A742D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3108" y="4858155"/>
              <a:ext cx="856888" cy="856888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CFB48BC-A15A-4E91-BDCE-AC298D79D439}"/>
              </a:ext>
            </a:extLst>
          </p:cNvPr>
          <p:cNvGrpSpPr/>
          <p:nvPr/>
        </p:nvGrpSpPr>
        <p:grpSpPr>
          <a:xfrm rot="10800000">
            <a:off x="2017846" y="2663565"/>
            <a:ext cx="1628978" cy="2765424"/>
            <a:chOff x="1478711" y="2805662"/>
            <a:chExt cx="1713776" cy="2909381"/>
          </a:xfrm>
        </p:grpSpPr>
        <p:pic>
          <p:nvPicPr>
            <p:cNvPr id="29" name="Picture 28" descr="A picture containing object&#10;&#10;Description automatically generated">
              <a:extLst>
                <a:ext uri="{FF2B5EF4-FFF2-40B4-BE49-F238E27FC236}">
                  <a16:creationId xmlns:a16="http://schemas.microsoft.com/office/drawing/2014/main" id="{3B5339E3-E748-4978-A433-A24E9475C8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8711" y="4361529"/>
              <a:ext cx="856888" cy="856888"/>
            </a:xfrm>
            <a:prstGeom prst="rect">
              <a:avLst/>
            </a:prstGeom>
          </p:spPr>
        </p:pic>
        <p:pic>
          <p:nvPicPr>
            <p:cNvPr id="30" name="Picture 29" descr="A picture containing object&#10;&#10;Description automatically generated">
              <a:extLst>
                <a:ext uri="{FF2B5EF4-FFF2-40B4-BE49-F238E27FC236}">
                  <a16:creationId xmlns:a16="http://schemas.microsoft.com/office/drawing/2014/main" id="{A5B395DD-515D-48AE-BE45-ECB4C3E9A0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8711" y="3316622"/>
              <a:ext cx="856888" cy="856888"/>
            </a:xfrm>
            <a:prstGeom prst="rect">
              <a:avLst/>
            </a:prstGeom>
          </p:spPr>
        </p:pic>
        <p:pic>
          <p:nvPicPr>
            <p:cNvPr id="31" name="Picture 30" descr="A picture containing object&#10;&#10;Description automatically generated">
              <a:extLst>
                <a:ext uri="{FF2B5EF4-FFF2-40B4-BE49-F238E27FC236}">
                  <a16:creationId xmlns:a16="http://schemas.microsoft.com/office/drawing/2014/main" id="{4F8E918D-BA2E-43B0-A98D-8446B2BE70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5599" y="3839076"/>
              <a:ext cx="856888" cy="856888"/>
            </a:xfrm>
            <a:prstGeom prst="rect">
              <a:avLst/>
            </a:prstGeom>
          </p:spPr>
        </p:pic>
        <p:pic>
          <p:nvPicPr>
            <p:cNvPr id="32" name="Picture 31" descr="A picture containing object&#10;&#10;Description automatically generated">
              <a:extLst>
                <a:ext uri="{FF2B5EF4-FFF2-40B4-BE49-F238E27FC236}">
                  <a16:creationId xmlns:a16="http://schemas.microsoft.com/office/drawing/2014/main" id="{014E56AB-904C-443B-915B-469E3AF55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5599" y="2805662"/>
              <a:ext cx="856888" cy="856888"/>
            </a:xfrm>
            <a:prstGeom prst="rect">
              <a:avLst/>
            </a:prstGeom>
          </p:spPr>
        </p:pic>
        <p:pic>
          <p:nvPicPr>
            <p:cNvPr id="33" name="Picture 32" descr="A picture containing object&#10;&#10;Description automatically generated">
              <a:extLst>
                <a:ext uri="{FF2B5EF4-FFF2-40B4-BE49-F238E27FC236}">
                  <a16:creationId xmlns:a16="http://schemas.microsoft.com/office/drawing/2014/main" id="{09162FBF-8BBB-4C8B-A2A0-AB474CCF2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5599" y="4858155"/>
              <a:ext cx="856888" cy="856888"/>
            </a:xfrm>
            <a:prstGeom prst="rect">
              <a:avLst/>
            </a:prstGeom>
          </p:spPr>
        </p:pic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FAA4E04-F001-48C4-9328-8608355034AC}"/>
              </a:ext>
            </a:extLst>
          </p:cNvPr>
          <p:cNvSpPr txBox="1"/>
          <p:nvPr/>
        </p:nvSpPr>
        <p:spPr>
          <a:xfrm>
            <a:off x="969908" y="5494859"/>
            <a:ext cx="2645358" cy="31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  <a:spcAft>
                <a:spcPts val="3600"/>
              </a:spcAft>
            </a:pPr>
            <a:r>
              <a:rPr lang="en-US" sz="1200" dirty="0">
                <a:latin typeface="Basis Grotesque Medium" panose="02000603030000020004" pitchFamily="50" charset="0"/>
              </a:rPr>
              <a:t>80+ global data center vendors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91952AD-7E05-4D2B-821D-045F32AF5255}"/>
              </a:ext>
            </a:extLst>
          </p:cNvPr>
          <p:cNvSpPr txBox="1"/>
          <p:nvPr/>
        </p:nvSpPr>
        <p:spPr>
          <a:xfrm>
            <a:off x="3869890" y="2115952"/>
            <a:ext cx="2101343" cy="547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  <a:spcAft>
                <a:spcPts val="3600"/>
              </a:spcAft>
            </a:pPr>
            <a:r>
              <a:rPr lang="en-US" sz="1200" dirty="0">
                <a:solidFill>
                  <a:srgbClr val="62B878"/>
                </a:solidFill>
                <a:latin typeface="Basis Grotesque" panose="02000503030000020004" pitchFamily="50" charset="0"/>
              </a:rPr>
              <a:t>The best buying experience in the data center industry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E427DAC-8147-4E1D-95AC-2B56322AC57B}"/>
              </a:ext>
            </a:extLst>
          </p:cNvPr>
          <p:cNvSpPr txBox="1"/>
          <p:nvPr/>
        </p:nvSpPr>
        <p:spPr>
          <a:xfrm>
            <a:off x="3646824" y="5537567"/>
            <a:ext cx="2325875" cy="547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  <a:spcAft>
                <a:spcPts val="3600"/>
              </a:spcAft>
            </a:pPr>
            <a:r>
              <a:rPr lang="en-US" sz="1200" dirty="0">
                <a:solidFill>
                  <a:srgbClr val="62B878"/>
                </a:solidFill>
                <a:latin typeface="Basis Grotesque" panose="02000503030000020004" pitchFamily="50" charset="0"/>
              </a:rPr>
              <a:t>The most efficient route to market for data center services</a:t>
            </a:r>
          </a:p>
        </p:txBody>
      </p:sp>
      <p:pic>
        <p:nvPicPr>
          <p:cNvPr id="43" name="Picture 42" descr="A picture containing object&#10;&#10;Description automatically generated">
            <a:extLst>
              <a:ext uri="{FF2B5EF4-FFF2-40B4-BE49-F238E27FC236}">
                <a16:creationId xmlns:a16="http://schemas.microsoft.com/office/drawing/2014/main" id="{C57109BB-298D-4921-87F6-560352C428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480" y="2816334"/>
            <a:ext cx="649032" cy="649032"/>
          </a:xfrm>
          <a:prstGeom prst="rect">
            <a:avLst/>
          </a:prstGeom>
        </p:spPr>
      </p:pic>
      <p:pic>
        <p:nvPicPr>
          <p:cNvPr id="44" name="Picture 43" descr="A picture containing object&#10;&#10;Description automatically generated">
            <a:extLst>
              <a:ext uri="{FF2B5EF4-FFF2-40B4-BE49-F238E27FC236}">
                <a16:creationId xmlns:a16="http://schemas.microsoft.com/office/drawing/2014/main" id="{4840DA75-FD68-497A-9C53-7D91C95473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092" y="3525983"/>
            <a:ext cx="649032" cy="649032"/>
          </a:xfrm>
          <a:prstGeom prst="rect">
            <a:avLst/>
          </a:prstGeom>
        </p:spPr>
      </p:pic>
      <p:pic>
        <p:nvPicPr>
          <p:cNvPr id="45" name="Picture 44" descr="A picture containing object&#10;&#10;Description automatically generated">
            <a:extLst>
              <a:ext uri="{FF2B5EF4-FFF2-40B4-BE49-F238E27FC236}">
                <a16:creationId xmlns:a16="http://schemas.microsoft.com/office/drawing/2014/main" id="{6144ED66-A55F-4DBE-9778-4FE462EE1F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8814" y="4233207"/>
            <a:ext cx="649032" cy="649032"/>
          </a:xfrm>
          <a:prstGeom prst="rect">
            <a:avLst/>
          </a:prstGeom>
        </p:spPr>
      </p:pic>
      <p:pic>
        <p:nvPicPr>
          <p:cNvPr id="46" name="Picture 45" descr="A picture containing object&#10;&#10;Description automatically generated">
            <a:extLst>
              <a:ext uri="{FF2B5EF4-FFF2-40B4-BE49-F238E27FC236}">
                <a16:creationId xmlns:a16="http://schemas.microsoft.com/office/drawing/2014/main" id="{A519E06B-1326-4AEE-A9F8-7339E42D62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480" y="4940431"/>
            <a:ext cx="649032" cy="649032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94D36BB6-F08F-46EC-90C6-C29B90763122}"/>
              </a:ext>
            </a:extLst>
          </p:cNvPr>
          <p:cNvSpPr txBox="1"/>
          <p:nvPr/>
        </p:nvSpPr>
        <p:spPr>
          <a:xfrm>
            <a:off x="6238043" y="5499464"/>
            <a:ext cx="2645358" cy="31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  <a:spcAft>
                <a:spcPts val="3600"/>
              </a:spcAft>
            </a:pPr>
            <a:r>
              <a:rPr lang="en-US" sz="1200" dirty="0">
                <a:latin typeface="Basis Grotesque Medium" panose="02000603030000020004" pitchFamily="50" charset="0"/>
              </a:rPr>
              <a:t>15+ Brokerage firms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A01F57A-76C3-425D-8915-7CC5998FDE19}"/>
              </a:ext>
            </a:extLst>
          </p:cNvPr>
          <p:cNvSpPr txBox="1"/>
          <p:nvPr/>
        </p:nvSpPr>
        <p:spPr>
          <a:xfrm>
            <a:off x="8277542" y="5514916"/>
            <a:ext cx="2645358" cy="31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  <a:spcAft>
                <a:spcPts val="3600"/>
              </a:spcAft>
            </a:pPr>
            <a:r>
              <a:rPr lang="en-US" sz="1200" dirty="0">
                <a:latin typeface="Basis Grotesque Medium" panose="02000603030000020004" pitchFamily="50" charset="0"/>
              </a:rPr>
              <a:t>End-Users</a:t>
            </a:r>
          </a:p>
        </p:txBody>
      </p:sp>
      <p:pic>
        <p:nvPicPr>
          <p:cNvPr id="52" name="Picture 51" descr="A close up of a logo&#10;&#10;Description automatically generated">
            <a:extLst>
              <a:ext uri="{FF2B5EF4-FFF2-40B4-BE49-F238E27FC236}">
                <a16:creationId xmlns:a16="http://schemas.microsoft.com/office/drawing/2014/main" id="{583CD826-F4CD-4AF8-A5F8-9C725713D72C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469" y="6364391"/>
            <a:ext cx="1294759" cy="236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195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8228089-8792-4D40-A983-D08ED7BDCEF2}"/>
              </a:ext>
            </a:extLst>
          </p:cNvPr>
          <p:cNvSpPr txBox="1"/>
          <p:nvPr/>
        </p:nvSpPr>
        <p:spPr>
          <a:xfrm>
            <a:off x="788670" y="646331"/>
            <a:ext cx="8595360" cy="511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  <a:spcAft>
                <a:spcPts val="3600"/>
              </a:spcAft>
            </a:pPr>
            <a:r>
              <a:rPr lang="en-US" sz="2500" dirty="0">
                <a:latin typeface="Basis Grotesque Medium" panose="02000603030000020004" pitchFamily="50" charset="0"/>
              </a:rPr>
              <a:t>images</a:t>
            </a:r>
          </a:p>
        </p:txBody>
      </p:sp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AFB62415-BEF9-4978-89E6-313D380FF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058" y="1968816"/>
            <a:ext cx="562055" cy="2920367"/>
          </a:xfrm>
          <a:prstGeom prst="rect">
            <a:avLst/>
          </a:prstGeom>
        </p:spPr>
      </p:pic>
      <p:pic>
        <p:nvPicPr>
          <p:cNvPr id="33" name="Picture 32" descr="A picture containing object&#10;&#10;Description automatically generated">
            <a:extLst>
              <a:ext uri="{FF2B5EF4-FFF2-40B4-BE49-F238E27FC236}">
                <a16:creationId xmlns:a16="http://schemas.microsoft.com/office/drawing/2014/main" id="{09162FBF-8BBB-4C8B-A2A0-AB474CCF2C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478098" y="2150915"/>
            <a:ext cx="814489" cy="814489"/>
          </a:xfrm>
          <a:prstGeom prst="rect">
            <a:avLst/>
          </a:prstGeom>
        </p:spPr>
      </p:pic>
      <p:pic>
        <p:nvPicPr>
          <p:cNvPr id="52" name="Picture 51" descr="A close up of a logo&#10;&#10;Description automatically generated">
            <a:extLst>
              <a:ext uri="{FF2B5EF4-FFF2-40B4-BE49-F238E27FC236}">
                <a16:creationId xmlns:a16="http://schemas.microsoft.com/office/drawing/2014/main" id="{583CD826-F4CD-4AF8-A5F8-9C725713D72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469" y="6364391"/>
            <a:ext cx="1294759" cy="23682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F377C0F-F013-4861-82B9-67D433E0BA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710" y="6134191"/>
            <a:ext cx="2465837" cy="1310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9A5D06-AC63-4405-BF6D-C61499B0FB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794" y="1651714"/>
            <a:ext cx="1749556" cy="1313691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BDF5EE5B-22CB-4138-A68E-8AB1A5F984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584" y="2327445"/>
            <a:ext cx="2115316" cy="3130302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1B7BA6EF-687C-4FA7-8FA1-113BB011E800}"/>
              </a:ext>
            </a:extLst>
          </p:cNvPr>
          <p:cNvSpPr/>
          <p:nvPr/>
        </p:nvSpPr>
        <p:spPr>
          <a:xfrm>
            <a:off x="406960" y="2181811"/>
            <a:ext cx="845963" cy="897831"/>
          </a:xfrm>
          <a:prstGeom prst="rect">
            <a:avLst/>
          </a:prstGeom>
          <a:noFill/>
          <a:ln w="19050">
            <a:solidFill>
              <a:srgbClr val="62B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2D09A3E-9A40-49A1-B92B-FC1BF0CBBDF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647065"/>
            <a:ext cx="1252440" cy="1376937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0D8E0B50-8C06-4A22-97FF-0893932078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145" y="3872995"/>
            <a:ext cx="914402" cy="908306"/>
          </a:xfrm>
          <a:prstGeom prst="rect">
            <a:avLst/>
          </a:prstGeom>
        </p:spPr>
      </p:pic>
      <p:pic>
        <p:nvPicPr>
          <p:cNvPr id="22" name="Picture 21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F94E5D71-053D-49BF-A63C-9447F59A939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159" y="3793747"/>
            <a:ext cx="499873" cy="106680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164F14B-2E07-4834-8D81-33360A714D4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7812" y="3793747"/>
            <a:ext cx="1115570" cy="1078994"/>
          </a:xfrm>
          <a:prstGeom prst="rect">
            <a:avLst/>
          </a:prstGeom>
        </p:spPr>
      </p:pic>
      <p:pic>
        <p:nvPicPr>
          <p:cNvPr id="42" name="Picture 41" descr="A screenshot of a cell phone&#10;&#10;Description automatically generated">
            <a:extLst>
              <a:ext uri="{FF2B5EF4-FFF2-40B4-BE49-F238E27FC236}">
                <a16:creationId xmlns:a16="http://schemas.microsoft.com/office/drawing/2014/main" id="{CC67E7E2-A846-4DA5-94EA-434D82B5A0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4030" y="3793747"/>
            <a:ext cx="499873" cy="1066802"/>
          </a:xfrm>
          <a:prstGeom prst="rect">
            <a:avLst/>
          </a:prstGeom>
        </p:spPr>
      </p:pic>
      <p:pic>
        <p:nvPicPr>
          <p:cNvPr id="50" name="Picture 49" descr="A close up of a necklace&#10;&#10;Description automatically generated">
            <a:extLst>
              <a:ext uri="{FF2B5EF4-FFF2-40B4-BE49-F238E27FC236}">
                <a16:creationId xmlns:a16="http://schemas.microsoft.com/office/drawing/2014/main" id="{80EAC16D-0098-4DE5-9B75-A3444179C06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157518"/>
            <a:ext cx="1057658" cy="600457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B8D78B8E-3B49-4204-8832-8870FF5DFD4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621" y="1590708"/>
            <a:ext cx="2576564" cy="1749557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9D7C2148-574F-4326-93DC-C279A7F82E1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345" y="5088562"/>
            <a:ext cx="572612" cy="73836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7DCB825B-8068-4DD9-AE81-847886D23ED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2032" y="1039019"/>
            <a:ext cx="1885693" cy="1078994"/>
          </a:xfrm>
          <a:prstGeom prst="rect">
            <a:avLst/>
          </a:prstGeom>
        </p:spPr>
      </p:pic>
      <p:pic>
        <p:nvPicPr>
          <p:cNvPr id="59" name="Picture 58" descr="A close up of a logo&#10;&#10;Description automatically generated">
            <a:extLst>
              <a:ext uri="{FF2B5EF4-FFF2-40B4-BE49-F238E27FC236}">
                <a16:creationId xmlns:a16="http://schemas.microsoft.com/office/drawing/2014/main" id="{B677377B-8D61-4209-AAFF-22D07E7FBDF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487812" y="486140"/>
            <a:ext cx="2416128" cy="99397"/>
          </a:xfrm>
          <a:prstGeom prst="rect">
            <a:avLst/>
          </a:prstGeom>
        </p:spPr>
      </p:pic>
      <p:pic>
        <p:nvPicPr>
          <p:cNvPr id="61" name="Picture 60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E2FDE96-7E8F-45FB-BD52-B304B05623C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68" y="3191278"/>
            <a:ext cx="2135169" cy="1832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56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 descr="A screenshot of a cell phone&#10;&#10;Description automatically generated">
            <a:extLst>
              <a:ext uri="{FF2B5EF4-FFF2-40B4-BE49-F238E27FC236}">
                <a16:creationId xmlns:a16="http://schemas.microsoft.com/office/drawing/2014/main" id="{DE6ED066-50AA-4294-98AA-CC751F333C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580" y="643467"/>
            <a:ext cx="3027639" cy="2543217"/>
          </a:xfrm>
          <a:prstGeom prst="rect">
            <a:avLst/>
          </a:prstGeom>
        </p:spPr>
      </p:pic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1B6081D-D3E8-4209-B85B-EB1C655A62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1214" y="1111170"/>
            <a:ext cx="11040" cy="4645103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38" descr="A screenshot of a cell phone&#10;&#10;Description automatically generated">
            <a:extLst>
              <a:ext uri="{FF2B5EF4-FFF2-40B4-BE49-F238E27FC236}">
                <a16:creationId xmlns:a16="http://schemas.microsoft.com/office/drawing/2014/main" id="{B7DAE87E-5C2F-4FE6-986C-E4C0358FB2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966" y="643467"/>
            <a:ext cx="3027639" cy="2543217"/>
          </a:xfrm>
          <a:prstGeom prst="rect">
            <a:avLst/>
          </a:prstGeom>
        </p:spPr>
      </p:pic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8CA55E4-1295-45C8-BA05-5A9E705B74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03027" y="3428998"/>
            <a:ext cx="4188904" cy="1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08C5794E-A9A1-4A23-AF68-C79A782233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610334" y="3428998"/>
            <a:ext cx="4188904" cy="1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 descr="A screen shot of a computer&#10;&#10;Description automatically generated">
            <a:extLst>
              <a:ext uri="{FF2B5EF4-FFF2-40B4-BE49-F238E27FC236}">
                <a16:creationId xmlns:a16="http://schemas.microsoft.com/office/drawing/2014/main" id="{9889EEE0-F4E7-44B9-804A-84C790D989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006" y="3671316"/>
            <a:ext cx="3030787" cy="2545862"/>
          </a:xfrm>
          <a:prstGeom prst="rect">
            <a:avLst/>
          </a:prstGeom>
        </p:spPr>
      </p:pic>
      <p:pic>
        <p:nvPicPr>
          <p:cNvPr id="35" name="Picture 34" descr="A screenshot of a cell phone&#10;&#10;Description automatically generated">
            <a:extLst>
              <a:ext uri="{FF2B5EF4-FFF2-40B4-BE49-F238E27FC236}">
                <a16:creationId xmlns:a16="http://schemas.microsoft.com/office/drawing/2014/main" id="{69107B50-F1DC-468E-A12E-F7C1715C38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864" y="3671316"/>
            <a:ext cx="3039843" cy="2553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314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>
            <a:extLst>
              <a:ext uri="{FF2B5EF4-FFF2-40B4-BE49-F238E27FC236}">
                <a16:creationId xmlns:a16="http://schemas.microsoft.com/office/drawing/2014/main" id="{6AF87FB0-CB93-4F72-9279-BC4CE90B31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653591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E139927-0A6F-4AD3-91D3-B2A9E67159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1732" y="321732"/>
            <a:ext cx="4111054" cy="3674848"/>
          </a:xfrm>
          <a:prstGeom prst="rect">
            <a:avLst/>
          </a:prstGeom>
          <a:solidFill>
            <a:srgbClr val="FFFFFF"/>
          </a:solidFill>
          <a:ln w="15875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Picture 15" descr="A screenshot of a cell phone&#10;&#10;Description automatically generated">
            <a:extLst>
              <a:ext uri="{FF2B5EF4-FFF2-40B4-BE49-F238E27FC236}">
                <a16:creationId xmlns:a16="http://schemas.microsoft.com/office/drawing/2014/main" id="{972C9353-5F3C-48EB-BE8C-42EEAF950E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54" y="795599"/>
            <a:ext cx="3775899" cy="2718649"/>
          </a:xfrm>
          <a:prstGeom prst="rect">
            <a:avLst/>
          </a:prstGeom>
        </p:spPr>
      </p:pic>
      <p:sp>
        <p:nvSpPr>
          <p:cNvPr id="61" name="Rectangle 60">
            <a:extLst>
              <a:ext uri="{FF2B5EF4-FFF2-40B4-BE49-F238E27FC236}">
                <a16:creationId xmlns:a16="http://schemas.microsoft.com/office/drawing/2014/main" id="{5EADE63F-FE89-4F18-B3CE-624078B38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79747" y="321732"/>
            <a:ext cx="2766017" cy="3026832"/>
          </a:xfrm>
          <a:prstGeom prst="rect">
            <a:avLst/>
          </a:prstGeom>
          <a:solidFill>
            <a:srgbClr val="FFFFFF"/>
          </a:solidFill>
          <a:ln w="15875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09A8FA6-15F5-44E3-8495-9671E72834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660" y="60144"/>
            <a:ext cx="2912361" cy="3049592"/>
          </a:xfrm>
          <a:prstGeom prst="rect">
            <a:avLst/>
          </a:prstGeom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6BDEE881-E8E3-4725-A31C-40F714E1FC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1732" y="4155753"/>
            <a:ext cx="4111054" cy="2380509"/>
          </a:xfrm>
          <a:prstGeom prst="rect">
            <a:avLst/>
          </a:prstGeom>
          <a:solidFill>
            <a:srgbClr val="FFFFFF"/>
          </a:solidFill>
          <a:ln w="15875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7D49B7BB-2F71-4177-BECE-138797C3C8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36" y="4318312"/>
            <a:ext cx="3414135" cy="2065554"/>
          </a:xfrm>
          <a:prstGeom prst="rect">
            <a:avLst/>
          </a:prstGeom>
        </p:spPr>
      </p:pic>
      <p:sp>
        <p:nvSpPr>
          <p:cNvPr id="65" name="Rectangle 64">
            <a:extLst>
              <a:ext uri="{FF2B5EF4-FFF2-40B4-BE49-F238E27FC236}">
                <a16:creationId xmlns:a16="http://schemas.microsoft.com/office/drawing/2014/main" id="{FB202DE7-B82B-4D71-88F3-4363532A4B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79747" y="3509431"/>
            <a:ext cx="2766017" cy="3026832"/>
          </a:xfrm>
          <a:prstGeom prst="rect">
            <a:avLst/>
          </a:prstGeom>
          <a:solidFill>
            <a:srgbClr val="FFFFFF"/>
          </a:solidFill>
          <a:ln w="15875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2" name="Picture 11" descr="A screenshot of a cell phone&#10;&#10;Description automatically generated">
            <a:extLst>
              <a:ext uri="{FF2B5EF4-FFF2-40B4-BE49-F238E27FC236}">
                <a16:creationId xmlns:a16="http://schemas.microsoft.com/office/drawing/2014/main" id="{94BA6249-46A6-4535-9D00-79ACC7B0C1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230" y="3820021"/>
            <a:ext cx="2438503" cy="2414118"/>
          </a:xfrm>
          <a:prstGeom prst="rect">
            <a:avLst/>
          </a:prstGeom>
        </p:spPr>
      </p:pic>
      <p:pic>
        <p:nvPicPr>
          <p:cNvPr id="52" name="Picture 51" descr="A close up of a logo&#10;&#10;Description automatically generated">
            <a:extLst>
              <a:ext uri="{FF2B5EF4-FFF2-40B4-BE49-F238E27FC236}">
                <a16:creationId xmlns:a16="http://schemas.microsoft.com/office/drawing/2014/main" id="{583CD826-F4CD-4AF8-A5F8-9C725713D72C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469" y="6364391"/>
            <a:ext cx="1294759" cy="236821"/>
          </a:xfrm>
          <a:prstGeom prst="rect">
            <a:avLst/>
          </a:prstGeom>
        </p:spPr>
      </p:pic>
      <p:pic>
        <p:nvPicPr>
          <p:cNvPr id="32" name="Picture 31" descr="A screenshot of a cell phone&#10;&#10;Description automatically generated">
            <a:extLst>
              <a:ext uri="{FF2B5EF4-FFF2-40B4-BE49-F238E27FC236}">
                <a16:creationId xmlns:a16="http://schemas.microsoft.com/office/drawing/2014/main" id="{45A98AF0-F744-4C29-9AFF-F7F1E3299B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552" y="593553"/>
            <a:ext cx="4406068" cy="551002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41CA7D7-7644-465F-AE7A-B6229C22F0B1}"/>
              </a:ext>
            </a:extLst>
          </p:cNvPr>
          <p:cNvSpPr/>
          <p:nvPr/>
        </p:nvSpPr>
        <p:spPr>
          <a:xfrm>
            <a:off x="0" y="1"/>
            <a:ext cx="7653590" cy="6858000"/>
          </a:xfrm>
          <a:prstGeom prst="rect">
            <a:avLst/>
          </a:prstGeom>
          <a:solidFill>
            <a:schemeClr val="bg1">
              <a:lumMod val="50000"/>
              <a:lumOff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4994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021F3913-2C09-4B41-BC21-37506D06A1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717" y="1967906"/>
            <a:ext cx="899886" cy="435883"/>
          </a:xfrm>
          <a:prstGeom prst="rect">
            <a:avLst/>
          </a:prstGeom>
        </p:spPr>
      </p:pic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2F9582F8-F715-4DA5-9718-A7FB08854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602" y="1836940"/>
            <a:ext cx="1153409" cy="69781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28CD200-649F-4482-9012-BEFDB267E1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82" y="1829701"/>
            <a:ext cx="1153409" cy="697813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143CE94F-18CC-45D7-BBC5-97769C0FBB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088" y="1836940"/>
            <a:ext cx="1153409" cy="69781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9F38EE6-4F7A-45F5-A27A-55620D21CE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103" y="2641220"/>
            <a:ext cx="1066323" cy="64512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0F685D0-12A6-4F19-8F19-F57B6C92142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524" y="3270476"/>
            <a:ext cx="1066323" cy="645125"/>
          </a:xfrm>
          <a:prstGeom prst="rect">
            <a:avLst/>
          </a:prstGeom>
        </p:spPr>
      </p:pic>
      <p:pic>
        <p:nvPicPr>
          <p:cNvPr id="37" name="Picture 36" descr="A picture containing cross&#10;&#10;Description automatically generated">
            <a:extLst>
              <a:ext uri="{FF2B5EF4-FFF2-40B4-BE49-F238E27FC236}">
                <a16:creationId xmlns:a16="http://schemas.microsoft.com/office/drawing/2014/main" id="{22DD0FD2-C94F-42EB-B26E-C8062EF10DC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800" y="3169857"/>
            <a:ext cx="1247451" cy="754707"/>
          </a:xfrm>
          <a:prstGeom prst="rect">
            <a:avLst/>
          </a:prstGeom>
        </p:spPr>
      </p:pic>
      <p:pic>
        <p:nvPicPr>
          <p:cNvPr id="39" name="Picture 38" descr="A picture containing object&#10;&#10;Description automatically generated">
            <a:extLst>
              <a:ext uri="{FF2B5EF4-FFF2-40B4-BE49-F238E27FC236}">
                <a16:creationId xmlns:a16="http://schemas.microsoft.com/office/drawing/2014/main" id="{763AB9F2-B56F-4E94-B019-ABEE8CC30D2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8" y="3277961"/>
            <a:ext cx="1066323" cy="645125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AEF36193-DE74-479A-A952-AE3F419CD50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8604" y="2553803"/>
            <a:ext cx="1066323" cy="645125"/>
          </a:xfrm>
          <a:prstGeom prst="rect">
            <a:avLst/>
          </a:prstGeom>
        </p:spPr>
      </p:pic>
      <p:pic>
        <p:nvPicPr>
          <p:cNvPr id="43" name="Picture 42" descr="A picture containing object&#10;&#10;Description automatically generated">
            <a:extLst>
              <a:ext uri="{FF2B5EF4-FFF2-40B4-BE49-F238E27FC236}">
                <a16:creationId xmlns:a16="http://schemas.microsoft.com/office/drawing/2014/main" id="{B9C887FC-867F-4E24-970E-8171D69D512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115" y="2553803"/>
            <a:ext cx="1066323" cy="645125"/>
          </a:xfrm>
          <a:prstGeom prst="rect">
            <a:avLst/>
          </a:prstGeom>
        </p:spPr>
      </p:pic>
      <p:pic>
        <p:nvPicPr>
          <p:cNvPr id="45" name="Picture 44" descr="A close up of a logo&#10;&#10;Description automatically generated">
            <a:extLst>
              <a:ext uri="{FF2B5EF4-FFF2-40B4-BE49-F238E27FC236}">
                <a16:creationId xmlns:a16="http://schemas.microsoft.com/office/drawing/2014/main" id="{923ED074-6EF9-4E0B-BE95-FC87E8A2360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607" y="2250694"/>
            <a:ext cx="2152741" cy="1302407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88599EC4-385E-4B46-B4F7-8B1B55A6D1D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8" y="2579336"/>
            <a:ext cx="1066323" cy="645125"/>
          </a:xfrm>
          <a:prstGeom prst="rect">
            <a:avLst/>
          </a:prstGeom>
        </p:spPr>
      </p:pic>
      <p:pic>
        <p:nvPicPr>
          <p:cNvPr id="51" name="Picture 50" descr="A close up of a logo&#10;&#10;Description automatically generated">
            <a:extLst>
              <a:ext uri="{FF2B5EF4-FFF2-40B4-BE49-F238E27FC236}">
                <a16:creationId xmlns:a16="http://schemas.microsoft.com/office/drawing/2014/main" id="{9C05E882-B916-4ACE-BFA3-1C422E31523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9677" y="1936609"/>
            <a:ext cx="1066323" cy="645125"/>
          </a:xfrm>
          <a:prstGeom prst="rect">
            <a:avLst/>
          </a:prstGeom>
        </p:spPr>
      </p:pic>
      <p:pic>
        <p:nvPicPr>
          <p:cNvPr id="53" name="Picture 52" descr="A close up of a logo&#10;&#10;Description automatically generated">
            <a:extLst>
              <a:ext uri="{FF2B5EF4-FFF2-40B4-BE49-F238E27FC236}">
                <a16:creationId xmlns:a16="http://schemas.microsoft.com/office/drawing/2014/main" id="{6845D4D2-C8F2-4483-A51F-B27D327FD4C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060" y="1934211"/>
            <a:ext cx="1066323" cy="645125"/>
          </a:xfrm>
          <a:prstGeom prst="rect">
            <a:avLst/>
          </a:prstGeom>
        </p:spPr>
      </p:pic>
      <p:pic>
        <p:nvPicPr>
          <p:cNvPr id="55" name="Picture 54" descr="A drawing of a face&#10;&#10;Description automatically generated">
            <a:extLst>
              <a:ext uri="{FF2B5EF4-FFF2-40B4-BE49-F238E27FC236}">
                <a16:creationId xmlns:a16="http://schemas.microsoft.com/office/drawing/2014/main" id="{EC75C06A-A435-4020-8F88-EE9996C014E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808" y="3434601"/>
            <a:ext cx="1322836" cy="398398"/>
          </a:xfrm>
          <a:prstGeom prst="rect">
            <a:avLst/>
          </a:prstGeom>
        </p:spPr>
      </p:pic>
      <p:pic>
        <p:nvPicPr>
          <p:cNvPr id="63" name="Picture 62" descr="A close up of a logo&#10;&#10;Description automatically generated">
            <a:extLst>
              <a:ext uri="{FF2B5EF4-FFF2-40B4-BE49-F238E27FC236}">
                <a16:creationId xmlns:a16="http://schemas.microsoft.com/office/drawing/2014/main" id="{9F6838E3-8D3A-413E-89AA-DB480E60DD0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17" y="3988717"/>
            <a:ext cx="1208580" cy="731191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3BD90E71-2C3A-4DB0-9161-B0D56947D53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239" y="5127800"/>
            <a:ext cx="1214839" cy="734978"/>
          </a:xfrm>
          <a:prstGeom prst="rect">
            <a:avLst/>
          </a:prstGeom>
        </p:spPr>
      </p:pic>
      <p:pic>
        <p:nvPicPr>
          <p:cNvPr id="67" name="Picture 66" descr="A close up of a sign&#10;&#10;Description automatically generated">
            <a:extLst>
              <a:ext uri="{FF2B5EF4-FFF2-40B4-BE49-F238E27FC236}">
                <a16:creationId xmlns:a16="http://schemas.microsoft.com/office/drawing/2014/main" id="{A9F4B336-7D4A-4925-9B17-B5FCA153353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498" y="4270217"/>
            <a:ext cx="896374" cy="542307"/>
          </a:xfrm>
          <a:prstGeom prst="rect">
            <a:avLst/>
          </a:prstGeom>
        </p:spPr>
      </p:pic>
      <p:pic>
        <p:nvPicPr>
          <p:cNvPr id="69" name="Picture 68" descr="A close up of a sign&#10;&#10;Description automatically generated">
            <a:extLst>
              <a:ext uri="{FF2B5EF4-FFF2-40B4-BE49-F238E27FC236}">
                <a16:creationId xmlns:a16="http://schemas.microsoft.com/office/drawing/2014/main" id="{28AD7B5A-4EF0-414B-81EC-D9AC6AB04BA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004" y="4176332"/>
            <a:ext cx="988669" cy="598145"/>
          </a:xfrm>
          <a:prstGeom prst="rect">
            <a:avLst/>
          </a:prstGeom>
        </p:spPr>
      </p:pic>
      <p:pic>
        <p:nvPicPr>
          <p:cNvPr id="71" name="Picture 70" descr="A close up of a logo&#10;&#10;Description automatically generated">
            <a:extLst>
              <a:ext uri="{FF2B5EF4-FFF2-40B4-BE49-F238E27FC236}">
                <a16:creationId xmlns:a16="http://schemas.microsoft.com/office/drawing/2014/main" id="{958E10BC-4431-460D-A1EC-2D813F6404D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442" y="3240388"/>
            <a:ext cx="1460266" cy="705299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6D16467E-B752-4AE0-A338-204C5F0119F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937" y="4177196"/>
            <a:ext cx="1208580" cy="647517"/>
          </a:xfrm>
          <a:prstGeom prst="rect">
            <a:avLst/>
          </a:prstGeom>
        </p:spPr>
      </p:pic>
      <p:pic>
        <p:nvPicPr>
          <p:cNvPr id="75" name="Picture 74" descr="A close up of a sign&#10;&#10;Description automatically generated">
            <a:extLst>
              <a:ext uri="{FF2B5EF4-FFF2-40B4-BE49-F238E27FC236}">
                <a16:creationId xmlns:a16="http://schemas.microsoft.com/office/drawing/2014/main" id="{B32FE452-58F3-49E2-8F80-03C69868C8A3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740" y="3338530"/>
            <a:ext cx="1208581" cy="618747"/>
          </a:xfrm>
          <a:prstGeom prst="rect">
            <a:avLst/>
          </a:prstGeom>
        </p:spPr>
      </p:pic>
      <p:pic>
        <p:nvPicPr>
          <p:cNvPr id="77" name="Picture 76" descr="A close up of a sign&#10;&#10;Description automatically generated">
            <a:extLst>
              <a:ext uri="{FF2B5EF4-FFF2-40B4-BE49-F238E27FC236}">
                <a16:creationId xmlns:a16="http://schemas.microsoft.com/office/drawing/2014/main" id="{ABDF2CBF-1DA2-4C43-A45B-1EF92BF31A0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061" y="5332158"/>
            <a:ext cx="1164541" cy="429159"/>
          </a:xfrm>
          <a:prstGeom prst="rect">
            <a:avLst/>
          </a:prstGeom>
        </p:spPr>
      </p:pic>
      <p:pic>
        <p:nvPicPr>
          <p:cNvPr id="79" name="Picture 78" descr="A close up of a sign&#10;&#10;Description automatically generated">
            <a:extLst>
              <a:ext uri="{FF2B5EF4-FFF2-40B4-BE49-F238E27FC236}">
                <a16:creationId xmlns:a16="http://schemas.microsoft.com/office/drawing/2014/main" id="{98B82076-683F-4A5A-BBDF-603EBB31D79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645" y="5368437"/>
            <a:ext cx="1247821" cy="224123"/>
          </a:xfrm>
          <a:prstGeom prst="rect">
            <a:avLst/>
          </a:prstGeom>
        </p:spPr>
      </p:pic>
      <p:pic>
        <p:nvPicPr>
          <p:cNvPr id="83" name="Picture 82" descr="A close up of a sign&#10;&#10;Description automatically generated">
            <a:extLst>
              <a:ext uri="{FF2B5EF4-FFF2-40B4-BE49-F238E27FC236}">
                <a16:creationId xmlns:a16="http://schemas.microsoft.com/office/drawing/2014/main" id="{6BDD097D-AA9B-456B-BF95-18CB7E2F6DC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281" y="4343365"/>
            <a:ext cx="1361438" cy="463208"/>
          </a:xfrm>
          <a:prstGeom prst="rect">
            <a:avLst/>
          </a:prstGeom>
        </p:spPr>
      </p:pic>
      <p:pic>
        <p:nvPicPr>
          <p:cNvPr id="85" name="Picture 84" descr="A close up of a screen&#10;&#10;Description automatically generated">
            <a:extLst>
              <a:ext uri="{FF2B5EF4-FFF2-40B4-BE49-F238E27FC236}">
                <a16:creationId xmlns:a16="http://schemas.microsoft.com/office/drawing/2014/main" id="{41D2D538-E7A9-48F2-A3A5-BC535E2636FB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9197" y="5379794"/>
            <a:ext cx="1567543" cy="230990"/>
          </a:xfrm>
          <a:prstGeom prst="rect">
            <a:avLst/>
          </a:prstGeom>
        </p:spPr>
      </p:pic>
      <p:pic>
        <p:nvPicPr>
          <p:cNvPr id="87" name="Picture 86" descr="A close up of a sign&#10;&#10;Description automatically generated">
            <a:extLst>
              <a:ext uri="{FF2B5EF4-FFF2-40B4-BE49-F238E27FC236}">
                <a16:creationId xmlns:a16="http://schemas.microsoft.com/office/drawing/2014/main" id="{6F699C44-D920-4394-9257-EB489B204FA9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582" y="4565158"/>
            <a:ext cx="1344930" cy="241415"/>
          </a:xfrm>
          <a:prstGeom prst="rect">
            <a:avLst/>
          </a:prstGeom>
        </p:spPr>
      </p:pic>
      <p:pic>
        <p:nvPicPr>
          <p:cNvPr id="93" name="Picture 92" descr="A picture containing clipart&#10;&#10;Description automatically generated">
            <a:extLst>
              <a:ext uri="{FF2B5EF4-FFF2-40B4-BE49-F238E27FC236}">
                <a16:creationId xmlns:a16="http://schemas.microsoft.com/office/drawing/2014/main" id="{1966942A-E40F-4262-9AFE-D797C916C3C0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363" y="1866775"/>
            <a:ext cx="1275212" cy="623664"/>
          </a:xfrm>
          <a:prstGeom prst="rect">
            <a:avLst/>
          </a:prstGeom>
        </p:spPr>
      </p:pic>
      <p:pic>
        <p:nvPicPr>
          <p:cNvPr id="95" name="Picture 94" descr="A picture containing clipart&#10;&#10;Description automatically generated">
            <a:extLst>
              <a:ext uri="{FF2B5EF4-FFF2-40B4-BE49-F238E27FC236}">
                <a16:creationId xmlns:a16="http://schemas.microsoft.com/office/drawing/2014/main" id="{7E974F68-8C4A-4532-B19C-A29EF523EC4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518" y="3434601"/>
            <a:ext cx="1362075" cy="34290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576CE424-DA20-4B70-892D-C6429DE39359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442" y="4513886"/>
            <a:ext cx="1219058" cy="310827"/>
          </a:xfrm>
          <a:prstGeom prst="rect">
            <a:avLst/>
          </a:prstGeom>
        </p:spPr>
      </p:pic>
      <p:pic>
        <p:nvPicPr>
          <p:cNvPr id="99" name="Picture 98" descr="A picture containing clipart&#10;&#10;Description automatically generated">
            <a:extLst>
              <a:ext uri="{FF2B5EF4-FFF2-40B4-BE49-F238E27FC236}">
                <a16:creationId xmlns:a16="http://schemas.microsoft.com/office/drawing/2014/main" id="{A3A30D4B-937D-4A36-9985-4EDF25FF56A5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031" y="2613656"/>
            <a:ext cx="1085498" cy="656726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2065FF2E-61FE-43B4-81BA-D3DA5804D4EF}"/>
              </a:ext>
            </a:extLst>
          </p:cNvPr>
          <p:cNvSpPr txBox="1"/>
          <p:nvPr/>
        </p:nvSpPr>
        <p:spPr>
          <a:xfrm>
            <a:off x="788670" y="646331"/>
            <a:ext cx="8595360" cy="511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  <a:spcAft>
                <a:spcPts val="3600"/>
              </a:spcAft>
            </a:pPr>
            <a:r>
              <a:rPr lang="en-US" sz="2500" dirty="0">
                <a:latin typeface="Basis Grotesque Medium" panose="02000603030000020004" pitchFamily="50" charset="0"/>
              </a:rPr>
              <a:t>Data center vendors</a:t>
            </a:r>
          </a:p>
        </p:txBody>
      </p:sp>
    </p:spTree>
    <p:extLst>
      <p:ext uri="{BB962C8B-B14F-4D97-AF65-F5344CB8AC3E}">
        <p14:creationId xmlns:p14="http://schemas.microsoft.com/office/powerpoint/2010/main" val="38748492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60</Words>
  <Application>Microsoft Office PowerPoint</Application>
  <PresentationFormat>Widescreen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Basis Grotesque</vt:lpstr>
      <vt:lpstr>Basis Grotesque Medium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Christopher Trapp</dc:creator>
  <cp:lastModifiedBy>Nicholas Molina</cp:lastModifiedBy>
  <cp:revision>10</cp:revision>
  <dcterms:created xsi:type="dcterms:W3CDTF">2019-02-22T19:46:46Z</dcterms:created>
  <dcterms:modified xsi:type="dcterms:W3CDTF">2019-04-10T16:07:43Z</dcterms:modified>
</cp:coreProperties>
</file>