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6"/>
  </p:notesMasterIdLst>
  <p:handoutMasterIdLst>
    <p:handoutMasterId r:id="rId27"/>
  </p:handoutMasterIdLst>
  <p:sldIdLst>
    <p:sldId id="256" r:id="rId2"/>
    <p:sldId id="279" r:id="rId3"/>
    <p:sldId id="280" r:id="rId4"/>
    <p:sldId id="276" r:id="rId5"/>
    <p:sldId id="27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8" r:id="rId20"/>
    <p:sldId id="281" r:id="rId21"/>
    <p:sldId id="282" r:id="rId22"/>
    <p:sldId id="273" r:id="rId23"/>
    <p:sldId id="274" r:id="rId24"/>
    <p:sldId id="27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3BF"/>
    <a:srgbClr val="A0A0A0"/>
    <a:srgbClr val="163258"/>
    <a:srgbClr val="3C81AA"/>
    <a:srgbClr val="3277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35" autoAdjust="0"/>
    <p:restoredTop sz="95263"/>
  </p:normalViewPr>
  <p:slideViewPr>
    <p:cSldViewPr snapToGrid="0" snapToObjects="1">
      <p:cViewPr varScale="1">
        <p:scale>
          <a:sx n="68" d="100"/>
          <a:sy n="68" d="100"/>
        </p:scale>
        <p:origin x="1014" y="72"/>
      </p:cViewPr>
      <p:guideLst/>
    </p:cSldViewPr>
  </p:slideViewPr>
  <p:notesTextViewPr>
    <p:cViewPr>
      <p:scale>
        <a:sx n="1" d="1"/>
        <a:sy n="1" d="1"/>
      </p:scale>
      <p:origin x="0" y="0"/>
    </p:cViewPr>
  </p:notesTextViewPr>
  <p:notesViewPr>
    <p:cSldViewPr snapToGrid="0" snapToObjects="1">
      <p:cViewPr varScale="1">
        <p:scale>
          <a:sx n="52" d="100"/>
          <a:sy n="52" d="100"/>
        </p:scale>
        <p:origin x="286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163258"/>
            </a:solidFill>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310-45CD-858A-827AE14C4E8D}"/>
            </c:ext>
          </c:extLst>
        </c:ser>
        <c:ser>
          <c:idx val="1"/>
          <c:order val="1"/>
          <c:tx>
            <c:strRef>
              <c:f>Sheet1!$C$1</c:f>
              <c:strCache>
                <c:ptCount val="1"/>
                <c:pt idx="0">
                  <c:v>Series 2</c:v>
                </c:pt>
              </c:strCache>
            </c:strRef>
          </c:tx>
          <c:spPr>
            <a:solidFill>
              <a:srgbClr val="3C81AA"/>
            </a:solidFill>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310-45CD-858A-827AE14C4E8D}"/>
            </c:ext>
          </c:extLst>
        </c:ser>
        <c:ser>
          <c:idx val="2"/>
          <c:order val="2"/>
          <c:tx>
            <c:strRef>
              <c:f>Sheet1!$D$1</c:f>
              <c:strCache>
                <c:ptCount val="1"/>
                <c:pt idx="0">
                  <c:v>Series 3</c:v>
                </c:pt>
              </c:strCache>
            </c:strRef>
          </c:tx>
          <c:spPr>
            <a:solidFill>
              <a:schemeClr val="bg1">
                <a:lumMod val="65000"/>
              </a:schemeClr>
            </a:solidFill>
          </c:spPr>
          <c:invertIfNegative val="0"/>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310-45CD-858A-827AE14C4E8D}"/>
            </c:ext>
          </c:extLst>
        </c:ser>
        <c:dLbls>
          <c:showLegendKey val="0"/>
          <c:showVal val="0"/>
          <c:showCatName val="0"/>
          <c:showSerName val="0"/>
          <c:showPercent val="0"/>
          <c:showBubbleSize val="0"/>
        </c:dLbls>
        <c:gapWidth val="277"/>
        <c:overlap val="-29"/>
        <c:axId val="-1938349296"/>
        <c:axId val="-1937325280"/>
      </c:barChart>
      <c:catAx>
        <c:axId val="-1938349296"/>
        <c:scaling>
          <c:orientation val="minMax"/>
        </c:scaling>
        <c:delete val="0"/>
        <c:axPos val="b"/>
        <c:numFmt formatCode="General" sourceLinked="1"/>
        <c:majorTickMark val="out"/>
        <c:minorTickMark val="none"/>
        <c:tickLblPos val="nextTo"/>
        <c:crossAx val="-1937325280"/>
        <c:crosses val="autoZero"/>
        <c:auto val="1"/>
        <c:lblAlgn val="ctr"/>
        <c:lblOffset val="100"/>
        <c:noMultiLvlLbl val="0"/>
      </c:catAx>
      <c:valAx>
        <c:axId val="-1937325280"/>
        <c:scaling>
          <c:orientation val="minMax"/>
        </c:scaling>
        <c:delete val="0"/>
        <c:axPos val="l"/>
        <c:majorGridlines>
          <c:spPr>
            <a:ln w="3175" cmpd="sng">
              <a:prstDash val="dot"/>
            </a:ln>
            <a:effectLst/>
          </c:spPr>
        </c:majorGridlines>
        <c:numFmt formatCode="General" sourceLinked="1"/>
        <c:majorTickMark val="out"/>
        <c:minorTickMark val="none"/>
        <c:tickLblPos val="nextTo"/>
        <c:crossAx val="-1938349296"/>
        <c:crosses val="autoZero"/>
        <c:crossBetween val="between"/>
      </c:valAx>
      <c:spPr>
        <a:ln w="12700" cmpd="sng"/>
      </c:spPr>
    </c:plotArea>
    <c:plotVisOnly val="1"/>
    <c:dispBlanksAs val="gap"/>
    <c:showDLblsOverMax val="0"/>
  </c:chart>
  <c:txPr>
    <a:bodyPr/>
    <a:lstStyle/>
    <a:p>
      <a:pPr>
        <a:defRPr sz="1100">
          <a:solidFill>
            <a:schemeClr val="tx1"/>
          </a:solidFill>
          <a:latin typeface="Helvetica Neue"/>
          <a:cs typeface="Helvetica Neue"/>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6B2AE0-6E10-4DCC-A7BA-56B2C5B2BF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5B6E400-F310-4BFD-90CA-D4FEA8B915A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F36F9-03C2-4EB5-BE89-07492F448109}" type="datetimeFigureOut">
              <a:rPr lang="en-US" smtClean="0"/>
              <a:t>1/26/2019</a:t>
            </a:fld>
            <a:endParaRPr lang="en-US"/>
          </a:p>
        </p:txBody>
      </p:sp>
      <p:sp>
        <p:nvSpPr>
          <p:cNvPr id="4" name="Footer Placeholder 3">
            <a:extLst>
              <a:ext uri="{FF2B5EF4-FFF2-40B4-BE49-F238E27FC236}">
                <a16:creationId xmlns:a16="http://schemas.microsoft.com/office/drawing/2014/main" id="{AC56BC38-A845-4E33-A40A-54A6FE17F9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F53741-053C-4E02-8819-DB22F118B81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18D3A56-AEAC-48EB-A6F6-8D1A1FFE51B1}" type="slidenum">
              <a:rPr lang="en-US" smtClean="0"/>
              <a:t>‹#›</a:t>
            </a:fld>
            <a:endParaRPr lang="en-US"/>
          </a:p>
        </p:txBody>
      </p:sp>
    </p:spTree>
    <p:extLst>
      <p:ext uri="{BB962C8B-B14F-4D97-AF65-F5344CB8AC3E}">
        <p14:creationId xmlns:p14="http://schemas.microsoft.com/office/powerpoint/2010/main" val="32241933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AE582-F231-9244-8E28-F4D9A578371B}" type="datetimeFigureOut">
              <a:rPr lang="en-US" smtClean="0"/>
              <a:t>1/26/2019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50ECB8-B6AE-3349-BA67-4CE140F467D3}" type="slidenum">
              <a:rPr lang="en-US" smtClean="0"/>
              <a:t>‹#›</a:t>
            </a:fld>
            <a:endParaRPr lang="en-US"/>
          </a:p>
        </p:txBody>
      </p:sp>
    </p:spTree>
    <p:extLst>
      <p:ext uri="{BB962C8B-B14F-4D97-AF65-F5344CB8AC3E}">
        <p14:creationId xmlns:p14="http://schemas.microsoft.com/office/powerpoint/2010/main" val="635723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E3C539F-A174-F345-AA9D-3EF9C2624F13}" type="datetime1">
              <a:rPr lang="en-ID" smtClean="0"/>
              <a:t>26/01/2019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498877-FAF1-8644-AEDA-BD536F4A9B70}" type="slidenum">
              <a:rPr lang="en-US" smtClean="0"/>
              <a:t>‹#›</a:t>
            </a:fld>
            <a:endParaRPr lang="en-US"/>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E50BCC-6046-6741-B122-FECE4BD112B2}" type="datetime1">
              <a:rPr lang="en-ID" smtClean="0"/>
              <a:t>26/01/2019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
        <p:nvSpPr>
          <p:cNvPr id="8" name="Text Placeholder 7"/>
          <p:cNvSpPr>
            <a:spLocks noGrp="1"/>
          </p:cNvSpPr>
          <p:nvPr>
            <p:ph type="body" sz="quarter" idx="13"/>
          </p:nvPr>
        </p:nvSpPr>
        <p:spPr>
          <a:xfrm>
            <a:off x="822960" y="2239645"/>
            <a:ext cx="10515600" cy="3825875"/>
          </a:xfrm>
        </p:spPr>
        <p:txBody>
          <a:bodyPr numCol="2" spcCol="360000">
            <a:normAutofit/>
          </a:bodyPr>
          <a:lstStyle>
            <a:lvl1pPr marL="0" indent="0" algn="just">
              <a:buNone/>
              <a:defRPr sz="1200">
                <a:solidFill>
                  <a:schemeClr val="tx1">
                    <a:lumMod val="50000"/>
                    <a:lumOff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1655768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E50BCC-6046-6741-B122-FECE4BD112B2}" type="datetime1">
              <a:rPr lang="en-ID" smtClean="0"/>
              <a:t>26/01/2019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
        <p:nvSpPr>
          <p:cNvPr id="7" name="Text Placeholder 7"/>
          <p:cNvSpPr>
            <a:spLocks noGrp="1"/>
          </p:cNvSpPr>
          <p:nvPr>
            <p:ph type="body" sz="quarter" idx="13"/>
          </p:nvPr>
        </p:nvSpPr>
        <p:spPr>
          <a:xfrm>
            <a:off x="838200" y="2324404"/>
            <a:ext cx="10497024" cy="3416321"/>
          </a:xfrm>
        </p:spPr>
        <p:txBody>
          <a:bodyPr numCol="3" spcCol="360000">
            <a:normAutofit/>
          </a:bodyPr>
          <a:lstStyle>
            <a:lvl1pPr marL="0" indent="0" algn="just">
              <a:lnSpc>
                <a:spcPct val="120000"/>
              </a:lnSpc>
              <a:spcBef>
                <a:spcPts val="0"/>
              </a:spcBef>
              <a:buNone/>
              <a:defRPr sz="1200">
                <a:solidFill>
                  <a:schemeClr val="tx1">
                    <a:lumMod val="50000"/>
                    <a:lumOff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1854894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2061B2-1E9E-6E44-B905-4C98B6DB5AEC}" type="datetime1">
              <a:rPr lang="en-ID" smtClean="0"/>
              <a:t>26/01/2019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189641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2061B2-1E9E-6E44-B905-4C98B6DB5AEC}" type="datetime1">
              <a:rPr lang="en-ID" smtClean="0"/>
              <a:t>26/01/2019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498877-FAF1-8644-AEDA-BD536F4A9B70}" type="slidenum">
              <a:rPr lang="en-US" smtClean="0"/>
              <a:t>‹#›</a:t>
            </a:fld>
            <a:endParaRPr lang="en-US"/>
          </a:p>
        </p:txBody>
      </p:sp>
      <p:sp>
        <p:nvSpPr>
          <p:cNvPr id="5" name="Rectangle 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5538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CD19CB-FCDA-924F-98AD-E064EBE47762}" type="datetime1">
              <a:rPr lang="en-ID" smtClean="0"/>
              <a:t>26/01/2019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025202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64F499-15A8-B646-87BA-F79818164932}" type="datetime1">
              <a:rPr lang="en-ID" smtClean="0"/>
              <a:t>26/01/2019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350490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5C6888-C243-E94C-A897-19E35C8DD526}" type="datetime1">
              <a:rPr lang="en-ID" smtClean="0"/>
              <a:t>26/01/2019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7833686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BFAFE4-C8FF-DE4F-9F28-0539684167B7}" type="datetime1">
              <a:rPr lang="en-ID" smtClean="0"/>
              <a:t>26/01/2019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102520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96950" y="1520825"/>
            <a:ext cx="1719263" cy="1858963"/>
          </a:xfrm>
        </p:spPr>
        <p:txBody>
          <a:bodyPr/>
          <a:lstStyle/>
          <a:p>
            <a:endParaRPr lang="en-US"/>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E50BCC-6046-6741-B122-FECE4BD112B2}" type="datetime1">
              <a:rPr lang="en-ID" smtClean="0"/>
              <a:t>26/01/2019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246247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
        <p:nvSpPr>
          <p:cNvPr id="6" name="Picture Placeholder 7"/>
          <p:cNvSpPr>
            <a:spLocks noGrp="1"/>
          </p:cNvSpPr>
          <p:nvPr>
            <p:ph type="pic" sz="quarter" idx="13"/>
          </p:nvPr>
        </p:nvSpPr>
        <p:spPr>
          <a:xfrm>
            <a:off x="372110" y="3456305"/>
            <a:ext cx="1692000" cy="1692000"/>
          </a:xfrm>
        </p:spPr>
        <p:txBody>
          <a:bodyPr/>
          <a:lstStyle/>
          <a:p>
            <a:endParaRPr lang="en-US"/>
          </a:p>
        </p:txBody>
      </p:sp>
      <p:sp>
        <p:nvSpPr>
          <p:cNvPr id="7" name="Picture Placeholder 7"/>
          <p:cNvSpPr>
            <a:spLocks noGrp="1"/>
          </p:cNvSpPr>
          <p:nvPr>
            <p:ph type="pic" sz="quarter" idx="14"/>
          </p:nvPr>
        </p:nvSpPr>
        <p:spPr>
          <a:xfrm>
            <a:off x="2063750" y="3456305"/>
            <a:ext cx="1692000" cy="1692000"/>
          </a:xfrm>
        </p:spPr>
        <p:txBody>
          <a:bodyPr/>
          <a:lstStyle/>
          <a:p>
            <a:endParaRPr lang="en-US"/>
          </a:p>
        </p:txBody>
      </p:sp>
      <p:sp>
        <p:nvSpPr>
          <p:cNvPr id="8" name="Picture Placeholder 7"/>
          <p:cNvSpPr>
            <a:spLocks noGrp="1"/>
          </p:cNvSpPr>
          <p:nvPr>
            <p:ph type="pic" sz="quarter" idx="15"/>
          </p:nvPr>
        </p:nvSpPr>
        <p:spPr>
          <a:xfrm>
            <a:off x="3755390" y="3456305"/>
            <a:ext cx="1692000" cy="1692000"/>
          </a:xfrm>
        </p:spPr>
        <p:txBody>
          <a:bodyPr/>
          <a:lstStyle/>
          <a:p>
            <a:endParaRPr lang="en-US"/>
          </a:p>
        </p:txBody>
      </p:sp>
      <p:sp>
        <p:nvSpPr>
          <p:cNvPr id="9" name="Picture Placeholder 7"/>
          <p:cNvSpPr>
            <a:spLocks noGrp="1"/>
          </p:cNvSpPr>
          <p:nvPr>
            <p:ph type="pic" sz="quarter" idx="16"/>
          </p:nvPr>
        </p:nvSpPr>
        <p:spPr>
          <a:xfrm>
            <a:off x="5447030" y="3456305"/>
            <a:ext cx="1692000" cy="1692000"/>
          </a:xfrm>
        </p:spPr>
        <p:txBody>
          <a:bodyPr/>
          <a:lstStyle/>
          <a:p>
            <a:endParaRPr lang="en-US"/>
          </a:p>
        </p:txBody>
      </p:sp>
      <p:sp>
        <p:nvSpPr>
          <p:cNvPr id="10" name="Picture Placeholder 7"/>
          <p:cNvSpPr>
            <a:spLocks noGrp="1"/>
          </p:cNvSpPr>
          <p:nvPr>
            <p:ph type="pic" sz="quarter" idx="17"/>
          </p:nvPr>
        </p:nvSpPr>
        <p:spPr>
          <a:xfrm>
            <a:off x="7138670" y="3456305"/>
            <a:ext cx="1692000" cy="1692000"/>
          </a:xfrm>
        </p:spPr>
        <p:txBody>
          <a:bodyPr/>
          <a:lstStyle/>
          <a:p>
            <a:endParaRPr lang="en-US"/>
          </a:p>
        </p:txBody>
      </p:sp>
      <p:sp>
        <p:nvSpPr>
          <p:cNvPr id="11" name="Picture Placeholder 7"/>
          <p:cNvSpPr>
            <a:spLocks noGrp="1"/>
          </p:cNvSpPr>
          <p:nvPr>
            <p:ph type="pic" sz="quarter" idx="18"/>
          </p:nvPr>
        </p:nvSpPr>
        <p:spPr>
          <a:xfrm>
            <a:off x="8830310" y="3456305"/>
            <a:ext cx="1692000" cy="1692000"/>
          </a:xfrm>
        </p:spPr>
        <p:txBody>
          <a:bodyPr/>
          <a:lstStyle/>
          <a:p>
            <a:endParaRPr lang="en-US"/>
          </a:p>
        </p:txBody>
      </p:sp>
      <p:sp>
        <p:nvSpPr>
          <p:cNvPr id="12" name="Picture Placeholder 7"/>
          <p:cNvSpPr>
            <a:spLocks noGrp="1"/>
          </p:cNvSpPr>
          <p:nvPr>
            <p:ph type="pic" sz="quarter" idx="19"/>
          </p:nvPr>
        </p:nvSpPr>
        <p:spPr>
          <a:xfrm>
            <a:off x="372110" y="5147945"/>
            <a:ext cx="1692000" cy="1692000"/>
          </a:xfrm>
        </p:spPr>
        <p:txBody>
          <a:bodyPr/>
          <a:lstStyle/>
          <a:p>
            <a:endParaRPr lang="en-US"/>
          </a:p>
        </p:txBody>
      </p:sp>
      <p:sp>
        <p:nvSpPr>
          <p:cNvPr id="13" name="Picture Placeholder 7"/>
          <p:cNvSpPr>
            <a:spLocks noGrp="1"/>
          </p:cNvSpPr>
          <p:nvPr>
            <p:ph type="pic" sz="quarter" idx="20"/>
          </p:nvPr>
        </p:nvSpPr>
        <p:spPr>
          <a:xfrm>
            <a:off x="2063750" y="5147945"/>
            <a:ext cx="1692000" cy="1692000"/>
          </a:xfrm>
        </p:spPr>
        <p:txBody>
          <a:bodyPr/>
          <a:lstStyle/>
          <a:p>
            <a:endParaRPr lang="en-US"/>
          </a:p>
        </p:txBody>
      </p:sp>
      <p:sp>
        <p:nvSpPr>
          <p:cNvPr id="14" name="Picture Placeholder 7"/>
          <p:cNvSpPr>
            <a:spLocks noGrp="1"/>
          </p:cNvSpPr>
          <p:nvPr>
            <p:ph type="pic" sz="quarter" idx="21"/>
          </p:nvPr>
        </p:nvSpPr>
        <p:spPr>
          <a:xfrm>
            <a:off x="3755390" y="5147945"/>
            <a:ext cx="1692000" cy="1692000"/>
          </a:xfrm>
        </p:spPr>
        <p:txBody>
          <a:bodyPr/>
          <a:lstStyle/>
          <a:p>
            <a:endParaRPr lang="en-US"/>
          </a:p>
        </p:txBody>
      </p:sp>
      <p:sp>
        <p:nvSpPr>
          <p:cNvPr id="15" name="Picture Placeholder 7"/>
          <p:cNvSpPr>
            <a:spLocks noGrp="1"/>
          </p:cNvSpPr>
          <p:nvPr>
            <p:ph type="pic" sz="quarter" idx="22"/>
          </p:nvPr>
        </p:nvSpPr>
        <p:spPr>
          <a:xfrm>
            <a:off x="5447030" y="5147945"/>
            <a:ext cx="1692000" cy="1692000"/>
          </a:xfrm>
        </p:spPr>
        <p:txBody>
          <a:bodyPr/>
          <a:lstStyle/>
          <a:p>
            <a:endParaRPr lang="en-US"/>
          </a:p>
        </p:txBody>
      </p:sp>
      <p:sp>
        <p:nvSpPr>
          <p:cNvPr id="16" name="Picture Placeholder 7"/>
          <p:cNvSpPr>
            <a:spLocks noGrp="1"/>
          </p:cNvSpPr>
          <p:nvPr>
            <p:ph type="pic" sz="quarter" idx="23"/>
          </p:nvPr>
        </p:nvSpPr>
        <p:spPr>
          <a:xfrm>
            <a:off x="7138670" y="5147945"/>
            <a:ext cx="1692000" cy="1692000"/>
          </a:xfrm>
        </p:spPr>
        <p:txBody>
          <a:bodyPr/>
          <a:lstStyle/>
          <a:p>
            <a:endParaRPr lang="en-US"/>
          </a:p>
        </p:txBody>
      </p:sp>
      <p:sp>
        <p:nvSpPr>
          <p:cNvPr id="17" name="Picture Placeholder 7"/>
          <p:cNvSpPr>
            <a:spLocks noGrp="1"/>
          </p:cNvSpPr>
          <p:nvPr>
            <p:ph type="pic" sz="quarter" idx="24"/>
          </p:nvPr>
        </p:nvSpPr>
        <p:spPr>
          <a:xfrm>
            <a:off x="8830310" y="5147945"/>
            <a:ext cx="1692000" cy="1692000"/>
          </a:xfrm>
        </p:spPr>
        <p:txBody>
          <a:bodyPr/>
          <a:lstStyle/>
          <a:p>
            <a:endParaRPr lang="en-US"/>
          </a:p>
        </p:txBody>
      </p:sp>
    </p:spTree>
    <p:extLst>
      <p:ext uri="{BB962C8B-B14F-4D97-AF65-F5344CB8AC3E}">
        <p14:creationId xmlns:p14="http://schemas.microsoft.com/office/powerpoint/2010/main" val="989230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BA7672-DC65-E745-9D48-7AA472001619}" type="datetime1">
              <a:rPr lang="en-ID" smtClean="0"/>
              <a:t>26/01/2019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95774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27DA46-3EC9-F14C-BFF4-026A0116DA5A}" type="datetime1">
              <a:rPr lang="en-ID" smtClean="0"/>
              <a:t>26/01/2019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424238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5133C90-85BA-634D-9BBE-AD0FEE51F200}" type="datetime1">
              <a:rPr lang="en-ID" smtClean="0"/>
              <a:t>26/01/2019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71988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0708A2-4C10-EC42-BE2F-7CBBD66A38A2}" type="datetime1">
              <a:rPr lang="en-ID" smtClean="0"/>
              <a:t>26/01/2019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1649760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E50BCC-6046-6741-B122-FECE4BD112B2}" type="datetime1">
              <a:rPr lang="en-ID" smtClean="0"/>
              <a:t>26/01/2019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59651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1417106" y="2630671"/>
            <a:ext cx="9004516" cy="2339102"/>
          </a:xfrm>
        </p:spPr>
        <p:txBody>
          <a:bodyPr>
            <a:normAutofit/>
          </a:bodyPr>
          <a:lstStyle>
            <a:lvl1pPr marL="609750" indent="-609750">
              <a:buClr>
                <a:schemeClr val="accent4"/>
              </a:buClr>
              <a:buSzPct val="200000"/>
              <a:buFont typeface="GujaratiMT-Bold" charset="0"/>
              <a:buChar char="✓"/>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a:t>
            </a:r>
            <a:r>
              <a:rPr lang="en-US"/>
              <a:t>text styles</a:t>
            </a: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E50BCC-6046-6741-B122-FECE4BD112B2}" type="datetime1">
              <a:rPr lang="en-ID" smtClean="0"/>
              <a:t>26/01/2019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498877-FAF1-8644-AEDA-BD536F4A9B70}" type="slidenum">
              <a:rPr lang="en-US" smtClean="0"/>
              <a:t>‹#›</a:t>
            </a:fld>
            <a:endParaRPr lang="en-US"/>
          </a:p>
        </p:txBody>
      </p:sp>
    </p:spTree>
    <p:extLst>
      <p:ext uri="{BB962C8B-B14F-4D97-AF65-F5344CB8AC3E}">
        <p14:creationId xmlns:p14="http://schemas.microsoft.com/office/powerpoint/2010/main" val="2100477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73685"/>
            <a:ext cx="7315200" cy="47307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7A939-A298-D240-A867-34984349155C}" type="datetime1">
              <a:rPr lang="en-ID" smtClean="0"/>
              <a:t>26/01/2019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Rectangle 6"/>
          <p:cNvSpPr>
            <a:spLocks/>
          </p:cNvSpPr>
          <p:nvPr userDrawn="1"/>
        </p:nvSpPr>
        <p:spPr>
          <a:xfrm>
            <a:off x="11419080" y="0"/>
            <a:ext cx="540000" cy="746760"/>
          </a:xfrm>
          <a:prstGeom prst="rect">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1353800" y="206058"/>
            <a:ext cx="670560" cy="365125"/>
          </a:xfrm>
          <a:prstGeom prst="rect">
            <a:avLst/>
          </a:prstGeom>
        </p:spPr>
        <p:txBody>
          <a:bodyPr vert="horz" lIns="91440" tIns="45720" rIns="91440" bIns="45720" rtlCol="0" anchor="ctr"/>
          <a:lstStyle>
            <a:lvl1pPr algn="ctr">
              <a:defRPr sz="1400" b="0" i="0">
                <a:solidFill>
                  <a:schemeClr val="bg1"/>
                </a:solidFill>
                <a:latin typeface="Lato Medium" charset="0"/>
                <a:ea typeface="Lato Medium" charset="0"/>
                <a:cs typeface="Lato Medium" charset="0"/>
              </a:defRPr>
            </a:lvl1pPr>
          </a:lstStyle>
          <a:p>
            <a:fld id="{07498877-FAF1-8644-AEDA-BD536F4A9B70}" type="slidenum">
              <a:rPr lang="en-US" smtClean="0"/>
              <a:pPr/>
              <a:t>‹#›</a:t>
            </a:fld>
            <a:endParaRPr lang="en-US" dirty="0"/>
          </a:p>
        </p:txBody>
      </p:sp>
      <p:sp>
        <p:nvSpPr>
          <p:cNvPr id="10" name="Rectangle 9"/>
          <p:cNvSpPr/>
          <p:nvPr/>
        </p:nvSpPr>
        <p:spPr>
          <a:xfrm>
            <a:off x="251072" y="0"/>
            <a:ext cx="108000" cy="6858000"/>
          </a:xfrm>
          <a:prstGeom prst="rect">
            <a:avLst/>
          </a:prstGeom>
          <a:solidFill>
            <a:srgbClr val="A0A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0" y="0"/>
            <a:ext cx="232475" cy="6858000"/>
          </a:xfrm>
          <a:prstGeom prst="rect">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19240FA-1421-471F-9F4B-59B1CD0640FA}"/>
              </a:ext>
            </a:extLst>
          </p:cNvPr>
          <p:cNvPicPr>
            <a:picLocks noChangeAspect="1"/>
          </p:cNvPicPr>
          <p:nvPr userDrawn="1"/>
        </p:nvPicPr>
        <p:blipFill rotWithShape="1">
          <a:blip r:embed="rId19" cstate="email">
            <a:extLst>
              <a:ext uri="{28A0092B-C50C-407E-A947-70E740481C1C}">
                <a14:useLocalDpi xmlns:a14="http://schemas.microsoft.com/office/drawing/2010/main"/>
              </a:ext>
            </a:extLst>
          </a:blip>
          <a:srcRect l="12825" t="38963" r="12595" b="40672"/>
          <a:stretch/>
        </p:blipFill>
        <p:spPr>
          <a:xfrm>
            <a:off x="10713791" y="6515191"/>
            <a:ext cx="1155030" cy="236539"/>
          </a:xfrm>
          <a:prstGeom prst="rect">
            <a:avLst/>
          </a:prstGeom>
        </p:spPr>
      </p:pic>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62" r:id="rId9"/>
    <p:sldLayoutId id="2147483663" r:id="rId10"/>
    <p:sldLayoutId id="2147483664" r:id="rId11"/>
    <p:sldLayoutId id="2147483655" r:id="rId12"/>
    <p:sldLayoutId id="2147483665" r:id="rId13"/>
    <p:sldLayoutId id="2147483656" r:id="rId14"/>
    <p:sldLayoutId id="2147483657" r:id="rId15"/>
    <p:sldLayoutId id="2147483658" r:id="rId16"/>
    <p:sldLayoutId id="2147483659" r:id="rId17"/>
  </p:sldLayoutIdLst>
  <p:hf hdr="0" ftr="0" dt="0"/>
  <p:txStyles>
    <p:titleStyle>
      <a:lvl1pPr algn="l" defTabSz="914400" rtl="0" eaLnBrk="1" latinLnBrk="0" hangingPunct="1">
        <a:lnSpc>
          <a:spcPct val="90000"/>
        </a:lnSpc>
        <a:spcBef>
          <a:spcPct val="0"/>
        </a:spcBef>
        <a:buNone/>
        <a:defRPr sz="2500" b="0" i="0" kern="1200" cap="all" baseline="0">
          <a:solidFill>
            <a:schemeClr val="bg1">
              <a:lumMod val="50000"/>
            </a:schemeClr>
          </a:solidFill>
          <a:latin typeface="+mj-lt"/>
          <a:ea typeface="Lato Heavy" charset="0"/>
          <a:cs typeface="Lato Heav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D04886D7-4CCF-408D-8AF8-E00DAD79E358}"/>
              </a:ext>
            </a:extLst>
          </p:cNvPr>
          <p:cNvPicPr>
            <a:picLocks noChangeAspect="1"/>
          </p:cNvPicPr>
          <p:nvPr/>
        </p:nvPicPr>
        <p:blipFill>
          <a:blip r:embed="rId2" cstate="email">
            <a:alphaModFix amt="85000"/>
            <a:extLst>
              <a:ext uri="{28A0092B-C50C-407E-A947-70E740481C1C}">
                <a14:useLocalDpi xmlns:a14="http://schemas.microsoft.com/office/drawing/2010/main"/>
              </a:ext>
            </a:extLst>
          </a:blip>
          <a:stretch>
            <a:fillRect/>
          </a:stretch>
        </p:blipFill>
        <p:spPr>
          <a:xfrm flipH="1">
            <a:off x="1905000" y="0"/>
            <a:ext cx="10287000" cy="6858000"/>
          </a:xfrm>
          <a:prstGeom prst="rect">
            <a:avLst/>
          </a:prstGeom>
        </p:spPr>
      </p:pic>
      <p:sp>
        <p:nvSpPr>
          <p:cNvPr id="20" name="Rectangle 19">
            <a:extLst>
              <a:ext uri="{FF2B5EF4-FFF2-40B4-BE49-F238E27FC236}">
                <a16:creationId xmlns:a16="http://schemas.microsoft.com/office/drawing/2014/main" id="{7EBF1CDB-BCA8-4430-BAE5-D54C6552B296}"/>
              </a:ext>
            </a:extLst>
          </p:cNvPr>
          <p:cNvSpPr/>
          <p:nvPr/>
        </p:nvSpPr>
        <p:spPr>
          <a:xfrm>
            <a:off x="1905000" y="0"/>
            <a:ext cx="6881247" cy="6858000"/>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87834" y="3704095"/>
            <a:ext cx="6044342" cy="611780"/>
          </a:xfrm>
        </p:spPr>
        <p:txBody>
          <a:bodyPr>
            <a:normAutofit/>
          </a:bodyPr>
          <a:lstStyle/>
          <a:p>
            <a:pPr algn="l"/>
            <a:r>
              <a:rPr lang="en-US" sz="3200" b="0" cap="none" dirty="0">
                <a:solidFill>
                  <a:schemeClr val="tx1">
                    <a:lumMod val="50000"/>
                    <a:lumOff val="50000"/>
                  </a:schemeClr>
                </a:solidFill>
                <a:ea typeface="Lato Black" panose="020F0502020204030203" pitchFamily="34" charset="0"/>
                <a:cs typeface="Lato Black" panose="020F0502020204030203" pitchFamily="34" charset="0"/>
              </a:rPr>
              <a:t>Presentation Template</a:t>
            </a:r>
          </a:p>
        </p:txBody>
      </p:sp>
      <p:sp>
        <p:nvSpPr>
          <p:cNvPr id="3" name="Subtitle 2"/>
          <p:cNvSpPr>
            <a:spLocks noGrp="1"/>
          </p:cNvSpPr>
          <p:nvPr>
            <p:ph type="subTitle" idx="1"/>
          </p:nvPr>
        </p:nvSpPr>
        <p:spPr>
          <a:xfrm>
            <a:off x="1487834" y="4214733"/>
            <a:ext cx="5403742" cy="474016"/>
          </a:xfrm>
        </p:spPr>
        <p:txBody>
          <a:bodyPr>
            <a:normAutofit/>
          </a:bodyPr>
          <a:lstStyle/>
          <a:p>
            <a:pPr algn="l"/>
            <a:r>
              <a:rPr lang="en-US" sz="2000" dirty="0">
                <a:solidFill>
                  <a:srgbClr val="0073BF"/>
                </a:solidFill>
              </a:rPr>
              <a:t>Some description of subtitle here</a:t>
            </a:r>
          </a:p>
        </p:txBody>
      </p:sp>
      <p:sp>
        <p:nvSpPr>
          <p:cNvPr id="6" name="Rectangle 5"/>
          <p:cNvSpPr/>
          <p:nvPr/>
        </p:nvSpPr>
        <p:spPr>
          <a:xfrm>
            <a:off x="418454" y="0"/>
            <a:ext cx="232475" cy="6858000"/>
          </a:xfrm>
          <a:prstGeom prst="rect">
            <a:avLst/>
          </a:prstGeom>
          <a:solidFill>
            <a:srgbClr val="A0A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402955" cy="6858000"/>
          </a:xfrm>
          <a:prstGeom prst="rect">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p:cNvSpPr/>
          <p:nvPr/>
        </p:nvSpPr>
        <p:spPr>
          <a:xfrm>
            <a:off x="1600412" y="4879813"/>
            <a:ext cx="4495587" cy="365760"/>
          </a:xfrm>
          <a:prstGeom prst="roundRect">
            <a:avLst>
              <a:gd name="adj" fmla="val 50000"/>
            </a:avLst>
          </a:prstGeom>
          <a:solidFill>
            <a:srgbClr val="A0A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www.bellvalley.com</a:t>
            </a:r>
          </a:p>
        </p:txBody>
      </p:sp>
      <p:pic>
        <p:nvPicPr>
          <p:cNvPr id="17" name="Picture 16">
            <a:extLst>
              <a:ext uri="{FF2B5EF4-FFF2-40B4-BE49-F238E27FC236}">
                <a16:creationId xmlns:a16="http://schemas.microsoft.com/office/drawing/2014/main" id="{9F8D0E3B-0FA9-488F-A87F-BE46BF5039D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825" t="38963" r="12595" b="40672"/>
          <a:stretch/>
        </p:blipFill>
        <p:spPr>
          <a:xfrm>
            <a:off x="1487834" y="2926732"/>
            <a:ext cx="2722216" cy="557483"/>
          </a:xfrm>
          <a:prstGeom prst="rect">
            <a:avLst/>
          </a:prstGeom>
        </p:spPr>
      </p:pic>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ICON Strategy LIST</a:t>
            </a:r>
          </a:p>
        </p:txBody>
      </p:sp>
      <p:sp>
        <p:nvSpPr>
          <p:cNvPr id="3" name="Slide Number Placeholder 2"/>
          <p:cNvSpPr>
            <a:spLocks noGrp="1"/>
          </p:cNvSpPr>
          <p:nvPr>
            <p:ph type="sldNum" sz="quarter" idx="12"/>
          </p:nvPr>
        </p:nvSpPr>
        <p:spPr/>
        <p:txBody>
          <a:bodyPr/>
          <a:lstStyle/>
          <a:p>
            <a:fld id="{07498877-FAF1-8644-AEDA-BD536F4A9B70}" type="slidenum">
              <a:rPr lang="en-US" smtClean="0"/>
              <a:t>10</a:t>
            </a:fld>
            <a:endParaRPr lang="en-US"/>
          </a:p>
        </p:txBody>
      </p:sp>
      <p:sp>
        <p:nvSpPr>
          <p:cNvPr id="10" name="Oval 9"/>
          <p:cNvSpPr>
            <a:spLocks noChangeAspect="1"/>
          </p:cNvSpPr>
          <p:nvPr/>
        </p:nvSpPr>
        <p:spPr>
          <a:xfrm>
            <a:off x="1339687"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a:spLocks noChangeAspect="1"/>
          </p:cNvSpPr>
          <p:nvPr/>
        </p:nvSpPr>
        <p:spPr>
          <a:xfrm>
            <a:off x="3156904"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a:spLocks noChangeAspect="1"/>
          </p:cNvSpPr>
          <p:nvPr/>
        </p:nvSpPr>
        <p:spPr>
          <a:xfrm>
            <a:off x="4974121"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a:spLocks noChangeAspect="1"/>
          </p:cNvSpPr>
          <p:nvPr/>
        </p:nvSpPr>
        <p:spPr>
          <a:xfrm>
            <a:off x="6791338"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a:spLocks noChangeAspect="1"/>
          </p:cNvSpPr>
          <p:nvPr/>
        </p:nvSpPr>
        <p:spPr>
          <a:xfrm>
            <a:off x="8608555"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31361" y="3468994"/>
            <a:ext cx="1972653" cy="307777"/>
          </a:xfrm>
          <a:prstGeom prst="rect">
            <a:avLst/>
          </a:prstGeom>
          <a:noFill/>
        </p:spPr>
        <p:txBody>
          <a:bodyPr wrap="square" rtlCol="0">
            <a:spAutoFit/>
          </a:bodyPr>
          <a:lstStyle/>
          <a:p>
            <a:pPr algn="ctr"/>
            <a:r>
              <a:rPr lang="en-US" sz="1400" dirty="0">
                <a:solidFill>
                  <a:srgbClr val="0073BF"/>
                </a:solidFill>
              </a:rPr>
              <a:t>CO</a:t>
            </a:r>
            <a:r>
              <a:rPr lang="en-US" sz="1400" baseline="-25000" dirty="0">
                <a:solidFill>
                  <a:srgbClr val="0073BF"/>
                </a:solidFill>
              </a:rPr>
              <a:t>2</a:t>
            </a:r>
            <a:r>
              <a:rPr lang="en-US" sz="1400" dirty="0">
                <a:solidFill>
                  <a:srgbClr val="0073BF"/>
                </a:solidFill>
              </a:rPr>
              <a:t> emission</a:t>
            </a:r>
            <a:endParaRPr lang="en-US" sz="1300" dirty="0">
              <a:solidFill>
                <a:srgbClr val="0073BF"/>
              </a:solidFill>
            </a:endParaRPr>
          </a:p>
        </p:txBody>
      </p:sp>
      <p:sp>
        <p:nvSpPr>
          <p:cNvPr id="16" name="Rectangle 15"/>
          <p:cNvSpPr/>
          <p:nvPr/>
        </p:nvSpPr>
        <p:spPr>
          <a:xfrm>
            <a:off x="838200"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46" name="Oval 45"/>
          <p:cNvSpPr>
            <a:spLocks noChangeAspect="1"/>
          </p:cNvSpPr>
          <p:nvPr/>
        </p:nvSpPr>
        <p:spPr>
          <a:xfrm>
            <a:off x="10425773" y="2550377"/>
            <a:ext cx="756000" cy="756000"/>
          </a:xfrm>
          <a:prstGeom prst="ellips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548578" y="3468994"/>
            <a:ext cx="1972653" cy="307777"/>
          </a:xfrm>
          <a:prstGeom prst="rect">
            <a:avLst/>
          </a:prstGeom>
          <a:noFill/>
        </p:spPr>
        <p:txBody>
          <a:bodyPr wrap="square" rtlCol="0">
            <a:spAutoFit/>
          </a:bodyPr>
          <a:lstStyle/>
          <a:p>
            <a:pPr algn="ctr"/>
            <a:r>
              <a:rPr lang="en-US" sz="1400" dirty="0">
                <a:solidFill>
                  <a:srgbClr val="0073BF"/>
                </a:solidFill>
              </a:rPr>
              <a:t>Recyclable</a:t>
            </a:r>
            <a:endParaRPr lang="en-US" sz="1300" dirty="0">
              <a:solidFill>
                <a:srgbClr val="0073BF"/>
              </a:solidFill>
            </a:endParaRPr>
          </a:p>
        </p:txBody>
      </p:sp>
      <p:sp>
        <p:nvSpPr>
          <p:cNvPr id="57" name="Rectangle 56"/>
          <p:cNvSpPr/>
          <p:nvPr/>
        </p:nvSpPr>
        <p:spPr>
          <a:xfrm>
            <a:off x="2655417"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59" name="TextBox 58"/>
          <p:cNvSpPr txBox="1"/>
          <p:nvPr/>
        </p:nvSpPr>
        <p:spPr>
          <a:xfrm>
            <a:off x="4365795" y="3468994"/>
            <a:ext cx="1972653" cy="307777"/>
          </a:xfrm>
          <a:prstGeom prst="rect">
            <a:avLst/>
          </a:prstGeom>
          <a:noFill/>
        </p:spPr>
        <p:txBody>
          <a:bodyPr wrap="square" rtlCol="0">
            <a:spAutoFit/>
          </a:bodyPr>
          <a:lstStyle/>
          <a:p>
            <a:pPr algn="ctr"/>
            <a:r>
              <a:rPr lang="en-US" sz="1400" dirty="0">
                <a:solidFill>
                  <a:srgbClr val="0073BF"/>
                </a:solidFill>
              </a:rPr>
              <a:t>Cost benefits</a:t>
            </a:r>
            <a:endParaRPr lang="en-US" sz="1300" dirty="0">
              <a:solidFill>
                <a:srgbClr val="0073BF"/>
              </a:solidFill>
            </a:endParaRPr>
          </a:p>
        </p:txBody>
      </p:sp>
      <p:sp>
        <p:nvSpPr>
          <p:cNvPr id="60" name="Rectangle 59"/>
          <p:cNvSpPr/>
          <p:nvPr/>
        </p:nvSpPr>
        <p:spPr>
          <a:xfrm>
            <a:off x="4472634"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62" name="TextBox 61"/>
          <p:cNvSpPr txBox="1"/>
          <p:nvPr/>
        </p:nvSpPr>
        <p:spPr>
          <a:xfrm>
            <a:off x="6183012" y="3468994"/>
            <a:ext cx="1972653" cy="307777"/>
          </a:xfrm>
          <a:prstGeom prst="rect">
            <a:avLst/>
          </a:prstGeom>
          <a:noFill/>
        </p:spPr>
        <p:txBody>
          <a:bodyPr wrap="square" rtlCol="0">
            <a:spAutoFit/>
          </a:bodyPr>
          <a:lstStyle/>
          <a:p>
            <a:pPr algn="ctr"/>
            <a:r>
              <a:rPr lang="en-US" sz="1400" dirty="0">
                <a:solidFill>
                  <a:srgbClr val="0073BF"/>
                </a:solidFill>
              </a:rPr>
              <a:t>Reduces storm</a:t>
            </a:r>
            <a:endParaRPr lang="en-US" sz="1300" dirty="0">
              <a:solidFill>
                <a:srgbClr val="0073BF"/>
              </a:solidFill>
            </a:endParaRPr>
          </a:p>
        </p:txBody>
      </p:sp>
      <p:sp>
        <p:nvSpPr>
          <p:cNvPr id="63" name="Rectangle 62"/>
          <p:cNvSpPr/>
          <p:nvPr/>
        </p:nvSpPr>
        <p:spPr>
          <a:xfrm>
            <a:off x="6289851"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65" name="TextBox 64"/>
          <p:cNvSpPr txBox="1"/>
          <p:nvPr/>
        </p:nvSpPr>
        <p:spPr>
          <a:xfrm>
            <a:off x="8000229" y="3468994"/>
            <a:ext cx="1972653" cy="307777"/>
          </a:xfrm>
          <a:prstGeom prst="rect">
            <a:avLst/>
          </a:prstGeom>
          <a:noFill/>
        </p:spPr>
        <p:txBody>
          <a:bodyPr wrap="square" rtlCol="0">
            <a:spAutoFit/>
          </a:bodyPr>
          <a:lstStyle/>
          <a:p>
            <a:pPr algn="ctr"/>
            <a:r>
              <a:rPr lang="en-US" sz="1400" dirty="0">
                <a:solidFill>
                  <a:srgbClr val="0073BF"/>
                </a:solidFill>
              </a:rPr>
              <a:t>Energy efficient</a:t>
            </a:r>
            <a:endParaRPr lang="en-US" sz="1300" dirty="0">
              <a:solidFill>
                <a:srgbClr val="0073BF"/>
              </a:solidFill>
            </a:endParaRPr>
          </a:p>
        </p:txBody>
      </p:sp>
      <p:sp>
        <p:nvSpPr>
          <p:cNvPr id="66" name="Rectangle 65"/>
          <p:cNvSpPr/>
          <p:nvPr/>
        </p:nvSpPr>
        <p:spPr>
          <a:xfrm>
            <a:off x="8107068"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68" name="TextBox 67"/>
          <p:cNvSpPr txBox="1"/>
          <p:nvPr/>
        </p:nvSpPr>
        <p:spPr>
          <a:xfrm>
            <a:off x="9817447" y="3468994"/>
            <a:ext cx="1972653" cy="307777"/>
          </a:xfrm>
          <a:prstGeom prst="rect">
            <a:avLst/>
          </a:prstGeom>
          <a:noFill/>
        </p:spPr>
        <p:txBody>
          <a:bodyPr wrap="square" rtlCol="0">
            <a:spAutoFit/>
          </a:bodyPr>
          <a:lstStyle/>
          <a:p>
            <a:pPr algn="ctr"/>
            <a:r>
              <a:rPr lang="en-US" sz="1400" dirty="0">
                <a:solidFill>
                  <a:srgbClr val="0073BF"/>
                </a:solidFill>
              </a:rPr>
              <a:t>Durability</a:t>
            </a:r>
            <a:endParaRPr lang="en-US" sz="1300" dirty="0">
              <a:solidFill>
                <a:srgbClr val="0073BF"/>
              </a:solidFill>
            </a:endParaRPr>
          </a:p>
        </p:txBody>
      </p:sp>
      <p:sp>
        <p:nvSpPr>
          <p:cNvPr id="69" name="Rectangle 68"/>
          <p:cNvSpPr/>
          <p:nvPr/>
        </p:nvSpPr>
        <p:spPr>
          <a:xfrm>
            <a:off x="9924286" y="3752373"/>
            <a:ext cx="1758974" cy="600164"/>
          </a:xfrm>
          <a:prstGeom prst="rect">
            <a:avLst/>
          </a:prstGeom>
        </p:spPr>
        <p:txBody>
          <a:bodyPr wrap="square">
            <a:spAutoFit/>
          </a:bodyPr>
          <a:lstStyle/>
          <a:p>
            <a:pPr algn="ctr"/>
            <a:r>
              <a:rPr lang="en-US" sz="1100" dirty="0">
                <a:ea typeface="Adobe Fan Heiti Std B" panose="020B0700000000000000" pitchFamily="34" charset="-128"/>
              </a:rPr>
              <a:t>Lorem ipsum dolor sit </a:t>
            </a:r>
            <a:r>
              <a:rPr lang="en-US" sz="1100" dirty="0" err="1">
                <a:ea typeface="Adobe Fan Heiti Std B" panose="020B0700000000000000" pitchFamily="34" charset="-128"/>
              </a:rPr>
              <a:t>amet</a:t>
            </a:r>
            <a:r>
              <a:rPr lang="en-US" sz="1100" dirty="0">
                <a:ea typeface="Adobe Fan Heiti Std B" panose="020B0700000000000000" pitchFamily="34" charset="-128"/>
              </a:rPr>
              <a:t>, </a:t>
            </a:r>
            <a:r>
              <a:rPr lang="en-US" sz="1100" dirty="0" err="1">
                <a:ea typeface="Adobe Fan Heiti Std B" panose="020B0700000000000000" pitchFamily="34" charset="-128"/>
              </a:rPr>
              <a:t>consectetir</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piscing</a:t>
            </a:r>
            <a:r>
              <a:rPr lang="en-US" sz="1100" dirty="0">
                <a:ea typeface="Adobe Fan Heiti Std B" panose="020B0700000000000000" pitchFamily="34" charset="-128"/>
              </a:rPr>
              <a:t> </a:t>
            </a:r>
            <a:r>
              <a:rPr lang="en-US" sz="1100" dirty="0" err="1">
                <a:ea typeface="Adobe Fan Heiti Std B" panose="020B0700000000000000" pitchFamily="34" charset="-128"/>
              </a:rPr>
              <a:t>uit</a:t>
            </a:r>
            <a:r>
              <a:rPr lang="en-US" sz="1100" dirty="0">
                <a:ea typeface="Adobe Fan Heiti Std B" panose="020B0700000000000000" pitchFamily="34" charset="-128"/>
              </a:rPr>
              <a:t> </a:t>
            </a:r>
            <a:r>
              <a:rPr lang="en-US" sz="1100" dirty="0" err="1">
                <a:ea typeface="Adobe Fan Heiti Std B" panose="020B0700000000000000" pitchFamily="34" charset="-128"/>
              </a:rPr>
              <a:t>adis</a:t>
            </a:r>
            <a:r>
              <a:rPr lang="en-US" sz="1100" dirty="0">
                <a:ea typeface="Adobe Fan Heiti Std B" panose="020B0700000000000000" pitchFamily="34" charset="-128"/>
              </a:rPr>
              <a:t> </a:t>
            </a:r>
            <a:r>
              <a:rPr lang="en-US" sz="1100" dirty="0" err="1">
                <a:ea typeface="Adobe Fan Heiti Std B" panose="020B0700000000000000" pitchFamily="34" charset="-128"/>
              </a:rPr>
              <a:t>pis</a:t>
            </a:r>
            <a:endParaRPr lang="en-US" sz="1100" dirty="0"/>
          </a:p>
        </p:txBody>
      </p:sp>
      <p:sp>
        <p:nvSpPr>
          <p:cNvPr id="70" name="TextBox 69"/>
          <p:cNvSpPr txBox="1"/>
          <p:nvPr/>
        </p:nvSpPr>
        <p:spPr>
          <a:xfrm>
            <a:off x="838200" y="1112211"/>
            <a:ext cx="10515600" cy="867930"/>
          </a:xfrm>
          <a:prstGeom prst="rect">
            <a:avLst/>
          </a:prstGeom>
          <a:noFill/>
        </p:spPr>
        <p:txBody>
          <a:bodyPr wrap="square" rtlCol="0">
            <a:spAutoFit/>
          </a:bodyPr>
          <a:lstStyle/>
          <a:p>
            <a:pPr algn="just">
              <a:lnSpc>
                <a:spcPct val="120000"/>
              </a:lnSpc>
            </a:pPr>
            <a:r>
              <a:rPr lang="en-US" sz="1400" b="1" dirty="0" err="1"/>
              <a:t>Lorem</a:t>
            </a:r>
            <a:r>
              <a:rPr lang="en-US" sz="1400" b="1" dirty="0"/>
              <a:t> </a:t>
            </a:r>
            <a:r>
              <a:rPr lang="en-US" sz="1400" b="1" dirty="0" err="1"/>
              <a:t>ipsum</a:t>
            </a:r>
            <a:r>
              <a:rPr lang="en-US" sz="1400" b="1" dirty="0"/>
              <a:t> dolor sit </a:t>
            </a:r>
            <a:r>
              <a:rPr lang="en-US" sz="1400" b="1" dirty="0" err="1"/>
              <a:t>amet</a:t>
            </a:r>
            <a:r>
              <a:rPr lang="en-US" sz="1400" b="1" dirty="0"/>
              <a:t>, </a:t>
            </a:r>
            <a:r>
              <a:rPr lang="en-US" sz="1400" b="1" dirty="0" err="1"/>
              <a:t>consectetur</a:t>
            </a:r>
            <a:r>
              <a:rPr lang="en-US" sz="1400" b="1" dirty="0"/>
              <a:t> </a:t>
            </a:r>
            <a:r>
              <a:rPr lang="en-US" sz="1400" b="1" dirty="0" err="1"/>
              <a:t>adipiscing</a:t>
            </a:r>
            <a:r>
              <a:rPr lang="en-US" sz="1400" b="1" dirty="0"/>
              <a:t> </a:t>
            </a:r>
            <a:r>
              <a:rPr lang="en-US" sz="1400" b="1" dirty="0" err="1"/>
              <a:t>elit</a:t>
            </a:r>
            <a:r>
              <a:rPr lang="en-US" sz="1400" b="1" dirty="0"/>
              <a:t>. </a:t>
            </a:r>
            <a:r>
              <a:rPr lang="en-US" sz="1400" dirty="0"/>
              <a:t>Through our high performance, low CO</a:t>
            </a:r>
            <a:r>
              <a:rPr lang="en-US" sz="1400" baseline="-25000" dirty="0"/>
              <a:t>2</a:t>
            </a:r>
            <a:r>
              <a:rPr lang="en-US" sz="1400" dirty="0"/>
              <a:t> concrete mixes </a:t>
            </a:r>
            <a:r>
              <a:rPr lang="en-US" sz="1400" dirty="0">
                <a:solidFill>
                  <a:srgbClr val="00B0F0"/>
                </a:solidFill>
                <a:latin typeface="+mj-lt"/>
              </a:rPr>
              <a:t>(EF Technology®)</a:t>
            </a:r>
            <a:r>
              <a:rPr lang="en-US" sz="1400" dirty="0">
                <a:solidFill>
                  <a:schemeClr val="accent5">
                    <a:lumMod val="75000"/>
                  </a:schemeClr>
                </a:solidFill>
                <a:latin typeface="+mj-lt"/>
              </a:rPr>
              <a:t> </a:t>
            </a:r>
            <a:r>
              <a:rPr lang="en-US" sz="1400" dirty="0"/>
              <a:t>and Certified Concrete Sustainability Specialists (CCSS), we continue to contribute to the building of projects that are environmentally responsible, cost-effective and healthy places to live and work.</a:t>
            </a:r>
          </a:p>
        </p:txBody>
      </p:sp>
      <p:sp>
        <p:nvSpPr>
          <p:cNvPr id="71" name="Rectangle 70"/>
          <p:cNvSpPr/>
          <p:nvPr/>
        </p:nvSpPr>
        <p:spPr>
          <a:xfrm>
            <a:off x="838201" y="5083328"/>
            <a:ext cx="10845060" cy="338554"/>
          </a:xfrm>
          <a:prstGeom prst="rect">
            <a:avLst/>
          </a:prstGeom>
          <a:solidFill>
            <a:srgbClr val="0073BF"/>
          </a:solidFill>
        </p:spPr>
        <p:txBody>
          <a:bodyPr wrap="square" anchor="ctr">
            <a:spAutoFit/>
          </a:bodyPr>
          <a:lstStyle/>
          <a:p>
            <a:r>
              <a:rPr lang="en-US" sz="1600" dirty="0">
                <a:solidFill>
                  <a:schemeClr val="bg1"/>
                </a:solidFill>
                <a:latin typeface="+mj-lt"/>
              </a:rPr>
              <a:t>CONCRETE IS THE FUTURE OF SUSTAINABLE CONSTRUCTION</a:t>
            </a:r>
          </a:p>
        </p:txBody>
      </p:sp>
      <p:sp>
        <p:nvSpPr>
          <p:cNvPr id="72" name="Rectangle 71"/>
          <p:cNvSpPr/>
          <p:nvPr/>
        </p:nvSpPr>
        <p:spPr>
          <a:xfrm>
            <a:off x="838200" y="5546890"/>
            <a:ext cx="10845060" cy="523220"/>
          </a:xfrm>
          <a:prstGeom prst="rect">
            <a:avLst/>
          </a:prstGeom>
        </p:spPr>
        <p:txBody>
          <a:bodyPr wrap="square">
            <a:spAutoFit/>
          </a:bodyPr>
          <a:lstStyle/>
          <a:p>
            <a:pPr algn="just"/>
            <a:r>
              <a:rPr lang="en-US" sz="1400" dirty="0"/>
              <a:t>Increasingly, concrete is being recognized for its life cycle environmental and economical benefits, from extraction and production, to construction, maintenance and disposal. There are solid facts that make concrete the right choice for effective sustainable development.</a:t>
            </a:r>
          </a:p>
        </p:txBody>
      </p:sp>
      <p:sp>
        <p:nvSpPr>
          <p:cNvPr id="73" name="Freeform 80"/>
          <p:cNvSpPr>
            <a:spLocks noChangeArrowheads="1"/>
          </p:cNvSpPr>
          <p:nvPr/>
        </p:nvSpPr>
        <p:spPr bwMode="auto">
          <a:xfrm>
            <a:off x="1551109" y="2783828"/>
            <a:ext cx="333155" cy="333154"/>
          </a:xfrm>
          <a:custGeom>
            <a:avLst/>
            <a:gdLst>
              <a:gd name="T0" fmla="*/ 95550 w 634"/>
              <a:gd name="T1" fmla="*/ 191059 h 634"/>
              <a:gd name="T2" fmla="*/ 95550 w 634"/>
              <a:gd name="T3" fmla="*/ 191059 h 634"/>
              <a:gd name="T4" fmla="*/ 85093 w 634"/>
              <a:gd name="T5" fmla="*/ 201874 h 634"/>
              <a:gd name="T6" fmla="*/ 85093 w 634"/>
              <a:gd name="T7" fmla="*/ 223143 h 634"/>
              <a:gd name="T8" fmla="*/ 95550 w 634"/>
              <a:gd name="T9" fmla="*/ 228190 h 634"/>
              <a:gd name="T10" fmla="*/ 100958 w 634"/>
              <a:gd name="T11" fmla="*/ 223143 h 634"/>
              <a:gd name="T12" fmla="*/ 100958 w 634"/>
              <a:gd name="T13" fmla="*/ 201874 h 634"/>
              <a:gd name="T14" fmla="*/ 95550 w 634"/>
              <a:gd name="T15" fmla="*/ 191059 h 634"/>
              <a:gd name="T16" fmla="*/ 53364 w 634"/>
              <a:gd name="T17" fmla="*/ 191059 h 634"/>
              <a:gd name="T18" fmla="*/ 53364 w 634"/>
              <a:gd name="T19" fmla="*/ 191059 h 634"/>
              <a:gd name="T20" fmla="*/ 42547 w 634"/>
              <a:gd name="T21" fmla="*/ 201874 h 634"/>
              <a:gd name="T22" fmla="*/ 42547 w 634"/>
              <a:gd name="T23" fmla="*/ 223143 h 634"/>
              <a:gd name="T24" fmla="*/ 53364 w 634"/>
              <a:gd name="T25" fmla="*/ 228190 h 634"/>
              <a:gd name="T26" fmla="*/ 58411 w 634"/>
              <a:gd name="T27" fmla="*/ 223143 h 634"/>
              <a:gd name="T28" fmla="*/ 58411 w 634"/>
              <a:gd name="T29" fmla="*/ 201874 h 634"/>
              <a:gd name="T30" fmla="*/ 53364 w 634"/>
              <a:gd name="T31" fmla="*/ 191059 h 634"/>
              <a:gd name="T32" fmla="*/ 138096 w 634"/>
              <a:gd name="T33" fmla="*/ 191059 h 634"/>
              <a:gd name="T34" fmla="*/ 138096 w 634"/>
              <a:gd name="T35" fmla="*/ 191059 h 634"/>
              <a:gd name="T36" fmla="*/ 127279 w 634"/>
              <a:gd name="T37" fmla="*/ 201874 h 634"/>
              <a:gd name="T38" fmla="*/ 127279 w 634"/>
              <a:gd name="T39" fmla="*/ 223143 h 634"/>
              <a:gd name="T40" fmla="*/ 138096 w 634"/>
              <a:gd name="T41" fmla="*/ 228190 h 634"/>
              <a:gd name="T42" fmla="*/ 143505 w 634"/>
              <a:gd name="T43" fmla="*/ 223143 h 634"/>
              <a:gd name="T44" fmla="*/ 143505 w 634"/>
              <a:gd name="T45" fmla="*/ 201874 h 634"/>
              <a:gd name="T46" fmla="*/ 138096 w 634"/>
              <a:gd name="T47" fmla="*/ 191059 h 634"/>
              <a:gd name="T48" fmla="*/ 180643 w 634"/>
              <a:gd name="T49" fmla="*/ 191059 h 634"/>
              <a:gd name="T50" fmla="*/ 180643 w 634"/>
              <a:gd name="T51" fmla="*/ 191059 h 634"/>
              <a:gd name="T52" fmla="*/ 169826 w 634"/>
              <a:gd name="T53" fmla="*/ 201874 h 634"/>
              <a:gd name="T54" fmla="*/ 169826 w 634"/>
              <a:gd name="T55" fmla="*/ 223143 h 634"/>
              <a:gd name="T56" fmla="*/ 180643 w 634"/>
              <a:gd name="T57" fmla="*/ 228190 h 634"/>
              <a:gd name="T58" fmla="*/ 186051 w 634"/>
              <a:gd name="T59" fmla="*/ 223143 h 634"/>
              <a:gd name="T60" fmla="*/ 186051 w 634"/>
              <a:gd name="T61" fmla="*/ 201874 h 634"/>
              <a:gd name="T62" fmla="*/ 180643 w 634"/>
              <a:gd name="T63" fmla="*/ 191059 h 634"/>
              <a:gd name="T64" fmla="*/ 164778 w 634"/>
              <a:gd name="T65" fmla="*/ 37130 h 634"/>
              <a:gd name="T66" fmla="*/ 164778 w 634"/>
              <a:gd name="T67" fmla="*/ 37130 h 634"/>
              <a:gd name="T68" fmla="*/ 106367 w 634"/>
              <a:gd name="T69" fmla="*/ 0 h 634"/>
              <a:gd name="T70" fmla="*/ 42547 w 634"/>
              <a:gd name="T71" fmla="*/ 58399 h 634"/>
              <a:gd name="T72" fmla="*/ 0 w 634"/>
              <a:gd name="T73" fmla="*/ 116798 h 634"/>
              <a:gd name="T74" fmla="*/ 58411 w 634"/>
              <a:gd name="T75" fmla="*/ 169790 h 634"/>
              <a:gd name="T76" fmla="*/ 159370 w 634"/>
              <a:gd name="T77" fmla="*/ 169790 h 634"/>
              <a:gd name="T78" fmla="*/ 228237 w 634"/>
              <a:gd name="T79" fmla="*/ 106344 h 634"/>
              <a:gd name="T80" fmla="*/ 164778 w 634"/>
              <a:gd name="T81" fmla="*/ 37130 h 634"/>
              <a:gd name="T82" fmla="*/ 159370 w 634"/>
              <a:gd name="T83" fmla="*/ 159336 h 634"/>
              <a:gd name="T84" fmla="*/ 159370 w 634"/>
              <a:gd name="T85" fmla="*/ 159336 h 634"/>
              <a:gd name="T86" fmla="*/ 58411 w 634"/>
              <a:gd name="T87" fmla="*/ 159336 h 634"/>
              <a:gd name="T88" fmla="*/ 15865 w 634"/>
              <a:gd name="T89" fmla="*/ 116798 h 634"/>
              <a:gd name="T90" fmla="*/ 58411 w 634"/>
              <a:gd name="T91" fmla="*/ 74261 h 634"/>
              <a:gd name="T92" fmla="*/ 106367 w 634"/>
              <a:gd name="T93" fmla="*/ 15862 h 634"/>
              <a:gd name="T94" fmla="*/ 153961 w 634"/>
              <a:gd name="T95" fmla="*/ 53352 h 634"/>
              <a:gd name="T96" fmla="*/ 212373 w 634"/>
              <a:gd name="T97" fmla="*/ 100937 h 634"/>
              <a:gd name="T98" fmla="*/ 159370 w 634"/>
              <a:gd name="T99" fmla="*/ 15933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34">
                <a:moveTo>
                  <a:pt x="265" y="530"/>
                </a:moveTo>
                <a:lnTo>
                  <a:pt x="265" y="530"/>
                </a:lnTo>
                <a:cubicBezTo>
                  <a:pt x="251" y="530"/>
                  <a:pt x="236" y="545"/>
                  <a:pt x="236" y="560"/>
                </a:cubicBezTo>
                <a:cubicBezTo>
                  <a:pt x="236" y="619"/>
                  <a:pt x="236" y="619"/>
                  <a:pt x="236" y="619"/>
                </a:cubicBezTo>
                <a:cubicBezTo>
                  <a:pt x="236" y="619"/>
                  <a:pt x="251" y="633"/>
                  <a:pt x="265" y="633"/>
                </a:cubicBezTo>
                <a:lnTo>
                  <a:pt x="280" y="619"/>
                </a:lnTo>
                <a:cubicBezTo>
                  <a:pt x="280" y="560"/>
                  <a:pt x="280" y="560"/>
                  <a:pt x="280" y="560"/>
                </a:cubicBezTo>
                <a:cubicBezTo>
                  <a:pt x="280" y="545"/>
                  <a:pt x="265" y="530"/>
                  <a:pt x="265" y="530"/>
                </a:cubicBezTo>
                <a:close/>
                <a:moveTo>
                  <a:pt x="148" y="530"/>
                </a:moveTo>
                <a:lnTo>
                  <a:pt x="148" y="530"/>
                </a:lnTo>
                <a:cubicBezTo>
                  <a:pt x="133" y="530"/>
                  <a:pt x="118" y="545"/>
                  <a:pt x="118" y="560"/>
                </a:cubicBezTo>
                <a:cubicBezTo>
                  <a:pt x="118" y="619"/>
                  <a:pt x="118" y="619"/>
                  <a:pt x="118" y="619"/>
                </a:cubicBezTo>
                <a:cubicBezTo>
                  <a:pt x="118" y="619"/>
                  <a:pt x="133" y="633"/>
                  <a:pt x="148" y="633"/>
                </a:cubicBezTo>
                <a:lnTo>
                  <a:pt x="162" y="619"/>
                </a:lnTo>
                <a:cubicBezTo>
                  <a:pt x="162" y="560"/>
                  <a:pt x="162" y="560"/>
                  <a:pt x="162" y="560"/>
                </a:cubicBezTo>
                <a:cubicBezTo>
                  <a:pt x="162" y="545"/>
                  <a:pt x="148" y="530"/>
                  <a:pt x="148" y="530"/>
                </a:cubicBezTo>
                <a:close/>
                <a:moveTo>
                  <a:pt x="383" y="530"/>
                </a:moveTo>
                <a:lnTo>
                  <a:pt x="383" y="530"/>
                </a:lnTo>
                <a:cubicBezTo>
                  <a:pt x="369" y="530"/>
                  <a:pt x="353" y="545"/>
                  <a:pt x="353" y="560"/>
                </a:cubicBezTo>
                <a:cubicBezTo>
                  <a:pt x="353" y="619"/>
                  <a:pt x="353" y="619"/>
                  <a:pt x="353" y="619"/>
                </a:cubicBezTo>
                <a:cubicBezTo>
                  <a:pt x="353" y="619"/>
                  <a:pt x="369" y="633"/>
                  <a:pt x="383" y="633"/>
                </a:cubicBezTo>
                <a:lnTo>
                  <a:pt x="398" y="619"/>
                </a:lnTo>
                <a:cubicBezTo>
                  <a:pt x="398" y="560"/>
                  <a:pt x="398" y="560"/>
                  <a:pt x="398" y="560"/>
                </a:cubicBezTo>
                <a:cubicBezTo>
                  <a:pt x="398" y="545"/>
                  <a:pt x="383" y="530"/>
                  <a:pt x="383" y="530"/>
                </a:cubicBezTo>
                <a:close/>
                <a:moveTo>
                  <a:pt x="501" y="530"/>
                </a:moveTo>
                <a:lnTo>
                  <a:pt x="501" y="530"/>
                </a:lnTo>
                <a:cubicBezTo>
                  <a:pt x="486" y="530"/>
                  <a:pt x="471" y="545"/>
                  <a:pt x="471" y="560"/>
                </a:cubicBezTo>
                <a:cubicBezTo>
                  <a:pt x="471" y="619"/>
                  <a:pt x="471" y="619"/>
                  <a:pt x="471" y="619"/>
                </a:cubicBezTo>
                <a:cubicBezTo>
                  <a:pt x="471" y="619"/>
                  <a:pt x="486" y="633"/>
                  <a:pt x="501" y="633"/>
                </a:cubicBezTo>
                <a:lnTo>
                  <a:pt x="516" y="619"/>
                </a:lnTo>
                <a:cubicBezTo>
                  <a:pt x="516" y="560"/>
                  <a:pt x="516" y="560"/>
                  <a:pt x="516" y="560"/>
                </a:cubicBezTo>
                <a:cubicBezTo>
                  <a:pt x="516" y="545"/>
                  <a:pt x="501" y="530"/>
                  <a:pt x="501" y="530"/>
                </a:cubicBezTo>
                <a:close/>
                <a:moveTo>
                  <a:pt x="457" y="103"/>
                </a:moveTo>
                <a:lnTo>
                  <a:pt x="457" y="103"/>
                </a:lnTo>
                <a:cubicBezTo>
                  <a:pt x="427" y="44"/>
                  <a:pt x="369" y="0"/>
                  <a:pt x="295" y="0"/>
                </a:cubicBezTo>
                <a:cubicBezTo>
                  <a:pt x="206" y="0"/>
                  <a:pt x="133" y="74"/>
                  <a:pt x="118" y="162"/>
                </a:cubicBezTo>
                <a:cubicBezTo>
                  <a:pt x="59" y="192"/>
                  <a:pt x="0" y="251"/>
                  <a:pt x="0" y="324"/>
                </a:cubicBezTo>
                <a:cubicBezTo>
                  <a:pt x="0" y="398"/>
                  <a:pt x="74" y="471"/>
                  <a:pt x="162" y="471"/>
                </a:cubicBezTo>
                <a:cubicBezTo>
                  <a:pt x="162" y="471"/>
                  <a:pt x="427" y="471"/>
                  <a:pt x="442" y="471"/>
                </a:cubicBezTo>
                <a:cubicBezTo>
                  <a:pt x="545" y="471"/>
                  <a:pt x="633" y="398"/>
                  <a:pt x="633" y="295"/>
                </a:cubicBezTo>
                <a:cubicBezTo>
                  <a:pt x="633" y="192"/>
                  <a:pt x="560" y="103"/>
                  <a:pt x="457" y="103"/>
                </a:cubicBezTo>
                <a:close/>
                <a:moveTo>
                  <a:pt x="442" y="442"/>
                </a:moveTo>
                <a:lnTo>
                  <a:pt x="442" y="442"/>
                </a:lnTo>
                <a:cubicBezTo>
                  <a:pt x="427" y="442"/>
                  <a:pt x="162" y="442"/>
                  <a:pt x="162" y="442"/>
                </a:cubicBezTo>
                <a:cubicBezTo>
                  <a:pt x="162" y="442"/>
                  <a:pt x="44" y="427"/>
                  <a:pt x="44" y="324"/>
                </a:cubicBezTo>
                <a:cubicBezTo>
                  <a:pt x="44" y="265"/>
                  <a:pt x="103" y="206"/>
                  <a:pt x="162" y="206"/>
                </a:cubicBezTo>
                <a:cubicBezTo>
                  <a:pt x="162" y="118"/>
                  <a:pt x="221" y="44"/>
                  <a:pt x="295" y="44"/>
                </a:cubicBezTo>
                <a:cubicBezTo>
                  <a:pt x="369" y="44"/>
                  <a:pt x="412" y="89"/>
                  <a:pt x="427" y="148"/>
                </a:cubicBezTo>
                <a:cubicBezTo>
                  <a:pt x="530" y="133"/>
                  <a:pt x="589" y="221"/>
                  <a:pt x="589" y="280"/>
                </a:cubicBezTo>
                <a:cubicBezTo>
                  <a:pt x="604" y="369"/>
                  <a:pt x="501" y="442"/>
                  <a:pt x="442" y="442"/>
                </a:cubicBez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4" name="Freeform 115"/>
          <p:cNvSpPr>
            <a:spLocks noChangeArrowheads="1"/>
          </p:cNvSpPr>
          <p:nvPr/>
        </p:nvSpPr>
        <p:spPr bwMode="auto">
          <a:xfrm>
            <a:off x="3365438" y="2812465"/>
            <a:ext cx="338931" cy="271531"/>
          </a:xfrm>
          <a:custGeom>
            <a:avLst/>
            <a:gdLst>
              <a:gd name="T0" fmla="*/ 116102 w 649"/>
              <a:gd name="T1" fmla="*/ 169701 h 517"/>
              <a:gd name="T2" fmla="*/ 116102 w 649"/>
              <a:gd name="T3" fmla="*/ 169701 h 517"/>
              <a:gd name="T4" fmla="*/ 42284 w 649"/>
              <a:gd name="T5" fmla="*/ 111333 h 517"/>
              <a:gd name="T6" fmla="*/ 63426 w 649"/>
              <a:gd name="T7" fmla="*/ 111333 h 517"/>
              <a:gd name="T8" fmla="*/ 63426 w 649"/>
              <a:gd name="T9" fmla="*/ 106288 h 517"/>
              <a:gd name="T10" fmla="*/ 36909 w 649"/>
              <a:gd name="T11" fmla="*/ 79626 h 517"/>
              <a:gd name="T12" fmla="*/ 31534 w 649"/>
              <a:gd name="T13" fmla="*/ 79626 h 517"/>
              <a:gd name="T14" fmla="*/ 5375 w 649"/>
              <a:gd name="T15" fmla="*/ 106288 h 517"/>
              <a:gd name="T16" fmla="*/ 5375 w 649"/>
              <a:gd name="T17" fmla="*/ 111333 h 517"/>
              <a:gd name="T18" fmla="*/ 26517 w 649"/>
              <a:gd name="T19" fmla="*/ 111333 h 517"/>
              <a:gd name="T20" fmla="*/ 116102 w 649"/>
              <a:gd name="T21" fmla="*/ 185915 h 517"/>
              <a:gd name="T22" fmla="*/ 195295 w 649"/>
              <a:gd name="T23" fmla="*/ 137995 h 517"/>
              <a:gd name="T24" fmla="*/ 179528 w 649"/>
              <a:gd name="T25" fmla="*/ 132590 h 517"/>
              <a:gd name="T26" fmla="*/ 116102 w 649"/>
              <a:gd name="T27" fmla="*/ 169701 h 517"/>
              <a:gd name="T28" fmla="*/ 226829 w 649"/>
              <a:gd name="T29" fmla="*/ 79626 h 517"/>
              <a:gd name="T30" fmla="*/ 226829 w 649"/>
              <a:gd name="T31" fmla="*/ 79626 h 517"/>
              <a:gd name="T32" fmla="*/ 205687 w 649"/>
              <a:gd name="T33" fmla="*/ 79626 h 517"/>
              <a:gd name="T34" fmla="*/ 116102 w 649"/>
              <a:gd name="T35" fmla="*/ 0 h 517"/>
              <a:gd name="T36" fmla="*/ 36909 w 649"/>
              <a:gd name="T37" fmla="*/ 47920 h 517"/>
              <a:gd name="T38" fmla="*/ 47659 w 649"/>
              <a:gd name="T39" fmla="*/ 53324 h 517"/>
              <a:gd name="T40" fmla="*/ 116102 w 649"/>
              <a:gd name="T41" fmla="*/ 16213 h 517"/>
              <a:gd name="T42" fmla="*/ 189920 w 649"/>
              <a:gd name="T43" fmla="*/ 79626 h 517"/>
              <a:gd name="T44" fmla="*/ 168778 w 649"/>
              <a:gd name="T45" fmla="*/ 79626 h 517"/>
              <a:gd name="T46" fmla="*/ 168778 w 649"/>
              <a:gd name="T47" fmla="*/ 85031 h 517"/>
              <a:gd name="T48" fmla="*/ 195295 w 649"/>
              <a:gd name="T49" fmla="*/ 111333 h 517"/>
              <a:gd name="T50" fmla="*/ 200670 w 649"/>
              <a:gd name="T51" fmla="*/ 111333 h 517"/>
              <a:gd name="T52" fmla="*/ 226829 w 649"/>
              <a:gd name="T53" fmla="*/ 85031 h 517"/>
              <a:gd name="T54" fmla="*/ 226829 w 649"/>
              <a:gd name="T55" fmla="*/ 79626 h 5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49" h="517">
                <a:moveTo>
                  <a:pt x="324" y="471"/>
                </a:moveTo>
                <a:lnTo>
                  <a:pt x="324" y="471"/>
                </a:lnTo>
                <a:cubicBezTo>
                  <a:pt x="221" y="471"/>
                  <a:pt x="147" y="398"/>
                  <a:pt x="118" y="309"/>
                </a:cubicBezTo>
                <a:cubicBezTo>
                  <a:pt x="177" y="309"/>
                  <a:pt x="177" y="309"/>
                  <a:pt x="177" y="309"/>
                </a:cubicBezTo>
                <a:cubicBezTo>
                  <a:pt x="192" y="309"/>
                  <a:pt x="192" y="295"/>
                  <a:pt x="177" y="295"/>
                </a:cubicBezTo>
                <a:cubicBezTo>
                  <a:pt x="103" y="221"/>
                  <a:pt x="103" y="221"/>
                  <a:pt x="103" y="221"/>
                </a:cubicBezTo>
                <a:lnTo>
                  <a:pt x="88" y="221"/>
                </a:lnTo>
                <a:cubicBezTo>
                  <a:pt x="15" y="295"/>
                  <a:pt x="15" y="295"/>
                  <a:pt x="15" y="295"/>
                </a:cubicBezTo>
                <a:cubicBezTo>
                  <a:pt x="0" y="309"/>
                  <a:pt x="15" y="309"/>
                  <a:pt x="15" y="309"/>
                </a:cubicBezTo>
                <a:cubicBezTo>
                  <a:pt x="74" y="309"/>
                  <a:pt x="74" y="309"/>
                  <a:pt x="74" y="309"/>
                </a:cubicBezTo>
                <a:cubicBezTo>
                  <a:pt x="103" y="427"/>
                  <a:pt x="206" y="516"/>
                  <a:pt x="324" y="516"/>
                </a:cubicBezTo>
                <a:cubicBezTo>
                  <a:pt x="413" y="516"/>
                  <a:pt x="501" y="457"/>
                  <a:pt x="545" y="383"/>
                </a:cubicBezTo>
                <a:cubicBezTo>
                  <a:pt x="501" y="368"/>
                  <a:pt x="501" y="368"/>
                  <a:pt x="501" y="368"/>
                </a:cubicBezTo>
                <a:cubicBezTo>
                  <a:pt x="471" y="427"/>
                  <a:pt x="398" y="471"/>
                  <a:pt x="324" y="471"/>
                </a:cubicBezTo>
                <a:close/>
                <a:moveTo>
                  <a:pt x="633" y="221"/>
                </a:moveTo>
                <a:lnTo>
                  <a:pt x="633" y="221"/>
                </a:lnTo>
                <a:cubicBezTo>
                  <a:pt x="574" y="221"/>
                  <a:pt x="574" y="221"/>
                  <a:pt x="574" y="221"/>
                </a:cubicBezTo>
                <a:cubicBezTo>
                  <a:pt x="560" y="89"/>
                  <a:pt x="456" y="0"/>
                  <a:pt x="324" y="0"/>
                </a:cubicBezTo>
                <a:cubicBezTo>
                  <a:pt x="221" y="0"/>
                  <a:pt x="133" y="59"/>
                  <a:pt x="103" y="133"/>
                </a:cubicBezTo>
                <a:cubicBezTo>
                  <a:pt x="133" y="148"/>
                  <a:pt x="133" y="148"/>
                  <a:pt x="133" y="148"/>
                </a:cubicBezTo>
                <a:cubicBezTo>
                  <a:pt x="177" y="89"/>
                  <a:pt x="236" y="45"/>
                  <a:pt x="324" y="45"/>
                </a:cubicBezTo>
                <a:cubicBezTo>
                  <a:pt x="427" y="45"/>
                  <a:pt x="515" y="118"/>
                  <a:pt x="530" y="221"/>
                </a:cubicBezTo>
                <a:cubicBezTo>
                  <a:pt x="471" y="221"/>
                  <a:pt x="471" y="221"/>
                  <a:pt x="471" y="221"/>
                </a:cubicBezTo>
                <a:cubicBezTo>
                  <a:pt x="456" y="221"/>
                  <a:pt x="456" y="221"/>
                  <a:pt x="471" y="236"/>
                </a:cubicBezTo>
                <a:cubicBezTo>
                  <a:pt x="545" y="309"/>
                  <a:pt x="545" y="309"/>
                  <a:pt x="545" y="309"/>
                </a:cubicBezTo>
                <a:lnTo>
                  <a:pt x="560" y="309"/>
                </a:lnTo>
                <a:cubicBezTo>
                  <a:pt x="633" y="236"/>
                  <a:pt x="633" y="236"/>
                  <a:pt x="633" y="236"/>
                </a:cubicBezTo>
                <a:cubicBezTo>
                  <a:pt x="648" y="236"/>
                  <a:pt x="633" y="221"/>
                  <a:pt x="633" y="221"/>
                </a:cubicBez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5" name="Freeform 88"/>
          <p:cNvSpPr>
            <a:spLocks noChangeArrowheads="1"/>
          </p:cNvSpPr>
          <p:nvPr/>
        </p:nvSpPr>
        <p:spPr bwMode="auto">
          <a:xfrm>
            <a:off x="5207121" y="2775768"/>
            <a:ext cx="310046" cy="333154"/>
          </a:xfrm>
          <a:custGeom>
            <a:avLst/>
            <a:gdLst>
              <a:gd name="T0" fmla="*/ 196488 w 589"/>
              <a:gd name="T1" fmla="*/ 58667 h 635"/>
              <a:gd name="T2" fmla="*/ 196488 w 589"/>
              <a:gd name="T3" fmla="*/ 58667 h 635"/>
              <a:gd name="T4" fmla="*/ 196488 w 589"/>
              <a:gd name="T5" fmla="*/ 5399 h 635"/>
              <a:gd name="T6" fmla="*/ 191432 w 589"/>
              <a:gd name="T7" fmla="*/ 0 h 635"/>
              <a:gd name="T8" fmla="*/ 186014 w 589"/>
              <a:gd name="T9" fmla="*/ 0 h 635"/>
              <a:gd name="T10" fmla="*/ 0 w 589"/>
              <a:gd name="T11" fmla="*/ 58667 h 635"/>
              <a:gd name="T12" fmla="*/ 0 w 589"/>
              <a:gd name="T13" fmla="*/ 69105 h 635"/>
              <a:gd name="T14" fmla="*/ 0 w 589"/>
              <a:gd name="T15" fmla="*/ 211994 h 635"/>
              <a:gd name="T16" fmla="*/ 15892 w 589"/>
              <a:gd name="T17" fmla="*/ 228190 h 635"/>
              <a:gd name="T18" fmla="*/ 196488 w 589"/>
              <a:gd name="T19" fmla="*/ 228190 h 635"/>
              <a:gd name="T20" fmla="*/ 212381 w 589"/>
              <a:gd name="T21" fmla="*/ 211994 h 635"/>
              <a:gd name="T22" fmla="*/ 212381 w 589"/>
              <a:gd name="T23" fmla="*/ 69105 h 635"/>
              <a:gd name="T24" fmla="*/ 196488 w 589"/>
              <a:gd name="T25" fmla="*/ 58667 h 635"/>
              <a:gd name="T26" fmla="*/ 186014 w 589"/>
              <a:gd name="T27" fmla="*/ 16196 h 635"/>
              <a:gd name="T28" fmla="*/ 186014 w 589"/>
              <a:gd name="T29" fmla="*/ 16196 h 635"/>
              <a:gd name="T30" fmla="*/ 186014 w 589"/>
              <a:gd name="T31" fmla="*/ 58667 h 635"/>
              <a:gd name="T32" fmla="*/ 47677 w 589"/>
              <a:gd name="T33" fmla="*/ 58667 h 635"/>
              <a:gd name="T34" fmla="*/ 186014 w 589"/>
              <a:gd name="T35" fmla="*/ 16196 h 635"/>
              <a:gd name="T36" fmla="*/ 196488 w 589"/>
              <a:gd name="T37" fmla="*/ 148647 h 635"/>
              <a:gd name="T38" fmla="*/ 196488 w 589"/>
              <a:gd name="T39" fmla="*/ 148647 h 635"/>
              <a:gd name="T40" fmla="*/ 196488 w 589"/>
              <a:gd name="T41" fmla="*/ 153686 h 635"/>
              <a:gd name="T42" fmla="*/ 170121 w 589"/>
              <a:gd name="T43" fmla="*/ 153686 h 635"/>
              <a:gd name="T44" fmla="*/ 170121 w 589"/>
              <a:gd name="T45" fmla="*/ 148647 h 635"/>
              <a:gd name="T46" fmla="*/ 170121 w 589"/>
              <a:gd name="T47" fmla="*/ 143249 h 635"/>
              <a:gd name="T48" fmla="*/ 196488 w 589"/>
              <a:gd name="T49" fmla="*/ 143249 h 635"/>
              <a:gd name="T50" fmla="*/ 196488 w 589"/>
              <a:gd name="T51" fmla="*/ 148647 h 635"/>
              <a:gd name="T52" fmla="*/ 196488 w 589"/>
              <a:gd name="T53" fmla="*/ 127412 h 635"/>
              <a:gd name="T54" fmla="*/ 196488 w 589"/>
              <a:gd name="T55" fmla="*/ 127412 h 635"/>
              <a:gd name="T56" fmla="*/ 164703 w 589"/>
              <a:gd name="T57" fmla="*/ 127412 h 635"/>
              <a:gd name="T58" fmla="*/ 153868 w 589"/>
              <a:gd name="T59" fmla="*/ 132451 h 635"/>
              <a:gd name="T60" fmla="*/ 153868 w 589"/>
              <a:gd name="T61" fmla="*/ 164484 h 635"/>
              <a:gd name="T62" fmla="*/ 164703 w 589"/>
              <a:gd name="T63" fmla="*/ 169883 h 635"/>
              <a:gd name="T64" fmla="*/ 196488 w 589"/>
              <a:gd name="T65" fmla="*/ 169883 h 635"/>
              <a:gd name="T66" fmla="*/ 196488 w 589"/>
              <a:gd name="T67" fmla="*/ 206955 h 635"/>
              <a:gd name="T68" fmla="*/ 191432 w 589"/>
              <a:gd name="T69" fmla="*/ 211994 h 635"/>
              <a:gd name="T70" fmla="*/ 20949 w 589"/>
              <a:gd name="T71" fmla="*/ 211994 h 635"/>
              <a:gd name="T72" fmla="*/ 15892 w 589"/>
              <a:gd name="T73" fmla="*/ 206955 h 635"/>
              <a:gd name="T74" fmla="*/ 15892 w 589"/>
              <a:gd name="T75" fmla="*/ 69105 h 635"/>
              <a:gd name="T76" fmla="*/ 191432 w 589"/>
              <a:gd name="T77" fmla="*/ 69105 h 635"/>
              <a:gd name="T78" fmla="*/ 196488 w 589"/>
              <a:gd name="T79" fmla="*/ 79543 h 635"/>
              <a:gd name="T80" fmla="*/ 196488 w 589"/>
              <a:gd name="T81" fmla="*/ 127412 h 6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89" h="635">
                <a:moveTo>
                  <a:pt x="544" y="163"/>
                </a:moveTo>
                <a:lnTo>
                  <a:pt x="544" y="163"/>
                </a:lnTo>
                <a:cubicBezTo>
                  <a:pt x="544" y="15"/>
                  <a:pt x="544" y="15"/>
                  <a:pt x="544" y="15"/>
                </a:cubicBezTo>
                <a:cubicBezTo>
                  <a:pt x="544" y="15"/>
                  <a:pt x="544" y="0"/>
                  <a:pt x="530" y="0"/>
                </a:cubicBezTo>
                <a:lnTo>
                  <a:pt x="515" y="0"/>
                </a:lnTo>
                <a:cubicBezTo>
                  <a:pt x="0" y="163"/>
                  <a:pt x="0" y="163"/>
                  <a:pt x="0" y="163"/>
                </a:cubicBezTo>
                <a:cubicBezTo>
                  <a:pt x="0" y="192"/>
                  <a:pt x="0" y="192"/>
                  <a:pt x="0" y="192"/>
                </a:cubicBezTo>
                <a:cubicBezTo>
                  <a:pt x="0" y="589"/>
                  <a:pt x="0" y="589"/>
                  <a:pt x="0" y="589"/>
                </a:cubicBezTo>
                <a:cubicBezTo>
                  <a:pt x="0" y="604"/>
                  <a:pt x="14" y="634"/>
                  <a:pt x="44" y="634"/>
                </a:cubicBezTo>
                <a:cubicBezTo>
                  <a:pt x="544" y="634"/>
                  <a:pt x="544" y="634"/>
                  <a:pt x="544" y="634"/>
                </a:cubicBezTo>
                <a:cubicBezTo>
                  <a:pt x="574" y="634"/>
                  <a:pt x="588" y="604"/>
                  <a:pt x="588" y="589"/>
                </a:cubicBezTo>
                <a:cubicBezTo>
                  <a:pt x="588" y="192"/>
                  <a:pt x="588" y="192"/>
                  <a:pt x="588" y="192"/>
                </a:cubicBezTo>
                <a:cubicBezTo>
                  <a:pt x="588" y="177"/>
                  <a:pt x="574" y="163"/>
                  <a:pt x="544" y="163"/>
                </a:cubicBezTo>
                <a:close/>
                <a:moveTo>
                  <a:pt x="515" y="45"/>
                </a:moveTo>
                <a:lnTo>
                  <a:pt x="515" y="45"/>
                </a:lnTo>
                <a:cubicBezTo>
                  <a:pt x="515" y="163"/>
                  <a:pt x="515" y="163"/>
                  <a:pt x="515" y="163"/>
                </a:cubicBezTo>
                <a:cubicBezTo>
                  <a:pt x="132" y="163"/>
                  <a:pt x="132" y="163"/>
                  <a:pt x="132" y="163"/>
                </a:cubicBezTo>
                <a:lnTo>
                  <a:pt x="515" y="45"/>
                </a:lnTo>
                <a:close/>
                <a:moveTo>
                  <a:pt x="544" y="413"/>
                </a:moveTo>
                <a:lnTo>
                  <a:pt x="544" y="413"/>
                </a:lnTo>
                <a:cubicBezTo>
                  <a:pt x="544" y="427"/>
                  <a:pt x="544" y="413"/>
                  <a:pt x="544" y="427"/>
                </a:cubicBezTo>
                <a:cubicBezTo>
                  <a:pt x="471" y="427"/>
                  <a:pt x="471" y="427"/>
                  <a:pt x="471" y="427"/>
                </a:cubicBezTo>
                <a:cubicBezTo>
                  <a:pt x="471" y="413"/>
                  <a:pt x="471" y="427"/>
                  <a:pt x="471" y="413"/>
                </a:cubicBezTo>
                <a:cubicBezTo>
                  <a:pt x="471" y="398"/>
                  <a:pt x="471" y="398"/>
                  <a:pt x="471" y="398"/>
                </a:cubicBezTo>
                <a:cubicBezTo>
                  <a:pt x="544" y="398"/>
                  <a:pt x="544" y="398"/>
                  <a:pt x="544" y="398"/>
                </a:cubicBezTo>
                <a:cubicBezTo>
                  <a:pt x="544" y="413"/>
                  <a:pt x="544" y="398"/>
                  <a:pt x="544" y="413"/>
                </a:cubicBezTo>
                <a:close/>
                <a:moveTo>
                  <a:pt x="544" y="354"/>
                </a:moveTo>
                <a:lnTo>
                  <a:pt x="544" y="354"/>
                </a:lnTo>
                <a:cubicBezTo>
                  <a:pt x="456" y="354"/>
                  <a:pt x="456" y="354"/>
                  <a:pt x="456" y="354"/>
                </a:cubicBezTo>
                <a:cubicBezTo>
                  <a:pt x="441" y="354"/>
                  <a:pt x="426" y="368"/>
                  <a:pt x="426" y="368"/>
                </a:cubicBezTo>
                <a:cubicBezTo>
                  <a:pt x="426" y="457"/>
                  <a:pt x="426" y="457"/>
                  <a:pt x="426" y="457"/>
                </a:cubicBezTo>
                <a:cubicBezTo>
                  <a:pt x="426" y="457"/>
                  <a:pt x="441" y="472"/>
                  <a:pt x="456" y="472"/>
                </a:cubicBezTo>
                <a:cubicBezTo>
                  <a:pt x="544" y="472"/>
                  <a:pt x="544" y="472"/>
                  <a:pt x="544" y="472"/>
                </a:cubicBezTo>
                <a:cubicBezTo>
                  <a:pt x="544" y="575"/>
                  <a:pt x="544" y="575"/>
                  <a:pt x="544" y="575"/>
                </a:cubicBezTo>
                <a:cubicBezTo>
                  <a:pt x="544" y="575"/>
                  <a:pt x="544" y="589"/>
                  <a:pt x="530" y="589"/>
                </a:cubicBezTo>
                <a:cubicBezTo>
                  <a:pt x="58" y="589"/>
                  <a:pt x="58" y="589"/>
                  <a:pt x="58" y="589"/>
                </a:cubicBezTo>
                <a:cubicBezTo>
                  <a:pt x="44" y="589"/>
                  <a:pt x="44" y="575"/>
                  <a:pt x="44" y="575"/>
                </a:cubicBezTo>
                <a:cubicBezTo>
                  <a:pt x="44" y="575"/>
                  <a:pt x="44" y="207"/>
                  <a:pt x="44" y="192"/>
                </a:cubicBezTo>
                <a:cubicBezTo>
                  <a:pt x="530" y="192"/>
                  <a:pt x="530" y="192"/>
                  <a:pt x="530" y="192"/>
                </a:cubicBezTo>
                <a:cubicBezTo>
                  <a:pt x="544" y="192"/>
                  <a:pt x="544" y="207"/>
                  <a:pt x="544" y="221"/>
                </a:cubicBezTo>
                <a:lnTo>
                  <a:pt x="544" y="354"/>
                </a:ln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6" name="Freeform 74"/>
          <p:cNvSpPr>
            <a:spLocks noChangeArrowheads="1"/>
          </p:cNvSpPr>
          <p:nvPr/>
        </p:nvSpPr>
        <p:spPr bwMode="auto">
          <a:xfrm>
            <a:off x="7032980" y="2807542"/>
            <a:ext cx="286937" cy="269605"/>
          </a:xfrm>
          <a:custGeom>
            <a:avLst/>
            <a:gdLst>
              <a:gd name="T0" fmla="*/ 26372 w 545"/>
              <a:gd name="T1" fmla="*/ 84591 h 516"/>
              <a:gd name="T2" fmla="*/ 26372 w 545"/>
              <a:gd name="T3" fmla="*/ 84591 h 516"/>
              <a:gd name="T4" fmla="*/ 154257 w 545"/>
              <a:gd name="T5" fmla="*/ 84591 h 516"/>
              <a:gd name="T6" fmla="*/ 196524 w 545"/>
              <a:gd name="T7" fmla="*/ 42296 h 516"/>
              <a:gd name="T8" fmla="*/ 154257 w 545"/>
              <a:gd name="T9" fmla="*/ 0 h 516"/>
              <a:gd name="T10" fmla="*/ 154257 w 545"/>
              <a:gd name="T11" fmla="*/ 15771 h 516"/>
              <a:gd name="T12" fmla="*/ 180628 w 545"/>
              <a:gd name="T13" fmla="*/ 42296 h 516"/>
              <a:gd name="T14" fmla="*/ 143780 w 545"/>
              <a:gd name="T15" fmla="*/ 73838 h 516"/>
              <a:gd name="T16" fmla="*/ 26372 w 545"/>
              <a:gd name="T17" fmla="*/ 73838 h 516"/>
              <a:gd name="T18" fmla="*/ 21314 w 545"/>
              <a:gd name="T19" fmla="*/ 79215 h 516"/>
              <a:gd name="T20" fmla="*/ 26372 w 545"/>
              <a:gd name="T21" fmla="*/ 84591 h 516"/>
              <a:gd name="T22" fmla="*/ 63942 w 545"/>
              <a:gd name="T23" fmla="*/ 58067 h 516"/>
              <a:gd name="T24" fmla="*/ 63942 w 545"/>
              <a:gd name="T25" fmla="*/ 58067 h 516"/>
              <a:gd name="T26" fmla="*/ 148838 w 545"/>
              <a:gd name="T27" fmla="*/ 58067 h 516"/>
              <a:gd name="T28" fmla="*/ 154257 w 545"/>
              <a:gd name="T29" fmla="*/ 52690 h 516"/>
              <a:gd name="T30" fmla="*/ 148838 w 545"/>
              <a:gd name="T31" fmla="*/ 42296 h 516"/>
              <a:gd name="T32" fmla="*/ 63942 w 545"/>
              <a:gd name="T33" fmla="*/ 42296 h 516"/>
              <a:gd name="T34" fmla="*/ 53105 w 545"/>
              <a:gd name="T35" fmla="*/ 52690 h 516"/>
              <a:gd name="T36" fmla="*/ 63942 w 545"/>
              <a:gd name="T37" fmla="*/ 58067 h 516"/>
              <a:gd name="T38" fmla="*/ 95733 w 545"/>
              <a:gd name="T39" fmla="*/ 126529 h 516"/>
              <a:gd name="T40" fmla="*/ 95733 w 545"/>
              <a:gd name="T41" fmla="*/ 126529 h 516"/>
              <a:gd name="T42" fmla="*/ 95733 w 545"/>
              <a:gd name="T43" fmla="*/ 126529 h 516"/>
              <a:gd name="T44" fmla="*/ 42628 w 545"/>
              <a:gd name="T45" fmla="*/ 126529 h 516"/>
              <a:gd name="T46" fmla="*/ 31791 w 545"/>
              <a:gd name="T47" fmla="*/ 137282 h 516"/>
              <a:gd name="T48" fmla="*/ 42628 w 545"/>
              <a:gd name="T49" fmla="*/ 142658 h 516"/>
              <a:gd name="T50" fmla="*/ 95733 w 545"/>
              <a:gd name="T51" fmla="*/ 142658 h 516"/>
              <a:gd name="T52" fmla="*/ 111628 w 545"/>
              <a:gd name="T53" fmla="*/ 158430 h 516"/>
              <a:gd name="T54" fmla="*/ 95733 w 545"/>
              <a:gd name="T55" fmla="*/ 168824 h 516"/>
              <a:gd name="T56" fmla="*/ 95733 w 545"/>
              <a:gd name="T57" fmla="*/ 184596 h 516"/>
              <a:gd name="T58" fmla="*/ 127524 w 545"/>
              <a:gd name="T59" fmla="*/ 158430 h 516"/>
              <a:gd name="T60" fmla="*/ 95733 w 545"/>
              <a:gd name="T61" fmla="*/ 126529 h 516"/>
              <a:gd name="T62" fmla="*/ 154257 w 545"/>
              <a:gd name="T63" fmla="*/ 100363 h 516"/>
              <a:gd name="T64" fmla="*/ 154257 w 545"/>
              <a:gd name="T65" fmla="*/ 100363 h 516"/>
              <a:gd name="T66" fmla="*/ 5419 w 545"/>
              <a:gd name="T67" fmla="*/ 100363 h 516"/>
              <a:gd name="T68" fmla="*/ 0 w 545"/>
              <a:gd name="T69" fmla="*/ 105381 h 516"/>
              <a:gd name="T70" fmla="*/ 5419 w 545"/>
              <a:gd name="T71" fmla="*/ 116134 h 516"/>
              <a:gd name="T72" fmla="*/ 143780 w 545"/>
              <a:gd name="T73" fmla="*/ 116134 h 516"/>
              <a:gd name="T74" fmla="*/ 180628 w 545"/>
              <a:gd name="T75" fmla="*/ 142658 h 516"/>
              <a:gd name="T76" fmla="*/ 138000 w 545"/>
              <a:gd name="T77" fmla="*/ 168824 h 516"/>
              <a:gd name="T78" fmla="*/ 138000 w 545"/>
              <a:gd name="T79" fmla="*/ 184596 h 516"/>
              <a:gd name="T80" fmla="*/ 154257 w 545"/>
              <a:gd name="T81" fmla="*/ 184596 h 516"/>
              <a:gd name="T82" fmla="*/ 196524 w 545"/>
              <a:gd name="T83" fmla="*/ 142658 h 516"/>
              <a:gd name="T84" fmla="*/ 154257 w 545"/>
              <a:gd name="T85" fmla="*/ 100363 h 5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7" name="Freeform 75"/>
          <p:cNvSpPr>
            <a:spLocks noChangeArrowheads="1"/>
          </p:cNvSpPr>
          <p:nvPr/>
        </p:nvSpPr>
        <p:spPr bwMode="auto">
          <a:xfrm>
            <a:off x="8824792" y="2775768"/>
            <a:ext cx="323525" cy="333154"/>
          </a:xfrm>
          <a:custGeom>
            <a:avLst/>
            <a:gdLst>
              <a:gd name="T0" fmla="*/ 26180 w 619"/>
              <a:gd name="T1" fmla="*/ 106344 h 634"/>
              <a:gd name="T2" fmla="*/ 0 w 619"/>
              <a:gd name="T3" fmla="*/ 116798 h 634"/>
              <a:gd name="T4" fmla="*/ 26180 w 619"/>
              <a:gd name="T5" fmla="*/ 122206 h 634"/>
              <a:gd name="T6" fmla="*/ 26180 w 619"/>
              <a:gd name="T7" fmla="*/ 106344 h 634"/>
              <a:gd name="T8" fmla="*/ 179314 w 619"/>
              <a:gd name="T9" fmla="*/ 58399 h 634"/>
              <a:gd name="T10" fmla="*/ 195452 w 619"/>
              <a:gd name="T11" fmla="*/ 32084 h 634"/>
              <a:gd name="T12" fmla="*/ 168914 w 619"/>
              <a:gd name="T13" fmla="*/ 47945 h 634"/>
              <a:gd name="T14" fmla="*/ 179314 w 619"/>
              <a:gd name="T15" fmla="*/ 58399 h 634"/>
              <a:gd name="T16" fmla="*/ 47339 w 619"/>
              <a:gd name="T17" fmla="*/ 58399 h 634"/>
              <a:gd name="T18" fmla="*/ 58098 w 619"/>
              <a:gd name="T19" fmla="*/ 47945 h 634"/>
              <a:gd name="T20" fmla="*/ 31559 w 619"/>
              <a:gd name="T21" fmla="*/ 37130 h 634"/>
              <a:gd name="T22" fmla="*/ 47339 w 619"/>
              <a:gd name="T23" fmla="*/ 58399 h 634"/>
              <a:gd name="T24" fmla="*/ 110816 w 619"/>
              <a:gd name="T25" fmla="*/ 37130 h 634"/>
              <a:gd name="T26" fmla="*/ 116196 w 619"/>
              <a:gd name="T27" fmla="*/ 10815 h 634"/>
              <a:gd name="T28" fmla="*/ 105437 w 619"/>
              <a:gd name="T29" fmla="*/ 10815 h 634"/>
              <a:gd name="T30" fmla="*/ 110816 w 619"/>
              <a:gd name="T31" fmla="*/ 37130 h 634"/>
              <a:gd name="T32" fmla="*/ 110816 w 619"/>
              <a:gd name="T33" fmla="*/ 191059 h 634"/>
              <a:gd name="T34" fmla="*/ 105437 w 619"/>
              <a:gd name="T35" fmla="*/ 223143 h 634"/>
              <a:gd name="T36" fmla="*/ 116196 w 619"/>
              <a:gd name="T37" fmla="*/ 223143 h 634"/>
              <a:gd name="T38" fmla="*/ 110816 w 619"/>
              <a:gd name="T39" fmla="*/ 191059 h 634"/>
              <a:gd name="T40" fmla="*/ 174293 w 619"/>
              <a:gd name="T41" fmla="*/ 169790 h 634"/>
              <a:gd name="T42" fmla="*/ 163535 w 619"/>
              <a:gd name="T43" fmla="*/ 180605 h 634"/>
              <a:gd name="T44" fmla="*/ 190073 w 619"/>
              <a:gd name="T45" fmla="*/ 196466 h 634"/>
              <a:gd name="T46" fmla="*/ 174293 w 619"/>
              <a:gd name="T47" fmla="*/ 169790 h 634"/>
              <a:gd name="T48" fmla="*/ 216253 w 619"/>
              <a:gd name="T49" fmla="*/ 106344 h 634"/>
              <a:gd name="T50" fmla="*/ 190073 w 619"/>
              <a:gd name="T51" fmla="*/ 116798 h 634"/>
              <a:gd name="T52" fmla="*/ 216253 w 619"/>
              <a:gd name="T53" fmla="*/ 122206 h 634"/>
              <a:gd name="T54" fmla="*/ 216253 w 619"/>
              <a:gd name="T55" fmla="*/ 106344 h 634"/>
              <a:gd name="T56" fmla="*/ 52718 w 619"/>
              <a:gd name="T57" fmla="*/ 164743 h 634"/>
              <a:gd name="T58" fmla="*/ 36939 w 619"/>
              <a:gd name="T59" fmla="*/ 191059 h 634"/>
              <a:gd name="T60" fmla="*/ 58098 w 619"/>
              <a:gd name="T61" fmla="*/ 175198 h 634"/>
              <a:gd name="T62" fmla="*/ 52718 w 619"/>
              <a:gd name="T63" fmla="*/ 164743 h 634"/>
              <a:gd name="T64" fmla="*/ 110816 w 619"/>
              <a:gd name="T65" fmla="*/ 53352 h 634"/>
              <a:gd name="T66" fmla="*/ 110816 w 619"/>
              <a:gd name="T67" fmla="*/ 180605 h 634"/>
              <a:gd name="T68" fmla="*/ 110816 w 619"/>
              <a:gd name="T69" fmla="*/ 53352 h 634"/>
              <a:gd name="T70" fmla="*/ 110816 w 619"/>
              <a:gd name="T71" fmla="*/ 164743 h 634"/>
              <a:gd name="T72" fmla="*/ 110816 w 619"/>
              <a:gd name="T73" fmla="*/ 63807 h 634"/>
              <a:gd name="T74" fmla="*/ 110816 w 619"/>
              <a:gd name="T75" fmla="*/ 164743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8" name="Freeform 116"/>
          <p:cNvSpPr>
            <a:spLocks noChangeArrowheads="1"/>
          </p:cNvSpPr>
          <p:nvPr/>
        </p:nvSpPr>
        <p:spPr bwMode="auto">
          <a:xfrm>
            <a:off x="10667415" y="2830045"/>
            <a:ext cx="277308" cy="240719"/>
          </a:xfrm>
          <a:custGeom>
            <a:avLst/>
            <a:gdLst>
              <a:gd name="T0" fmla="*/ 5017 w 531"/>
              <a:gd name="T1" fmla="*/ 37219 h 457"/>
              <a:gd name="T2" fmla="*/ 5017 w 531"/>
              <a:gd name="T3" fmla="*/ 37219 h 457"/>
              <a:gd name="T4" fmla="*/ 36909 w 531"/>
              <a:gd name="T5" fmla="*/ 37219 h 457"/>
              <a:gd name="T6" fmla="*/ 58051 w 531"/>
              <a:gd name="T7" fmla="*/ 69380 h 457"/>
              <a:gd name="T8" fmla="*/ 68443 w 531"/>
              <a:gd name="T9" fmla="*/ 58539 h 457"/>
              <a:gd name="T10" fmla="*/ 41926 w 531"/>
              <a:gd name="T11" fmla="*/ 21320 h 457"/>
              <a:gd name="T12" fmla="*/ 5017 w 531"/>
              <a:gd name="T13" fmla="*/ 21320 h 457"/>
              <a:gd name="T14" fmla="*/ 0 w 531"/>
              <a:gd name="T15" fmla="*/ 31799 h 457"/>
              <a:gd name="T16" fmla="*/ 5017 w 531"/>
              <a:gd name="T17" fmla="*/ 37219 h 457"/>
              <a:gd name="T18" fmla="*/ 147636 w 531"/>
              <a:gd name="T19" fmla="*/ 37219 h 457"/>
              <a:gd name="T20" fmla="*/ 147636 w 531"/>
              <a:gd name="T21" fmla="*/ 37219 h 457"/>
              <a:gd name="T22" fmla="*/ 147636 w 531"/>
              <a:gd name="T23" fmla="*/ 58539 h 457"/>
              <a:gd name="T24" fmla="*/ 158027 w 531"/>
              <a:gd name="T25" fmla="*/ 58539 h 457"/>
              <a:gd name="T26" fmla="*/ 189920 w 531"/>
              <a:gd name="T27" fmla="*/ 31799 h 457"/>
              <a:gd name="T28" fmla="*/ 189920 w 531"/>
              <a:gd name="T29" fmla="*/ 26740 h 457"/>
              <a:gd name="T30" fmla="*/ 158027 w 531"/>
              <a:gd name="T31" fmla="*/ 5420 h 457"/>
              <a:gd name="T32" fmla="*/ 147636 w 531"/>
              <a:gd name="T33" fmla="*/ 5420 h 457"/>
              <a:gd name="T34" fmla="*/ 147636 w 531"/>
              <a:gd name="T35" fmla="*/ 21320 h 457"/>
              <a:gd name="T36" fmla="*/ 110727 w 531"/>
              <a:gd name="T37" fmla="*/ 21320 h 457"/>
              <a:gd name="T38" fmla="*/ 36909 w 531"/>
              <a:gd name="T39" fmla="*/ 127557 h 457"/>
              <a:gd name="T40" fmla="*/ 5017 w 531"/>
              <a:gd name="T41" fmla="*/ 127557 h 457"/>
              <a:gd name="T42" fmla="*/ 0 w 531"/>
              <a:gd name="T43" fmla="*/ 138398 h 457"/>
              <a:gd name="T44" fmla="*/ 5017 w 531"/>
              <a:gd name="T45" fmla="*/ 143457 h 457"/>
              <a:gd name="T46" fmla="*/ 41926 w 531"/>
              <a:gd name="T47" fmla="*/ 143457 h 457"/>
              <a:gd name="T48" fmla="*/ 121119 w 531"/>
              <a:gd name="T49" fmla="*/ 37219 h 457"/>
              <a:gd name="T50" fmla="*/ 147636 w 531"/>
              <a:gd name="T51" fmla="*/ 37219 h 457"/>
              <a:gd name="T52" fmla="*/ 158027 w 531"/>
              <a:gd name="T53" fmla="*/ 111658 h 457"/>
              <a:gd name="T54" fmla="*/ 158027 w 531"/>
              <a:gd name="T55" fmla="*/ 111658 h 457"/>
              <a:gd name="T56" fmla="*/ 147636 w 531"/>
              <a:gd name="T57" fmla="*/ 111658 h 457"/>
              <a:gd name="T58" fmla="*/ 147636 w 531"/>
              <a:gd name="T59" fmla="*/ 127557 h 457"/>
              <a:gd name="T60" fmla="*/ 121119 w 531"/>
              <a:gd name="T61" fmla="*/ 127557 h 457"/>
              <a:gd name="T62" fmla="*/ 94960 w 531"/>
              <a:gd name="T63" fmla="*/ 95758 h 457"/>
              <a:gd name="T64" fmla="*/ 84210 w 531"/>
              <a:gd name="T65" fmla="*/ 106238 h 457"/>
              <a:gd name="T66" fmla="*/ 110727 w 531"/>
              <a:gd name="T67" fmla="*/ 143457 h 457"/>
              <a:gd name="T68" fmla="*/ 147636 w 531"/>
              <a:gd name="T69" fmla="*/ 143457 h 457"/>
              <a:gd name="T70" fmla="*/ 147636 w 531"/>
              <a:gd name="T71" fmla="*/ 164777 h 457"/>
              <a:gd name="T72" fmla="*/ 158027 w 531"/>
              <a:gd name="T73" fmla="*/ 164777 h 457"/>
              <a:gd name="T74" fmla="*/ 189920 w 531"/>
              <a:gd name="T75" fmla="*/ 138398 h 457"/>
              <a:gd name="T76" fmla="*/ 189920 w 531"/>
              <a:gd name="T77" fmla="*/ 132978 h 457"/>
              <a:gd name="T78" fmla="*/ 158027 w 531"/>
              <a:gd name="T79" fmla="*/ 111658 h 4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tx1">
              <a:lumMod val="50000"/>
              <a:lumOff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1973594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process</a:t>
            </a:r>
          </a:p>
        </p:txBody>
      </p:sp>
      <p:sp>
        <p:nvSpPr>
          <p:cNvPr id="3" name="Slide Number Placeholder 2"/>
          <p:cNvSpPr>
            <a:spLocks noGrp="1"/>
          </p:cNvSpPr>
          <p:nvPr>
            <p:ph type="sldNum" sz="quarter" idx="12"/>
          </p:nvPr>
        </p:nvSpPr>
        <p:spPr/>
        <p:txBody>
          <a:bodyPr/>
          <a:lstStyle/>
          <a:p>
            <a:fld id="{07498877-FAF1-8644-AEDA-BD536F4A9B70}" type="slidenum">
              <a:rPr lang="en-US" smtClean="0"/>
              <a:t>11</a:t>
            </a:fld>
            <a:endParaRPr lang="en-US"/>
          </a:p>
        </p:txBody>
      </p:sp>
      <p:sp>
        <p:nvSpPr>
          <p:cNvPr id="4" name="Rectangle 3"/>
          <p:cNvSpPr/>
          <p:nvPr/>
        </p:nvSpPr>
        <p:spPr>
          <a:xfrm>
            <a:off x="409506" y="1208866"/>
            <a:ext cx="11736000" cy="19682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48000" y="1131375"/>
            <a:ext cx="11844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48000" y="3254641"/>
            <a:ext cx="11844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07390" y="2339765"/>
            <a:ext cx="1976741" cy="461665"/>
          </a:xfrm>
          <a:prstGeom prst="rect">
            <a:avLst/>
          </a:prstGeom>
        </p:spPr>
        <p:txBody>
          <a:bodyPr wrap="square">
            <a:spAutoFit/>
          </a:bodyPr>
          <a:lstStyle/>
          <a:p>
            <a:r>
              <a:rPr lang="en-US" sz="1200" b="0" i="0" dirty="0">
                <a:effectLst/>
              </a:rPr>
              <a:t>At </a:t>
            </a:r>
            <a:r>
              <a:rPr lang="en-US" sz="1200" b="0" i="0" dirty="0" err="1">
                <a:effectLst/>
              </a:rPr>
              <a:t>vero</a:t>
            </a:r>
            <a:r>
              <a:rPr lang="en-US" sz="1200" b="0" i="0" dirty="0">
                <a:effectLst/>
              </a:rPr>
              <a:t> </a:t>
            </a:r>
            <a:r>
              <a:rPr lang="en-US" sz="1200" b="0" i="0" dirty="0" err="1">
                <a:effectLst/>
              </a:rPr>
              <a:t>eos</a:t>
            </a:r>
            <a:r>
              <a:rPr lang="en-US" sz="1200" b="0" i="0" dirty="0">
                <a:effectLst/>
              </a:rPr>
              <a:t> et </a:t>
            </a:r>
            <a:r>
              <a:rPr lang="en-US" sz="1200" b="0" i="0" dirty="0" err="1">
                <a:effectLst/>
              </a:rPr>
              <a:t>accusamus</a:t>
            </a:r>
            <a:r>
              <a:rPr lang="en-US" sz="1200" b="0" i="0" dirty="0">
                <a:effectLst/>
              </a:rPr>
              <a:t> et </a:t>
            </a:r>
            <a:r>
              <a:rPr lang="en-US" sz="1200" b="0" i="0" dirty="0" err="1">
                <a:effectLst/>
              </a:rPr>
              <a:t>iusto</a:t>
            </a:r>
            <a:r>
              <a:rPr lang="en-US" sz="1200" b="0" i="0" dirty="0">
                <a:effectLst/>
              </a:rPr>
              <a:t> </a:t>
            </a:r>
            <a:r>
              <a:rPr lang="en-US" sz="1200" b="0" i="0" dirty="0" err="1">
                <a:effectLst/>
              </a:rPr>
              <a:t>odio</a:t>
            </a:r>
            <a:r>
              <a:rPr lang="en-US" sz="1200" b="0" i="0" dirty="0">
                <a:effectLst/>
              </a:rPr>
              <a:t> </a:t>
            </a:r>
            <a:r>
              <a:rPr lang="en-US" sz="1200" i="0" dirty="0" err="1">
                <a:effectLst/>
                <a:latin typeface="+mj-lt"/>
              </a:rPr>
              <a:t>dignissimos</a:t>
            </a:r>
            <a:endParaRPr lang="en-US" sz="1200" dirty="0">
              <a:latin typeface="+mj-lt"/>
            </a:endParaRPr>
          </a:p>
        </p:txBody>
      </p:sp>
      <p:sp>
        <p:nvSpPr>
          <p:cNvPr id="11" name="Rectangle 10"/>
          <p:cNvSpPr/>
          <p:nvPr/>
        </p:nvSpPr>
        <p:spPr>
          <a:xfrm>
            <a:off x="3860135" y="2339765"/>
            <a:ext cx="1976741" cy="461665"/>
          </a:xfrm>
          <a:prstGeom prst="rect">
            <a:avLst/>
          </a:prstGeom>
        </p:spPr>
        <p:txBody>
          <a:bodyPr wrap="square">
            <a:spAutoFit/>
          </a:bodyPr>
          <a:lstStyle/>
          <a:p>
            <a:r>
              <a:rPr lang="en-US" sz="1200" b="0" i="0" dirty="0">
                <a:effectLst/>
              </a:rPr>
              <a:t>At </a:t>
            </a:r>
            <a:r>
              <a:rPr lang="en-US" sz="1200" b="0" i="0" dirty="0" err="1">
                <a:effectLst/>
              </a:rPr>
              <a:t>vero</a:t>
            </a:r>
            <a:r>
              <a:rPr lang="en-US" sz="1200" b="0" i="0" dirty="0">
                <a:effectLst/>
              </a:rPr>
              <a:t> </a:t>
            </a:r>
            <a:r>
              <a:rPr lang="en-US" sz="1200" b="0" i="0" dirty="0" err="1">
                <a:effectLst/>
              </a:rPr>
              <a:t>eos</a:t>
            </a:r>
            <a:r>
              <a:rPr lang="en-US" sz="1200" b="0" i="0" dirty="0">
                <a:effectLst/>
              </a:rPr>
              <a:t> et </a:t>
            </a:r>
            <a:r>
              <a:rPr lang="en-US" sz="1200" b="0" i="0" dirty="0" err="1">
                <a:effectLst/>
              </a:rPr>
              <a:t>accusamus</a:t>
            </a:r>
            <a:r>
              <a:rPr lang="en-US" sz="1200" b="0" i="0" dirty="0">
                <a:effectLst/>
              </a:rPr>
              <a:t> et </a:t>
            </a:r>
            <a:r>
              <a:rPr lang="en-US" sz="1200" b="0" i="0" dirty="0" err="1">
                <a:effectLst/>
              </a:rPr>
              <a:t>iusto</a:t>
            </a:r>
            <a:r>
              <a:rPr lang="en-US" sz="1200" b="0" i="0" dirty="0">
                <a:effectLst/>
              </a:rPr>
              <a:t> </a:t>
            </a:r>
            <a:r>
              <a:rPr lang="en-US" sz="1200" b="0" i="0" dirty="0" err="1">
                <a:effectLst/>
              </a:rPr>
              <a:t>odio</a:t>
            </a:r>
            <a:r>
              <a:rPr lang="en-US" sz="1200" b="0" i="0" dirty="0">
                <a:effectLst/>
              </a:rPr>
              <a:t> </a:t>
            </a:r>
            <a:r>
              <a:rPr lang="en-US" sz="1200" i="0" dirty="0" err="1">
                <a:effectLst/>
                <a:latin typeface="+mj-lt"/>
              </a:rPr>
              <a:t>dignissimos</a:t>
            </a:r>
            <a:endParaRPr lang="en-US" sz="1200" dirty="0">
              <a:latin typeface="+mj-lt"/>
            </a:endParaRPr>
          </a:p>
        </p:txBody>
      </p:sp>
      <p:sp>
        <p:nvSpPr>
          <p:cNvPr id="12" name="Rectangle 11"/>
          <p:cNvSpPr/>
          <p:nvPr/>
        </p:nvSpPr>
        <p:spPr>
          <a:xfrm>
            <a:off x="6712880" y="2339765"/>
            <a:ext cx="1976741" cy="461665"/>
          </a:xfrm>
          <a:prstGeom prst="rect">
            <a:avLst/>
          </a:prstGeom>
        </p:spPr>
        <p:txBody>
          <a:bodyPr wrap="square">
            <a:spAutoFit/>
          </a:bodyPr>
          <a:lstStyle/>
          <a:p>
            <a:r>
              <a:rPr lang="en-US" sz="1200" b="0" i="0" dirty="0">
                <a:effectLst/>
              </a:rPr>
              <a:t>At </a:t>
            </a:r>
            <a:r>
              <a:rPr lang="en-US" sz="1200" b="0" i="0" dirty="0" err="1">
                <a:effectLst/>
              </a:rPr>
              <a:t>vero</a:t>
            </a:r>
            <a:r>
              <a:rPr lang="en-US" sz="1200" b="0" i="0" dirty="0">
                <a:effectLst/>
              </a:rPr>
              <a:t> </a:t>
            </a:r>
            <a:r>
              <a:rPr lang="en-US" sz="1200" b="0" i="0" dirty="0" err="1">
                <a:effectLst/>
              </a:rPr>
              <a:t>eos</a:t>
            </a:r>
            <a:r>
              <a:rPr lang="en-US" sz="1200" b="0" i="0" dirty="0">
                <a:effectLst/>
              </a:rPr>
              <a:t> et </a:t>
            </a:r>
            <a:r>
              <a:rPr lang="en-US" sz="1200" b="0" i="0" dirty="0" err="1">
                <a:effectLst/>
              </a:rPr>
              <a:t>accusamus</a:t>
            </a:r>
            <a:r>
              <a:rPr lang="en-US" sz="1200" b="0" i="0" dirty="0">
                <a:effectLst/>
              </a:rPr>
              <a:t> et </a:t>
            </a:r>
            <a:r>
              <a:rPr lang="en-US" sz="1200" b="0" i="0" dirty="0" err="1">
                <a:effectLst/>
              </a:rPr>
              <a:t>iusto</a:t>
            </a:r>
            <a:r>
              <a:rPr lang="en-US" sz="1200" b="0" i="0" dirty="0">
                <a:effectLst/>
              </a:rPr>
              <a:t> </a:t>
            </a:r>
            <a:r>
              <a:rPr lang="en-US" sz="1200" b="0" i="0" dirty="0" err="1">
                <a:effectLst/>
              </a:rPr>
              <a:t>odio</a:t>
            </a:r>
            <a:r>
              <a:rPr lang="en-US" sz="1200" b="0" i="0" dirty="0">
                <a:effectLst/>
              </a:rPr>
              <a:t> </a:t>
            </a:r>
            <a:r>
              <a:rPr lang="en-US" sz="1200" dirty="0" err="1">
                <a:effectLst/>
                <a:latin typeface="Lato Heavy" charset="0"/>
                <a:ea typeface="Lato Heavy" charset="0"/>
                <a:cs typeface="Lato Heavy" charset="0"/>
              </a:rPr>
              <a:t>dignissimos</a:t>
            </a:r>
            <a:endParaRPr lang="en-US" sz="1200" dirty="0">
              <a:latin typeface="Lato Heavy" charset="0"/>
              <a:ea typeface="Lato Heavy" charset="0"/>
              <a:cs typeface="Lato Heavy" charset="0"/>
            </a:endParaRPr>
          </a:p>
        </p:txBody>
      </p:sp>
      <p:sp>
        <p:nvSpPr>
          <p:cNvPr id="13" name="Rectangle 12"/>
          <p:cNvSpPr/>
          <p:nvPr/>
        </p:nvSpPr>
        <p:spPr>
          <a:xfrm>
            <a:off x="9565626" y="2339764"/>
            <a:ext cx="1976741" cy="461665"/>
          </a:xfrm>
          <a:prstGeom prst="rect">
            <a:avLst/>
          </a:prstGeom>
        </p:spPr>
        <p:txBody>
          <a:bodyPr wrap="square">
            <a:spAutoFit/>
          </a:bodyPr>
          <a:lstStyle/>
          <a:p>
            <a:r>
              <a:rPr lang="en-US" sz="1200" b="0" i="0" dirty="0">
                <a:effectLst/>
              </a:rPr>
              <a:t>At </a:t>
            </a:r>
            <a:r>
              <a:rPr lang="en-US" sz="1200" b="0" i="0" dirty="0" err="1">
                <a:effectLst/>
              </a:rPr>
              <a:t>vero</a:t>
            </a:r>
            <a:r>
              <a:rPr lang="en-US" sz="1200" b="0" i="0" dirty="0">
                <a:effectLst/>
              </a:rPr>
              <a:t> </a:t>
            </a:r>
            <a:r>
              <a:rPr lang="en-US" sz="1200" b="0" i="0" dirty="0" err="1">
                <a:effectLst/>
              </a:rPr>
              <a:t>eos</a:t>
            </a:r>
            <a:r>
              <a:rPr lang="en-US" sz="1200" b="0" i="0" dirty="0">
                <a:effectLst/>
              </a:rPr>
              <a:t> et </a:t>
            </a:r>
            <a:r>
              <a:rPr lang="en-US" sz="1200" b="0" i="0" dirty="0" err="1">
                <a:effectLst/>
              </a:rPr>
              <a:t>accusamus</a:t>
            </a:r>
            <a:r>
              <a:rPr lang="en-US" sz="1200" b="0" i="0" dirty="0">
                <a:effectLst/>
              </a:rPr>
              <a:t> et </a:t>
            </a:r>
            <a:r>
              <a:rPr lang="en-US" sz="1200" b="0" i="0" dirty="0" err="1">
                <a:effectLst/>
              </a:rPr>
              <a:t>iusto</a:t>
            </a:r>
            <a:r>
              <a:rPr lang="en-US" sz="1200" b="0" i="0" dirty="0">
                <a:effectLst/>
              </a:rPr>
              <a:t> </a:t>
            </a:r>
            <a:r>
              <a:rPr lang="en-US" sz="1200" b="0" i="0" dirty="0" err="1">
                <a:effectLst/>
              </a:rPr>
              <a:t>odio</a:t>
            </a:r>
            <a:r>
              <a:rPr lang="en-US" sz="1200" b="0" i="0" dirty="0">
                <a:effectLst/>
              </a:rPr>
              <a:t> </a:t>
            </a:r>
            <a:r>
              <a:rPr lang="en-US" sz="1200" i="0" dirty="0" err="1">
                <a:effectLst/>
                <a:latin typeface="+mj-lt"/>
              </a:rPr>
              <a:t>dignissimos</a:t>
            </a:r>
            <a:endParaRPr lang="en-US" sz="1200" dirty="0">
              <a:latin typeface="+mj-lt"/>
            </a:endParaRPr>
          </a:p>
        </p:txBody>
      </p:sp>
      <p:grpSp>
        <p:nvGrpSpPr>
          <p:cNvPr id="14" name="Group 8"/>
          <p:cNvGrpSpPr>
            <a:grpSpLocks noChangeAspect="1"/>
          </p:cNvGrpSpPr>
          <p:nvPr/>
        </p:nvGrpSpPr>
        <p:grpSpPr bwMode="auto">
          <a:xfrm>
            <a:off x="4576974" y="1776567"/>
            <a:ext cx="448302" cy="468000"/>
            <a:chOff x="10785475" y="1081088"/>
            <a:chExt cx="903288" cy="942975"/>
          </a:xfrm>
          <a:solidFill>
            <a:schemeClr val="tx1">
              <a:lumMod val="50000"/>
              <a:lumOff val="50000"/>
            </a:schemeClr>
          </a:solidFill>
        </p:grpSpPr>
        <p:sp>
          <p:nvSpPr>
            <p:cNvPr id="15" name="Freeform 20"/>
            <p:cNvSpPr>
              <a:spLocks noChangeArrowheads="1"/>
            </p:cNvSpPr>
            <p:nvPr/>
          </p:nvSpPr>
          <p:spPr bwMode="auto">
            <a:xfrm>
              <a:off x="11245850" y="1601788"/>
              <a:ext cx="420688" cy="420687"/>
            </a:xfrm>
            <a:custGeom>
              <a:avLst/>
              <a:gdLst>
                <a:gd name="T0" fmla="*/ 877 w 1170"/>
                <a:gd name="T1" fmla="*/ 1133 h 1170"/>
                <a:gd name="T2" fmla="*/ 877 w 1170"/>
                <a:gd name="T3" fmla="*/ 1133 h 1170"/>
                <a:gd name="T4" fmla="*/ 1132 w 1170"/>
                <a:gd name="T5" fmla="*/ 877 h 1170"/>
                <a:gd name="T6" fmla="*/ 1144 w 1170"/>
                <a:gd name="T7" fmla="*/ 767 h 1170"/>
                <a:gd name="T8" fmla="*/ 292 w 1170"/>
                <a:gd name="T9" fmla="*/ 0 h 1170"/>
                <a:gd name="T10" fmla="*/ 0 w 1170"/>
                <a:gd name="T11" fmla="*/ 292 h 1170"/>
                <a:gd name="T12" fmla="*/ 767 w 1170"/>
                <a:gd name="T13" fmla="*/ 1145 h 1170"/>
                <a:gd name="T14" fmla="*/ 877 w 1170"/>
                <a:gd name="T15" fmla="*/ 1133 h 1170"/>
                <a:gd name="T16" fmla="*/ 877 w 1170"/>
                <a:gd name="T17" fmla="*/ 1133 h 1170"/>
                <a:gd name="T18" fmla="*/ 877 w 1170"/>
                <a:gd name="T19" fmla="*/ 113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0" h="1170">
                  <a:moveTo>
                    <a:pt x="877" y="1133"/>
                  </a:moveTo>
                  <a:lnTo>
                    <a:pt x="877" y="1133"/>
                  </a:lnTo>
                  <a:cubicBezTo>
                    <a:pt x="1132" y="877"/>
                    <a:pt x="1132" y="877"/>
                    <a:pt x="1132" y="877"/>
                  </a:cubicBezTo>
                  <a:cubicBezTo>
                    <a:pt x="1169" y="841"/>
                    <a:pt x="1169" y="792"/>
                    <a:pt x="1144" y="767"/>
                  </a:cubicBezTo>
                  <a:cubicBezTo>
                    <a:pt x="1144" y="767"/>
                    <a:pt x="718" y="378"/>
                    <a:pt x="292" y="0"/>
                  </a:cubicBezTo>
                  <a:cubicBezTo>
                    <a:pt x="0" y="292"/>
                    <a:pt x="0" y="292"/>
                    <a:pt x="0" y="292"/>
                  </a:cubicBezTo>
                  <a:cubicBezTo>
                    <a:pt x="767" y="1145"/>
                    <a:pt x="767" y="1145"/>
                    <a:pt x="767" y="1145"/>
                  </a:cubicBezTo>
                  <a:cubicBezTo>
                    <a:pt x="791" y="1169"/>
                    <a:pt x="840" y="1169"/>
                    <a:pt x="877" y="1133"/>
                  </a:cubicBezTo>
                  <a:close/>
                  <a:moveTo>
                    <a:pt x="877" y="1133"/>
                  </a:moveTo>
                  <a:lnTo>
                    <a:pt x="877" y="113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16" name="Freeform 21"/>
            <p:cNvSpPr>
              <a:spLocks noChangeArrowheads="1"/>
            </p:cNvSpPr>
            <p:nvPr/>
          </p:nvSpPr>
          <p:spPr bwMode="auto">
            <a:xfrm>
              <a:off x="10785475" y="1370013"/>
              <a:ext cx="658813" cy="654050"/>
            </a:xfrm>
            <a:custGeom>
              <a:avLst/>
              <a:gdLst>
                <a:gd name="T0" fmla="*/ 24 w 1828"/>
                <a:gd name="T1" fmla="*/ 1486 h 1815"/>
                <a:gd name="T2" fmla="*/ 24 w 1828"/>
                <a:gd name="T3" fmla="*/ 1486 h 1815"/>
                <a:gd name="T4" fmla="*/ 24 w 1828"/>
                <a:gd name="T5" fmla="*/ 1583 h 1815"/>
                <a:gd name="T6" fmla="*/ 231 w 1828"/>
                <a:gd name="T7" fmla="*/ 1790 h 1815"/>
                <a:gd name="T8" fmla="*/ 280 w 1828"/>
                <a:gd name="T9" fmla="*/ 1814 h 1815"/>
                <a:gd name="T10" fmla="*/ 329 w 1828"/>
                <a:gd name="T11" fmla="*/ 1790 h 1815"/>
                <a:gd name="T12" fmla="*/ 1230 w 1828"/>
                <a:gd name="T13" fmla="*/ 889 h 1815"/>
                <a:gd name="T14" fmla="*/ 1827 w 1828"/>
                <a:gd name="T15" fmla="*/ 304 h 1815"/>
                <a:gd name="T16" fmla="*/ 1522 w 1828"/>
                <a:gd name="T17" fmla="*/ 0 h 1815"/>
                <a:gd name="T18" fmla="*/ 937 w 1828"/>
                <a:gd name="T19" fmla="*/ 572 h 1815"/>
                <a:gd name="T20" fmla="*/ 24 w 1828"/>
                <a:gd name="T21" fmla="*/ 1486 h 1815"/>
                <a:gd name="T22" fmla="*/ 24 w 1828"/>
                <a:gd name="T23" fmla="*/ 1486 h 1815"/>
                <a:gd name="T24" fmla="*/ 24 w 1828"/>
                <a:gd name="T25" fmla="*/ 148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8" h="1815">
                  <a:moveTo>
                    <a:pt x="24" y="1486"/>
                  </a:moveTo>
                  <a:lnTo>
                    <a:pt x="24" y="1486"/>
                  </a:lnTo>
                  <a:cubicBezTo>
                    <a:pt x="0" y="1510"/>
                    <a:pt x="0" y="1559"/>
                    <a:pt x="24" y="1583"/>
                  </a:cubicBezTo>
                  <a:cubicBezTo>
                    <a:pt x="231" y="1790"/>
                    <a:pt x="231" y="1790"/>
                    <a:pt x="231" y="1790"/>
                  </a:cubicBezTo>
                  <a:cubicBezTo>
                    <a:pt x="243" y="1802"/>
                    <a:pt x="268" y="1814"/>
                    <a:pt x="280" y="1814"/>
                  </a:cubicBezTo>
                  <a:cubicBezTo>
                    <a:pt x="304" y="1814"/>
                    <a:pt x="317" y="1802"/>
                    <a:pt x="329" y="1790"/>
                  </a:cubicBezTo>
                  <a:cubicBezTo>
                    <a:pt x="1230" y="889"/>
                    <a:pt x="1230" y="889"/>
                    <a:pt x="1230" y="889"/>
                  </a:cubicBezTo>
                  <a:cubicBezTo>
                    <a:pt x="1827" y="304"/>
                    <a:pt x="1827" y="304"/>
                    <a:pt x="1827" y="304"/>
                  </a:cubicBezTo>
                  <a:cubicBezTo>
                    <a:pt x="1522" y="0"/>
                    <a:pt x="1522" y="0"/>
                    <a:pt x="1522" y="0"/>
                  </a:cubicBezTo>
                  <a:cubicBezTo>
                    <a:pt x="937" y="572"/>
                    <a:pt x="937" y="572"/>
                    <a:pt x="937" y="572"/>
                  </a:cubicBezTo>
                  <a:lnTo>
                    <a:pt x="24" y="1486"/>
                  </a:lnTo>
                  <a:close/>
                  <a:moveTo>
                    <a:pt x="24" y="1486"/>
                  </a:moveTo>
                  <a:lnTo>
                    <a:pt x="24" y="148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17" name="Freeform 22"/>
            <p:cNvSpPr>
              <a:spLocks noChangeArrowheads="1"/>
            </p:cNvSpPr>
            <p:nvPr/>
          </p:nvSpPr>
          <p:spPr bwMode="auto">
            <a:xfrm>
              <a:off x="11245850" y="1081088"/>
              <a:ext cx="442913" cy="530225"/>
            </a:xfrm>
            <a:custGeom>
              <a:avLst/>
              <a:gdLst>
                <a:gd name="T0" fmla="*/ 48 w 1231"/>
                <a:gd name="T1" fmla="*/ 523 h 1475"/>
                <a:gd name="T2" fmla="*/ 48 w 1231"/>
                <a:gd name="T3" fmla="*/ 523 h 1475"/>
                <a:gd name="T4" fmla="*/ 109 w 1231"/>
                <a:gd name="T5" fmla="*/ 548 h 1475"/>
                <a:gd name="T6" fmla="*/ 170 w 1231"/>
                <a:gd name="T7" fmla="*/ 523 h 1475"/>
                <a:gd name="T8" fmla="*/ 207 w 1231"/>
                <a:gd name="T9" fmla="*/ 487 h 1475"/>
                <a:gd name="T10" fmla="*/ 304 w 1231"/>
                <a:gd name="T11" fmla="*/ 585 h 1475"/>
                <a:gd name="T12" fmla="*/ 268 w 1231"/>
                <a:gd name="T13" fmla="*/ 621 h 1475"/>
                <a:gd name="T14" fmla="*/ 243 w 1231"/>
                <a:gd name="T15" fmla="*/ 694 h 1475"/>
                <a:gd name="T16" fmla="*/ 268 w 1231"/>
                <a:gd name="T17" fmla="*/ 731 h 1475"/>
                <a:gd name="T18" fmla="*/ 268 w 1231"/>
                <a:gd name="T19" fmla="*/ 731 h 1475"/>
                <a:gd name="T20" fmla="*/ 292 w 1231"/>
                <a:gd name="T21" fmla="*/ 755 h 1475"/>
                <a:gd name="T22" fmla="*/ 596 w 1231"/>
                <a:gd name="T23" fmla="*/ 1059 h 1475"/>
                <a:gd name="T24" fmla="*/ 621 w 1231"/>
                <a:gd name="T25" fmla="*/ 1096 h 1475"/>
                <a:gd name="T26" fmla="*/ 645 w 1231"/>
                <a:gd name="T27" fmla="*/ 1096 h 1475"/>
                <a:gd name="T28" fmla="*/ 682 w 1231"/>
                <a:gd name="T29" fmla="*/ 1121 h 1475"/>
                <a:gd name="T30" fmla="*/ 743 w 1231"/>
                <a:gd name="T31" fmla="*/ 1096 h 1475"/>
                <a:gd name="T32" fmla="*/ 755 w 1231"/>
                <a:gd name="T33" fmla="*/ 1084 h 1475"/>
                <a:gd name="T34" fmla="*/ 950 w 1231"/>
                <a:gd name="T35" fmla="*/ 1474 h 1475"/>
                <a:gd name="T36" fmla="*/ 1047 w 1231"/>
                <a:gd name="T37" fmla="*/ 1364 h 1475"/>
                <a:gd name="T38" fmla="*/ 1084 w 1231"/>
                <a:gd name="T39" fmla="*/ 755 h 1475"/>
                <a:gd name="T40" fmla="*/ 1096 w 1231"/>
                <a:gd name="T41" fmla="*/ 731 h 1475"/>
                <a:gd name="T42" fmla="*/ 1096 w 1231"/>
                <a:gd name="T43" fmla="*/ 621 h 1475"/>
                <a:gd name="T44" fmla="*/ 743 w 1231"/>
                <a:gd name="T45" fmla="*/ 268 h 1475"/>
                <a:gd name="T46" fmla="*/ 682 w 1231"/>
                <a:gd name="T47" fmla="*/ 244 h 1475"/>
                <a:gd name="T48" fmla="*/ 621 w 1231"/>
                <a:gd name="T49" fmla="*/ 268 h 1475"/>
                <a:gd name="T50" fmla="*/ 596 w 1231"/>
                <a:gd name="T51" fmla="*/ 292 h 1475"/>
                <a:gd name="T52" fmla="*/ 499 w 1231"/>
                <a:gd name="T53" fmla="*/ 195 h 1475"/>
                <a:gd name="T54" fmla="*/ 523 w 1231"/>
                <a:gd name="T55" fmla="*/ 158 h 1475"/>
                <a:gd name="T56" fmla="*/ 523 w 1231"/>
                <a:gd name="T57" fmla="*/ 49 h 1475"/>
                <a:gd name="T58" fmla="*/ 511 w 1231"/>
                <a:gd name="T59" fmla="*/ 24 h 1475"/>
                <a:gd name="T60" fmla="*/ 450 w 1231"/>
                <a:gd name="T61" fmla="*/ 0 h 1475"/>
                <a:gd name="T62" fmla="*/ 389 w 1231"/>
                <a:gd name="T63" fmla="*/ 24 h 1475"/>
                <a:gd name="T64" fmla="*/ 36 w 1231"/>
                <a:gd name="T65" fmla="*/ 390 h 1475"/>
                <a:gd name="T66" fmla="*/ 36 w 1231"/>
                <a:gd name="T67" fmla="*/ 499 h 1475"/>
                <a:gd name="T68" fmla="*/ 48 w 1231"/>
                <a:gd name="T69" fmla="*/ 523 h 1475"/>
                <a:gd name="T70" fmla="*/ 48 w 1231"/>
                <a:gd name="T71" fmla="*/ 523 h 1475"/>
                <a:gd name="T72" fmla="*/ 48 w 1231"/>
                <a:gd name="T73" fmla="*/ 523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1" h="1475">
                  <a:moveTo>
                    <a:pt x="48" y="523"/>
                  </a:moveTo>
                  <a:lnTo>
                    <a:pt x="48" y="523"/>
                  </a:lnTo>
                  <a:cubicBezTo>
                    <a:pt x="73" y="536"/>
                    <a:pt x="97" y="548"/>
                    <a:pt x="109" y="548"/>
                  </a:cubicBezTo>
                  <a:cubicBezTo>
                    <a:pt x="133" y="548"/>
                    <a:pt x="158" y="536"/>
                    <a:pt x="170" y="523"/>
                  </a:cubicBezTo>
                  <a:cubicBezTo>
                    <a:pt x="207" y="487"/>
                    <a:pt x="207" y="487"/>
                    <a:pt x="207" y="487"/>
                  </a:cubicBezTo>
                  <a:cubicBezTo>
                    <a:pt x="304" y="585"/>
                    <a:pt x="304" y="585"/>
                    <a:pt x="304" y="585"/>
                  </a:cubicBezTo>
                  <a:cubicBezTo>
                    <a:pt x="268" y="621"/>
                    <a:pt x="268" y="621"/>
                    <a:pt x="268" y="621"/>
                  </a:cubicBezTo>
                  <a:cubicBezTo>
                    <a:pt x="255" y="633"/>
                    <a:pt x="243" y="670"/>
                    <a:pt x="243" y="694"/>
                  </a:cubicBezTo>
                  <a:cubicBezTo>
                    <a:pt x="255" y="706"/>
                    <a:pt x="255" y="718"/>
                    <a:pt x="268" y="731"/>
                  </a:cubicBezTo>
                  <a:lnTo>
                    <a:pt x="268" y="731"/>
                  </a:lnTo>
                  <a:cubicBezTo>
                    <a:pt x="292" y="755"/>
                    <a:pt x="292" y="755"/>
                    <a:pt x="292" y="755"/>
                  </a:cubicBezTo>
                  <a:cubicBezTo>
                    <a:pt x="596" y="1059"/>
                    <a:pt x="596" y="1059"/>
                    <a:pt x="596" y="1059"/>
                  </a:cubicBezTo>
                  <a:cubicBezTo>
                    <a:pt x="621" y="1096"/>
                    <a:pt x="621" y="1096"/>
                    <a:pt x="621" y="1096"/>
                  </a:cubicBezTo>
                  <a:cubicBezTo>
                    <a:pt x="633" y="1096"/>
                    <a:pt x="633" y="1096"/>
                    <a:pt x="645" y="1096"/>
                  </a:cubicBezTo>
                  <a:cubicBezTo>
                    <a:pt x="657" y="1108"/>
                    <a:pt x="669" y="1121"/>
                    <a:pt x="682" y="1121"/>
                  </a:cubicBezTo>
                  <a:cubicBezTo>
                    <a:pt x="706" y="1121"/>
                    <a:pt x="730" y="1108"/>
                    <a:pt x="743" y="1096"/>
                  </a:cubicBezTo>
                  <a:cubicBezTo>
                    <a:pt x="755" y="1084"/>
                    <a:pt x="755" y="1084"/>
                    <a:pt x="755" y="1084"/>
                  </a:cubicBezTo>
                  <a:cubicBezTo>
                    <a:pt x="925" y="1315"/>
                    <a:pt x="913" y="1474"/>
                    <a:pt x="950" y="1474"/>
                  </a:cubicBezTo>
                  <a:cubicBezTo>
                    <a:pt x="962" y="1474"/>
                    <a:pt x="998" y="1437"/>
                    <a:pt x="1047" y="1364"/>
                  </a:cubicBezTo>
                  <a:cubicBezTo>
                    <a:pt x="1230" y="1133"/>
                    <a:pt x="1169" y="901"/>
                    <a:pt x="1084" y="755"/>
                  </a:cubicBezTo>
                  <a:cubicBezTo>
                    <a:pt x="1096" y="731"/>
                    <a:pt x="1096" y="731"/>
                    <a:pt x="1096" y="731"/>
                  </a:cubicBezTo>
                  <a:cubicBezTo>
                    <a:pt x="1132" y="706"/>
                    <a:pt x="1132" y="645"/>
                    <a:pt x="1096" y="621"/>
                  </a:cubicBezTo>
                  <a:cubicBezTo>
                    <a:pt x="743" y="268"/>
                    <a:pt x="743" y="268"/>
                    <a:pt x="743" y="268"/>
                  </a:cubicBezTo>
                  <a:cubicBezTo>
                    <a:pt x="730" y="244"/>
                    <a:pt x="706" y="244"/>
                    <a:pt x="682" y="244"/>
                  </a:cubicBezTo>
                  <a:cubicBezTo>
                    <a:pt x="669" y="244"/>
                    <a:pt x="645" y="244"/>
                    <a:pt x="621" y="268"/>
                  </a:cubicBezTo>
                  <a:cubicBezTo>
                    <a:pt x="596" y="292"/>
                    <a:pt x="596" y="292"/>
                    <a:pt x="596" y="292"/>
                  </a:cubicBezTo>
                  <a:cubicBezTo>
                    <a:pt x="499" y="195"/>
                    <a:pt x="499" y="195"/>
                    <a:pt x="499" y="195"/>
                  </a:cubicBezTo>
                  <a:cubicBezTo>
                    <a:pt x="523" y="158"/>
                    <a:pt x="523" y="158"/>
                    <a:pt x="523" y="158"/>
                  </a:cubicBezTo>
                  <a:cubicBezTo>
                    <a:pt x="560" y="134"/>
                    <a:pt x="560" y="73"/>
                    <a:pt x="523" y="49"/>
                  </a:cubicBezTo>
                  <a:cubicBezTo>
                    <a:pt x="511" y="24"/>
                    <a:pt x="511" y="24"/>
                    <a:pt x="511" y="24"/>
                  </a:cubicBezTo>
                  <a:cubicBezTo>
                    <a:pt x="499" y="12"/>
                    <a:pt x="474" y="0"/>
                    <a:pt x="450" y="0"/>
                  </a:cubicBezTo>
                  <a:cubicBezTo>
                    <a:pt x="426" y="0"/>
                    <a:pt x="414" y="12"/>
                    <a:pt x="389" y="24"/>
                  </a:cubicBezTo>
                  <a:cubicBezTo>
                    <a:pt x="36" y="390"/>
                    <a:pt x="36" y="390"/>
                    <a:pt x="36" y="390"/>
                  </a:cubicBezTo>
                  <a:cubicBezTo>
                    <a:pt x="0" y="414"/>
                    <a:pt x="0" y="475"/>
                    <a:pt x="36" y="499"/>
                  </a:cubicBezTo>
                  <a:lnTo>
                    <a:pt x="48" y="523"/>
                  </a:lnTo>
                  <a:close/>
                  <a:moveTo>
                    <a:pt x="48" y="523"/>
                  </a:moveTo>
                  <a:lnTo>
                    <a:pt x="48" y="52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18" name="Freeform 23"/>
            <p:cNvSpPr>
              <a:spLocks noChangeArrowheads="1"/>
            </p:cNvSpPr>
            <p:nvPr/>
          </p:nvSpPr>
          <p:spPr bwMode="auto">
            <a:xfrm>
              <a:off x="10785475" y="1136650"/>
              <a:ext cx="417513" cy="417513"/>
            </a:xfrm>
            <a:custGeom>
              <a:avLst/>
              <a:gdLst>
                <a:gd name="T0" fmla="*/ 901 w 1158"/>
                <a:gd name="T1" fmla="*/ 1157 h 1158"/>
                <a:gd name="T2" fmla="*/ 901 w 1158"/>
                <a:gd name="T3" fmla="*/ 1157 h 1158"/>
                <a:gd name="T4" fmla="*/ 1157 w 1158"/>
                <a:gd name="T5" fmla="*/ 901 h 1158"/>
                <a:gd name="T6" fmla="*/ 828 w 1158"/>
                <a:gd name="T7" fmla="*/ 609 h 1158"/>
                <a:gd name="T8" fmla="*/ 718 w 1158"/>
                <a:gd name="T9" fmla="*/ 353 h 1158"/>
                <a:gd name="T10" fmla="*/ 523 w 1158"/>
                <a:gd name="T11" fmla="*/ 207 h 1158"/>
                <a:gd name="T12" fmla="*/ 195 w 1158"/>
                <a:gd name="T13" fmla="*/ 12 h 1158"/>
                <a:gd name="T14" fmla="*/ 158 w 1158"/>
                <a:gd name="T15" fmla="*/ 24 h 1158"/>
                <a:gd name="T16" fmla="*/ 12 w 1158"/>
                <a:gd name="T17" fmla="*/ 158 h 1158"/>
                <a:gd name="T18" fmla="*/ 12 w 1158"/>
                <a:gd name="T19" fmla="*/ 207 h 1158"/>
                <a:gd name="T20" fmla="*/ 207 w 1158"/>
                <a:gd name="T21" fmla="*/ 512 h 1158"/>
                <a:gd name="T22" fmla="*/ 341 w 1158"/>
                <a:gd name="T23" fmla="*/ 719 h 1158"/>
                <a:gd name="T24" fmla="*/ 609 w 1158"/>
                <a:gd name="T25" fmla="*/ 828 h 1158"/>
                <a:gd name="T26" fmla="*/ 609 w 1158"/>
                <a:gd name="T27" fmla="*/ 841 h 1158"/>
                <a:gd name="T28" fmla="*/ 901 w 1158"/>
                <a:gd name="T29" fmla="*/ 1157 h 1158"/>
                <a:gd name="T30" fmla="*/ 901 w 1158"/>
                <a:gd name="T31" fmla="*/ 1157 h 1158"/>
                <a:gd name="T32" fmla="*/ 901 w 1158"/>
                <a:gd name="T33" fmla="*/ 1157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8" h="1158">
                  <a:moveTo>
                    <a:pt x="901" y="1157"/>
                  </a:moveTo>
                  <a:lnTo>
                    <a:pt x="901" y="1157"/>
                  </a:lnTo>
                  <a:cubicBezTo>
                    <a:pt x="1157" y="901"/>
                    <a:pt x="1157" y="901"/>
                    <a:pt x="1157" y="901"/>
                  </a:cubicBezTo>
                  <a:cubicBezTo>
                    <a:pt x="962" y="731"/>
                    <a:pt x="828" y="609"/>
                    <a:pt x="828" y="609"/>
                  </a:cubicBezTo>
                  <a:cubicBezTo>
                    <a:pt x="767" y="536"/>
                    <a:pt x="779" y="439"/>
                    <a:pt x="718" y="353"/>
                  </a:cubicBezTo>
                  <a:cubicBezTo>
                    <a:pt x="670" y="293"/>
                    <a:pt x="596" y="256"/>
                    <a:pt x="523" y="207"/>
                  </a:cubicBezTo>
                  <a:cubicBezTo>
                    <a:pt x="414" y="146"/>
                    <a:pt x="304" y="86"/>
                    <a:pt x="195" y="12"/>
                  </a:cubicBezTo>
                  <a:cubicBezTo>
                    <a:pt x="182" y="0"/>
                    <a:pt x="170" y="12"/>
                    <a:pt x="158" y="24"/>
                  </a:cubicBezTo>
                  <a:cubicBezTo>
                    <a:pt x="12" y="158"/>
                    <a:pt x="12" y="158"/>
                    <a:pt x="12" y="158"/>
                  </a:cubicBezTo>
                  <a:cubicBezTo>
                    <a:pt x="0" y="171"/>
                    <a:pt x="0" y="183"/>
                    <a:pt x="12" y="207"/>
                  </a:cubicBezTo>
                  <a:cubicBezTo>
                    <a:pt x="73" y="305"/>
                    <a:pt x="134" y="414"/>
                    <a:pt x="207" y="512"/>
                  </a:cubicBezTo>
                  <a:cubicBezTo>
                    <a:pt x="243" y="585"/>
                    <a:pt x="280" y="670"/>
                    <a:pt x="341" y="719"/>
                  </a:cubicBezTo>
                  <a:cubicBezTo>
                    <a:pt x="426" y="768"/>
                    <a:pt x="536" y="768"/>
                    <a:pt x="609" y="828"/>
                  </a:cubicBezTo>
                  <a:lnTo>
                    <a:pt x="609" y="841"/>
                  </a:lnTo>
                  <a:lnTo>
                    <a:pt x="901" y="1157"/>
                  </a:lnTo>
                  <a:close/>
                  <a:moveTo>
                    <a:pt x="901" y="1157"/>
                  </a:moveTo>
                  <a:lnTo>
                    <a:pt x="901" y="115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grpSp>
      <p:grpSp>
        <p:nvGrpSpPr>
          <p:cNvPr id="19" name="Group 9"/>
          <p:cNvGrpSpPr>
            <a:grpSpLocks noChangeAspect="1"/>
          </p:cNvGrpSpPr>
          <p:nvPr/>
        </p:nvGrpSpPr>
        <p:grpSpPr bwMode="auto">
          <a:xfrm>
            <a:off x="1721848" y="1689655"/>
            <a:ext cx="540000" cy="357068"/>
            <a:chOff x="450850" y="3122613"/>
            <a:chExt cx="876300" cy="579437"/>
          </a:xfrm>
          <a:solidFill>
            <a:schemeClr val="tx1">
              <a:lumMod val="50000"/>
              <a:lumOff val="50000"/>
            </a:schemeClr>
          </a:solidFill>
        </p:grpSpPr>
        <p:sp>
          <p:nvSpPr>
            <p:cNvPr id="20" name="Freeform 28"/>
            <p:cNvSpPr>
              <a:spLocks noChangeArrowheads="1"/>
            </p:cNvSpPr>
            <p:nvPr/>
          </p:nvSpPr>
          <p:spPr bwMode="auto">
            <a:xfrm>
              <a:off x="1143000" y="3508375"/>
              <a:ext cx="184150" cy="193675"/>
            </a:xfrm>
            <a:custGeom>
              <a:avLst/>
              <a:gdLst>
                <a:gd name="T0" fmla="*/ 512 w 513"/>
                <a:gd name="T1" fmla="*/ 415 h 537"/>
                <a:gd name="T2" fmla="*/ 512 w 513"/>
                <a:gd name="T3" fmla="*/ 378 h 537"/>
                <a:gd name="T4" fmla="*/ 512 w 513"/>
                <a:gd name="T5" fmla="*/ 378 h 537"/>
                <a:gd name="T6" fmla="*/ 512 w 513"/>
                <a:gd name="T7" fmla="*/ 366 h 537"/>
                <a:gd name="T8" fmla="*/ 512 w 513"/>
                <a:gd name="T9" fmla="*/ 366 h 537"/>
                <a:gd name="T10" fmla="*/ 512 w 513"/>
                <a:gd name="T11" fmla="*/ 341 h 537"/>
                <a:gd name="T12" fmla="*/ 512 w 513"/>
                <a:gd name="T13" fmla="*/ 317 h 537"/>
                <a:gd name="T14" fmla="*/ 500 w 513"/>
                <a:gd name="T15" fmla="*/ 280 h 537"/>
                <a:gd name="T16" fmla="*/ 500 w 513"/>
                <a:gd name="T17" fmla="*/ 268 h 537"/>
                <a:gd name="T18" fmla="*/ 488 w 513"/>
                <a:gd name="T19" fmla="*/ 183 h 537"/>
                <a:gd name="T20" fmla="*/ 475 w 513"/>
                <a:gd name="T21" fmla="*/ 98 h 537"/>
                <a:gd name="T22" fmla="*/ 463 w 513"/>
                <a:gd name="T23" fmla="*/ 73 h 537"/>
                <a:gd name="T24" fmla="*/ 451 w 513"/>
                <a:gd name="T25" fmla="*/ 37 h 537"/>
                <a:gd name="T26" fmla="*/ 439 w 513"/>
                <a:gd name="T27" fmla="*/ 12 h 537"/>
                <a:gd name="T28" fmla="*/ 13 w 513"/>
                <a:gd name="T29" fmla="*/ 122 h 537"/>
                <a:gd name="T30" fmla="*/ 13 w 513"/>
                <a:gd name="T31" fmla="*/ 134 h 537"/>
                <a:gd name="T32" fmla="*/ 13 w 513"/>
                <a:gd name="T33" fmla="*/ 158 h 537"/>
                <a:gd name="T34" fmla="*/ 13 w 513"/>
                <a:gd name="T35" fmla="*/ 183 h 537"/>
                <a:gd name="T36" fmla="*/ 25 w 513"/>
                <a:gd name="T37" fmla="*/ 220 h 537"/>
                <a:gd name="T38" fmla="*/ 25 w 513"/>
                <a:gd name="T39" fmla="*/ 268 h 537"/>
                <a:gd name="T40" fmla="*/ 25 w 513"/>
                <a:gd name="T41" fmla="*/ 305 h 537"/>
                <a:gd name="T42" fmla="*/ 25 w 513"/>
                <a:gd name="T43" fmla="*/ 329 h 537"/>
                <a:gd name="T44" fmla="*/ 25 w 513"/>
                <a:gd name="T45" fmla="*/ 341 h 537"/>
                <a:gd name="T46" fmla="*/ 25 w 513"/>
                <a:gd name="T47" fmla="*/ 366 h 537"/>
                <a:gd name="T48" fmla="*/ 25 w 513"/>
                <a:gd name="T49" fmla="*/ 378 h 537"/>
                <a:gd name="T50" fmla="*/ 25 w 513"/>
                <a:gd name="T51" fmla="*/ 378 h 537"/>
                <a:gd name="T52" fmla="*/ 25 w 513"/>
                <a:gd name="T53" fmla="*/ 378 h 537"/>
                <a:gd name="T54" fmla="*/ 25 w 513"/>
                <a:gd name="T55" fmla="*/ 390 h 537"/>
                <a:gd name="T56" fmla="*/ 13 w 513"/>
                <a:gd name="T57" fmla="*/ 415 h 537"/>
                <a:gd name="T58" fmla="*/ 13 w 513"/>
                <a:gd name="T59" fmla="*/ 451 h 537"/>
                <a:gd name="T60" fmla="*/ 0 w 513"/>
                <a:gd name="T61" fmla="*/ 487 h 537"/>
                <a:gd name="T62" fmla="*/ 0 w 513"/>
                <a:gd name="T63" fmla="*/ 512 h 537"/>
                <a:gd name="T64" fmla="*/ 0 w 513"/>
                <a:gd name="T65" fmla="*/ 524 h 537"/>
                <a:gd name="T66" fmla="*/ 500 w 513"/>
                <a:gd name="T67" fmla="*/ 536 h 537"/>
                <a:gd name="T68" fmla="*/ 512 w 513"/>
                <a:gd name="T69" fmla="*/ 524 h 537"/>
                <a:gd name="T70" fmla="*/ 512 w 513"/>
                <a:gd name="T71" fmla="*/ 463 h 537"/>
                <a:gd name="T72" fmla="*/ 512 w 513"/>
                <a:gd name="T73" fmla="*/ 415 h 537"/>
                <a:gd name="T74" fmla="*/ 512 w 513"/>
                <a:gd name="T75" fmla="*/ 41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3" h="537">
                  <a:moveTo>
                    <a:pt x="512" y="415"/>
                  </a:moveTo>
                  <a:lnTo>
                    <a:pt x="512" y="415"/>
                  </a:lnTo>
                  <a:lnTo>
                    <a:pt x="512" y="402"/>
                  </a:lnTo>
                  <a:cubicBezTo>
                    <a:pt x="512" y="390"/>
                    <a:pt x="512" y="390"/>
                    <a:pt x="512" y="378"/>
                  </a:cubicBezTo>
                  <a:lnTo>
                    <a:pt x="512" y="378"/>
                  </a:lnTo>
                  <a:lnTo>
                    <a:pt x="512" y="378"/>
                  </a:lnTo>
                  <a:lnTo>
                    <a:pt x="512" y="378"/>
                  </a:lnTo>
                  <a:cubicBezTo>
                    <a:pt x="512" y="366"/>
                    <a:pt x="512" y="366"/>
                    <a:pt x="512" y="366"/>
                  </a:cubicBezTo>
                  <a:lnTo>
                    <a:pt x="512" y="366"/>
                  </a:lnTo>
                  <a:lnTo>
                    <a:pt x="512" y="366"/>
                  </a:lnTo>
                  <a:lnTo>
                    <a:pt x="512" y="366"/>
                  </a:lnTo>
                  <a:cubicBezTo>
                    <a:pt x="512" y="353"/>
                    <a:pt x="512" y="341"/>
                    <a:pt x="512" y="341"/>
                  </a:cubicBezTo>
                  <a:cubicBezTo>
                    <a:pt x="512" y="329"/>
                    <a:pt x="512" y="329"/>
                    <a:pt x="512" y="329"/>
                  </a:cubicBezTo>
                  <a:cubicBezTo>
                    <a:pt x="512" y="317"/>
                    <a:pt x="512" y="317"/>
                    <a:pt x="512" y="317"/>
                  </a:cubicBezTo>
                  <a:lnTo>
                    <a:pt x="512" y="305"/>
                  </a:lnTo>
                  <a:cubicBezTo>
                    <a:pt x="500" y="293"/>
                    <a:pt x="500" y="293"/>
                    <a:pt x="500" y="280"/>
                  </a:cubicBezTo>
                  <a:lnTo>
                    <a:pt x="500" y="280"/>
                  </a:lnTo>
                  <a:lnTo>
                    <a:pt x="500" y="268"/>
                  </a:lnTo>
                  <a:cubicBezTo>
                    <a:pt x="500" y="244"/>
                    <a:pt x="500" y="232"/>
                    <a:pt x="488" y="207"/>
                  </a:cubicBezTo>
                  <a:cubicBezTo>
                    <a:pt x="488" y="195"/>
                    <a:pt x="488" y="183"/>
                    <a:pt x="488" y="183"/>
                  </a:cubicBezTo>
                  <a:cubicBezTo>
                    <a:pt x="488" y="171"/>
                    <a:pt x="488" y="158"/>
                    <a:pt x="488" y="146"/>
                  </a:cubicBezTo>
                  <a:cubicBezTo>
                    <a:pt x="475" y="134"/>
                    <a:pt x="475" y="110"/>
                    <a:pt x="475" y="98"/>
                  </a:cubicBezTo>
                  <a:lnTo>
                    <a:pt x="463" y="86"/>
                  </a:lnTo>
                  <a:cubicBezTo>
                    <a:pt x="463" y="86"/>
                    <a:pt x="463" y="86"/>
                    <a:pt x="463" y="73"/>
                  </a:cubicBezTo>
                  <a:lnTo>
                    <a:pt x="463" y="61"/>
                  </a:lnTo>
                  <a:cubicBezTo>
                    <a:pt x="451" y="49"/>
                    <a:pt x="451" y="49"/>
                    <a:pt x="451" y="37"/>
                  </a:cubicBezTo>
                  <a:lnTo>
                    <a:pt x="451" y="25"/>
                  </a:lnTo>
                  <a:cubicBezTo>
                    <a:pt x="451" y="12"/>
                    <a:pt x="451" y="12"/>
                    <a:pt x="439" y="12"/>
                  </a:cubicBezTo>
                  <a:cubicBezTo>
                    <a:pt x="439" y="0"/>
                    <a:pt x="439" y="0"/>
                    <a:pt x="426" y="0"/>
                  </a:cubicBezTo>
                  <a:cubicBezTo>
                    <a:pt x="13" y="122"/>
                    <a:pt x="13" y="122"/>
                    <a:pt x="13" y="122"/>
                  </a:cubicBezTo>
                  <a:cubicBezTo>
                    <a:pt x="13" y="122"/>
                    <a:pt x="0" y="122"/>
                    <a:pt x="13" y="134"/>
                  </a:cubicBezTo>
                  <a:lnTo>
                    <a:pt x="13" y="134"/>
                  </a:lnTo>
                  <a:cubicBezTo>
                    <a:pt x="13" y="146"/>
                    <a:pt x="13" y="146"/>
                    <a:pt x="13" y="146"/>
                  </a:cubicBezTo>
                  <a:cubicBezTo>
                    <a:pt x="13" y="158"/>
                    <a:pt x="13" y="158"/>
                    <a:pt x="13" y="158"/>
                  </a:cubicBezTo>
                  <a:cubicBezTo>
                    <a:pt x="13" y="171"/>
                    <a:pt x="13" y="171"/>
                    <a:pt x="13" y="171"/>
                  </a:cubicBezTo>
                  <a:cubicBezTo>
                    <a:pt x="13" y="183"/>
                    <a:pt x="13" y="183"/>
                    <a:pt x="13" y="183"/>
                  </a:cubicBezTo>
                  <a:cubicBezTo>
                    <a:pt x="13" y="183"/>
                    <a:pt x="13" y="183"/>
                    <a:pt x="13" y="195"/>
                  </a:cubicBezTo>
                  <a:cubicBezTo>
                    <a:pt x="13" y="207"/>
                    <a:pt x="25" y="207"/>
                    <a:pt x="25" y="220"/>
                  </a:cubicBezTo>
                  <a:cubicBezTo>
                    <a:pt x="25" y="232"/>
                    <a:pt x="25" y="232"/>
                    <a:pt x="25" y="244"/>
                  </a:cubicBezTo>
                  <a:cubicBezTo>
                    <a:pt x="25" y="256"/>
                    <a:pt x="25" y="256"/>
                    <a:pt x="25" y="268"/>
                  </a:cubicBezTo>
                  <a:cubicBezTo>
                    <a:pt x="25" y="280"/>
                    <a:pt x="25" y="293"/>
                    <a:pt x="25" y="305"/>
                  </a:cubicBezTo>
                  <a:lnTo>
                    <a:pt x="25" y="305"/>
                  </a:lnTo>
                  <a:cubicBezTo>
                    <a:pt x="25" y="317"/>
                    <a:pt x="25" y="317"/>
                    <a:pt x="25" y="317"/>
                  </a:cubicBezTo>
                  <a:cubicBezTo>
                    <a:pt x="25" y="317"/>
                    <a:pt x="25" y="317"/>
                    <a:pt x="25" y="329"/>
                  </a:cubicBezTo>
                  <a:lnTo>
                    <a:pt x="25" y="329"/>
                  </a:lnTo>
                  <a:cubicBezTo>
                    <a:pt x="25" y="341"/>
                    <a:pt x="25" y="341"/>
                    <a:pt x="25" y="341"/>
                  </a:cubicBezTo>
                  <a:lnTo>
                    <a:pt x="25" y="341"/>
                  </a:lnTo>
                  <a:cubicBezTo>
                    <a:pt x="25" y="353"/>
                    <a:pt x="25" y="366"/>
                    <a:pt x="25" y="366"/>
                  </a:cubicBezTo>
                  <a:cubicBezTo>
                    <a:pt x="25" y="378"/>
                    <a:pt x="25" y="378"/>
                    <a:pt x="25" y="378"/>
                  </a:cubicBezTo>
                  <a:lnTo>
                    <a:pt x="25" y="378"/>
                  </a:lnTo>
                  <a:lnTo>
                    <a:pt x="25" y="378"/>
                  </a:lnTo>
                  <a:cubicBezTo>
                    <a:pt x="25" y="378"/>
                    <a:pt x="25" y="366"/>
                    <a:pt x="25" y="378"/>
                  </a:cubicBezTo>
                  <a:lnTo>
                    <a:pt x="25" y="378"/>
                  </a:lnTo>
                  <a:lnTo>
                    <a:pt x="25" y="378"/>
                  </a:lnTo>
                  <a:lnTo>
                    <a:pt x="25" y="378"/>
                  </a:lnTo>
                  <a:lnTo>
                    <a:pt x="25" y="390"/>
                  </a:lnTo>
                  <a:lnTo>
                    <a:pt x="25" y="402"/>
                  </a:lnTo>
                  <a:cubicBezTo>
                    <a:pt x="25" y="402"/>
                    <a:pt x="13" y="402"/>
                    <a:pt x="13" y="415"/>
                  </a:cubicBezTo>
                  <a:lnTo>
                    <a:pt x="13" y="427"/>
                  </a:lnTo>
                  <a:cubicBezTo>
                    <a:pt x="13" y="439"/>
                    <a:pt x="13" y="439"/>
                    <a:pt x="13" y="451"/>
                  </a:cubicBezTo>
                  <a:lnTo>
                    <a:pt x="13" y="463"/>
                  </a:lnTo>
                  <a:cubicBezTo>
                    <a:pt x="13" y="475"/>
                    <a:pt x="13" y="475"/>
                    <a:pt x="0" y="487"/>
                  </a:cubicBezTo>
                  <a:lnTo>
                    <a:pt x="0" y="499"/>
                  </a:lnTo>
                  <a:cubicBezTo>
                    <a:pt x="0" y="512"/>
                    <a:pt x="0" y="512"/>
                    <a:pt x="0" y="512"/>
                  </a:cubicBezTo>
                  <a:cubicBezTo>
                    <a:pt x="0" y="524"/>
                    <a:pt x="0" y="524"/>
                    <a:pt x="0" y="524"/>
                  </a:cubicBezTo>
                  <a:lnTo>
                    <a:pt x="0" y="524"/>
                  </a:lnTo>
                  <a:lnTo>
                    <a:pt x="0" y="536"/>
                  </a:lnTo>
                  <a:cubicBezTo>
                    <a:pt x="500" y="536"/>
                    <a:pt x="500" y="536"/>
                    <a:pt x="500" y="536"/>
                  </a:cubicBezTo>
                  <a:cubicBezTo>
                    <a:pt x="512" y="536"/>
                    <a:pt x="512" y="524"/>
                    <a:pt x="512" y="524"/>
                  </a:cubicBezTo>
                  <a:lnTo>
                    <a:pt x="512" y="524"/>
                  </a:lnTo>
                  <a:cubicBezTo>
                    <a:pt x="512" y="512"/>
                    <a:pt x="512" y="499"/>
                    <a:pt x="512" y="487"/>
                  </a:cubicBezTo>
                  <a:cubicBezTo>
                    <a:pt x="512" y="475"/>
                    <a:pt x="512" y="475"/>
                    <a:pt x="512" y="463"/>
                  </a:cubicBezTo>
                  <a:cubicBezTo>
                    <a:pt x="512" y="451"/>
                    <a:pt x="512" y="439"/>
                    <a:pt x="512" y="427"/>
                  </a:cubicBezTo>
                  <a:lnTo>
                    <a:pt x="512" y="415"/>
                  </a:lnTo>
                  <a:close/>
                  <a:moveTo>
                    <a:pt x="512" y="415"/>
                  </a:moveTo>
                  <a:lnTo>
                    <a:pt x="512" y="41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1" name="Freeform 29"/>
            <p:cNvSpPr>
              <a:spLocks noChangeArrowheads="1"/>
            </p:cNvSpPr>
            <p:nvPr/>
          </p:nvSpPr>
          <p:spPr bwMode="auto">
            <a:xfrm>
              <a:off x="1050925" y="3281363"/>
              <a:ext cx="233363" cy="241300"/>
            </a:xfrm>
            <a:custGeom>
              <a:avLst/>
              <a:gdLst>
                <a:gd name="T0" fmla="*/ 634 w 647"/>
                <a:gd name="T1" fmla="*/ 523 h 670"/>
                <a:gd name="T2" fmla="*/ 646 w 647"/>
                <a:gd name="T3" fmla="*/ 487 h 670"/>
                <a:gd name="T4" fmla="*/ 622 w 647"/>
                <a:gd name="T5" fmla="*/ 463 h 670"/>
                <a:gd name="T6" fmla="*/ 610 w 647"/>
                <a:gd name="T7" fmla="*/ 426 h 670"/>
                <a:gd name="T8" fmla="*/ 597 w 647"/>
                <a:gd name="T9" fmla="*/ 402 h 670"/>
                <a:gd name="T10" fmla="*/ 573 w 647"/>
                <a:gd name="T11" fmla="*/ 365 h 670"/>
                <a:gd name="T12" fmla="*/ 549 w 647"/>
                <a:gd name="T13" fmla="*/ 329 h 670"/>
                <a:gd name="T14" fmla="*/ 500 w 647"/>
                <a:gd name="T15" fmla="*/ 268 h 670"/>
                <a:gd name="T16" fmla="*/ 500 w 647"/>
                <a:gd name="T17" fmla="*/ 256 h 670"/>
                <a:gd name="T18" fmla="*/ 451 w 647"/>
                <a:gd name="T19" fmla="*/ 195 h 670"/>
                <a:gd name="T20" fmla="*/ 439 w 647"/>
                <a:gd name="T21" fmla="*/ 183 h 670"/>
                <a:gd name="T22" fmla="*/ 415 w 647"/>
                <a:gd name="T23" fmla="*/ 158 h 670"/>
                <a:gd name="T24" fmla="*/ 378 w 647"/>
                <a:gd name="T25" fmla="*/ 109 h 670"/>
                <a:gd name="T26" fmla="*/ 329 w 647"/>
                <a:gd name="T27" fmla="*/ 73 h 670"/>
                <a:gd name="T28" fmla="*/ 305 w 647"/>
                <a:gd name="T29" fmla="*/ 37 h 670"/>
                <a:gd name="T30" fmla="*/ 269 w 647"/>
                <a:gd name="T31" fmla="*/ 12 h 670"/>
                <a:gd name="T32" fmla="*/ 244 w 647"/>
                <a:gd name="T33" fmla="*/ 0 h 670"/>
                <a:gd name="T34" fmla="*/ 0 w 647"/>
                <a:gd name="T35" fmla="*/ 268 h 670"/>
                <a:gd name="T36" fmla="*/ 13 w 647"/>
                <a:gd name="T37" fmla="*/ 292 h 670"/>
                <a:gd name="T38" fmla="*/ 25 w 647"/>
                <a:gd name="T39" fmla="*/ 304 h 670"/>
                <a:gd name="T40" fmla="*/ 49 w 647"/>
                <a:gd name="T41" fmla="*/ 329 h 670"/>
                <a:gd name="T42" fmla="*/ 74 w 647"/>
                <a:gd name="T43" fmla="*/ 353 h 670"/>
                <a:gd name="T44" fmla="*/ 98 w 647"/>
                <a:gd name="T45" fmla="*/ 390 h 670"/>
                <a:gd name="T46" fmla="*/ 122 w 647"/>
                <a:gd name="T47" fmla="*/ 414 h 670"/>
                <a:gd name="T48" fmla="*/ 134 w 647"/>
                <a:gd name="T49" fmla="*/ 438 h 670"/>
                <a:gd name="T50" fmla="*/ 147 w 647"/>
                <a:gd name="T51" fmla="*/ 463 h 670"/>
                <a:gd name="T52" fmla="*/ 159 w 647"/>
                <a:gd name="T53" fmla="*/ 487 h 670"/>
                <a:gd name="T54" fmla="*/ 171 w 647"/>
                <a:gd name="T55" fmla="*/ 498 h 670"/>
                <a:gd name="T56" fmla="*/ 195 w 647"/>
                <a:gd name="T57" fmla="*/ 559 h 670"/>
                <a:gd name="T58" fmla="*/ 207 w 647"/>
                <a:gd name="T59" fmla="*/ 571 h 670"/>
                <a:gd name="T60" fmla="*/ 220 w 647"/>
                <a:gd name="T61" fmla="*/ 608 h 670"/>
                <a:gd name="T62" fmla="*/ 220 w 647"/>
                <a:gd name="T63" fmla="*/ 620 h 670"/>
                <a:gd name="T64" fmla="*/ 232 w 647"/>
                <a:gd name="T65" fmla="*/ 644 h 670"/>
                <a:gd name="T66" fmla="*/ 244 w 647"/>
                <a:gd name="T67" fmla="*/ 669 h 670"/>
                <a:gd name="T68" fmla="*/ 634 w 647"/>
                <a:gd name="T69" fmla="*/ 523 h 670"/>
                <a:gd name="T70" fmla="*/ 634 w 647"/>
                <a:gd name="T71" fmla="*/ 52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7" h="670">
                  <a:moveTo>
                    <a:pt x="634" y="523"/>
                  </a:moveTo>
                  <a:lnTo>
                    <a:pt x="634" y="523"/>
                  </a:lnTo>
                  <a:cubicBezTo>
                    <a:pt x="646" y="511"/>
                    <a:pt x="646" y="511"/>
                    <a:pt x="646" y="498"/>
                  </a:cubicBezTo>
                  <a:cubicBezTo>
                    <a:pt x="646" y="498"/>
                    <a:pt x="646" y="498"/>
                    <a:pt x="646" y="487"/>
                  </a:cubicBezTo>
                  <a:cubicBezTo>
                    <a:pt x="634" y="487"/>
                    <a:pt x="634" y="487"/>
                    <a:pt x="634" y="475"/>
                  </a:cubicBezTo>
                  <a:cubicBezTo>
                    <a:pt x="634" y="475"/>
                    <a:pt x="634" y="463"/>
                    <a:pt x="622" y="463"/>
                  </a:cubicBezTo>
                  <a:cubicBezTo>
                    <a:pt x="622" y="450"/>
                    <a:pt x="622" y="450"/>
                    <a:pt x="622" y="438"/>
                  </a:cubicBezTo>
                  <a:cubicBezTo>
                    <a:pt x="610" y="438"/>
                    <a:pt x="610" y="438"/>
                    <a:pt x="610" y="426"/>
                  </a:cubicBezTo>
                  <a:lnTo>
                    <a:pt x="610" y="426"/>
                  </a:lnTo>
                  <a:cubicBezTo>
                    <a:pt x="597" y="414"/>
                    <a:pt x="597" y="402"/>
                    <a:pt x="597" y="402"/>
                  </a:cubicBezTo>
                  <a:cubicBezTo>
                    <a:pt x="585" y="390"/>
                    <a:pt x="585" y="378"/>
                    <a:pt x="585" y="378"/>
                  </a:cubicBezTo>
                  <a:cubicBezTo>
                    <a:pt x="573" y="378"/>
                    <a:pt x="573" y="365"/>
                    <a:pt x="573" y="365"/>
                  </a:cubicBezTo>
                  <a:cubicBezTo>
                    <a:pt x="573" y="365"/>
                    <a:pt x="573" y="353"/>
                    <a:pt x="561" y="353"/>
                  </a:cubicBezTo>
                  <a:cubicBezTo>
                    <a:pt x="561" y="341"/>
                    <a:pt x="549" y="341"/>
                    <a:pt x="549" y="329"/>
                  </a:cubicBezTo>
                  <a:cubicBezTo>
                    <a:pt x="536" y="304"/>
                    <a:pt x="524" y="292"/>
                    <a:pt x="512" y="280"/>
                  </a:cubicBezTo>
                  <a:cubicBezTo>
                    <a:pt x="512" y="268"/>
                    <a:pt x="512" y="268"/>
                    <a:pt x="500" y="268"/>
                  </a:cubicBezTo>
                  <a:cubicBezTo>
                    <a:pt x="500" y="256"/>
                    <a:pt x="500" y="256"/>
                    <a:pt x="500" y="256"/>
                  </a:cubicBezTo>
                  <a:lnTo>
                    <a:pt x="500" y="256"/>
                  </a:lnTo>
                  <a:cubicBezTo>
                    <a:pt x="488" y="243"/>
                    <a:pt x="488" y="231"/>
                    <a:pt x="475" y="231"/>
                  </a:cubicBezTo>
                  <a:cubicBezTo>
                    <a:pt x="475" y="219"/>
                    <a:pt x="463" y="207"/>
                    <a:pt x="451" y="195"/>
                  </a:cubicBezTo>
                  <a:cubicBezTo>
                    <a:pt x="451" y="195"/>
                    <a:pt x="451" y="195"/>
                    <a:pt x="451" y="183"/>
                  </a:cubicBezTo>
                  <a:cubicBezTo>
                    <a:pt x="439" y="183"/>
                    <a:pt x="439" y="183"/>
                    <a:pt x="439" y="183"/>
                  </a:cubicBezTo>
                  <a:cubicBezTo>
                    <a:pt x="427" y="171"/>
                    <a:pt x="427" y="171"/>
                    <a:pt x="427" y="171"/>
                  </a:cubicBezTo>
                  <a:cubicBezTo>
                    <a:pt x="427" y="158"/>
                    <a:pt x="415" y="158"/>
                    <a:pt x="415" y="158"/>
                  </a:cubicBezTo>
                  <a:cubicBezTo>
                    <a:pt x="403" y="146"/>
                    <a:pt x="403" y="134"/>
                    <a:pt x="390" y="134"/>
                  </a:cubicBezTo>
                  <a:cubicBezTo>
                    <a:pt x="390" y="122"/>
                    <a:pt x="378" y="122"/>
                    <a:pt x="378" y="109"/>
                  </a:cubicBezTo>
                  <a:cubicBezTo>
                    <a:pt x="366" y="109"/>
                    <a:pt x="366" y="97"/>
                    <a:pt x="354" y="97"/>
                  </a:cubicBezTo>
                  <a:cubicBezTo>
                    <a:pt x="341" y="85"/>
                    <a:pt x="341" y="85"/>
                    <a:pt x="329" y="73"/>
                  </a:cubicBezTo>
                  <a:lnTo>
                    <a:pt x="317" y="61"/>
                  </a:lnTo>
                  <a:cubicBezTo>
                    <a:pt x="305" y="49"/>
                    <a:pt x="305" y="49"/>
                    <a:pt x="305" y="37"/>
                  </a:cubicBezTo>
                  <a:cubicBezTo>
                    <a:pt x="293" y="37"/>
                    <a:pt x="293" y="37"/>
                    <a:pt x="281" y="24"/>
                  </a:cubicBezTo>
                  <a:cubicBezTo>
                    <a:pt x="281" y="24"/>
                    <a:pt x="269" y="24"/>
                    <a:pt x="269" y="12"/>
                  </a:cubicBezTo>
                  <a:lnTo>
                    <a:pt x="256" y="12"/>
                  </a:lnTo>
                  <a:cubicBezTo>
                    <a:pt x="256" y="0"/>
                    <a:pt x="244" y="0"/>
                    <a:pt x="244" y="0"/>
                  </a:cubicBezTo>
                  <a:lnTo>
                    <a:pt x="232" y="0"/>
                  </a:lnTo>
                  <a:cubicBezTo>
                    <a:pt x="0" y="268"/>
                    <a:pt x="0" y="268"/>
                    <a:pt x="0" y="268"/>
                  </a:cubicBezTo>
                  <a:lnTo>
                    <a:pt x="0" y="280"/>
                  </a:lnTo>
                  <a:cubicBezTo>
                    <a:pt x="13" y="292"/>
                    <a:pt x="13" y="292"/>
                    <a:pt x="13" y="292"/>
                  </a:cubicBezTo>
                  <a:cubicBezTo>
                    <a:pt x="13" y="292"/>
                    <a:pt x="13" y="292"/>
                    <a:pt x="25" y="304"/>
                  </a:cubicBezTo>
                  <a:lnTo>
                    <a:pt x="25" y="304"/>
                  </a:lnTo>
                  <a:cubicBezTo>
                    <a:pt x="37" y="317"/>
                    <a:pt x="37" y="317"/>
                    <a:pt x="37" y="317"/>
                  </a:cubicBezTo>
                  <a:lnTo>
                    <a:pt x="49" y="329"/>
                  </a:lnTo>
                  <a:lnTo>
                    <a:pt x="62" y="341"/>
                  </a:lnTo>
                  <a:cubicBezTo>
                    <a:pt x="62" y="353"/>
                    <a:pt x="74" y="353"/>
                    <a:pt x="74" y="353"/>
                  </a:cubicBezTo>
                  <a:cubicBezTo>
                    <a:pt x="74" y="365"/>
                    <a:pt x="86" y="365"/>
                    <a:pt x="86" y="378"/>
                  </a:cubicBezTo>
                  <a:cubicBezTo>
                    <a:pt x="86" y="378"/>
                    <a:pt x="98" y="378"/>
                    <a:pt x="98" y="390"/>
                  </a:cubicBezTo>
                  <a:lnTo>
                    <a:pt x="110" y="402"/>
                  </a:lnTo>
                  <a:cubicBezTo>
                    <a:pt x="110" y="414"/>
                    <a:pt x="110" y="414"/>
                    <a:pt x="122" y="414"/>
                  </a:cubicBezTo>
                  <a:lnTo>
                    <a:pt x="122" y="426"/>
                  </a:lnTo>
                  <a:cubicBezTo>
                    <a:pt x="122" y="426"/>
                    <a:pt x="122" y="426"/>
                    <a:pt x="134" y="438"/>
                  </a:cubicBezTo>
                  <a:lnTo>
                    <a:pt x="134" y="438"/>
                  </a:lnTo>
                  <a:cubicBezTo>
                    <a:pt x="134" y="450"/>
                    <a:pt x="147" y="450"/>
                    <a:pt x="147" y="463"/>
                  </a:cubicBezTo>
                  <a:lnTo>
                    <a:pt x="159" y="475"/>
                  </a:lnTo>
                  <a:cubicBezTo>
                    <a:pt x="159" y="487"/>
                    <a:pt x="159" y="487"/>
                    <a:pt x="159" y="487"/>
                  </a:cubicBezTo>
                  <a:lnTo>
                    <a:pt x="159" y="487"/>
                  </a:lnTo>
                  <a:lnTo>
                    <a:pt x="171" y="498"/>
                  </a:lnTo>
                  <a:cubicBezTo>
                    <a:pt x="171" y="511"/>
                    <a:pt x="183" y="523"/>
                    <a:pt x="183" y="535"/>
                  </a:cubicBezTo>
                  <a:cubicBezTo>
                    <a:pt x="195" y="547"/>
                    <a:pt x="195" y="547"/>
                    <a:pt x="195" y="559"/>
                  </a:cubicBezTo>
                  <a:lnTo>
                    <a:pt x="195" y="559"/>
                  </a:lnTo>
                  <a:cubicBezTo>
                    <a:pt x="207" y="571"/>
                    <a:pt x="207" y="571"/>
                    <a:pt x="207" y="571"/>
                  </a:cubicBezTo>
                  <a:lnTo>
                    <a:pt x="207" y="584"/>
                  </a:lnTo>
                  <a:cubicBezTo>
                    <a:pt x="207" y="596"/>
                    <a:pt x="220" y="596"/>
                    <a:pt x="220" y="608"/>
                  </a:cubicBezTo>
                  <a:lnTo>
                    <a:pt x="220" y="608"/>
                  </a:lnTo>
                  <a:cubicBezTo>
                    <a:pt x="220" y="620"/>
                    <a:pt x="220" y="620"/>
                    <a:pt x="220" y="620"/>
                  </a:cubicBezTo>
                  <a:lnTo>
                    <a:pt x="232" y="632"/>
                  </a:lnTo>
                  <a:cubicBezTo>
                    <a:pt x="232" y="632"/>
                    <a:pt x="232" y="632"/>
                    <a:pt x="232" y="644"/>
                  </a:cubicBezTo>
                  <a:cubicBezTo>
                    <a:pt x="232" y="644"/>
                    <a:pt x="232" y="644"/>
                    <a:pt x="232" y="657"/>
                  </a:cubicBezTo>
                  <a:cubicBezTo>
                    <a:pt x="232" y="657"/>
                    <a:pt x="232" y="657"/>
                    <a:pt x="244" y="669"/>
                  </a:cubicBezTo>
                  <a:cubicBezTo>
                    <a:pt x="244" y="669"/>
                    <a:pt x="244" y="669"/>
                    <a:pt x="256" y="669"/>
                  </a:cubicBezTo>
                  <a:lnTo>
                    <a:pt x="634" y="523"/>
                  </a:lnTo>
                  <a:close/>
                  <a:moveTo>
                    <a:pt x="634" y="523"/>
                  </a:moveTo>
                  <a:lnTo>
                    <a:pt x="634" y="52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2" name="Freeform 30"/>
            <p:cNvSpPr>
              <a:spLocks noChangeArrowheads="1"/>
            </p:cNvSpPr>
            <p:nvPr/>
          </p:nvSpPr>
          <p:spPr bwMode="auto">
            <a:xfrm>
              <a:off x="868363" y="3189288"/>
              <a:ext cx="79375" cy="109537"/>
            </a:xfrm>
            <a:custGeom>
              <a:avLst/>
              <a:gdLst>
                <a:gd name="T0" fmla="*/ 24 w 220"/>
                <a:gd name="T1" fmla="*/ 293 h 306"/>
                <a:gd name="T2" fmla="*/ 24 w 220"/>
                <a:gd name="T3" fmla="*/ 293 h 306"/>
                <a:gd name="T4" fmla="*/ 37 w 220"/>
                <a:gd name="T5" fmla="*/ 293 h 306"/>
                <a:gd name="T6" fmla="*/ 49 w 220"/>
                <a:gd name="T7" fmla="*/ 305 h 306"/>
                <a:gd name="T8" fmla="*/ 61 w 220"/>
                <a:gd name="T9" fmla="*/ 305 h 306"/>
                <a:gd name="T10" fmla="*/ 73 w 220"/>
                <a:gd name="T11" fmla="*/ 305 h 306"/>
                <a:gd name="T12" fmla="*/ 219 w 220"/>
                <a:gd name="T13" fmla="*/ 24 h 306"/>
                <a:gd name="T14" fmla="*/ 195 w 220"/>
                <a:gd name="T15" fmla="*/ 12 h 306"/>
                <a:gd name="T16" fmla="*/ 183 w 220"/>
                <a:gd name="T17" fmla="*/ 12 h 306"/>
                <a:gd name="T18" fmla="*/ 170 w 220"/>
                <a:gd name="T19" fmla="*/ 12 h 306"/>
                <a:gd name="T20" fmla="*/ 146 w 220"/>
                <a:gd name="T21" fmla="*/ 12 h 306"/>
                <a:gd name="T22" fmla="*/ 122 w 220"/>
                <a:gd name="T23" fmla="*/ 12 h 306"/>
                <a:gd name="T24" fmla="*/ 98 w 220"/>
                <a:gd name="T25" fmla="*/ 12 h 306"/>
                <a:gd name="T26" fmla="*/ 73 w 220"/>
                <a:gd name="T27" fmla="*/ 0 h 306"/>
                <a:gd name="T28" fmla="*/ 61 w 220"/>
                <a:gd name="T29" fmla="*/ 0 h 306"/>
                <a:gd name="T30" fmla="*/ 49 w 220"/>
                <a:gd name="T31" fmla="*/ 0 h 306"/>
                <a:gd name="T32" fmla="*/ 24 w 220"/>
                <a:gd name="T33" fmla="*/ 0 h 306"/>
                <a:gd name="T34" fmla="*/ 12 w 220"/>
                <a:gd name="T35" fmla="*/ 12 h 306"/>
                <a:gd name="T36" fmla="*/ 0 w 220"/>
                <a:gd name="T37" fmla="*/ 280 h 306"/>
                <a:gd name="T38" fmla="*/ 12 w 220"/>
                <a:gd name="T39" fmla="*/ 293 h 306"/>
                <a:gd name="T40" fmla="*/ 24 w 220"/>
                <a:gd name="T41" fmla="*/ 293 h 306"/>
                <a:gd name="T42" fmla="*/ 24 w 220"/>
                <a:gd name="T43" fmla="*/ 293 h 306"/>
                <a:gd name="T44" fmla="*/ 24 w 220"/>
                <a:gd name="T45" fmla="*/ 29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0" h="306">
                  <a:moveTo>
                    <a:pt x="24" y="293"/>
                  </a:moveTo>
                  <a:lnTo>
                    <a:pt x="24" y="293"/>
                  </a:lnTo>
                  <a:lnTo>
                    <a:pt x="37" y="293"/>
                  </a:lnTo>
                  <a:cubicBezTo>
                    <a:pt x="37" y="305"/>
                    <a:pt x="49" y="305"/>
                    <a:pt x="49" y="305"/>
                  </a:cubicBezTo>
                  <a:lnTo>
                    <a:pt x="61" y="305"/>
                  </a:lnTo>
                  <a:cubicBezTo>
                    <a:pt x="73" y="305"/>
                    <a:pt x="73" y="305"/>
                    <a:pt x="73" y="305"/>
                  </a:cubicBezTo>
                  <a:cubicBezTo>
                    <a:pt x="219" y="24"/>
                    <a:pt x="219" y="24"/>
                    <a:pt x="219" y="24"/>
                  </a:cubicBezTo>
                  <a:cubicBezTo>
                    <a:pt x="207" y="24"/>
                    <a:pt x="207" y="12"/>
                    <a:pt x="195" y="12"/>
                  </a:cubicBezTo>
                  <a:lnTo>
                    <a:pt x="183" y="12"/>
                  </a:lnTo>
                  <a:lnTo>
                    <a:pt x="170" y="12"/>
                  </a:lnTo>
                  <a:cubicBezTo>
                    <a:pt x="158" y="12"/>
                    <a:pt x="146" y="12"/>
                    <a:pt x="146" y="12"/>
                  </a:cubicBezTo>
                  <a:cubicBezTo>
                    <a:pt x="134" y="12"/>
                    <a:pt x="122" y="12"/>
                    <a:pt x="122" y="12"/>
                  </a:cubicBezTo>
                  <a:cubicBezTo>
                    <a:pt x="110" y="12"/>
                    <a:pt x="110" y="12"/>
                    <a:pt x="98" y="12"/>
                  </a:cubicBezTo>
                  <a:cubicBezTo>
                    <a:pt x="85" y="0"/>
                    <a:pt x="85" y="0"/>
                    <a:pt x="73" y="0"/>
                  </a:cubicBezTo>
                  <a:lnTo>
                    <a:pt x="61" y="0"/>
                  </a:lnTo>
                  <a:cubicBezTo>
                    <a:pt x="49" y="0"/>
                    <a:pt x="49" y="0"/>
                    <a:pt x="49" y="0"/>
                  </a:cubicBezTo>
                  <a:cubicBezTo>
                    <a:pt x="37" y="0"/>
                    <a:pt x="37" y="0"/>
                    <a:pt x="24" y="0"/>
                  </a:cubicBezTo>
                  <a:lnTo>
                    <a:pt x="12" y="12"/>
                  </a:lnTo>
                  <a:cubicBezTo>
                    <a:pt x="0" y="280"/>
                    <a:pt x="0" y="280"/>
                    <a:pt x="0" y="280"/>
                  </a:cubicBezTo>
                  <a:cubicBezTo>
                    <a:pt x="0" y="293"/>
                    <a:pt x="12" y="293"/>
                    <a:pt x="12" y="293"/>
                  </a:cubicBezTo>
                  <a:lnTo>
                    <a:pt x="24" y="293"/>
                  </a:lnTo>
                  <a:close/>
                  <a:moveTo>
                    <a:pt x="24" y="293"/>
                  </a:moveTo>
                  <a:lnTo>
                    <a:pt x="24" y="29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3" name="Freeform 31"/>
            <p:cNvSpPr>
              <a:spLocks noChangeArrowheads="1"/>
            </p:cNvSpPr>
            <p:nvPr/>
          </p:nvSpPr>
          <p:spPr bwMode="auto">
            <a:xfrm>
              <a:off x="1003300" y="3219450"/>
              <a:ext cx="96838" cy="139700"/>
            </a:xfrm>
            <a:custGeom>
              <a:avLst/>
              <a:gdLst>
                <a:gd name="T0" fmla="*/ 24 w 268"/>
                <a:gd name="T1" fmla="*/ 353 h 390"/>
                <a:gd name="T2" fmla="*/ 24 w 268"/>
                <a:gd name="T3" fmla="*/ 353 h 390"/>
                <a:gd name="T4" fmla="*/ 36 w 268"/>
                <a:gd name="T5" fmla="*/ 365 h 390"/>
                <a:gd name="T6" fmla="*/ 36 w 268"/>
                <a:gd name="T7" fmla="*/ 377 h 390"/>
                <a:gd name="T8" fmla="*/ 48 w 268"/>
                <a:gd name="T9" fmla="*/ 377 h 390"/>
                <a:gd name="T10" fmla="*/ 48 w 268"/>
                <a:gd name="T11" fmla="*/ 377 h 390"/>
                <a:gd name="T12" fmla="*/ 61 w 268"/>
                <a:gd name="T13" fmla="*/ 389 h 390"/>
                <a:gd name="T14" fmla="*/ 73 w 268"/>
                <a:gd name="T15" fmla="*/ 377 h 390"/>
                <a:gd name="T16" fmla="*/ 255 w 268"/>
                <a:gd name="T17" fmla="*/ 109 h 390"/>
                <a:gd name="T18" fmla="*/ 255 w 268"/>
                <a:gd name="T19" fmla="*/ 85 h 390"/>
                <a:gd name="T20" fmla="*/ 243 w 268"/>
                <a:gd name="T21" fmla="*/ 85 h 390"/>
                <a:gd name="T22" fmla="*/ 243 w 268"/>
                <a:gd name="T23" fmla="*/ 72 h 390"/>
                <a:gd name="T24" fmla="*/ 231 w 268"/>
                <a:gd name="T25" fmla="*/ 72 h 390"/>
                <a:gd name="T26" fmla="*/ 219 w 268"/>
                <a:gd name="T27" fmla="*/ 60 h 390"/>
                <a:gd name="T28" fmla="*/ 195 w 268"/>
                <a:gd name="T29" fmla="*/ 60 h 390"/>
                <a:gd name="T30" fmla="*/ 182 w 268"/>
                <a:gd name="T31" fmla="*/ 48 h 390"/>
                <a:gd name="T32" fmla="*/ 158 w 268"/>
                <a:gd name="T33" fmla="*/ 36 h 390"/>
                <a:gd name="T34" fmla="*/ 133 w 268"/>
                <a:gd name="T35" fmla="*/ 24 h 390"/>
                <a:gd name="T36" fmla="*/ 109 w 268"/>
                <a:gd name="T37" fmla="*/ 12 h 390"/>
                <a:gd name="T38" fmla="*/ 85 w 268"/>
                <a:gd name="T39" fmla="*/ 0 h 390"/>
                <a:gd name="T40" fmla="*/ 73 w 268"/>
                <a:gd name="T41" fmla="*/ 0 h 390"/>
                <a:gd name="T42" fmla="*/ 0 w 268"/>
                <a:gd name="T43" fmla="*/ 341 h 390"/>
                <a:gd name="T44" fmla="*/ 12 w 268"/>
                <a:gd name="T45" fmla="*/ 353 h 390"/>
                <a:gd name="T46" fmla="*/ 24 w 268"/>
                <a:gd name="T47" fmla="*/ 353 h 390"/>
                <a:gd name="T48" fmla="*/ 24 w 268"/>
                <a:gd name="T49" fmla="*/ 353 h 390"/>
                <a:gd name="T50" fmla="*/ 24 w 268"/>
                <a:gd name="T51" fmla="*/ 35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8" h="390">
                  <a:moveTo>
                    <a:pt x="24" y="353"/>
                  </a:moveTo>
                  <a:lnTo>
                    <a:pt x="24" y="353"/>
                  </a:lnTo>
                  <a:cubicBezTo>
                    <a:pt x="24" y="365"/>
                    <a:pt x="24" y="365"/>
                    <a:pt x="36" y="365"/>
                  </a:cubicBezTo>
                  <a:cubicBezTo>
                    <a:pt x="36" y="365"/>
                    <a:pt x="36" y="365"/>
                    <a:pt x="36" y="377"/>
                  </a:cubicBezTo>
                  <a:lnTo>
                    <a:pt x="48" y="377"/>
                  </a:lnTo>
                  <a:lnTo>
                    <a:pt x="48" y="377"/>
                  </a:lnTo>
                  <a:lnTo>
                    <a:pt x="61" y="389"/>
                  </a:lnTo>
                  <a:cubicBezTo>
                    <a:pt x="61" y="389"/>
                    <a:pt x="73" y="389"/>
                    <a:pt x="73" y="377"/>
                  </a:cubicBezTo>
                  <a:cubicBezTo>
                    <a:pt x="255" y="109"/>
                    <a:pt x="255" y="109"/>
                    <a:pt x="255" y="109"/>
                  </a:cubicBezTo>
                  <a:cubicBezTo>
                    <a:pt x="267" y="97"/>
                    <a:pt x="267" y="85"/>
                    <a:pt x="255" y="85"/>
                  </a:cubicBezTo>
                  <a:cubicBezTo>
                    <a:pt x="255" y="85"/>
                    <a:pt x="255" y="85"/>
                    <a:pt x="243" y="85"/>
                  </a:cubicBezTo>
                  <a:cubicBezTo>
                    <a:pt x="243" y="85"/>
                    <a:pt x="243" y="85"/>
                    <a:pt x="243" y="72"/>
                  </a:cubicBezTo>
                  <a:lnTo>
                    <a:pt x="231" y="72"/>
                  </a:lnTo>
                  <a:cubicBezTo>
                    <a:pt x="231" y="72"/>
                    <a:pt x="219" y="72"/>
                    <a:pt x="219" y="60"/>
                  </a:cubicBezTo>
                  <a:cubicBezTo>
                    <a:pt x="207" y="60"/>
                    <a:pt x="207" y="60"/>
                    <a:pt x="195" y="60"/>
                  </a:cubicBezTo>
                  <a:cubicBezTo>
                    <a:pt x="195" y="48"/>
                    <a:pt x="182" y="48"/>
                    <a:pt x="182" y="48"/>
                  </a:cubicBezTo>
                  <a:cubicBezTo>
                    <a:pt x="170" y="36"/>
                    <a:pt x="158" y="36"/>
                    <a:pt x="158" y="36"/>
                  </a:cubicBezTo>
                  <a:cubicBezTo>
                    <a:pt x="146" y="36"/>
                    <a:pt x="146" y="24"/>
                    <a:pt x="133" y="24"/>
                  </a:cubicBezTo>
                  <a:cubicBezTo>
                    <a:pt x="121" y="24"/>
                    <a:pt x="121" y="12"/>
                    <a:pt x="109" y="12"/>
                  </a:cubicBezTo>
                  <a:cubicBezTo>
                    <a:pt x="97" y="12"/>
                    <a:pt x="85" y="0"/>
                    <a:pt x="85" y="0"/>
                  </a:cubicBezTo>
                  <a:cubicBezTo>
                    <a:pt x="73" y="0"/>
                    <a:pt x="73" y="0"/>
                    <a:pt x="73" y="0"/>
                  </a:cubicBezTo>
                  <a:cubicBezTo>
                    <a:pt x="0" y="341"/>
                    <a:pt x="0" y="341"/>
                    <a:pt x="0" y="341"/>
                  </a:cubicBezTo>
                  <a:cubicBezTo>
                    <a:pt x="0" y="341"/>
                    <a:pt x="0" y="341"/>
                    <a:pt x="12" y="353"/>
                  </a:cubicBezTo>
                  <a:cubicBezTo>
                    <a:pt x="12" y="353"/>
                    <a:pt x="12" y="353"/>
                    <a:pt x="24" y="353"/>
                  </a:cubicBezTo>
                  <a:close/>
                  <a:moveTo>
                    <a:pt x="24" y="353"/>
                  </a:moveTo>
                  <a:lnTo>
                    <a:pt x="24" y="35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4" name="Freeform 32"/>
            <p:cNvSpPr>
              <a:spLocks noChangeArrowheads="1"/>
            </p:cNvSpPr>
            <p:nvPr/>
          </p:nvSpPr>
          <p:spPr bwMode="auto">
            <a:xfrm>
              <a:off x="622300" y="3194050"/>
              <a:ext cx="215900" cy="144463"/>
            </a:xfrm>
            <a:custGeom>
              <a:avLst/>
              <a:gdLst>
                <a:gd name="T0" fmla="*/ 463 w 598"/>
                <a:gd name="T1" fmla="*/ 281 h 403"/>
                <a:gd name="T2" fmla="*/ 487 w 598"/>
                <a:gd name="T3" fmla="*/ 281 h 403"/>
                <a:gd name="T4" fmla="*/ 524 w 598"/>
                <a:gd name="T5" fmla="*/ 281 h 403"/>
                <a:gd name="T6" fmla="*/ 536 w 598"/>
                <a:gd name="T7" fmla="*/ 281 h 403"/>
                <a:gd name="T8" fmla="*/ 560 w 598"/>
                <a:gd name="T9" fmla="*/ 281 h 403"/>
                <a:gd name="T10" fmla="*/ 585 w 598"/>
                <a:gd name="T11" fmla="*/ 281 h 403"/>
                <a:gd name="T12" fmla="*/ 585 w 598"/>
                <a:gd name="T13" fmla="*/ 12 h 403"/>
                <a:gd name="T14" fmla="*/ 560 w 598"/>
                <a:gd name="T15" fmla="*/ 0 h 403"/>
                <a:gd name="T16" fmla="*/ 524 w 598"/>
                <a:gd name="T17" fmla="*/ 0 h 403"/>
                <a:gd name="T18" fmla="*/ 499 w 598"/>
                <a:gd name="T19" fmla="*/ 12 h 403"/>
                <a:gd name="T20" fmla="*/ 463 w 598"/>
                <a:gd name="T21" fmla="*/ 12 h 403"/>
                <a:gd name="T22" fmla="*/ 426 w 598"/>
                <a:gd name="T23" fmla="*/ 25 h 403"/>
                <a:gd name="T24" fmla="*/ 378 w 598"/>
                <a:gd name="T25" fmla="*/ 37 h 403"/>
                <a:gd name="T26" fmla="*/ 341 w 598"/>
                <a:gd name="T27" fmla="*/ 49 h 403"/>
                <a:gd name="T28" fmla="*/ 317 w 598"/>
                <a:gd name="T29" fmla="*/ 61 h 403"/>
                <a:gd name="T30" fmla="*/ 268 w 598"/>
                <a:gd name="T31" fmla="*/ 74 h 403"/>
                <a:gd name="T32" fmla="*/ 232 w 598"/>
                <a:gd name="T33" fmla="*/ 98 h 403"/>
                <a:gd name="T34" fmla="*/ 207 w 598"/>
                <a:gd name="T35" fmla="*/ 110 h 403"/>
                <a:gd name="T36" fmla="*/ 170 w 598"/>
                <a:gd name="T37" fmla="*/ 122 h 403"/>
                <a:gd name="T38" fmla="*/ 122 w 598"/>
                <a:gd name="T39" fmla="*/ 146 h 403"/>
                <a:gd name="T40" fmla="*/ 73 w 598"/>
                <a:gd name="T41" fmla="*/ 171 h 403"/>
                <a:gd name="T42" fmla="*/ 37 w 598"/>
                <a:gd name="T43" fmla="*/ 195 h 403"/>
                <a:gd name="T44" fmla="*/ 12 w 598"/>
                <a:gd name="T45" fmla="*/ 220 h 403"/>
                <a:gd name="T46" fmla="*/ 0 w 598"/>
                <a:gd name="T47" fmla="*/ 244 h 403"/>
                <a:gd name="T48" fmla="*/ 122 w 598"/>
                <a:gd name="T49" fmla="*/ 402 h 403"/>
                <a:gd name="T50" fmla="*/ 146 w 598"/>
                <a:gd name="T51" fmla="*/ 390 h 403"/>
                <a:gd name="T52" fmla="*/ 170 w 598"/>
                <a:gd name="T53" fmla="*/ 378 h 403"/>
                <a:gd name="T54" fmla="*/ 207 w 598"/>
                <a:gd name="T55" fmla="*/ 353 h 403"/>
                <a:gd name="T56" fmla="*/ 244 w 598"/>
                <a:gd name="T57" fmla="*/ 341 h 403"/>
                <a:gd name="T58" fmla="*/ 280 w 598"/>
                <a:gd name="T59" fmla="*/ 329 h 403"/>
                <a:gd name="T60" fmla="*/ 304 w 598"/>
                <a:gd name="T61" fmla="*/ 317 h 403"/>
                <a:gd name="T62" fmla="*/ 329 w 598"/>
                <a:gd name="T63" fmla="*/ 317 h 403"/>
                <a:gd name="T64" fmla="*/ 378 w 598"/>
                <a:gd name="T65" fmla="*/ 305 h 403"/>
                <a:gd name="T66" fmla="*/ 390 w 598"/>
                <a:gd name="T67" fmla="*/ 293 h 403"/>
                <a:gd name="T68" fmla="*/ 414 w 598"/>
                <a:gd name="T69" fmla="*/ 293 h 403"/>
                <a:gd name="T70" fmla="*/ 463 w 598"/>
                <a:gd name="T71" fmla="*/ 281 h 403"/>
                <a:gd name="T72" fmla="*/ 463 w 598"/>
                <a:gd name="T73" fmla="*/ 28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8" h="403">
                  <a:moveTo>
                    <a:pt x="463" y="281"/>
                  </a:moveTo>
                  <a:lnTo>
                    <a:pt x="463" y="281"/>
                  </a:lnTo>
                  <a:cubicBezTo>
                    <a:pt x="463" y="281"/>
                    <a:pt x="463" y="281"/>
                    <a:pt x="475" y="281"/>
                  </a:cubicBezTo>
                  <a:cubicBezTo>
                    <a:pt x="475" y="281"/>
                    <a:pt x="475" y="281"/>
                    <a:pt x="487" y="281"/>
                  </a:cubicBezTo>
                  <a:lnTo>
                    <a:pt x="499" y="281"/>
                  </a:lnTo>
                  <a:cubicBezTo>
                    <a:pt x="511" y="281"/>
                    <a:pt x="511" y="281"/>
                    <a:pt x="524" y="281"/>
                  </a:cubicBezTo>
                  <a:lnTo>
                    <a:pt x="524" y="281"/>
                  </a:lnTo>
                  <a:cubicBezTo>
                    <a:pt x="536" y="281"/>
                    <a:pt x="536" y="281"/>
                    <a:pt x="536" y="281"/>
                  </a:cubicBezTo>
                  <a:lnTo>
                    <a:pt x="548" y="281"/>
                  </a:lnTo>
                  <a:cubicBezTo>
                    <a:pt x="560" y="281"/>
                    <a:pt x="560" y="281"/>
                    <a:pt x="560" y="281"/>
                  </a:cubicBezTo>
                  <a:cubicBezTo>
                    <a:pt x="573" y="281"/>
                    <a:pt x="573" y="281"/>
                    <a:pt x="573" y="281"/>
                  </a:cubicBezTo>
                  <a:cubicBezTo>
                    <a:pt x="585" y="281"/>
                    <a:pt x="585" y="281"/>
                    <a:pt x="585" y="281"/>
                  </a:cubicBezTo>
                  <a:cubicBezTo>
                    <a:pt x="597" y="281"/>
                    <a:pt x="597" y="268"/>
                    <a:pt x="597" y="256"/>
                  </a:cubicBezTo>
                  <a:cubicBezTo>
                    <a:pt x="585" y="12"/>
                    <a:pt x="585" y="12"/>
                    <a:pt x="585" y="12"/>
                  </a:cubicBezTo>
                  <a:cubicBezTo>
                    <a:pt x="585" y="0"/>
                    <a:pt x="573" y="0"/>
                    <a:pt x="573" y="0"/>
                  </a:cubicBezTo>
                  <a:cubicBezTo>
                    <a:pt x="560" y="0"/>
                    <a:pt x="560" y="0"/>
                    <a:pt x="560" y="0"/>
                  </a:cubicBezTo>
                  <a:cubicBezTo>
                    <a:pt x="548" y="0"/>
                    <a:pt x="548" y="0"/>
                    <a:pt x="548" y="0"/>
                  </a:cubicBezTo>
                  <a:cubicBezTo>
                    <a:pt x="536" y="0"/>
                    <a:pt x="536" y="0"/>
                    <a:pt x="524" y="0"/>
                  </a:cubicBezTo>
                  <a:cubicBezTo>
                    <a:pt x="524" y="12"/>
                    <a:pt x="511" y="12"/>
                    <a:pt x="511" y="12"/>
                  </a:cubicBezTo>
                  <a:cubicBezTo>
                    <a:pt x="499" y="12"/>
                    <a:pt x="499" y="12"/>
                    <a:pt x="499" y="12"/>
                  </a:cubicBezTo>
                  <a:cubicBezTo>
                    <a:pt x="487" y="12"/>
                    <a:pt x="487" y="12"/>
                    <a:pt x="487" y="12"/>
                  </a:cubicBezTo>
                  <a:cubicBezTo>
                    <a:pt x="475" y="12"/>
                    <a:pt x="475" y="12"/>
                    <a:pt x="463" y="12"/>
                  </a:cubicBezTo>
                  <a:cubicBezTo>
                    <a:pt x="451" y="25"/>
                    <a:pt x="451" y="25"/>
                    <a:pt x="439" y="25"/>
                  </a:cubicBezTo>
                  <a:cubicBezTo>
                    <a:pt x="426" y="25"/>
                    <a:pt x="426" y="25"/>
                    <a:pt x="426" y="25"/>
                  </a:cubicBezTo>
                  <a:cubicBezTo>
                    <a:pt x="414" y="25"/>
                    <a:pt x="414" y="25"/>
                    <a:pt x="414" y="25"/>
                  </a:cubicBezTo>
                  <a:cubicBezTo>
                    <a:pt x="402" y="37"/>
                    <a:pt x="390" y="37"/>
                    <a:pt x="378" y="37"/>
                  </a:cubicBezTo>
                  <a:cubicBezTo>
                    <a:pt x="378" y="37"/>
                    <a:pt x="365" y="37"/>
                    <a:pt x="353" y="49"/>
                  </a:cubicBezTo>
                  <a:lnTo>
                    <a:pt x="341" y="49"/>
                  </a:lnTo>
                  <a:lnTo>
                    <a:pt x="329" y="49"/>
                  </a:lnTo>
                  <a:cubicBezTo>
                    <a:pt x="329" y="61"/>
                    <a:pt x="317" y="61"/>
                    <a:pt x="317" y="61"/>
                  </a:cubicBezTo>
                  <a:cubicBezTo>
                    <a:pt x="304" y="61"/>
                    <a:pt x="304" y="61"/>
                    <a:pt x="304" y="61"/>
                  </a:cubicBezTo>
                  <a:cubicBezTo>
                    <a:pt x="292" y="74"/>
                    <a:pt x="280" y="74"/>
                    <a:pt x="268" y="74"/>
                  </a:cubicBezTo>
                  <a:cubicBezTo>
                    <a:pt x="268" y="74"/>
                    <a:pt x="256" y="86"/>
                    <a:pt x="244" y="86"/>
                  </a:cubicBezTo>
                  <a:cubicBezTo>
                    <a:pt x="244" y="86"/>
                    <a:pt x="232" y="86"/>
                    <a:pt x="232" y="98"/>
                  </a:cubicBezTo>
                  <a:lnTo>
                    <a:pt x="219" y="98"/>
                  </a:lnTo>
                  <a:cubicBezTo>
                    <a:pt x="207" y="98"/>
                    <a:pt x="207" y="98"/>
                    <a:pt x="207" y="110"/>
                  </a:cubicBezTo>
                  <a:cubicBezTo>
                    <a:pt x="195" y="110"/>
                    <a:pt x="195" y="110"/>
                    <a:pt x="195" y="110"/>
                  </a:cubicBezTo>
                  <a:cubicBezTo>
                    <a:pt x="183" y="110"/>
                    <a:pt x="170" y="122"/>
                    <a:pt x="170" y="122"/>
                  </a:cubicBezTo>
                  <a:cubicBezTo>
                    <a:pt x="158" y="122"/>
                    <a:pt x="146" y="134"/>
                    <a:pt x="146" y="134"/>
                  </a:cubicBezTo>
                  <a:cubicBezTo>
                    <a:pt x="134" y="146"/>
                    <a:pt x="122" y="146"/>
                    <a:pt x="122" y="146"/>
                  </a:cubicBezTo>
                  <a:cubicBezTo>
                    <a:pt x="110" y="159"/>
                    <a:pt x="98" y="159"/>
                    <a:pt x="98" y="159"/>
                  </a:cubicBezTo>
                  <a:cubicBezTo>
                    <a:pt x="85" y="171"/>
                    <a:pt x="85" y="171"/>
                    <a:pt x="73" y="171"/>
                  </a:cubicBezTo>
                  <a:cubicBezTo>
                    <a:pt x="73" y="183"/>
                    <a:pt x="61" y="183"/>
                    <a:pt x="61" y="183"/>
                  </a:cubicBezTo>
                  <a:cubicBezTo>
                    <a:pt x="49" y="195"/>
                    <a:pt x="49" y="195"/>
                    <a:pt x="37" y="195"/>
                  </a:cubicBezTo>
                  <a:cubicBezTo>
                    <a:pt x="37" y="195"/>
                    <a:pt x="37" y="207"/>
                    <a:pt x="24" y="207"/>
                  </a:cubicBezTo>
                  <a:cubicBezTo>
                    <a:pt x="24" y="207"/>
                    <a:pt x="24" y="207"/>
                    <a:pt x="12" y="220"/>
                  </a:cubicBezTo>
                  <a:cubicBezTo>
                    <a:pt x="12" y="220"/>
                    <a:pt x="12" y="220"/>
                    <a:pt x="0" y="220"/>
                  </a:cubicBezTo>
                  <a:cubicBezTo>
                    <a:pt x="0" y="232"/>
                    <a:pt x="0" y="232"/>
                    <a:pt x="0" y="244"/>
                  </a:cubicBezTo>
                  <a:cubicBezTo>
                    <a:pt x="110" y="390"/>
                    <a:pt x="110" y="390"/>
                    <a:pt x="110" y="390"/>
                  </a:cubicBezTo>
                  <a:cubicBezTo>
                    <a:pt x="110" y="402"/>
                    <a:pt x="122" y="402"/>
                    <a:pt x="122" y="402"/>
                  </a:cubicBezTo>
                  <a:lnTo>
                    <a:pt x="134" y="390"/>
                  </a:lnTo>
                  <a:cubicBezTo>
                    <a:pt x="134" y="390"/>
                    <a:pt x="134" y="390"/>
                    <a:pt x="146" y="390"/>
                  </a:cubicBezTo>
                  <a:cubicBezTo>
                    <a:pt x="146" y="390"/>
                    <a:pt x="146" y="378"/>
                    <a:pt x="158" y="378"/>
                  </a:cubicBezTo>
                  <a:cubicBezTo>
                    <a:pt x="158" y="378"/>
                    <a:pt x="158" y="378"/>
                    <a:pt x="170" y="378"/>
                  </a:cubicBezTo>
                  <a:cubicBezTo>
                    <a:pt x="170" y="366"/>
                    <a:pt x="183" y="366"/>
                    <a:pt x="183" y="366"/>
                  </a:cubicBezTo>
                  <a:cubicBezTo>
                    <a:pt x="195" y="366"/>
                    <a:pt x="195" y="366"/>
                    <a:pt x="207" y="353"/>
                  </a:cubicBezTo>
                  <a:lnTo>
                    <a:pt x="219" y="353"/>
                  </a:lnTo>
                  <a:cubicBezTo>
                    <a:pt x="232" y="341"/>
                    <a:pt x="232" y="341"/>
                    <a:pt x="244" y="341"/>
                  </a:cubicBezTo>
                  <a:cubicBezTo>
                    <a:pt x="244" y="341"/>
                    <a:pt x="256" y="341"/>
                    <a:pt x="256" y="329"/>
                  </a:cubicBezTo>
                  <a:cubicBezTo>
                    <a:pt x="268" y="329"/>
                    <a:pt x="268" y="329"/>
                    <a:pt x="280" y="329"/>
                  </a:cubicBezTo>
                  <a:lnTo>
                    <a:pt x="292" y="317"/>
                  </a:lnTo>
                  <a:lnTo>
                    <a:pt x="304" y="317"/>
                  </a:lnTo>
                  <a:lnTo>
                    <a:pt x="317" y="317"/>
                  </a:lnTo>
                  <a:cubicBezTo>
                    <a:pt x="317" y="317"/>
                    <a:pt x="317" y="317"/>
                    <a:pt x="329" y="317"/>
                  </a:cubicBezTo>
                  <a:cubicBezTo>
                    <a:pt x="329" y="305"/>
                    <a:pt x="341" y="305"/>
                    <a:pt x="353" y="305"/>
                  </a:cubicBezTo>
                  <a:cubicBezTo>
                    <a:pt x="353" y="305"/>
                    <a:pt x="365" y="305"/>
                    <a:pt x="378" y="305"/>
                  </a:cubicBezTo>
                  <a:cubicBezTo>
                    <a:pt x="378" y="293"/>
                    <a:pt x="378" y="293"/>
                    <a:pt x="378" y="293"/>
                  </a:cubicBezTo>
                  <a:cubicBezTo>
                    <a:pt x="390" y="293"/>
                    <a:pt x="390" y="293"/>
                    <a:pt x="390" y="293"/>
                  </a:cubicBezTo>
                  <a:cubicBezTo>
                    <a:pt x="402" y="293"/>
                    <a:pt x="402" y="293"/>
                    <a:pt x="402" y="293"/>
                  </a:cubicBezTo>
                  <a:cubicBezTo>
                    <a:pt x="414" y="293"/>
                    <a:pt x="414" y="293"/>
                    <a:pt x="414" y="293"/>
                  </a:cubicBezTo>
                  <a:cubicBezTo>
                    <a:pt x="426" y="293"/>
                    <a:pt x="439" y="293"/>
                    <a:pt x="439" y="281"/>
                  </a:cubicBezTo>
                  <a:cubicBezTo>
                    <a:pt x="451" y="281"/>
                    <a:pt x="451" y="281"/>
                    <a:pt x="463" y="281"/>
                  </a:cubicBezTo>
                  <a:close/>
                  <a:moveTo>
                    <a:pt x="463" y="281"/>
                  </a:moveTo>
                  <a:lnTo>
                    <a:pt x="463" y="28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5" name="Freeform 33"/>
            <p:cNvSpPr>
              <a:spLocks noChangeArrowheads="1"/>
            </p:cNvSpPr>
            <p:nvPr/>
          </p:nvSpPr>
          <p:spPr bwMode="auto">
            <a:xfrm>
              <a:off x="473075" y="3303588"/>
              <a:ext cx="163513" cy="201612"/>
            </a:xfrm>
            <a:custGeom>
              <a:avLst/>
              <a:gdLst>
                <a:gd name="T0" fmla="*/ 170 w 452"/>
                <a:gd name="T1" fmla="*/ 170 h 560"/>
                <a:gd name="T2" fmla="*/ 146 w 452"/>
                <a:gd name="T3" fmla="*/ 195 h 560"/>
                <a:gd name="T4" fmla="*/ 122 w 452"/>
                <a:gd name="T5" fmla="*/ 231 h 560"/>
                <a:gd name="T6" fmla="*/ 110 w 452"/>
                <a:gd name="T7" fmla="*/ 268 h 560"/>
                <a:gd name="T8" fmla="*/ 97 w 452"/>
                <a:gd name="T9" fmla="*/ 280 h 560"/>
                <a:gd name="T10" fmla="*/ 61 w 452"/>
                <a:gd name="T11" fmla="*/ 353 h 560"/>
                <a:gd name="T12" fmla="*/ 49 w 452"/>
                <a:gd name="T13" fmla="*/ 377 h 560"/>
                <a:gd name="T14" fmla="*/ 24 w 452"/>
                <a:gd name="T15" fmla="*/ 426 h 560"/>
                <a:gd name="T16" fmla="*/ 12 w 452"/>
                <a:gd name="T17" fmla="*/ 462 h 560"/>
                <a:gd name="T18" fmla="*/ 0 w 452"/>
                <a:gd name="T19" fmla="*/ 486 h 560"/>
                <a:gd name="T20" fmla="*/ 12 w 452"/>
                <a:gd name="T21" fmla="*/ 510 h 560"/>
                <a:gd name="T22" fmla="*/ 122 w 452"/>
                <a:gd name="T23" fmla="*/ 547 h 560"/>
                <a:gd name="T24" fmla="*/ 134 w 452"/>
                <a:gd name="T25" fmla="*/ 523 h 560"/>
                <a:gd name="T26" fmla="*/ 146 w 452"/>
                <a:gd name="T27" fmla="*/ 498 h 560"/>
                <a:gd name="T28" fmla="*/ 170 w 452"/>
                <a:gd name="T29" fmla="*/ 462 h 560"/>
                <a:gd name="T30" fmla="*/ 183 w 452"/>
                <a:gd name="T31" fmla="*/ 437 h 560"/>
                <a:gd name="T32" fmla="*/ 195 w 452"/>
                <a:gd name="T33" fmla="*/ 414 h 560"/>
                <a:gd name="T34" fmla="*/ 231 w 452"/>
                <a:gd name="T35" fmla="*/ 353 h 560"/>
                <a:gd name="T36" fmla="*/ 243 w 452"/>
                <a:gd name="T37" fmla="*/ 353 h 560"/>
                <a:gd name="T38" fmla="*/ 280 w 452"/>
                <a:gd name="T39" fmla="*/ 304 h 560"/>
                <a:gd name="T40" fmla="*/ 292 w 452"/>
                <a:gd name="T41" fmla="*/ 292 h 560"/>
                <a:gd name="T42" fmla="*/ 305 w 452"/>
                <a:gd name="T43" fmla="*/ 268 h 560"/>
                <a:gd name="T44" fmla="*/ 341 w 452"/>
                <a:gd name="T45" fmla="*/ 243 h 560"/>
                <a:gd name="T46" fmla="*/ 365 w 452"/>
                <a:gd name="T47" fmla="*/ 207 h 560"/>
                <a:gd name="T48" fmla="*/ 402 w 452"/>
                <a:gd name="T49" fmla="*/ 182 h 560"/>
                <a:gd name="T50" fmla="*/ 426 w 452"/>
                <a:gd name="T51" fmla="*/ 170 h 560"/>
                <a:gd name="T52" fmla="*/ 426 w 452"/>
                <a:gd name="T53" fmla="*/ 158 h 560"/>
                <a:gd name="T54" fmla="*/ 438 w 452"/>
                <a:gd name="T55" fmla="*/ 134 h 560"/>
                <a:gd name="T56" fmla="*/ 317 w 452"/>
                <a:gd name="T57" fmla="*/ 12 h 560"/>
                <a:gd name="T58" fmla="*/ 305 w 452"/>
                <a:gd name="T59" fmla="*/ 24 h 560"/>
                <a:gd name="T60" fmla="*/ 280 w 452"/>
                <a:gd name="T61" fmla="*/ 36 h 560"/>
                <a:gd name="T62" fmla="*/ 256 w 452"/>
                <a:gd name="T63" fmla="*/ 61 h 560"/>
                <a:gd name="T64" fmla="*/ 219 w 452"/>
                <a:gd name="T65" fmla="*/ 97 h 560"/>
                <a:gd name="T66" fmla="*/ 195 w 452"/>
                <a:gd name="T67" fmla="*/ 146 h 560"/>
                <a:gd name="T68" fmla="*/ 170 w 452"/>
                <a:gd name="T69" fmla="*/ 170 h 560"/>
                <a:gd name="T70" fmla="*/ 170 w 452"/>
                <a:gd name="T71" fmla="*/ 17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2" h="560">
                  <a:moveTo>
                    <a:pt x="170" y="170"/>
                  </a:moveTo>
                  <a:lnTo>
                    <a:pt x="170" y="170"/>
                  </a:lnTo>
                  <a:cubicBezTo>
                    <a:pt x="158" y="182"/>
                    <a:pt x="158" y="182"/>
                    <a:pt x="158" y="182"/>
                  </a:cubicBezTo>
                  <a:cubicBezTo>
                    <a:pt x="158" y="195"/>
                    <a:pt x="158" y="195"/>
                    <a:pt x="146" y="195"/>
                  </a:cubicBezTo>
                  <a:cubicBezTo>
                    <a:pt x="146" y="207"/>
                    <a:pt x="146" y="207"/>
                    <a:pt x="146" y="207"/>
                  </a:cubicBezTo>
                  <a:cubicBezTo>
                    <a:pt x="134" y="219"/>
                    <a:pt x="134" y="231"/>
                    <a:pt x="122" y="231"/>
                  </a:cubicBezTo>
                  <a:cubicBezTo>
                    <a:pt x="122" y="243"/>
                    <a:pt x="122" y="256"/>
                    <a:pt x="110" y="256"/>
                  </a:cubicBezTo>
                  <a:cubicBezTo>
                    <a:pt x="110" y="268"/>
                    <a:pt x="110" y="268"/>
                    <a:pt x="110" y="268"/>
                  </a:cubicBezTo>
                  <a:lnTo>
                    <a:pt x="110" y="268"/>
                  </a:lnTo>
                  <a:cubicBezTo>
                    <a:pt x="97" y="280"/>
                    <a:pt x="97" y="280"/>
                    <a:pt x="97" y="280"/>
                  </a:cubicBezTo>
                  <a:cubicBezTo>
                    <a:pt x="85" y="304"/>
                    <a:pt x="85" y="317"/>
                    <a:pt x="73" y="329"/>
                  </a:cubicBezTo>
                  <a:cubicBezTo>
                    <a:pt x="73" y="341"/>
                    <a:pt x="61" y="353"/>
                    <a:pt x="61" y="353"/>
                  </a:cubicBezTo>
                  <a:cubicBezTo>
                    <a:pt x="61" y="365"/>
                    <a:pt x="61" y="365"/>
                    <a:pt x="49" y="365"/>
                  </a:cubicBezTo>
                  <a:cubicBezTo>
                    <a:pt x="49" y="377"/>
                    <a:pt x="49" y="377"/>
                    <a:pt x="49" y="377"/>
                  </a:cubicBezTo>
                  <a:cubicBezTo>
                    <a:pt x="49" y="389"/>
                    <a:pt x="36" y="389"/>
                    <a:pt x="36" y="402"/>
                  </a:cubicBezTo>
                  <a:cubicBezTo>
                    <a:pt x="36" y="414"/>
                    <a:pt x="36" y="414"/>
                    <a:pt x="24" y="426"/>
                  </a:cubicBezTo>
                  <a:lnTo>
                    <a:pt x="24" y="437"/>
                  </a:lnTo>
                  <a:cubicBezTo>
                    <a:pt x="24" y="450"/>
                    <a:pt x="12" y="450"/>
                    <a:pt x="12" y="462"/>
                  </a:cubicBezTo>
                  <a:lnTo>
                    <a:pt x="12" y="474"/>
                  </a:lnTo>
                  <a:cubicBezTo>
                    <a:pt x="12" y="474"/>
                    <a:pt x="12" y="486"/>
                    <a:pt x="0" y="486"/>
                  </a:cubicBezTo>
                  <a:lnTo>
                    <a:pt x="0" y="498"/>
                  </a:lnTo>
                  <a:cubicBezTo>
                    <a:pt x="0" y="510"/>
                    <a:pt x="0" y="510"/>
                    <a:pt x="12" y="510"/>
                  </a:cubicBezTo>
                  <a:cubicBezTo>
                    <a:pt x="110" y="547"/>
                    <a:pt x="110" y="547"/>
                    <a:pt x="110" y="547"/>
                  </a:cubicBezTo>
                  <a:cubicBezTo>
                    <a:pt x="110" y="559"/>
                    <a:pt x="122" y="547"/>
                    <a:pt x="122" y="547"/>
                  </a:cubicBezTo>
                  <a:lnTo>
                    <a:pt x="122" y="535"/>
                  </a:lnTo>
                  <a:cubicBezTo>
                    <a:pt x="134" y="535"/>
                    <a:pt x="134" y="523"/>
                    <a:pt x="134" y="523"/>
                  </a:cubicBezTo>
                  <a:lnTo>
                    <a:pt x="134" y="510"/>
                  </a:lnTo>
                  <a:cubicBezTo>
                    <a:pt x="146" y="510"/>
                    <a:pt x="146" y="498"/>
                    <a:pt x="146" y="498"/>
                  </a:cubicBezTo>
                  <a:cubicBezTo>
                    <a:pt x="146" y="486"/>
                    <a:pt x="146" y="486"/>
                    <a:pt x="158" y="486"/>
                  </a:cubicBezTo>
                  <a:cubicBezTo>
                    <a:pt x="158" y="474"/>
                    <a:pt x="158" y="474"/>
                    <a:pt x="170" y="462"/>
                  </a:cubicBezTo>
                  <a:lnTo>
                    <a:pt x="170" y="450"/>
                  </a:lnTo>
                  <a:cubicBezTo>
                    <a:pt x="183" y="437"/>
                    <a:pt x="183" y="437"/>
                    <a:pt x="183" y="437"/>
                  </a:cubicBezTo>
                  <a:lnTo>
                    <a:pt x="183" y="426"/>
                  </a:lnTo>
                  <a:cubicBezTo>
                    <a:pt x="195" y="426"/>
                    <a:pt x="195" y="414"/>
                    <a:pt x="195" y="414"/>
                  </a:cubicBezTo>
                  <a:cubicBezTo>
                    <a:pt x="207" y="389"/>
                    <a:pt x="219" y="377"/>
                    <a:pt x="231" y="365"/>
                  </a:cubicBezTo>
                  <a:cubicBezTo>
                    <a:pt x="231" y="365"/>
                    <a:pt x="231" y="365"/>
                    <a:pt x="231" y="353"/>
                  </a:cubicBezTo>
                  <a:cubicBezTo>
                    <a:pt x="243" y="353"/>
                    <a:pt x="243" y="353"/>
                    <a:pt x="243" y="353"/>
                  </a:cubicBezTo>
                  <a:lnTo>
                    <a:pt x="243" y="353"/>
                  </a:lnTo>
                  <a:cubicBezTo>
                    <a:pt x="243" y="341"/>
                    <a:pt x="256" y="341"/>
                    <a:pt x="256" y="329"/>
                  </a:cubicBezTo>
                  <a:cubicBezTo>
                    <a:pt x="268" y="317"/>
                    <a:pt x="268" y="317"/>
                    <a:pt x="280" y="304"/>
                  </a:cubicBezTo>
                  <a:lnTo>
                    <a:pt x="280" y="304"/>
                  </a:lnTo>
                  <a:cubicBezTo>
                    <a:pt x="280" y="292"/>
                    <a:pt x="292" y="292"/>
                    <a:pt x="292" y="292"/>
                  </a:cubicBezTo>
                  <a:cubicBezTo>
                    <a:pt x="292" y="292"/>
                    <a:pt x="292" y="280"/>
                    <a:pt x="305" y="280"/>
                  </a:cubicBezTo>
                  <a:cubicBezTo>
                    <a:pt x="305" y="280"/>
                    <a:pt x="305" y="280"/>
                    <a:pt x="305" y="268"/>
                  </a:cubicBezTo>
                  <a:cubicBezTo>
                    <a:pt x="317" y="268"/>
                    <a:pt x="317" y="268"/>
                    <a:pt x="329" y="256"/>
                  </a:cubicBezTo>
                  <a:cubicBezTo>
                    <a:pt x="329" y="256"/>
                    <a:pt x="329" y="243"/>
                    <a:pt x="341" y="243"/>
                  </a:cubicBezTo>
                  <a:cubicBezTo>
                    <a:pt x="341" y="231"/>
                    <a:pt x="353" y="231"/>
                    <a:pt x="353" y="231"/>
                  </a:cubicBezTo>
                  <a:cubicBezTo>
                    <a:pt x="365" y="219"/>
                    <a:pt x="365" y="219"/>
                    <a:pt x="365" y="207"/>
                  </a:cubicBezTo>
                  <a:cubicBezTo>
                    <a:pt x="377" y="207"/>
                    <a:pt x="377" y="207"/>
                    <a:pt x="390" y="195"/>
                  </a:cubicBezTo>
                  <a:cubicBezTo>
                    <a:pt x="390" y="195"/>
                    <a:pt x="390" y="195"/>
                    <a:pt x="402" y="182"/>
                  </a:cubicBezTo>
                  <a:cubicBezTo>
                    <a:pt x="402" y="182"/>
                    <a:pt x="402" y="182"/>
                    <a:pt x="414" y="182"/>
                  </a:cubicBezTo>
                  <a:cubicBezTo>
                    <a:pt x="414" y="170"/>
                    <a:pt x="414" y="170"/>
                    <a:pt x="426" y="170"/>
                  </a:cubicBezTo>
                  <a:lnTo>
                    <a:pt x="426" y="170"/>
                  </a:lnTo>
                  <a:lnTo>
                    <a:pt x="426" y="158"/>
                  </a:lnTo>
                  <a:cubicBezTo>
                    <a:pt x="438" y="158"/>
                    <a:pt x="438" y="158"/>
                    <a:pt x="438" y="158"/>
                  </a:cubicBezTo>
                  <a:cubicBezTo>
                    <a:pt x="451" y="146"/>
                    <a:pt x="451" y="146"/>
                    <a:pt x="438" y="134"/>
                  </a:cubicBezTo>
                  <a:cubicBezTo>
                    <a:pt x="329" y="12"/>
                    <a:pt x="329" y="12"/>
                    <a:pt x="329" y="12"/>
                  </a:cubicBezTo>
                  <a:cubicBezTo>
                    <a:pt x="329" y="0"/>
                    <a:pt x="317" y="0"/>
                    <a:pt x="317" y="12"/>
                  </a:cubicBezTo>
                  <a:lnTo>
                    <a:pt x="305" y="12"/>
                  </a:lnTo>
                  <a:cubicBezTo>
                    <a:pt x="305" y="12"/>
                    <a:pt x="305" y="12"/>
                    <a:pt x="305" y="24"/>
                  </a:cubicBezTo>
                  <a:cubicBezTo>
                    <a:pt x="305" y="24"/>
                    <a:pt x="305" y="24"/>
                    <a:pt x="292" y="24"/>
                  </a:cubicBezTo>
                  <a:cubicBezTo>
                    <a:pt x="292" y="24"/>
                    <a:pt x="292" y="36"/>
                    <a:pt x="280" y="36"/>
                  </a:cubicBezTo>
                  <a:cubicBezTo>
                    <a:pt x="280" y="36"/>
                    <a:pt x="280" y="48"/>
                    <a:pt x="268" y="48"/>
                  </a:cubicBezTo>
                  <a:cubicBezTo>
                    <a:pt x="268" y="61"/>
                    <a:pt x="256" y="61"/>
                    <a:pt x="256" y="61"/>
                  </a:cubicBezTo>
                  <a:cubicBezTo>
                    <a:pt x="256" y="73"/>
                    <a:pt x="243" y="73"/>
                    <a:pt x="243" y="85"/>
                  </a:cubicBezTo>
                  <a:cubicBezTo>
                    <a:pt x="231" y="85"/>
                    <a:pt x="231" y="97"/>
                    <a:pt x="219" y="97"/>
                  </a:cubicBezTo>
                  <a:cubicBezTo>
                    <a:pt x="219" y="110"/>
                    <a:pt x="219" y="110"/>
                    <a:pt x="207" y="122"/>
                  </a:cubicBezTo>
                  <a:cubicBezTo>
                    <a:pt x="207" y="134"/>
                    <a:pt x="195" y="134"/>
                    <a:pt x="195" y="146"/>
                  </a:cubicBezTo>
                  <a:cubicBezTo>
                    <a:pt x="183" y="146"/>
                    <a:pt x="183" y="158"/>
                    <a:pt x="170" y="158"/>
                  </a:cubicBezTo>
                  <a:cubicBezTo>
                    <a:pt x="170" y="170"/>
                    <a:pt x="170" y="170"/>
                    <a:pt x="170" y="170"/>
                  </a:cubicBezTo>
                  <a:close/>
                  <a:moveTo>
                    <a:pt x="170" y="170"/>
                  </a:moveTo>
                  <a:lnTo>
                    <a:pt x="170" y="17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6" name="Freeform 34"/>
            <p:cNvSpPr>
              <a:spLocks noChangeArrowheads="1"/>
            </p:cNvSpPr>
            <p:nvPr/>
          </p:nvSpPr>
          <p:spPr bwMode="auto">
            <a:xfrm>
              <a:off x="450850" y="3525838"/>
              <a:ext cx="49213" cy="176212"/>
            </a:xfrm>
            <a:custGeom>
              <a:avLst/>
              <a:gdLst>
                <a:gd name="T0" fmla="*/ 24 w 135"/>
                <a:gd name="T1" fmla="*/ 12 h 488"/>
                <a:gd name="T2" fmla="*/ 24 w 135"/>
                <a:gd name="T3" fmla="*/ 37 h 488"/>
                <a:gd name="T4" fmla="*/ 12 w 135"/>
                <a:gd name="T5" fmla="*/ 61 h 488"/>
                <a:gd name="T6" fmla="*/ 12 w 135"/>
                <a:gd name="T7" fmla="*/ 85 h 488"/>
                <a:gd name="T8" fmla="*/ 0 w 135"/>
                <a:gd name="T9" fmla="*/ 158 h 488"/>
                <a:gd name="T10" fmla="*/ 0 w 135"/>
                <a:gd name="T11" fmla="*/ 231 h 488"/>
                <a:gd name="T12" fmla="*/ 0 w 135"/>
                <a:gd name="T13" fmla="*/ 244 h 488"/>
                <a:gd name="T14" fmla="*/ 0 w 135"/>
                <a:gd name="T15" fmla="*/ 280 h 488"/>
                <a:gd name="T16" fmla="*/ 0 w 135"/>
                <a:gd name="T17" fmla="*/ 292 h 488"/>
                <a:gd name="T18" fmla="*/ 0 w 135"/>
                <a:gd name="T19" fmla="*/ 329 h 488"/>
                <a:gd name="T20" fmla="*/ 0 w 135"/>
                <a:gd name="T21" fmla="*/ 329 h 488"/>
                <a:gd name="T22" fmla="*/ 12 w 135"/>
                <a:gd name="T23" fmla="*/ 353 h 488"/>
                <a:gd name="T24" fmla="*/ 12 w 135"/>
                <a:gd name="T25" fmla="*/ 390 h 488"/>
                <a:gd name="T26" fmla="*/ 12 w 135"/>
                <a:gd name="T27" fmla="*/ 402 h 488"/>
                <a:gd name="T28" fmla="*/ 12 w 135"/>
                <a:gd name="T29" fmla="*/ 450 h 488"/>
                <a:gd name="T30" fmla="*/ 24 w 135"/>
                <a:gd name="T31" fmla="*/ 475 h 488"/>
                <a:gd name="T32" fmla="*/ 73 w 135"/>
                <a:gd name="T33" fmla="*/ 487 h 488"/>
                <a:gd name="T34" fmla="*/ 85 w 135"/>
                <a:gd name="T35" fmla="*/ 463 h 488"/>
                <a:gd name="T36" fmla="*/ 73 w 135"/>
                <a:gd name="T37" fmla="*/ 414 h 488"/>
                <a:gd name="T38" fmla="*/ 73 w 135"/>
                <a:gd name="T39" fmla="*/ 390 h 488"/>
                <a:gd name="T40" fmla="*/ 73 w 135"/>
                <a:gd name="T41" fmla="*/ 366 h 488"/>
                <a:gd name="T42" fmla="*/ 85 w 135"/>
                <a:gd name="T43" fmla="*/ 341 h 488"/>
                <a:gd name="T44" fmla="*/ 85 w 135"/>
                <a:gd name="T45" fmla="*/ 329 h 488"/>
                <a:gd name="T46" fmla="*/ 85 w 135"/>
                <a:gd name="T47" fmla="*/ 329 h 488"/>
                <a:gd name="T48" fmla="*/ 85 w 135"/>
                <a:gd name="T49" fmla="*/ 329 h 488"/>
                <a:gd name="T50" fmla="*/ 85 w 135"/>
                <a:gd name="T51" fmla="*/ 317 h 488"/>
                <a:gd name="T52" fmla="*/ 85 w 135"/>
                <a:gd name="T53" fmla="*/ 280 h 488"/>
                <a:gd name="T54" fmla="*/ 85 w 135"/>
                <a:gd name="T55" fmla="*/ 268 h 488"/>
                <a:gd name="T56" fmla="*/ 85 w 135"/>
                <a:gd name="T57" fmla="*/ 244 h 488"/>
                <a:gd name="T58" fmla="*/ 97 w 135"/>
                <a:gd name="T59" fmla="*/ 195 h 488"/>
                <a:gd name="T60" fmla="*/ 110 w 135"/>
                <a:gd name="T61" fmla="*/ 146 h 488"/>
                <a:gd name="T62" fmla="*/ 122 w 135"/>
                <a:gd name="T63" fmla="*/ 97 h 488"/>
                <a:gd name="T64" fmla="*/ 122 w 135"/>
                <a:gd name="T65" fmla="*/ 73 h 488"/>
                <a:gd name="T66" fmla="*/ 134 w 135"/>
                <a:gd name="T67" fmla="*/ 49 h 488"/>
                <a:gd name="T68" fmla="*/ 134 w 135"/>
                <a:gd name="T69" fmla="*/ 24 h 488"/>
                <a:gd name="T70" fmla="*/ 24 w 135"/>
                <a:gd name="T71" fmla="*/ 12 h 488"/>
                <a:gd name="T72" fmla="*/ 24 w 135"/>
                <a:gd name="T73" fmla="*/ 1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488">
                  <a:moveTo>
                    <a:pt x="24" y="12"/>
                  </a:moveTo>
                  <a:lnTo>
                    <a:pt x="24" y="12"/>
                  </a:lnTo>
                  <a:lnTo>
                    <a:pt x="24" y="12"/>
                  </a:lnTo>
                  <a:cubicBezTo>
                    <a:pt x="24" y="24"/>
                    <a:pt x="24" y="24"/>
                    <a:pt x="24" y="37"/>
                  </a:cubicBezTo>
                  <a:cubicBezTo>
                    <a:pt x="24" y="37"/>
                    <a:pt x="24" y="37"/>
                    <a:pt x="24" y="49"/>
                  </a:cubicBezTo>
                  <a:lnTo>
                    <a:pt x="12" y="61"/>
                  </a:lnTo>
                  <a:cubicBezTo>
                    <a:pt x="12" y="73"/>
                    <a:pt x="12" y="73"/>
                    <a:pt x="12" y="73"/>
                  </a:cubicBezTo>
                  <a:lnTo>
                    <a:pt x="12" y="85"/>
                  </a:lnTo>
                  <a:cubicBezTo>
                    <a:pt x="12" y="97"/>
                    <a:pt x="12" y="109"/>
                    <a:pt x="12" y="134"/>
                  </a:cubicBezTo>
                  <a:cubicBezTo>
                    <a:pt x="12" y="134"/>
                    <a:pt x="12" y="146"/>
                    <a:pt x="0" y="158"/>
                  </a:cubicBezTo>
                  <a:cubicBezTo>
                    <a:pt x="0" y="158"/>
                    <a:pt x="0" y="171"/>
                    <a:pt x="0" y="183"/>
                  </a:cubicBezTo>
                  <a:cubicBezTo>
                    <a:pt x="0" y="195"/>
                    <a:pt x="0" y="219"/>
                    <a:pt x="0" y="231"/>
                  </a:cubicBezTo>
                  <a:cubicBezTo>
                    <a:pt x="0" y="244"/>
                    <a:pt x="0" y="244"/>
                    <a:pt x="0" y="244"/>
                  </a:cubicBezTo>
                  <a:lnTo>
                    <a:pt x="0" y="244"/>
                  </a:lnTo>
                  <a:cubicBezTo>
                    <a:pt x="0" y="256"/>
                    <a:pt x="0" y="256"/>
                    <a:pt x="0" y="268"/>
                  </a:cubicBezTo>
                  <a:cubicBezTo>
                    <a:pt x="0" y="268"/>
                    <a:pt x="0" y="268"/>
                    <a:pt x="0" y="280"/>
                  </a:cubicBezTo>
                  <a:lnTo>
                    <a:pt x="0" y="280"/>
                  </a:lnTo>
                  <a:cubicBezTo>
                    <a:pt x="0" y="292"/>
                    <a:pt x="0" y="292"/>
                    <a:pt x="0" y="292"/>
                  </a:cubicBezTo>
                  <a:cubicBezTo>
                    <a:pt x="0" y="304"/>
                    <a:pt x="0" y="304"/>
                    <a:pt x="0" y="317"/>
                  </a:cubicBezTo>
                  <a:cubicBezTo>
                    <a:pt x="0" y="329"/>
                    <a:pt x="0" y="329"/>
                    <a:pt x="0" y="329"/>
                  </a:cubicBezTo>
                  <a:lnTo>
                    <a:pt x="0" y="329"/>
                  </a:lnTo>
                  <a:lnTo>
                    <a:pt x="0" y="329"/>
                  </a:lnTo>
                  <a:cubicBezTo>
                    <a:pt x="0" y="341"/>
                    <a:pt x="0" y="341"/>
                    <a:pt x="0" y="341"/>
                  </a:cubicBezTo>
                  <a:cubicBezTo>
                    <a:pt x="0" y="353"/>
                    <a:pt x="0" y="353"/>
                    <a:pt x="12" y="353"/>
                  </a:cubicBezTo>
                  <a:cubicBezTo>
                    <a:pt x="12" y="366"/>
                    <a:pt x="12" y="366"/>
                    <a:pt x="12" y="378"/>
                  </a:cubicBezTo>
                  <a:cubicBezTo>
                    <a:pt x="12" y="378"/>
                    <a:pt x="12" y="378"/>
                    <a:pt x="12" y="390"/>
                  </a:cubicBezTo>
                  <a:lnTo>
                    <a:pt x="12" y="390"/>
                  </a:lnTo>
                  <a:lnTo>
                    <a:pt x="12" y="402"/>
                  </a:lnTo>
                  <a:cubicBezTo>
                    <a:pt x="12" y="402"/>
                    <a:pt x="12" y="414"/>
                    <a:pt x="12" y="426"/>
                  </a:cubicBezTo>
                  <a:cubicBezTo>
                    <a:pt x="12" y="426"/>
                    <a:pt x="12" y="438"/>
                    <a:pt x="12" y="450"/>
                  </a:cubicBezTo>
                  <a:cubicBezTo>
                    <a:pt x="24" y="450"/>
                    <a:pt x="24" y="463"/>
                    <a:pt x="24" y="475"/>
                  </a:cubicBezTo>
                  <a:lnTo>
                    <a:pt x="24" y="475"/>
                  </a:lnTo>
                  <a:cubicBezTo>
                    <a:pt x="24" y="475"/>
                    <a:pt x="24" y="487"/>
                    <a:pt x="37" y="487"/>
                  </a:cubicBezTo>
                  <a:cubicBezTo>
                    <a:pt x="73" y="487"/>
                    <a:pt x="73" y="487"/>
                    <a:pt x="73" y="487"/>
                  </a:cubicBezTo>
                  <a:lnTo>
                    <a:pt x="85" y="475"/>
                  </a:lnTo>
                  <a:cubicBezTo>
                    <a:pt x="85" y="463"/>
                    <a:pt x="85" y="463"/>
                    <a:pt x="85" y="463"/>
                  </a:cubicBezTo>
                  <a:cubicBezTo>
                    <a:pt x="85" y="450"/>
                    <a:pt x="85" y="450"/>
                    <a:pt x="73" y="438"/>
                  </a:cubicBezTo>
                  <a:cubicBezTo>
                    <a:pt x="73" y="438"/>
                    <a:pt x="73" y="426"/>
                    <a:pt x="73" y="414"/>
                  </a:cubicBezTo>
                  <a:cubicBezTo>
                    <a:pt x="73" y="414"/>
                    <a:pt x="73" y="402"/>
                    <a:pt x="73" y="390"/>
                  </a:cubicBezTo>
                  <a:lnTo>
                    <a:pt x="73" y="390"/>
                  </a:lnTo>
                  <a:cubicBezTo>
                    <a:pt x="73" y="390"/>
                    <a:pt x="73" y="390"/>
                    <a:pt x="73" y="378"/>
                  </a:cubicBezTo>
                  <a:cubicBezTo>
                    <a:pt x="73" y="378"/>
                    <a:pt x="73" y="378"/>
                    <a:pt x="73" y="366"/>
                  </a:cubicBezTo>
                  <a:cubicBezTo>
                    <a:pt x="73" y="366"/>
                    <a:pt x="73" y="366"/>
                    <a:pt x="73" y="353"/>
                  </a:cubicBezTo>
                  <a:cubicBezTo>
                    <a:pt x="73" y="353"/>
                    <a:pt x="85" y="353"/>
                    <a:pt x="85" y="341"/>
                  </a:cubicBezTo>
                  <a:cubicBezTo>
                    <a:pt x="85" y="341"/>
                    <a:pt x="85" y="341"/>
                    <a:pt x="85" y="329"/>
                  </a:cubicBezTo>
                  <a:lnTo>
                    <a:pt x="85" y="329"/>
                  </a:lnTo>
                  <a:lnTo>
                    <a:pt x="85" y="329"/>
                  </a:lnTo>
                  <a:lnTo>
                    <a:pt x="85" y="329"/>
                  </a:lnTo>
                  <a:lnTo>
                    <a:pt x="85" y="329"/>
                  </a:lnTo>
                  <a:lnTo>
                    <a:pt x="85" y="329"/>
                  </a:lnTo>
                  <a:lnTo>
                    <a:pt x="85" y="329"/>
                  </a:lnTo>
                  <a:cubicBezTo>
                    <a:pt x="85" y="317"/>
                    <a:pt x="85" y="317"/>
                    <a:pt x="85" y="317"/>
                  </a:cubicBezTo>
                  <a:cubicBezTo>
                    <a:pt x="85" y="304"/>
                    <a:pt x="85" y="304"/>
                    <a:pt x="85" y="292"/>
                  </a:cubicBezTo>
                  <a:cubicBezTo>
                    <a:pt x="85" y="280"/>
                    <a:pt x="85" y="280"/>
                    <a:pt x="85" y="280"/>
                  </a:cubicBezTo>
                  <a:lnTo>
                    <a:pt x="85" y="280"/>
                  </a:lnTo>
                  <a:lnTo>
                    <a:pt x="85" y="268"/>
                  </a:lnTo>
                  <a:lnTo>
                    <a:pt x="85" y="256"/>
                  </a:lnTo>
                  <a:cubicBezTo>
                    <a:pt x="85" y="244"/>
                    <a:pt x="85" y="244"/>
                    <a:pt x="85" y="244"/>
                  </a:cubicBezTo>
                  <a:lnTo>
                    <a:pt x="85" y="244"/>
                  </a:lnTo>
                  <a:cubicBezTo>
                    <a:pt x="97" y="219"/>
                    <a:pt x="97" y="207"/>
                    <a:pt x="97" y="195"/>
                  </a:cubicBezTo>
                  <a:cubicBezTo>
                    <a:pt x="97" y="183"/>
                    <a:pt x="97" y="171"/>
                    <a:pt x="97" y="171"/>
                  </a:cubicBezTo>
                  <a:cubicBezTo>
                    <a:pt x="97" y="158"/>
                    <a:pt x="110" y="158"/>
                    <a:pt x="110" y="146"/>
                  </a:cubicBezTo>
                  <a:cubicBezTo>
                    <a:pt x="110" y="134"/>
                    <a:pt x="110" y="122"/>
                    <a:pt x="122" y="109"/>
                  </a:cubicBezTo>
                  <a:cubicBezTo>
                    <a:pt x="122" y="97"/>
                    <a:pt x="122" y="97"/>
                    <a:pt x="122" y="97"/>
                  </a:cubicBezTo>
                  <a:lnTo>
                    <a:pt x="122" y="85"/>
                  </a:lnTo>
                  <a:lnTo>
                    <a:pt x="122" y="73"/>
                  </a:lnTo>
                  <a:lnTo>
                    <a:pt x="134" y="61"/>
                  </a:lnTo>
                  <a:cubicBezTo>
                    <a:pt x="134" y="49"/>
                    <a:pt x="134" y="49"/>
                    <a:pt x="134" y="49"/>
                  </a:cubicBezTo>
                  <a:cubicBezTo>
                    <a:pt x="134" y="37"/>
                    <a:pt x="134" y="37"/>
                    <a:pt x="134" y="37"/>
                  </a:cubicBezTo>
                  <a:cubicBezTo>
                    <a:pt x="134" y="24"/>
                    <a:pt x="134" y="24"/>
                    <a:pt x="134" y="24"/>
                  </a:cubicBezTo>
                  <a:cubicBezTo>
                    <a:pt x="49" y="0"/>
                    <a:pt x="49" y="0"/>
                    <a:pt x="49" y="0"/>
                  </a:cubicBezTo>
                  <a:cubicBezTo>
                    <a:pt x="37" y="0"/>
                    <a:pt x="24" y="0"/>
                    <a:pt x="24" y="12"/>
                  </a:cubicBezTo>
                  <a:close/>
                  <a:moveTo>
                    <a:pt x="24" y="12"/>
                  </a:moveTo>
                  <a:lnTo>
                    <a:pt x="24" y="1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27" name="Freeform 35"/>
            <p:cNvSpPr>
              <a:spLocks noChangeArrowheads="1"/>
            </p:cNvSpPr>
            <p:nvPr/>
          </p:nvSpPr>
          <p:spPr bwMode="auto">
            <a:xfrm>
              <a:off x="758825" y="3122613"/>
              <a:ext cx="268288" cy="574675"/>
            </a:xfrm>
            <a:custGeom>
              <a:avLst/>
              <a:gdLst>
                <a:gd name="T0" fmla="*/ 146 w 744"/>
                <a:gd name="T1" fmla="*/ 1570 h 1596"/>
                <a:gd name="T2" fmla="*/ 146 w 744"/>
                <a:gd name="T3" fmla="*/ 1570 h 1596"/>
                <a:gd name="T4" fmla="*/ 231 w 744"/>
                <a:gd name="T5" fmla="*/ 1595 h 1596"/>
                <a:gd name="T6" fmla="*/ 402 w 744"/>
                <a:gd name="T7" fmla="*/ 1473 h 1596"/>
                <a:gd name="T8" fmla="*/ 426 w 744"/>
                <a:gd name="T9" fmla="*/ 1437 h 1596"/>
                <a:gd name="T10" fmla="*/ 621 w 744"/>
                <a:gd name="T11" fmla="*/ 573 h 1596"/>
                <a:gd name="T12" fmla="*/ 694 w 744"/>
                <a:gd name="T13" fmla="*/ 244 h 1596"/>
                <a:gd name="T14" fmla="*/ 743 w 744"/>
                <a:gd name="T15" fmla="*/ 37 h 1596"/>
                <a:gd name="T16" fmla="*/ 706 w 744"/>
                <a:gd name="T17" fmla="*/ 0 h 1596"/>
                <a:gd name="T18" fmla="*/ 682 w 744"/>
                <a:gd name="T19" fmla="*/ 25 h 1596"/>
                <a:gd name="T20" fmla="*/ 584 w 744"/>
                <a:gd name="T21" fmla="*/ 220 h 1596"/>
                <a:gd name="T22" fmla="*/ 450 w 744"/>
                <a:gd name="T23" fmla="*/ 500 h 1596"/>
                <a:gd name="T24" fmla="*/ 48 w 744"/>
                <a:gd name="T25" fmla="*/ 1303 h 1596"/>
                <a:gd name="T26" fmla="*/ 146 w 744"/>
                <a:gd name="T27" fmla="*/ 1570 h 1596"/>
                <a:gd name="T28" fmla="*/ 231 w 744"/>
                <a:gd name="T29" fmla="*/ 1291 h 1596"/>
                <a:gd name="T30" fmla="*/ 231 w 744"/>
                <a:gd name="T31" fmla="*/ 1291 h 1596"/>
                <a:gd name="T32" fmla="*/ 328 w 744"/>
                <a:gd name="T33" fmla="*/ 1388 h 1596"/>
                <a:gd name="T34" fmla="*/ 231 w 744"/>
                <a:gd name="T35" fmla="*/ 1486 h 1596"/>
                <a:gd name="T36" fmla="*/ 133 w 744"/>
                <a:gd name="T37" fmla="*/ 1388 h 1596"/>
                <a:gd name="T38" fmla="*/ 231 w 744"/>
                <a:gd name="T39" fmla="*/ 1291 h 1596"/>
                <a:gd name="T40" fmla="*/ 231 w 744"/>
                <a:gd name="T41" fmla="*/ 1291 h 1596"/>
                <a:gd name="T42" fmla="*/ 231 w 744"/>
                <a:gd name="T43" fmla="*/ 1291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4" h="1596">
                  <a:moveTo>
                    <a:pt x="146" y="1570"/>
                  </a:moveTo>
                  <a:lnTo>
                    <a:pt x="146" y="1570"/>
                  </a:lnTo>
                  <a:cubicBezTo>
                    <a:pt x="170" y="1583"/>
                    <a:pt x="195" y="1595"/>
                    <a:pt x="231" y="1595"/>
                  </a:cubicBezTo>
                  <a:cubicBezTo>
                    <a:pt x="304" y="1595"/>
                    <a:pt x="365" y="1546"/>
                    <a:pt x="402" y="1473"/>
                  </a:cubicBezTo>
                  <a:cubicBezTo>
                    <a:pt x="414" y="1461"/>
                    <a:pt x="414" y="1449"/>
                    <a:pt x="426" y="1437"/>
                  </a:cubicBezTo>
                  <a:cubicBezTo>
                    <a:pt x="621" y="573"/>
                    <a:pt x="621" y="573"/>
                    <a:pt x="621" y="573"/>
                  </a:cubicBezTo>
                  <a:cubicBezTo>
                    <a:pt x="694" y="244"/>
                    <a:pt x="694" y="244"/>
                    <a:pt x="694" y="244"/>
                  </a:cubicBezTo>
                  <a:cubicBezTo>
                    <a:pt x="743" y="37"/>
                    <a:pt x="743" y="37"/>
                    <a:pt x="743" y="37"/>
                  </a:cubicBezTo>
                  <a:cubicBezTo>
                    <a:pt x="743" y="13"/>
                    <a:pt x="730" y="0"/>
                    <a:pt x="706" y="0"/>
                  </a:cubicBezTo>
                  <a:cubicBezTo>
                    <a:pt x="694" y="0"/>
                    <a:pt x="682" y="13"/>
                    <a:pt x="682" y="25"/>
                  </a:cubicBezTo>
                  <a:cubicBezTo>
                    <a:pt x="584" y="220"/>
                    <a:pt x="584" y="220"/>
                    <a:pt x="584" y="220"/>
                  </a:cubicBezTo>
                  <a:cubicBezTo>
                    <a:pt x="450" y="500"/>
                    <a:pt x="450" y="500"/>
                    <a:pt x="450" y="500"/>
                  </a:cubicBezTo>
                  <a:cubicBezTo>
                    <a:pt x="48" y="1303"/>
                    <a:pt x="48" y="1303"/>
                    <a:pt x="48" y="1303"/>
                  </a:cubicBezTo>
                  <a:cubicBezTo>
                    <a:pt x="0" y="1400"/>
                    <a:pt x="48" y="1522"/>
                    <a:pt x="146" y="1570"/>
                  </a:cubicBezTo>
                  <a:close/>
                  <a:moveTo>
                    <a:pt x="231" y="1291"/>
                  </a:moveTo>
                  <a:lnTo>
                    <a:pt x="231" y="1291"/>
                  </a:lnTo>
                  <a:cubicBezTo>
                    <a:pt x="292" y="1291"/>
                    <a:pt x="328" y="1339"/>
                    <a:pt x="328" y="1388"/>
                  </a:cubicBezTo>
                  <a:cubicBezTo>
                    <a:pt x="328" y="1437"/>
                    <a:pt x="292" y="1486"/>
                    <a:pt x="231" y="1486"/>
                  </a:cubicBezTo>
                  <a:cubicBezTo>
                    <a:pt x="182" y="1486"/>
                    <a:pt x="133" y="1437"/>
                    <a:pt x="133" y="1388"/>
                  </a:cubicBezTo>
                  <a:cubicBezTo>
                    <a:pt x="133" y="1339"/>
                    <a:pt x="182" y="1291"/>
                    <a:pt x="231" y="1291"/>
                  </a:cubicBezTo>
                  <a:close/>
                  <a:moveTo>
                    <a:pt x="231" y="1291"/>
                  </a:moveTo>
                  <a:lnTo>
                    <a:pt x="231" y="129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grpSp>
      <p:grpSp>
        <p:nvGrpSpPr>
          <p:cNvPr id="28" name="Group 11"/>
          <p:cNvGrpSpPr>
            <a:grpSpLocks noChangeAspect="1"/>
          </p:cNvGrpSpPr>
          <p:nvPr/>
        </p:nvGrpSpPr>
        <p:grpSpPr bwMode="auto">
          <a:xfrm>
            <a:off x="7426358" y="1705124"/>
            <a:ext cx="540980" cy="540000"/>
            <a:chOff x="3449638" y="2974975"/>
            <a:chExt cx="877887" cy="876300"/>
          </a:xfrm>
          <a:solidFill>
            <a:schemeClr val="tx1">
              <a:lumMod val="50000"/>
              <a:lumOff val="50000"/>
            </a:schemeClr>
          </a:solidFill>
        </p:grpSpPr>
        <p:sp>
          <p:nvSpPr>
            <p:cNvPr id="29" name="Freeform 39"/>
            <p:cNvSpPr>
              <a:spLocks noChangeArrowheads="1"/>
            </p:cNvSpPr>
            <p:nvPr/>
          </p:nvSpPr>
          <p:spPr bwMode="auto">
            <a:xfrm>
              <a:off x="3449638" y="2974975"/>
              <a:ext cx="495300" cy="495300"/>
            </a:xfrm>
            <a:custGeom>
              <a:avLst/>
              <a:gdLst>
                <a:gd name="T0" fmla="*/ 49 w 1378"/>
                <a:gd name="T1" fmla="*/ 608 h 1376"/>
                <a:gd name="T2" fmla="*/ 0 w 1378"/>
                <a:gd name="T3" fmla="*/ 840 h 1376"/>
                <a:gd name="T4" fmla="*/ 49 w 1378"/>
                <a:gd name="T5" fmla="*/ 889 h 1376"/>
                <a:gd name="T6" fmla="*/ 195 w 1378"/>
                <a:gd name="T7" fmla="*/ 1095 h 1376"/>
                <a:gd name="T8" fmla="*/ 159 w 1378"/>
                <a:gd name="T9" fmla="*/ 1205 h 1376"/>
                <a:gd name="T10" fmla="*/ 317 w 1378"/>
                <a:gd name="T11" fmla="*/ 1350 h 1376"/>
                <a:gd name="T12" fmla="*/ 402 w 1378"/>
                <a:gd name="T13" fmla="*/ 1290 h 1376"/>
                <a:gd name="T14" fmla="*/ 622 w 1378"/>
                <a:gd name="T15" fmla="*/ 1350 h 1376"/>
                <a:gd name="T16" fmla="*/ 731 w 1378"/>
                <a:gd name="T17" fmla="*/ 1315 h 1376"/>
                <a:gd name="T18" fmla="*/ 756 w 1378"/>
                <a:gd name="T19" fmla="*/ 1217 h 1376"/>
                <a:gd name="T20" fmla="*/ 597 w 1378"/>
                <a:gd name="T21" fmla="*/ 1193 h 1376"/>
                <a:gd name="T22" fmla="*/ 415 w 1378"/>
                <a:gd name="T23" fmla="*/ 1083 h 1376"/>
                <a:gd name="T24" fmla="*/ 317 w 1378"/>
                <a:gd name="T25" fmla="*/ 937 h 1376"/>
                <a:gd name="T26" fmla="*/ 743 w 1378"/>
                <a:gd name="T27" fmla="*/ 889 h 1376"/>
                <a:gd name="T28" fmla="*/ 792 w 1378"/>
                <a:gd name="T29" fmla="*/ 937 h 1376"/>
                <a:gd name="T30" fmla="*/ 902 w 1378"/>
                <a:gd name="T31" fmla="*/ 742 h 1376"/>
                <a:gd name="T32" fmla="*/ 938 w 1378"/>
                <a:gd name="T33" fmla="*/ 304 h 1376"/>
                <a:gd name="T34" fmla="*/ 1072 w 1378"/>
                <a:gd name="T35" fmla="*/ 401 h 1376"/>
                <a:gd name="T36" fmla="*/ 1194 w 1378"/>
                <a:gd name="T37" fmla="*/ 584 h 1376"/>
                <a:gd name="T38" fmla="*/ 1316 w 1378"/>
                <a:gd name="T39" fmla="*/ 730 h 1376"/>
                <a:gd name="T40" fmla="*/ 1316 w 1378"/>
                <a:gd name="T41" fmla="*/ 694 h 1376"/>
                <a:gd name="T42" fmla="*/ 1377 w 1378"/>
                <a:gd name="T43" fmla="*/ 596 h 1376"/>
                <a:gd name="T44" fmla="*/ 1328 w 1378"/>
                <a:gd name="T45" fmla="*/ 341 h 1376"/>
                <a:gd name="T46" fmla="*/ 1194 w 1378"/>
                <a:gd name="T47" fmla="*/ 146 h 1376"/>
                <a:gd name="T48" fmla="*/ 1133 w 1378"/>
                <a:gd name="T49" fmla="*/ 146 h 1376"/>
                <a:gd name="T50" fmla="*/ 877 w 1378"/>
                <a:gd name="T51" fmla="*/ 109 h 1376"/>
                <a:gd name="T52" fmla="*/ 829 w 1378"/>
                <a:gd name="T53" fmla="*/ 0 h 1376"/>
                <a:gd name="T54" fmla="*/ 646 w 1378"/>
                <a:gd name="T55" fmla="*/ 0 h 1376"/>
                <a:gd name="T56" fmla="*/ 597 w 1378"/>
                <a:gd name="T57" fmla="*/ 109 h 1376"/>
                <a:gd name="T58" fmla="*/ 341 w 1378"/>
                <a:gd name="T59" fmla="*/ 158 h 1376"/>
                <a:gd name="T60" fmla="*/ 281 w 1378"/>
                <a:gd name="T61" fmla="*/ 158 h 1376"/>
                <a:gd name="T62" fmla="*/ 147 w 1378"/>
                <a:gd name="T63" fmla="*/ 353 h 1376"/>
                <a:gd name="T64" fmla="*/ 110 w 1378"/>
                <a:gd name="T65" fmla="*/ 608 h 1376"/>
                <a:gd name="T66" fmla="*/ 658 w 1378"/>
                <a:gd name="T67" fmla="*/ 608 h 1376"/>
                <a:gd name="T68" fmla="*/ 634 w 1378"/>
                <a:gd name="T69" fmla="*/ 633 h 1376"/>
                <a:gd name="T70" fmla="*/ 329 w 1378"/>
                <a:gd name="T71" fmla="*/ 718 h 1376"/>
                <a:gd name="T72" fmla="*/ 293 w 1378"/>
                <a:gd name="T73" fmla="*/ 596 h 1376"/>
                <a:gd name="T74" fmla="*/ 402 w 1378"/>
                <a:gd name="T75" fmla="*/ 401 h 1376"/>
                <a:gd name="T76" fmla="*/ 585 w 1378"/>
                <a:gd name="T77" fmla="*/ 292 h 1376"/>
                <a:gd name="T78" fmla="*/ 719 w 1378"/>
                <a:gd name="T79" fmla="*/ 328 h 1376"/>
                <a:gd name="T80" fmla="*/ 792 w 1378"/>
                <a:gd name="T81" fmla="*/ 791 h 1376"/>
                <a:gd name="T82" fmla="*/ 792 w 1378"/>
                <a:gd name="T83" fmla="*/ 791 h 1376"/>
                <a:gd name="T84" fmla="*/ 743 w 1378"/>
                <a:gd name="T85" fmla="*/ 803 h 1376"/>
                <a:gd name="T86" fmla="*/ 682 w 1378"/>
                <a:gd name="T87" fmla="*/ 767 h 1376"/>
                <a:gd name="T88" fmla="*/ 743 w 1378"/>
                <a:gd name="T89" fmla="*/ 669 h 1376"/>
                <a:gd name="T90" fmla="*/ 792 w 1378"/>
                <a:gd name="T91" fmla="*/ 694 h 1376"/>
                <a:gd name="T92" fmla="*/ 792 w 1378"/>
                <a:gd name="T93" fmla="*/ 791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78" h="1376">
                  <a:moveTo>
                    <a:pt x="49" y="608"/>
                  </a:moveTo>
                  <a:lnTo>
                    <a:pt x="49" y="608"/>
                  </a:lnTo>
                  <a:cubicBezTo>
                    <a:pt x="25" y="608"/>
                    <a:pt x="0" y="633"/>
                    <a:pt x="0" y="657"/>
                  </a:cubicBezTo>
                  <a:cubicBezTo>
                    <a:pt x="0" y="840"/>
                    <a:pt x="0" y="840"/>
                    <a:pt x="0" y="840"/>
                  </a:cubicBezTo>
                  <a:cubicBezTo>
                    <a:pt x="0" y="864"/>
                    <a:pt x="25" y="889"/>
                    <a:pt x="49" y="889"/>
                  </a:cubicBezTo>
                  <a:lnTo>
                    <a:pt x="49" y="889"/>
                  </a:lnTo>
                  <a:cubicBezTo>
                    <a:pt x="110" y="889"/>
                    <a:pt x="110" y="889"/>
                    <a:pt x="110" y="889"/>
                  </a:cubicBezTo>
                  <a:cubicBezTo>
                    <a:pt x="134" y="961"/>
                    <a:pt x="159" y="1035"/>
                    <a:pt x="195" y="1095"/>
                  </a:cubicBezTo>
                  <a:cubicBezTo>
                    <a:pt x="159" y="1144"/>
                    <a:pt x="159" y="1144"/>
                    <a:pt x="159" y="1144"/>
                  </a:cubicBezTo>
                  <a:cubicBezTo>
                    <a:pt x="147" y="1156"/>
                    <a:pt x="147" y="1181"/>
                    <a:pt x="159" y="1205"/>
                  </a:cubicBezTo>
                  <a:cubicBezTo>
                    <a:pt x="293" y="1339"/>
                    <a:pt x="293" y="1339"/>
                    <a:pt x="293" y="1339"/>
                  </a:cubicBezTo>
                  <a:cubicBezTo>
                    <a:pt x="305" y="1339"/>
                    <a:pt x="317" y="1350"/>
                    <a:pt x="317" y="1350"/>
                  </a:cubicBezTo>
                  <a:cubicBezTo>
                    <a:pt x="329" y="1350"/>
                    <a:pt x="341" y="1339"/>
                    <a:pt x="353" y="1339"/>
                  </a:cubicBezTo>
                  <a:cubicBezTo>
                    <a:pt x="402" y="1290"/>
                    <a:pt x="402" y="1290"/>
                    <a:pt x="402" y="1290"/>
                  </a:cubicBezTo>
                  <a:cubicBezTo>
                    <a:pt x="463" y="1327"/>
                    <a:pt x="536" y="1350"/>
                    <a:pt x="597" y="1375"/>
                  </a:cubicBezTo>
                  <a:cubicBezTo>
                    <a:pt x="610" y="1363"/>
                    <a:pt x="610" y="1350"/>
                    <a:pt x="622" y="1350"/>
                  </a:cubicBezTo>
                  <a:cubicBezTo>
                    <a:pt x="634" y="1327"/>
                    <a:pt x="670" y="1315"/>
                    <a:pt x="695" y="1315"/>
                  </a:cubicBezTo>
                  <a:cubicBezTo>
                    <a:pt x="731" y="1315"/>
                    <a:pt x="731" y="1315"/>
                    <a:pt x="731" y="1315"/>
                  </a:cubicBezTo>
                  <a:lnTo>
                    <a:pt x="731" y="1315"/>
                  </a:lnTo>
                  <a:cubicBezTo>
                    <a:pt x="731" y="1278"/>
                    <a:pt x="743" y="1242"/>
                    <a:pt x="756" y="1217"/>
                  </a:cubicBezTo>
                  <a:cubicBezTo>
                    <a:pt x="756" y="1217"/>
                    <a:pt x="756" y="1217"/>
                    <a:pt x="743" y="1217"/>
                  </a:cubicBezTo>
                  <a:cubicBezTo>
                    <a:pt x="695" y="1217"/>
                    <a:pt x="646" y="1205"/>
                    <a:pt x="597" y="1193"/>
                  </a:cubicBezTo>
                  <a:cubicBezTo>
                    <a:pt x="573" y="1181"/>
                    <a:pt x="561" y="1181"/>
                    <a:pt x="536" y="1169"/>
                  </a:cubicBezTo>
                  <a:cubicBezTo>
                    <a:pt x="488" y="1144"/>
                    <a:pt x="451" y="1120"/>
                    <a:pt x="415" y="1083"/>
                  </a:cubicBezTo>
                  <a:cubicBezTo>
                    <a:pt x="378" y="1047"/>
                    <a:pt x="341" y="998"/>
                    <a:pt x="317" y="961"/>
                  </a:cubicBezTo>
                  <a:cubicBezTo>
                    <a:pt x="317" y="949"/>
                    <a:pt x="317" y="949"/>
                    <a:pt x="317" y="937"/>
                  </a:cubicBezTo>
                  <a:cubicBezTo>
                    <a:pt x="658" y="864"/>
                    <a:pt x="658" y="864"/>
                    <a:pt x="658" y="864"/>
                  </a:cubicBezTo>
                  <a:cubicBezTo>
                    <a:pt x="682" y="876"/>
                    <a:pt x="719" y="889"/>
                    <a:pt x="743" y="889"/>
                  </a:cubicBezTo>
                  <a:cubicBezTo>
                    <a:pt x="743" y="889"/>
                    <a:pt x="743" y="889"/>
                    <a:pt x="756" y="889"/>
                  </a:cubicBezTo>
                  <a:cubicBezTo>
                    <a:pt x="792" y="937"/>
                    <a:pt x="792" y="937"/>
                    <a:pt x="792" y="937"/>
                  </a:cubicBezTo>
                  <a:cubicBezTo>
                    <a:pt x="938" y="791"/>
                    <a:pt x="938" y="791"/>
                    <a:pt x="938" y="791"/>
                  </a:cubicBezTo>
                  <a:cubicBezTo>
                    <a:pt x="902" y="742"/>
                    <a:pt x="902" y="742"/>
                    <a:pt x="902" y="742"/>
                  </a:cubicBezTo>
                  <a:cubicBezTo>
                    <a:pt x="902" y="706"/>
                    <a:pt x="889" y="682"/>
                    <a:pt x="865" y="645"/>
                  </a:cubicBezTo>
                  <a:cubicBezTo>
                    <a:pt x="938" y="304"/>
                    <a:pt x="938" y="304"/>
                    <a:pt x="938" y="304"/>
                  </a:cubicBezTo>
                  <a:lnTo>
                    <a:pt x="951" y="304"/>
                  </a:lnTo>
                  <a:cubicBezTo>
                    <a:pt x="999" y="328"/>
                    <a:pt x="1036" y="365"/>
                    <a:pt x="1072" y="401"/>
                  </a:cubicBezTo>
                  <a:cubicBezTo>
                    <a:pt x="1121" y="438"/>
                    <a:pt x="1145" y="474"/>
                    <a:pt x="1170" y="523"/>
                  </a:cubicBezTo>
                  <a:cubicBezTo>
                    <a:pt x="1182" y="535"/>
                    <a:pt x="1182" y="560"/>
                    <a:pt x="1194" y="584"/>
                  </a:cubicBezTo>
                  <a:cubicBezTo>
                    <a:pt x="1218" y="633"/>
                    <a:pt x="1218" y="694"/>
                    <a:pt x="1218" y="754"/>
                  </a:cubicBezTo>
                  <a:cubicBezTo>
                    <a:pt x="1255" y="742"/>
                    <a:pt x="1279" y="730"/>
                    <a:pt x="1316" y="730"/>
                  </a:cubicBezTo>
                  <a:cubicBezTo>
                    <a:pt x="1316" y="718"/>
                    <a:pt x="1316" y="718"/>
                    <a:pt x="1316" y="718"/>
                  </a:cubicBezTo>
                  <a:cubicBezTo>
                    <a:pt x="1316" y="694"/>
                    <a:pt x="1316" y="694"/>
                    <a:pt x="1316" y="694"/>
                  </a:cubicBezTo>
                  <a:cubicBezTo>
                    <a:pt x="1316" y="669"/>
                    <a:pt x="1328" y="633"/>
                    <a:pt x="1352" y="620"/>
                  </a:cubicBezTo>
                  <a:cubicBezTo>
                    <a:pt x="1352" y="608"/>
                    <a:pt x="1377" y="596"/>
                    <a:pt x="1377" y="596"/>
                  </a:cubicBezTo>
                  <a:cubicBezTo>
                    <a:pt x="1364" y="523"/>
                    <a:pt x="1328" y="450"/>
                    <a:pt x="1292" y="389"/>
                  </a:cubicBezTo>
                  <a:cubicBezTo>
                    <a:pt x="1328" y="341"/>
                    <a:pt x="1328" y="341"/>
                    <a:pt x="1328" y="341"/>
                  </a:cubicBezTo>
                  <a:cubicBezTo>
                    <a:pt x="1352" y="316"/>
                    <a:pt x="1352" y="292"/>
                    <a:pt x="1328" y="267"/>
                  </a:cubicBezTo>
                  <a:cubicBezTo>
                    <a:pt x="1194" y="146"/>
                    <a:pt x="1194" y="146"/>
                    <a:pt x="1194" y="146"/>
                  </a:cubicBezTo>
                  <a:cubicBezTo>
                    <a:pt x="1182" y="133"/>
                    <a:pt x="1182" y="133"/>
                    <a:pt x="1170" y="133"/>
                  </a:cubicBezTo>
                  <a:cubicBezTo>
                    <a:pt x="1157" y="133"/>
                    <a:pt x="1145" y="133"/>
                    <a:pt x="1133" y="146"/>
                  </a:cubicBezTo>
                  <a:cubicBezTo>
                    <a:pt x="1084" y="182"/>
                    <a:pt x="1084" y="182"/>
                    <a:pt x="1084" y="182"/>
                  </a:cubicBezTo>
                  <a:cubicBezTo>
                    <a:pt x="1023" y="146"/>
                    <a:pt x="951" y="121"/>
                    <a:pt x="877" y="109"/>
                  </a:cubicBezTo>
                  <a:cubicBezTo>
                    <a:pt x="877" y="36"/>
                    <a:pt x="877" y="36"/>
                    <a:pt x="877" y="36"/>
                  </a:cubicBezTo>
                  <a:cubicBezTo>
                    <a:pt x="877" y="12"/>
                    <a:pt x="853" y="0"/>
                    <a:pt x="829" y="0"/>
                  </a:cubicBezTo>
                  <a:lnTo>
                    <a:pt x="829" y="0"/>
                  </a:lnTo>
                  <a:cubicBezTo>
                    <a:pt x="646" y="0"/>
                    <a:pt x="646" y="0"/>
                    <a:pt x="646" y="0"/>
                  </a:cubicBezTo>
                  <a:cubicBezTo>
                    <a:pt x="622" y="0"/>
                    <a:pt x="597" y="24"/>
                    <a:pt x="597" y="36"/>
                  </a:cubicBezTo>
                  <a:cubicBezTo>
                    <a:pt x="597" y="109"/>
                    <a:pt x="597" y="109"/>
                    <a:pt x="597" y="109"/>
                  </a:cubicBezTo>
                  <a:cubicBezTo>
                    <a:pt x="524" y="121"/>
                    <a:pt x="451" y="158"/>
                    <a:pt x="390" y="194"/>
                  </a:cubicBezTo>
                  <a:cubicBezTo>
                    <a:pt x="341" y="158"/>
                    <a:pt x="341" y="158"/>
                    <a:pt x="341" y="158"/>
                  </a:cubicBezTo>
                  <a:cubicBezTo>
                    <a:pt x="329" y="146"/>
                    <a:pt x="317" y="146"/>
                    <a:pt x="305" y="146"/>
                  </a:cubicBezTo>
                  <a:cubicBezTo>
                    <a:pt x="305" y="146"/>
                    <a:pt x="293" y="146"/>
                    <a:pt x="281" y="158"/>
                  </a:cubicBezTo>
                  <a:cubicBezTo>
                    <a:pt x="147" y="292"/>
                    <a:pt x="147" y="292"/>
                    <a:pt x="147" y="292"/>
                  </a:cubicBezTo>
                  <a:cubicBezTo>
                    <a:pt x="134" y="304"/>
                    <a:pt x="134" y="328"/>
                    <a:pt x="147" y="353"/>
                  </a:cubicBezTo>
                  <a:cubicBezTo>
                    <a:pt x="195" y="401"/>
                    <a:pt x="195" y="401"/>
                    <a:pt x="195" y="401"/>
                  </a:cubicBezTo>
                  <a:cubicBezTo>
                    <a:pt x="147" y="462"/>
                    <a:pt x="122" y="535"/>
                    <a:pt x="110" y="608"/>
                  </a:cubicBezTo>
                  <a:lnTo>
                    <a:pt x="49" y="608"/>
                  </a:lnTo>
                  <a:close/>
                  <a:moveTo>
                    <a:pt x="658" y="608"/>
                  </a:moveTo>
                  <a:lnTo>
                    <a:pt x="658" y="608"/>
                  </a:lnTo>
                  <a:cubicBezTo>
                    <a:pt x="646" y="620"/>
                    <a:pt x="646" y="620"/>
                    <a:pt x="634" y="633"/>
                  </a:cubicBezTo>
                  <a:cubicBezTo>
                    <a:pt x="622" y="645"/>
                    <a:pt x="622" y="657"/>
                    <a:pt x="610" y="657"/>
                  </a:cubicBezTo>
                  <a:cubicBezTo>
                    <a:pt x="329" y="718"/>
                    <a:pt x="329" y="718"/>
                    <a:pt x="329" y="718"/>
                  </a:cubicBezTo>
                  <a:cubicBezTo>
                    <a:pt x="268" y="730"/>
                    <a:pt x="268" y="730"/>
                    <a:pt x="268" y="730"/>
                  </a:cubicBezTo>
                  <a:cubicBezTo>
                    <a:pt x="268" y="682"/>
                    <a:pt x="281" y="633"/>
                    <a:pt x="293" y="596"/>
                  </a:cubicBezTo>
                  <a:cubicBezTo>
                    <a:pt x="293" y="572"/>
                    <a:pt x="305" y="548"/>
                    <a:pt x="317" y="535"/>
                  </a:cubicBezTo>
                  <a:cubicBezTo>
                    <a:pt x="341" y="487"/>
                    <a:pt x="366" y="438"/>
                    <a:pt x="402" y="401"/>
                  </a:cubicBezTo>
                  <a:cubicBezTo>
                    <a:pt x="439" y="365"/>
                    <a:pt x="488" y="341"/>
                    <a:pt x="524" y="316"/>
                  </a:cubicBezTo>
                  <a:cubicBezTo>
                    <a:pt x="548" y="304"/>
                    <a:pt x="573" y="292"/>
                    <a:pt x="585" y="292"/>
                  </a:cubicBezTo>
                  <a:cubicBezTo>
                    <a:pt x="634" y="267"/>
                    <a:pt x="682" y="267"/>
                    <a:pt x="731" y="267"/>
                  </a:cubicBezTo>
                  <a:cubicBezTo>
                    <a:pt x="719" y="328"/>
                    <a:pt x="719" y="328"/>
                    <a:pt x="719" y="328"/>
                  </a:cubicBezTo>
                  <a:lnTo>
                    <a:pt x="658" y="608"/>
                  </a:lnTo>
                  <a:close/>
                  <a:moveTo>
                    <a:pt x="792" y="791"/>
                  </a:moveTo>
                  <a:lnTo>
                    <a:pt x="792" y="791"/>
                  </a:lnTo>
                  <a:lnTo>
                    <a:pt x="792" y="791"/>
                  </a:lnTo>
                  <a:lnTo>
                    <a:pt x="792" y="791"/>
                  </a:lnTo>
                  <a:cubicBezTo>
                    <a:pt x="780" y="803"/>
                    <a:pt x="756" y="803"/>
                    <a:pt x="743" y="803"/>
                  </a:cubicBezTo>
                  <a:cubicBezTo>
                    <a:pt x="731" y="803"/>
                    <a:pt x="707" y="803"/>
                    <a:pt x="695" y="791"/>
                  </a:cubicBezTo>
                  <a:cubicBezTo>
                    <a:pt x="695" y="779"/>
                    <a:pt x="682" y="779"/>
                    <a:pt x="682" y="767"/>
                  </a:cubicBezTo>
                  <a:cubicBezTo>
                    <a:pt x="670" y="742"/>
                    <a:pt x="670" y="706"/>
                    <a:pt x="695" y="694"/>
                  </a:cubicBezTo>
                  <a:cubicBezTo>
                    <a:pt x="707" y="669"/>
                    <a:pt x="731" y="669"/>
                    <a:pt x="743" y="669"/>
                  </a:cubicBezTo>
                  <a:cubicBezTo>
                    <a:pt x="756" y="669"/>
                    <a:pt x="756" y="669"/>
                    <a:pt x="768" y="669"/>
                  </a:cubicBezTo>
                  <a:cubicBezTo>
                    <a:pt x="780" y="682"/>
                    <a:pt x="780" y="682"/>
                    <a:pt x="792" y="694"/>
                  </a:cubicBezTo>
                  <a:cubicBezTo>
                    <a:pt x="816" y="718"/>
                    <a:pt x="816" y="754"/>
                    <a:pt x="792" y="791"/>
                  </a:cubicBezTo>
                  <a:close/>
                  <a:moveTo>
                    <a:pt x="792" y="791"/>
                  </a:moveTo>
                  <a:lnTo>
                    <a:pt x="792" y="79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30" name="Freeform 40"/>
            <p:cNvSpPr>
              <a:spLocks noChangeArrowheads="1"/>
            </p:cNvSpPr>
            <p:nvPr/>
          </p:nvSpPr>
          <p:spPr bwMode="auto">
            <a:xfrm>
              <a:off x="3683000" y="3206750"/>
              <a:ext cx="644525" cy="644525"/>
            </a:xfrm>
            <a:custGeom>
              <a:avLst/>
              <a:gdLst>
                <a:gd name="T0" fmla="*/ 1790 w 1791"/>
                <a:gd name="T1" fmla="*/ 1010 h 1790"/>
                <a:gd name="T2" fmla="*/ 1741 w 1791"/>
                <a:gd name="T3" fmla="*/ 730 h 1790"/>
                <a:gd name="T4" fmla="*/ 1607 w 1791"/>
                <a:gd name="T5" fmla="*/ 414 h 1790"/>
                <a:gd name="T6" fmla="*/ 1413 w 1791"/>
                <a:gd name="T7" fmla="*/ 170 h 1790"/>
                <a:gd name="T8" fmla="*/ 1072 w 1791"/>
                <a:gd name="T9" fmla="*/ 134 h 1790"/>
                <a:gd name="T10" fmla="*/ 1011 w 1791"/>
                <a:gd name="T11" fmla="*/ 0 h 1790"/>
                <a:gd name="T12" fmla="*/ 840 w 1791"/>
                <a:gd name="T13" fmla="*/ 0 h 1790"/>
                <a:gd name="T14" fmla="*/ 731 w 1791"/>
                <a:gd name="T15" fmla="*/ 134 h 1790"/>
                <a:gd name="T16" fmla="*/ 524 w 1791"/>
                <a:gd name="T17" fmla="*/ 207 h 1790"/>
                <a:gd name="T18" fmla="*/ 475 w 1791"/>
                <a:gd name="T19" fmla="*/ 231 h 1790"/>
                <a:gd name="T20" fmla="*/ 377 w 1791"/>
                <a:gd name="T21" fmla="*/ 170 h 1790"/>
                <a:gd name="T22" fmla="*/ 195 w 1791"/>
                <a:gd name="T23" fmla="*/ 329 h 1790"/>
                <a:gd name="T24" fmla="*/ 170 w 1791"/>
                <a:gd name="T25" fmla="*/ 402 h 1790"/>
                <a:gd name="T26" fmla="*/ 231 w 1791"/>
                <a:gd name="T27" fmla="*/ 487 h 1790"/>
                <a:gd name="T28" fmla="*/ 146 w 1791"/>
                <a:gd name="T29" fmla="*/ 657 h 1790"/>
                <a:gd name="T30" fmla="*/ 0 w 1791"/>
                <a:gd name="T31" fmla="*/ 778 h 1790"/>
                <a:gd name="T32" fmla="*/ 0 w 1791"/>
                <a:gd name="T33" fmla="*/ 900 h 1790"/>
                <a:gd name="T34" fmla="*/ 61 w 1791"/>
                <a:gd name="T35" fmla="*/ 1059 h 1790"/>
                <a:gd name="T36" fmla="*/ 183 w 1791"/>
                <a:gd name="T37" fmla="*/ 1375 h 1790"/>
                <a:gd name="T38" fmla="*/ 377 w 1791"/>
                <a:gd name="T39" fmla="*/ 1619 h 1790"/>
                <a:gd name="T40" fmla="*/ 731 w 1791"/>
                <a:gd name="T41" fmla="*/ 1655 h 1790"/>
                <a:gd name="T42" fmla="*/ 779 w 1791"/>
                <a:gd name="T43" fmla="*/ 1789 h 1790"/>
                <a:gd name="T44" fmla="*/ 1072 w 1791"/>
                <a:gd name="T45" fmla="*/ 1655 h 1790"/>
                <a:gd name="T46" fmla="*/ 1413 w 1791"/>
                <a:gd name="T47" fmla="*/ 1619 h 1790"/>
                <a:gd name="T48" fmla="*/ 1607 w 1791"/>
                <a:gd name="T49" fmla="*/ 1375 h 1790"/>
                <a:gd name="T50" fmla="*/ 1741 w 1791"/>
                <a:gd name="T51" fmla="*/ 1059 h 1790"/>
                <a:gd name="T52" fmla="*/ 1413 w 1791"/>
                <a:gd name="T53" fmla="*/ 1156 h 1790"/>
                <a:gd name="T54" fmla="*/ 901 w 1791"/>
                <a:gd name="T55" fmla="*/ 1473 h 1790"/>
                <a:gd name="T56" fmla="*/ 694 w 1791"/>
                <a:gd name="T57" fmla="*/ 1436 h 1790"/>
                <a:gd name="T58" fmla="*/ 1400 w 1791"/>
                <a:gd name="T59" fmla="*/ 1022 h 1790"/>
                <a:gd name="T60" fmla="*/ 353 w 1791"/>
                <a:gd name="T61" fmla="*/ 1083 h 1790"/>
                <a:gd name="T62" fmla="*/ 341 w 1791"/>
                <a:gd name="T63" fmla="*/ 766 h 1790"/>
                <a:gd name="T64" fmla="*/ 365 w 1791"/>
                <a:gd name="T65" fmla="*/ 682 h 1790"/>
                <a:gd name="T66" fmla="*/ 475 w 1791"/>
                <a:gd name="T67" fmla="*/ 499 h 1790"/>
                <a:gd name="T68" fmla="*/ 584 w 1791"/>
                <a:gd name="T69" fmla="*/ 657 h 1790"/>
                <a:gd name="T70" fmla="*/ 718 w 1791"/>
                <a:gd name="T71" fmla="*/ 864 h 1790"/>
                <a:gd name="T72" fmla="*/ 524 w 1791"/>
                <a:gd name="T73" fmla="*/ 1229 h 1790"/>
                <a:gd name="T74" fmla="*/ 353 w 1791"/>
                <a:gd name="T75" fmla="*/ 1083 h 1790"/>
                <a:gd name="T76" fmla="*/ 901 w 1791"/>
                <a:gd name="T77" fmla="*/ 316 h 1790"/>
                <a:gd name="T78" fmla="*/ 1157 w 1791"/>
                <a:gd name="T79" fmla="*/ 378 h 1790"/>
                <a:gd name="T80" fmla="*/ 1461 w 1791"/>
                <a:gd name="T81" fmla="*/ 766 h 1790"/>
                <a:gd name="T82" fmla="*/ 925 w 1791"/>
                <a:gd name="T83" fmla="*/ 718 h 1790"/>
                <a:gd name="T84" fmla="*/ 694 w 1791"/>
                <a:gd name="T85" fmla="*/ 353 h 1790"/>
                <a:gd name="T86" fmla="*/ 767 w 1791"/>
                <a:gd name="T87" fmla="*/ 341 h 1790"/>
                <a:gd name="T88" fmla="*/ 987 w 1791"/>
                <a:gd name="T89" fmla="*/ 900 h 1790"/>
                <a:gd name="T90" fmla="*/ 901 w 1791"/>
                <a:gd name="T91" fmla="*/ 985 h 1790"/>
                <a:gd name="T92" fmla="*/ 816 w 1791"/>
                <a:gd name="T93" fmla="*/ 900 h 1790"/>
                <a:gd name="T94" fmla="*/ 901 w 1791"/>
                <a:gd name="T95" fmla="*/ 815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91" h="1790">
                  <a:moveTo>
                    <a:pt x="1741" y="1059"/>
                  </a:moveTo>
                  <a:lnTo>
                    <a:pt x="1741" y="1059"/>
                  </a:lnTo>
                  <a:cubicBezTo>
                    <a:pt x="1766" y="1059"/>
                    <a:pt x="1790" y="1034"/>
                    <a:pt x="1790" y="1010"/>
                  </a:cubicBezTo>
                  <a:cubicBezTo>
                    <a:pt x="1790" y="778"/>
                    <a:pt x="1790" y="778"/>
                    <a:pt x="1790" y="778"/>
                  </a:cubicBezTo>
                  <a:cubicBezTo>
                    <a:pt x="1790" y="754"/>
                    <a:pt x="1766" y="730"/>
                    <a:pt x="1741" y="730"/>
                  </a:cubicBezTo>
                  <a:lnTo>
                    <a:pt x="1741" y="730"/>
                  </a:lnTo>
                  <a:cubicBezTo>
                    <a:pt x="1656" y="730"/>
                    <a:pt x="1656" y="730"/>
                    <a:pt x="1656" y="730"/>
                  </a:cubicBezTo>
                  <a:cubicBezTo>
                    <a:pt x="1644" y="633"/>
                    <a:pt x="1607" y="548"/>
                    <a:pt x="1559" y="475"/>
                  </a:cubicBezTo>
                  <a:cubicBezTo>
                    <a:pt x="1607" y="414"/>
                    <a:pt x="1607" y="414"/>
                    <a:pt x="1607" y="414"/>
                  </a:cubicBezTo>
                  <a:cubicBezTo>
                    <a:pt x="1632" y="402"/>
                    <a:pt x="1632" y="365"/>
                    <a:pt x="1607" y="341"/>
                  </a:cubicBezTo>
                  <a:cubicBezTo>
                    <a:pt x="1449" y="183"/>
                    <a:pt x="1449" y="183"/>
                    <a:pt x="1449" y="183"/>
                  </a:cubicBezTo>
                  <a:cubicBezTo>
                    <a:pt x="1437" y="170"/>
                    <a:pt x="1425" y="170"/>
                    <a:pt x="1413" y="170"/>
                  </a:cubicBezTo>
                  <a:cubicBezTo>
                    <a:pt x="1400" y="170"/>
                    <a:pt x="1388" y="170"/>
                    <a:pt x="1376" y="183"/>
                  </a:cubicBezTo>
                  <a:cubicBezTo>
                    <a:pt x="1315" y="231"/>
                    <a:pt x="1315" y="231"/>
                    <a:pt x="1315" y="231"/>
                  </a:cubicBezTo>
                  <a:cubicBezTo>
                    <a:pt x="1242" y="183"/>
                    <a:pt x="1157" y="158"/>
                    <a:pt x="1072" y="134"/>
                  </a:cubicBezTo>
                  <a:cubicBezTo>
                    <a:pt x="1059" y="49"/>
                    <a:pt x="1059" y="49"/>
                    <a:pt x="1059" y="49"/>
                  </a:cubicBezTo>
                  <a:cubicBezTo>
                    <a:pt x="1059" y="24"/>
                    <a:pt x="1035" y="0"/>
                    <a:pt x="1011" y="0"/>
                  </a:cubicBezTo>
                  <a:lnTo>
                    <a:pt x="1011" y="0"/>
                  </a:lnTo>
                  <a:cubicBezTo>
                    <a:pt x="901" y="0"/>
                    <a:pt x="901" y="0"/>
                    <a:pt x="901" y="0"/>
                  </a:cubicBezTo>
                  <a:cubicBezTo>
                    <a:pt x="877" y="0"/>
                    <a:pt x="877" y="0"/>
                    <a:pt x="877" y="0"/>
                  </a:cubicBezTo>
                  <a:cubicBezTo>
                    <a:pt x="840" y="0"/>
                    <a:pt x="840" y="0"/>
                    <a:pt x="840" y="0"/>
                  </a:cubicBezTo>
                  <a:cubicBezTo>
                    <a:pt x="779" y="0"/>
                    <a:pt x="779" y="0"/>
                    <a:pt x="779" y="0"/>
                  </a:cubicBezTo>
                  <a:cubicBezTo>
                    <a:pt x="755" y="0"/>
                    <a:pt x="731" y="24"/>
                    <a:pt x="731" y="61"/>
                  </a:cubicBezTo>
                  <a:cubicBezTo>
                    <a:pt x="731" y="134"/>
                    <a:pt x="731" y="134"/>
                    <a:pt x="731" y="134"/>
                  </a:cubicBezTo>
                  <a:cubicBezTo>
                    <a:pt x="706" y="134"/>
                    <a:pt x="682" y="146"/>
                    <a:pt x="658" y="146"/>
                  </a:cubicBezTo>
                  <a:cubicBezTo>
                    <a:pt x="633" y="158"/>
                    <a:pt x="597" y="170"/>
                    <a:pt x="560" y="183"/>
                  </a:cubicBezTo>
                  <a:cubicBezTo>
                    <a:pt x="548" y="195"/>
                    <a:pt x="536" y="195"/>
                    <a:pt x="524" y="207"/>
                  </a:cubicBezTo>
                  <a:cubicBezTo>
                    <a:pt x="511" y="219"/>
                    <a:pt x="499" y="219"/>
                    <a:pt x="487" y="231"/>
                  </a:cubicBezTo>
                  <a:lnTo>
                    <a:pt x="487" y="231"/>
                  </a:lnTo>
                  <a:cubicBezTo>
                    <a:pt x="475" y="231"/>
                    <a:pt x="475" y="231"/>
                    <a:pt x="475" y="231"/>
                  </a:cubicBezTo>
                  <a:cubicBezTo>
                    <a:pt x="414" y="183"/>
                    <a:pt x="414" y="183"/>
                    <a:pt x="414" y="183"/>
                  </a:cubicBezTo>
                  <a:cubicBezTo>
                    <a:pt x="402" y="170"/>
                    <a:pt x="390" y="170"/>
                    <a:pt x="377" y="170"/>
                  </a:cubicBezTo>
                  <a:lnTo>
                    <a:pt x="377" y="170"/>
                  </a:lnTo>
                  <a:cubicBezTo>
                    <a:pt x="365" y="170"/>
                    <a:pt x="353" y="183"/>
                    <a:pt x="341" y="183"/>
                  </a:cubicBezTo>
                  <a:lnTo>
                    <a:pt x="341" y="183"/>
                  </a:lnTo>
                  <a:cubicBezTo>
                    <a:pt x="195" y="329"/>
                    <a:pt x="195" y="329"/>
                    <a:pt x="195" y="329"/>
                  </a:cubicBezTo>
                  <a:cubicBezTo>
                    <a:pt x="183" y="341"/>
                    <a:pt x="183" y="341"/>
                    <a:pt x="183" y="341"/>
                  </a:cubicBezTo>
                  <a:cubicBezTo>
                    <a:pt x="183" y="353"/>
                    <a:pt x="183" y="353"/>
                    <a:pt x="170" y="353"/>
                  </a:cubicBezTo>
                  <a:cubicBezTo>
                    <a:pt x="170" y="378"/>
                    <a:pt x="170" y="390"/>
                    <a:pt x="170" y="402"/>
                  </a:cubicBezTo>
                  <a:cubicBezTo>
                    <a:pt x="183" y="414"/>
                    <a:pt x="183" y="414"/>
                    <a:pt x="183" y="414"/>
                  </a:cubicBezTo>
                  <a:cubicBezTo>
                    <a:pt x="231" y="475"/>
                    <a:pt x="231" y="475"/>
                    <a:pt x="231" y="475"/>
                  </a:cubicBezTo>
                  <a:cubicBezTo>
                    <a:pt x="231" y="475"/>
                    <a:pt x="231" y="475"/>
                    <a:pt x="231" y="487"/>
                  </a:cubicBezTo>
                  <a:cubicBezTo>
                    <a:pt x="219" y="499"/>
                    <a:pt x="219" y="511"/>
                    <a:pt x="207" y="524"/>
                  </a:cubicBezTo>
                  <a:cubicBezTo>
                    <a:pt x="207" y="536"/>
                    <a:pt x="195" y="548"/>
                    <a:pt x="195" y="560"/>
                  </a:cubicBezTo>
                  <a:cubicBezTo>
                    <a:pt x="170" y="597"/>
                    <a:pt x="158" y="621"/>
                    <a:pt x="146" y="657"/>
                  </a:cubicBezTo>
                  <a:cubicBezTo>
                    <a:pt x="146" y="682"/>
                    <a:pt x="134" y="705"/>
                    <a:pt x="134" y="730"/>
                  </a:cubicBezTo>
                  <a:cubicBezTo>
                    <a:pt x="61" y="730"/>
                    <a:pt x="61" y="730"/>
                    <a:pt x="61" y="730"/>
                  </a:cubicBezTo>
                  <a:cubicBezTo>
                    <a:pt x="24" y="730"/>
                    <a:pt x="0" y="754"/>
                    <a:pt x="0" y="778"/>
                  </a:cubicBezTo>
                  <a:cubicBezTo>
                    <a:pt x="0" y="839"/>
                    <a:pt x="0" y="839"/>
                    <a:pt x="0" y="839"/>
                  </a:cubicBezTo>
                  <a:cubicBezTo>
                    <a:pt x="0" y="864"/>
                    <a:pt x="0" y="864"/>
                    <a:pt x="0" y="864"/>
                  </a:cubicBezTo>
                  <a:cubicBezTo>
                    <a:pt x="0" y="900"/>
                    <a:pt x="0" y="900"/>
                    <a:pt x="0" y="900"/>
                  </a:cubicBezTo>
                  <a:cubicBezTo>
                    <a:pt x="0" y="1010"/>
                    <a:pt x="0" y="1010"/>
                    <a:pt x="0" y="1010"/>
                  </a:cubicBezTo>
                  <a:cubicBezTo>
                    <a:pt x="0" y="1034"/>
                    <a:pt x="24" y="1059"/>
                    <a:pt x="61" y="1059"/>
                  </a:cubicBezTo>
                  <a:lnTo>
                    <a:pt x="61" y="1059"/>
                  </a:lnTo>
                  <a:cubicBezTo>
                    <a:pt x="134" y="1071"/>
                    <a:pt x="134" y="1071"/>
                    <a:pt x="134" y="1071"/>
                  </a:cubicBezTo>
                  <a:cubicBezTo>
                    <a:pt x="158" y="1156"/>
                    <a:pt x="183" y="1241"/>
                    <a:pt x="231" y="1314"/>
                  </a:cubicBezTo>
                  <a:cubicBezTo>
                    <a:pt x="183" y="1375"/>
                    <a:pt x="183" y="1375"/>
                    <a:pt x="183" y="1375"/>
                  </a:cubicBezTo>
                  <a:cubicBezTo>
                    <a:pt x="170" y="1400"/>
                    <a:pt x="170" y="1424"/>
                    <a:pt x="183" y="1448"/>
                  </a:cubicBezTo>
                  <a:cubicBezTo>
                    <a:pt x="341" y="1607"/>
                    <a:pt x="341" y="1607"/>
                    <a:pt x="341" y="1607"/>
                  </a:cubicBezTo>
                  <a:cubicBezTo>
                    <a:pt x="353" y="1619"/>
                    <a:pt x="365" y="1619"/>
                    <a:pt x="377" y="1619"/>
                  </a:cubicBezTo>
                  <a:cubicBezTo>
                    <a:pt x="390" y="1619"/>
                    <a:pt x="414" y="1619"/>
                    <a:pt x="414" y="1607"/>
                  </a:cubicBezTo>
                  <a:cubicBezTo>
                    <a:pt x="475" y="1558"/>
                    <a:pt x="475" y="1558"/>
                    <a:pt x="475" y="1558"/>
                  </a:cubicBezTo>
                  <a:cubicBezTo>
                    <a:pt x="548" y="1607"/>
                    <a:pt x="633" y="1643"/>
                    <a:pt x="731" y="1655"/>
                  </a:cubicBezTo>
                  <a:cubicBezTo>
                    <a:pt x="731" y="1741"/>
                    <a:pt x="731" y="1741"/>
                    <a:pt x="731" y="1741"/>
                  </a:cubicBezTo>
                  <a:cubicBezTo>
                    <a:pt x="731" y="1765"/>
                    <a:pt x="755" y="1789"/>
                    <a:pt x="779" y="1789"/>
                  </a:cubicBezTo>
                  <a:lnTo>
                    <a:pt x="779" y="1789"/>
                  </a:lnTo>
                  <a:cubicBezTo>
                    <a:pt x="1011" y="1789"/>
                    <a:pt x="1011" y="1789"/>
                    <a:pt x="1011" y="1789"/>
                  </a:cubicBezTo>
                  <a:cubicBezTo>
                    <a:pt x="1035" y="1789"/>
                    <a:pt x="1059" y="1765"/>
                    <a:pt x="1059" y="1741"/>
                  </a:cubicBezTo>
                  <a:cubicBezTo>
                    <a:pt x="1072" y="1655"/>
                    <a:pt x="1072" y="1655"/>
                    <a:pt x="1072" y="1655"/>
                  </a:cubicBezTo>
                  <a:cubicBezTo>
                    <a:pt x="1157" y="1643"/>
                    <a:pt x="1242" y="1607"/>
                    <a:pt x="1315" y="1558"/>
                  </a:cubicBezTo>
                  <a:cubicBezTo>
                    <a:pt x="1376" y="1607"/>
                    <a:pt x="1376" y="1607"/>
                    <a:pt x="1376" y="1607"/>
                  </a:cubicBezTo>
                  <a:cubicBezTo>
                    <a:pt x="1388" y="1619"/>
                    <a:pt x="1400" y="1619"/>
                    <a:pt x="1413" y="1619"/>
                  </a:cubicBezTo>
                  <a:cubicBezTo>
                    <a:pt x="1425" y="1619"/>
                    <a:pt x="1437" y="1619"/>
                    <a:pt x="1449" y="1607"/>
                  </a:cubicBezTo>
                  <a:cubicBezTo>
                    <a:pt x="1607" y="1448"/>
                    <a:pt x="1607" y="1448"/>
                    <a:pt x="1607" y="1448"/>
                  </a:cubicBezTo>
                  <a:cubicBezTo>
                    <a:pt x="1632" y="1424"/>
                    <a:pt x="1632" y="1400"/>
                    <a:pt x="1607" y="1375"/>
                  </a:cubicBezTo>
                  <a:cubicBezTo>
                    <a:pt x="1559" y="1314"/>
                    <a:pt x="1559" y="1314"/>
                    <a:pt x="1559" y="1314"/>
                  </a:cubicBezTo>
                  <a:cubicBezTo>
                    <a:pt x="1607" y="1241"/>
                    <a:pt x="1644" y="1156"/>
                    <a:pt x="1656" y="1071"/>
                  </a:cubicBezTo>
                  <a:lnTo>
                    <a:pt x="1741" y="1059"/>
                  </a:lnTo>
                  <a:close/>
                  <a:moveTo>
                    <a:pt x="1437" y="1083"/>
                  </a:moveTo>
                  <a:lnTo>
                    <a:pt x="1437" y="1083"/>
                  </a:lnTo>
                  <a:cubicBezTo>
                    <a:pt x="1437" y="1107"/>
                    <a:pt x="1425" y="1132"/>
                    <a:pt x="1413" y="1156"/>
                  </a:cubicBezTo>
                  <a:cubicBezTo>
                    <a:pt x="1352" y="1266"/>
                    <a:pt x="1266" y="1351"/>
                    <a:pt x="1157" y="1412"/>
                  </a:cubicBezTo>
                  <a:cubicBezTo>
                    <a:pt x="1133" y="1424"/>
                    <a:pt x="1108" y="1436"/>
                    <a:pt x="1084" y="1436"/>
                  </a:cubicBezTo>
                  <a:cubicBezTo>
                    <a:pt x="1023" y="1460"/>
                    <a:pt x="962" y="1473"/>
                    <a:pt x="901" y="1473"/>
                  </a:cubicBezTo>
                  <a:lnTo>
                    <a:pt x="901" y="1473"/>
                  </a:lnTo>
                  <a:cubicBezTo>
                    <a:pt x="828" y="1473"/>
                    <a:pt x="767" y="1460"/>
                    <a:pt x="718" y="1436"/>
                  </a:cubicBezTo>
                  <a:cubicBezTo>
                    <a:pt x="706" y="1436"/>
                    <a:pt x="706" y="1436"/>
                    <a:pt x="694" y="1436"/>
                  </a:cubicBezTo>
                  <a:cubicBezTo>
                    <a:pt x="938" y="1071"/>
                    <a:pt x="938" y="1071"/>
                    <a:pt x="938" y="1071"/>
                  </a:cubicBezTo>
                  <a:cubicBezTo>
                    <a:pt x="974" y="1071"/>
                    <a:pt x="999" y="1046"/>
                    <a:pt x="1035" y="1022"/>
                  </a:cubicBezTo>
                  <a:cubicBezTo>
                    <a:pt x="1400" y="1022"/>
                    <a:pt x="1400" y="1022"/>
                    <a:pt x="1400" y="1022"/>
                  </a:cubicBezTo>
                  <a:cubicBezTo>
                    <a:pt x="1461" y="1022"/>
                    <a:pt x="1461" y="1022"/>
                    <a:pt x="1461" y="1022"/>
                  </a:cubicBezTo>
                  <a:cubicBezTo>
                    <a:pt x="1449" y="1034"/>
                    <a:pt x="1449" y="1059"/>
                    <a:pt x="1437" y="1083"/>
                  </a:cubicBezTo>
                  <a:close/>
                  <a:moveTo>
                    <a:pt x="353" y="1083"/>
                  </a:moveTo>
                  <a:lnTo>
                    <a:pt x="353" y="1083"/>
                  </a:lnTo>
                  <a:cubicBezTo>
                    <a:pt x="329" y="1022"/>
                    <a:pt x="317" y="961"/>
                    <a:pt x="317" y="900"/>
                  </a:cubicBezTo>
                  <a:cubicBezTo>
                    <a:pt x="317" y="851"/>
                    <a:pt x="329" y="803"/>
                    <a:pt x="341" y="766"/>
                  </a:cubicBezTo>
                  <a:cubicBezTo>
                    <a:pt x="341" y="754"/>
                    <a:pt x="341" y="742"/>
                    <a:pt x="353" y="730"/>
                  </a:cubicBezTo>
                  <a:cubicBezTo>
                    <a:pt x="353" y="718"/>
                    <a:pt x="353" y="718"/>
                    <a:pt x="353" y="718"/>
                  </a:cubicBezTo>
                  <a:cubicBezTo>
                    <a:pt x="353" y="705"/>
                    <a:pt x="353" y="694"/>
                    <a:pt x="365" y="682"/>
                  </a:cubicBezTo>
                  <a:cubicBezTo>
                    <a:pt x="365" y="670"/>
                    <a:pt x="377" y="657"/>
                    <a:pt x="377" y="645"/>
                  </a:cubicBezTo>
                  <a:cubicBezTo>
                    <a:pt x="402" y="609"/>
                    <a:pt x="414" y="585"/>
                    <a:pt x="438" y="548"/>
                  </a:cubicBezTo>
                  <a:cubicBezTo>
                    <a:pt x="451" y="536"/>
                    <a:pt x="463" y="511"/>
                    <a:pt x="475" y="499"/>
                  </a:cubicBezTo>
                  <a:cubicBezTo>
                    <a:pt x="487" y="511"/>
                    <a:pt x="487" y="511"/>
                    <a:pt x="487" y="511"/>
                  </a:cubicBezTo>
                  <a:cubicBezTo>
                    <a:pt x="524" y="572"/>
                    <a:pt x="524" y="572"/>
                    <a:pt x="524" y="572"/>
                  </a:cubicBezTo>
                  <a:cubicBezTo>
                    <a:pt x="584" y="657"/>
                    <a:pt x="584" y="657"/>
                    <a:pt x="584" y="657"/>
                  </a:cubicBezTo>
                  <a:cubicBezTo>
                    <a:pt x="597" y="682"/>
                    <a:pt x="597" y="682"/>
                    <a:pt x="597" y="682"/>
                  </a:cubicBezTo>
                  <a:cubicBezTo>
                    <a:pt x="621" y="718"/>
                    <a:pt x="621" y="718"/>
                    <a:pt x="621" y="718"/>
                  </a:cubicBezTo>
                  <a:cubicBezTo>
                    <a:pt x="718" y="864"/>
                    <a:pt x="718" y="864"/>
                    <a:pt x="718" y="864"/>
                  </a:cubicBezTo>
                  <a:cubicBezTo>
                    <a:pt x="718" y="876"/>
                    <a:pt x="718" y="888"/>
                    <a:pt x="718" y="900"/>
                  </a:cubicBezTo>
                  <a:cubicBezTo>
                    <a:pt x="718" y="912"/>
                    <a:pt x="718" y="925"/>
                    <a:pt x="718" y="937"/>
                  </a:cubicBezTo>
                  <a:cubicBezTo>
                    <a:pt x="524" y="1229"/>
                    <a:pt x="524" y="1229"/>
                    <a:pt x="524" y="1229"/>
                  </a:cubicBezTo>
                  <a:cubicBezTo>
                    <a:pt x="487" y="1290"/>
                    <a:pt x="487" y="1290"/>
                    <a:pt x="487" y="1290"/>
                  </a:cubicBezTo>
                  <a:cubicBezTo>
                    <a:pt x="438" y="1254"/>
                    <a:pt x="414" y="1205"/>
                    <a:pt x="377" y="1156"/>
                  </a:cubicBezTo>
                  <a:cubicBezTo>
                    <a:pt x="365" y="1132"/>
                    <a:pt x="365" y="1107"/>
                    <a:pt x="353" y="1083"/>
                  </a:cubicBezTo>
                  <a:close/>
                  <a:moveTo>
                    <a:pt x="767" y="341"/>
                  </a:moveTo>
                  <a:lnTo>
                    <a:pt x="767" y="341"/>
                  </a:lnTo>
                  <a:cubicBezTo>
                    <a:pt x="816" y="329"/>
                    <a:pt x="853" y="316"/>
                    <a:pt x="901" y="316"/>
                  </a:cubicBezTo>
                  <a:lnTo>
                    <a:pt x="901" y="316"/>
                  </a:lnTo>
                  <a:cubicBezTo>
                    <a:pt x="962" y="316"/>
                    <a:pt x="1023" y="329"/>
                    <a:pt x="1084" y="353"/>
                  </a:cubicBezTo>
                  <a:cubicBezTo>
                    <a:pt x="1108" y="365"/>
                    <a:pt x="1133" y="365"/>
                    <a:pt x="1157" y="378"/>
                  </a:cubicBezTo>
                  <a:cubicBezTo>
                    <a:pt x="1266" y="438"/>
                    <a:pt x="1352" y="524"/>
                    <a:pt x="1413" y="645"/>
                  </a:cubicBezTo>
                  <a:cubicBezTo>
                    <a:pt x="1425" y="657"/>
                    <a:pt x="1437" y="694"/>
                    <a:pt x="1437" y="718"/>
                  </a:cubicBezTo>
                  <a:cubicBezTo>
                    <a:pt x="1449" y="730"/>
                    <a:pt x="1449" y="754"/>
                    <a:pt x="1461" y="766"/>
                  </a:cubicBezTo>
                  <a:cubicBezTo>
                    <a:pt x="1400" y="766"/>
                    <a:pt x="1400" y="766"/>
                    <a:pt x="1400" y="766"/>
                  </a:cubicBezTo>
                  <a:cubicBezTo>
                    <a:pt x="1035" y="766"/>
                    <a:pt x="1035" y="766"/>
                    <a:pt x="1035" y="766"/>
                  </a:cubicBezTo>
                  <a:cubicBezTo>
                    <a:pt x="999" y="742"/>
                    <a:pt x="962" y="718"/>
                    <a:pt x="925" y="718"/>
                  </a:cubicBezTo>
                  <a:cubicBezTo>
                    <a:pt x="731" y="426"/>
                    <a:pt x="731" y="426"/>
                    <a:pt x="731" y="426"/>
                  </a:cubicBezTo>
                  <a:cubicBezTo>
                    <a:pt x="718" y="390"/>
                    <a:pt x="718" y="390"/>
                    <a:pt x="718" y="390"/>
                  </a:cubicBezTo>
                  <a:cubicBezTo>
                    <a:pt x="694" y="353"/>
                    <a:pt x="694" y="353"/>
                    <a:pt x="694" y="353"/>
                  </a:cubicBezTo>
                  <a:cubicBezTo>
                    <a:pt x="694" y="353"/>
                    <a:pt x="706" y="353"/>
                    <a:pt x="718" y="353"/>
                  </a:cubicBezTo>
                  <a:cubicBezTo>
                    <a:pt x="718" y="353"/>
                    <a:pt x="731" y="353"/>
                    <a:pt x="731" y="341"/>
                  </a:cubicBezTo>
                  <a:cubicBezTo>
                    <a:pt x="743" y="341"/>
                    <a:pt x="755" y="341"/>
                    <a:pt x="767" y="341"/>
                  </a:cubicBezTo>
                  <a:close/>
                  <a:moveTo>
                    <a:pt x="901" y="815"/>
                  </a:moveTo>
                  <a:lnTo>
                    <a:pt x="901" y="815"/>
                  </a:lnTo>
                  <a:cubicBezTo>
                    <a:pt x="950" y="815"/>
                    <a:pt x="987" y="851"/>
                    <a:pt x="987" y="900"/>
                  </a:cubicBezTo>
                  <a:lnTo>
                    <a:pt x="987" y="900"/>
                  </a:lnTo>
                  <a:lnTo>
                    <a:pt x="987" y="900"/>
                  </a:lnTo>
                  <a:cubicBezTo>
                    <a:pt x="974" y="949"/>
                    <a:pt x="938" y="985"/>
                    <a:pt x="901" y="985"/>
                  </a:cubicBezTo>
                  <a:lnTo>
                    <a:pt x="901" y="985"/>
                  </a:lnTo>
                  <a:cubicBezTo>
                    <a:pt x="889" y="985"/>
                    <a:pt x="877" y="973"/>
                    <a:pt x="865" y="973"/>
                  </a:cubicBezTo>
                  <a:cubicBezTo>
                    <a:pt x="840" y="961"/>
                    <a:pt x="816" y="937"/>
                    <a:pt x="816" y="900"/>
                  </a:cubicBezTo>
                  <a:cubicBezTo>
                    <a:pt x="816" y="864"/>
                    <a:pt x="828" y="827"/>
                    <a:pt x="865" y="815"/>
                  </a:cubicBezTo>
                  <a:cubicBezTo>
                    <a:pt x="877" y="815"/>
                    <a:pt x="889" y="815"/>
                    <a:pt x="901" y="815"/>
                  </a:cubicBezTo>
                  <a:close/>
                  <a:moveTo>
                    <a:pt x="901" y="815"/>
                  </a:moveTo>
                  <a:lnTo>
                    <a:pt x="901" y="81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grpSp>
      <p:grpSp>
        <p:nvGrpSpPr>
          <p:cNvPr id="31" name="Group 14"/>
          <p:cNvGrpSpPr>
            <a:grpSpLocks noChangeAspect="1"/>
          </p:cNvGrpSpPr>
          <p:nvPr/>
        </p:nvGrpSpPr>
        <p:grpSpPr bwMode="auto">
          <a:xfrm>
            <a:off x="10174268" y="1686180"/>
            <a:ext cx="540000" cy="470903"/>
            <a:chOff x="7886700" y="2974975"/>
            <a:chExt cx="1004888" cy="876300"/>
          </a:xfrm>
          <a:solidFill>
            <a:schemeClr val="tx1">
              <a:lumMod val="50000"/>
              <a:lumOff val="50000"/>
            </a:schemeClr>
          </a:solidFill>
        </p:grpSpPr>
        <p:sp>
          <p:nvSpPr>
            <p:cNvPr id="32" name="Freeform 31"/>
            <p:cNvSpPr>
              <a:spLocks noChangeArrowheads="1"/>
            </p:cNvSpPr>
            <p:nvPr/>
          </p:nvSpPr>
          <p:spPr bwMode="auto">
            <a:xfrm>
              <a:off x="8043863" y="3303588"/>
              <a:ext cx="438150" cy="109537"/>
            </a:xfrm>
            <a:custGeom>
              <a:avLst/>
              <a:gdLst>
                <a:gd name="T0" fmla="*/ 1218 w 1219"/>
                <a:gd name="T1" fmla="*/ 256 h 305"/>
                <a:gd name="T2" fmla="*/ 1218 w 1219"/>
                <a:gd name="T3" fmla="*/ 256 h 305"/>
                <a:gd name="T4" fmla="*/ 950 w 1219"/>
                <a:gd name="T5" fmla="*/ 0 h 305"/>
                <a:gd name="T6" fmla="*/ 256 w 1219"/>
                <a:gd name="T7" fmla="*/ 0 h 305"/>
                <a:gd name="T8" fmla="*/ 0 w 1219"/>
                <a:gd name="T9" fmla="*/ 256 h 305"/>
                <a:gd name="T10" fmla="*/ 0 w 1219"/>
                <a:gd name="T11" fmla="*/ 304 h 305"/>
                <a:gd name="T12" fmla="*/ 1218 w 1219"/>
                <a:gd name="T13" fmla="*/ 304 h 305"/>
                <a:gd name="T14" fmla="*/ 1218 w 1219"/>
                <a:gd name="T15" fmla="*/ 256 h 305"/>
                <a:gd name="T16" fmla="*/ 1218 w 1219"/>
                <a:gd name="T17" fmla="*/ 256 h 305"/>
                <a:gd name="T18" fmla="*/ 1218 w 1219"/>
                <a:gd name="T19" fmla="*/ 25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9" h="305">
                  <a:moveTo>
                    <a:pt x="1218" y="256"/>
                  </a:moveTo>
                  <a:lnTo>
                    <a:pt x="1218" y="256"/>
                  </a:lnTo>
                  <a:cubicBezTo>
                    <a:pt x="1218" y="110"/>
                    <a:pt x="1096" y="0"/>
                    <a:pt x="950" y="0"/>
                  </a:cubicBezTo>
                  <a:cubicBezTo>
                    <a:pt x="256" y="0"/>
                    <a:pt x="256" y="0"/>
                    <a:pt x="256" y="0"/>
                  </a:cubicBezTo>
                  <a:cubicBezTo>
                    <a:pt x="109" y="0"/>
                    <a:pt x="0" y="110"/>
                    <a:pt x="0" y="256"/>
                  </a:cubicBezTo>
                  <a:cubicBezTo>
                    <a:pt x="0" y="304"/>
                    <a:pt x="0" y="304"/>
                    <a:pt x="0" y="304"/>
                  </a:cubicBezTo>
                  <a:cubicBezTo>
                    <a:pt x="1218" y="304"/>
                    <a:pt x="1218" y="304"/>
                    <a:pt x="1218" y="304"/>
                  </a:cubicBezTo>
                  <a:lnTo>
                    <a:pt x="1218" y="256"/>
                  </a:lnTo>
                  <a:close/>
                  <a:moveTo>
                    <a:pt x="1218" y="256"/>
                  </a:moveTo>
                  <a:lnTo>
                    <a:pt x="1218" y="25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sp>
          <p:nvSpPr>
            <p:cNvPr id="33" name="Freeform 32"/>
            <p:cNvSpPr>
              <a:spLocks noChangeArrowheads="1"/>
            </p:cNvSpPr>
            <p:nvPr/>
          </p:nvSpPr>
          <p:spPr bwMode="auto">
            <a:xfrm>
              <a:off x="7886700" y="2974975"/>
              <a:ext cx="1004888" cy="876300"/>
            </a:xfrm>
            <a:custGeom>
              <a:avLst/>
              <a:gdLst>
                <a:gd name="T0" fmla="*/ 2741 w 2790"/>
                <a:gd name="T1" fmla="*/ 60 h 2435"/>
                <a:gd name="T2" fmla="*/ 2741 w 2790"/>
                <a:gd name="T3" fmla="*/ 60 h 2435"/>
                <a:gd name="T4" fmla="*/ 2607 w 2790"/>
                <a:gd name="T5" fmla="*/ 0 h 2435"/>
                <a:gd name="T6" fmla="*/ 2424 w 2790"/>
                <a:gd name="T7" fmla="*/ 0 h 2435"/>
                <a:gd name="T8" fmla="*/ 2181 w 2790"/>
                <a:gd name="T9" fmla="*/ 182 h 2435"/>
                <a:gd name="T10" fmla="*/ 1828 w 2790"/>
                <a:gd name="T11" fmla="*/ 1302 h 2435"/>
                <a:gd name="T12" fmla="*/ 415 w 2790"/>
                <a:gd name="T13" fmla="*/ 1302 h 2435"/>
                <a:gd name="T14" fmla="*/ 195 w 2790"/>
                <a:gd name="T15" fmla="*/ 1521 h 2435"/>
                <a:gd name="T16" fmla="*/ 195 w 2790"/>
                <a:gd name="T17" fmla="*/ 1630 h 2435"/>
                <a:gd name="T18" fmla="*/ 183 w 2790"/>
                <a:gd name="T19" fmla="*/ 1630 h 2435"/>
                <a:gd name="T20" fmla="*/ 0 w 2790"/>
                <a:gd name="T21" fmla="*/ 1996 h 2435"/>
                <a:gd name="T22" fmla="*/ 439 w 2790"/>
                <a:gd name="T23" fmla="*/ 2434 h 2435"/>
                <a:gd name="T24" fmla="*/ 877 w 2790"/>
                <a:gd name="T25" fmla="*/ 1996 h 2435"/>
                <a:gd name="T26" fmla="*/ 877 w 2790"/>
                <a:gd name="T27" fmla="*/ 1971 h 2435"/>
                <a:gd name="T28" fmla="*/ 1547 w 2790"/>
                <a:gd name="T29" fmla="*/ 1971 h 2435"/>
                <a:gd name="T30" fmla="*/ 1547 w 2790"/>
                <a:gd name="T31" fmla="*/ 1996 h 2435"/>
                <a:gd name="T32" fmla="*/ 1986 w 2790"/>
                <a:gd name="T33" fmla="*/ 2434 h 2435"/>
                <a:gd name="T34" fmla="*/ 2424 w 2790"/>
                <a:gd name="T35" fmla="*/ 1996 h 2435"/>
                <a:gd name="T36" fmla="*/ 2241 w 2790"/>
                <a:gd name="T37" fmla="*/ 1630 h 2435"/>
                <a:gd name="T38" fmla="*/ 2229 w 2790"/>
                <a:gd name="T39" fmla="*/ 1630 h 2435"/>
                <a:gd name="T40" fmla="*/ 2229 w 2790"/>
                <a:gd name="T41" fmla="*/ 1521 h 2435"/>
                <a:gd name="T42" fmla="*/ 2022 w 2790"/>
                <a:gd name="T43" fmla="*/ 1302 h 2435"/>
                <a:gd name="T44" fmla="*/ 2278 w 2790"/>
                <a:gd name="T45" fmla="*/ 474 h 2435"/>
                <a:gd name="T46" fmla="*/ 2570 w 2790"/>
                <a:gd name="T47" fmla="*/ 474 h 2435"/>
                <a:gd name="T48" fmla="*/ 2741 w 2790"/>
                <a:gd name="T49" fmla="*/ 341 h 2435"/>
                <a:gd name="T50" fmla="*/ 2777 w 2790"/>
                <a:gd name="T51" fmla="*/ 219 h 2435"/>
                <a:gd name="T52" fmla="*/ 2741 w 2790"/>
                <a:gd name="T53" fmla="*/ 60 h 2435"/>
                <a:gd name="T54" fmla="*/ 439 w 2790"/>
                <a:gd name="T55" fmla="*/ 2191 h 2435"/>
                <a:gd name="T56" fmla="*/ 439 w 2790"/>
                <a:gd name="T57" fmla="*/ 2191 h 2435"/>
                <a:gd name="T58" fmla="*/ 244 w 2790"/>
                <a:gd name="T59" fmla="*/ 1996 h 2435"/>
                <a:gd name="T60" fmla="*/ 439 w 2790"/>
                <a:gd name="T61" fmla="*/ 1801 h 2435"/>
                <a:gd name="T62" fmla="*/ 634 w 2790"/>
                <a:gd name="T63" fmla="*/ 1996 h 2435"/>
                <a:gd name="T64" fmla="*/ 439 w 2790"/>
                <a:gd name="T65" fmla="*/ 2191 h 2435"/>
                <a:gd name="T66" fmla="*/ 2181 w 2790"/>
                <a:gd name="T67" fmla="*/ 1996 h 2435"/>
                <a:gd name="T68" fmla="*/ 2181 w 2790"/>
                <a:gd name="T69" fmla="*/ 1996 h 2435"/>
                <a:gd name="T70" fmla="*/ 1986 w 2790"/>
                <a:gd name="T71" fmla="*/ 2191 h 2435"/>
                <a:gd name="T72" fmla="*/ 1791 w 2790"/>
                <a:gd name="T73" fmla="*/ 1996 h 2435"/>
                <a:gd name="T74" fmla="*/ 1986 w 2790"/>
                <a:gd name="T75" fmla="*/ 1801 h 2435"/>
                <a:gd name="T76" fmla="*/ 2181 w 2790"/>
                <a:gd name="T77" fmla="*/ 1996 h 2435"/>
                <a:gd name="T78" fmla="*/ 2570 w 2790"/>
                <a:gd name="T79" fmla="*/ 292 h 2435"/>
                <a:gd name="T80" fmla="*/ 2570 w 2790"/>
                <a:gd name="T81" fmla="*/ 292 h 2435"/>
                <a:gd name="T82" fmla="*/ 2339 w 2790"/>
                <a:gd name="T83" fmla="*/ 292 h 2435"/>
                <a:gd name="T84" fmla="*/ 2351 w 2790"/>
                <a:gd name="T85" fmla="*/ 231 h 2435"/>
                <a:gd name="T86" fmla="*/ 2424 w 2790"/>
                <a:gd name="T87" fmla="*/ 182 h 2435"/>
                <a:gd name="T88" fmla="*/ 2595 w 2790"/>
                <a:gd name="T89" fmla="*/ 182 h 2435"/>
                <a:gd name="T90" fmla="*/ 2570 w 2790"/>
                <a:gd name="T91" fmla="*/ 292 h 2435"/>
                <a:gd name="T92" fmla="*/ 2570 w 2790"/>
                <a:gd name="T93" fmla="*/ 292 h 2435"/>
                <a:gd name="T94" fmla="*/ 2570 w 2790"/>
                <a:gd name="T95" fmla="*/ 292 h 2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90" h="2435">
                  <a:moveTo>
                    <a:pt x="2741" y="60"/>
                  </a:moveTo>
                  <a:lnTo>
                    <a:pt x="2741" y="60"/>
                  </a:lnTo>
                  <a:cubicBezTo>
                    <a:pt x="2716" y="24"/>
                    <a:pt x="2656" y="0"/>
                    <a:pt x="2607" y="0"/>
                  </a:cubicBezTo>
                  <a:cubicBezTo>
                    <a:pt x="2424" y="0"/>
                    <a:pt x="2424" y="0"/>
                    <a:pt x="2424" y="0"/>
                  </a:cubicBezTo>
                  <a:cubicBezTo>
                    <a:pt x="2315" y="0"/>
                    <a:pt x="2217" y="72"/>
                    <a:pt x="2181" y="182"/>
                  </a:cubicBezTo>
                  <a:cubicBezTo>
                    <a:pt x="1828" y="1302"/>
                    <a:pt x="1828" y="1302"/>
                    <a:pt x="1828" y="1302"/>
                  </a:cubicBezTo>
                  <a:cubicBezTo>
                    <a:pt x="415" y="1302"/>
                    <a:pt x="415" y="1302"/>
                    <a:pt x="415" y="1302"/>
                  </a:cubicBezTo>
                  <a:cubicBezTo>
                    <a:pt x="293" y="1302"/>
                    <a:pt x="195" y="1399"/>
                    <a:pt x="195" y="1521"/>
                  </a:cubicBezTo>
                  <a:cubicBezTo>
                    <a:pt x="195" y="1630"/>
                    <a:pt x="195" y="1630"/>
                    <a:pt x="195" y="1630"/>
                  </a:cubicBezTo>
                  <a:lnTo>
                    <a:pt x="183" y="1630"/>
                  </a:lnTo>
                  <a:cubicBezTo>
                    <a:pt x="74" y="1716"/>
                    <a:pt x="0" y="1850"/>
                    <a:pt x="0" y="1996"/>
                  </a:cubicBezTo>
                  <a:cubicBezTo>
                    <a:pt x="0" y="2240"/>
                    <a:pt x="195" y="2434"/>
                    <a:pt x="439" y="2434"/>
                  </a:cubicBezTo>
                  <a:cubicBezTo>
                    <a:pt x="683" y="2434"/>
                    <a:pt x="877" y="2240"/>
                    <a:pt x="877" y="1996"/>
                  </a:cubicBezTo>
                  <a:cubicBezTo>
                    <a:pt x="877" y="1983"/>
                    <a:pt x="877" y="1983"/>
                    <a:pt x="877" y="1971"/>
                  </a:cubicBezTo>
                  <a:cubicBezTo>
                    <a:pt x="1547" y="1971"/>
                    <a:pt x="1547" y="1971"/>
                    <a:pt x="1547" y="1971"/>
                  </a:cubicBezTo>
                  <a:cubicBezTo>
                    <a:pt x="1547" y="1983"/>
                    <a:pt x="1547" y="1983"/>
                    <a:pt x="1547" y="1996"/>
                  </a:cubicBezTo>
                  <a:cubicBezTo>
                    <a:pt x="1547" y="2240"/>
                    <a:pt x="1742" y="2434"/>
                    <a:pt x="1986" y="2434"/>
                  </a:cubicBezTo>
                  <a:cubicBezTo>
                    <a:pt x="2229" y="2434"/>
                    <a:pt x="2424" y="2240"/>
                    <a:pt x="2424" y="1996"/>
                  </a:cubicBezTo>
                  <a:cubicBezTo>
                    <a:pt x="2424" y="1850"/>
                    <a:pt x="2351" y="1716"/>
                    <a:pt x="2241" y="1630"/>
                  </a:cubicBezTo>
                  <a:lnTo>
                    <a:pt x="2229" y="1630"/>
                  </a:lnTo>
                  <a:cubicBezTo>
                    <a:pt x="2229" y="1521"/>
                    <a:pt x="2229" y="1521"/>
                    <a:pt x="2229" y="1521"/>
                  </a:cubicBezTo>
                  <a:cubicBezTo>
                    <a:pt x="2229" y="1411"/>
                    <a:pt x="2144" y="1315"/>
                    <a:pt x="2022" y="1302"/>
                  </a:cubicBezTo>
                  <a:cubicBezTo>
                    <a:pt x="2278" y="474"/>
                    <a:pt x="2278" y="474"/>
                    <a:pt x="2278" y="474"/>
                  </a:cubicBezTo>
                  <a:cubicBezTo>
                    <a:pt x="2570" y="474"/>
                    <a:pt x="2570" y="474"/>
                    <a:pt x="2570" y="474"/>
                  </a:cubicBezTo>
                  <a:cubicBezTo>
                    <a:pt x="2656" y="474"/>
                    <a:pt x="2729" y="426"/>
                    <a:pt x="2741" y="341"/>
                  </a:cubicBezTo>
                  <a:cubicBezTo>
                    <a:pt x="2777" y="219"/>
                    <a:pt x="2777" y="219"/>
                    <a:pt x="2777" y="219"/>
                  </a:cubicBezTo>
                  <a:cubicBezTo>
                    <a:pt x="2789" y="158"/>
                    <a:pt x="2777" y="109"/>
                    <a:pt x="2741" y="60"/>
                  </a:cubicBezTo>
                  <a:close/>
                  <a:moveTo>
                    <a:pt x="439" y="2191"/>
                  </a:moveTo>
                  <a:lnTo>
                    <a:pt x="439" y="2191"/>
                  </a:lnTo>
                  <a:cubicBezTo>
                    <a:pt x="329" y="2191"/>
                    <a:pt x="244" y="2105"/>
                    <a:pt x="244" y="1996"/>
                  </a:cubicBezTo>
                  <a:cubicBezTo>
                    <a:pt x="244" y="1886"/>
                    <a:pt x="329" y="1801"/>
                    <a:pt x="439" y="1801"/>
                  </a:cubicBezTo>
                  <a:cubicBezTo>
                    <a:pt x="548" y="1801"/>
                    <a:pt x="634" y="1886"/>
                    <a:pt x="634" y="1996"/>
                  </a:cubicBezTo>
                  <a:cubicBezTo>
                    <a:pt x="634" y="2105"/>
                    <a:pt x="548" y="2191"/>
                    <a:pt x="439" y="2191"/>
                  </a:cubicBezTo>
                  <a:close/>
                  <a:moveTo>
                    <a:pt x="2181" y="1996"/>
                  </a:moveTo>
                  <a:lnTo>
                    <a:pt x="2181" y="1996"/>
                  </a:lnTo>
                  <a:cubicBezTo>
                    <a:pt x="2181" y="2105"/>
                    <a:pt x="2095" y="2191"/>
                    <a:pt x="1986" y="2191"/>
                  </a:cubicBezTo>
                  <a:cubicBezTo>
                    <a:pt x="1876" y="2191"/>
                    <a:pt x="1791" y="2105"/>
                    <a:pt x="1791" y="1996"/>
                  </a:cubicBezTo>
                  <a:cubicBezTo>
                    <a:pt x="1791" y="1886"/>
                    <a:pt x="1876" y="1801"/>
                    <a:pt x="1986" y="1801"/>
                  </a:cubicBezTo>
                  <a:cubicBezTo>
                    <a:pt x="2095" y="1801"/>
                    <a:pt x="2181" y="1886"/>
                    <a:pt x="2181" y="1996"/>
                  </a:cubicBezTo>
                  <a:close/>
                  <a:moveTo>
                    <a:pt x="2570" y="292"/>
                  </a:moveTo>
                  <a:lnTo>
                    <a:pt x="2570" y="292"/>
                  </a:lnTo>
                  <a:cubicBezTo>
                    <a:pt x="2339" y="292"/>
                    <a:pt x="2339" y="292"/>
                    <a:pt x="2339" y="292"/>
                  </a:cubicBezTo>
                  <a:cubicBezTo>
                    <a:pt x="2351" y="231"/>
                    <a:pt x="2351" y="231"/>
                    <a:pt x="2351" y="231"/>
                  </a:cubicBezTo>
                  <a:cubicBezTo>
                    <a:pt x="2363" y="206"/>
                    <a:pt x="2400" y="182"/>
                    <a:pt x="2424" y="182"/>
                  </a:cubicBezTo>
                  <a:cubicBezTo>
                    <a:pt x="2595" y="182"/>
                    <a:pt x="2595" y="182"/>
                    <a:pt x="2595" y="182"/>
                  </a:cubicBezTo>
                  <a:lnTo>
                    <a:pt x="2570" y="292"/>
                  </a:lnTo>
                  <a:close/>
                  <a:moveTo>
                    <a:pt x="2570" y="292"/>
                  </a:moveTo>
                  <a:lnTo>
                    <a:pt x="2570" y="29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a:lnSpc>
                  <a:spcPct val="93000"/>
                </a:lnSpc>
                <a:buClr>
                  <a:srgbClr val="000000"/>
                </a:buClr>
                <a:buSzPct val="100000"/>
                <a:buFont typeface="Times New Roman" charset="0"/>
                <a:buNone/>
                <a:defRPr/>
              </a:pPr>
              <a:endParaRPr lang="en-US">
                <a:ea typeface="+mn-ea"/>
                <a:cs typeface="+mn-cs"/>
              </a:endParaRPr>
            </a:p>
          </p:txBody>
        </p:sp>
      </p:grpSp>
      <p:sp>
        <p:nvSpPr>
          <p:cNvPr id="35" name="Right Arrow 34"/>
          <p:cNvSpPr/>
          <p:nvPr/>
        </p:nvSpPr>
        <p:spPr>
          <a:xfrm>
            <a:off x="2929503" y="1819441"/>
            <a:ext cx="978408" cy="484632"/>
          </a:xfrm>
          <a:prstGeom prst="rightArrow">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5868424" y="1835417"/>
            <a:ext cx="978408" cy="484632"/>
          </a:xfrm>
          <a:prstGeom prst="rightArrow">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a:off x="8664429" y="1847950"/>
            <a:ext cx="978408" cy="484632"/>
          </a:xfrm>
          <a:prstGeom prst="rightArrow">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750746" y="4524458"/>
            <a:ext cx="3929834" cy="2031325"/>
          </a:xfrm>
          <a:prstGeom prst="rect">
            <a:avLst/>
          </a:prstGeom>
          <a:noFill/>
        </p:spPr>
        <p:txBody>
          <a:bodyPr wrap="square" rtlCol="0">
            <a:spAutoFit/>
          </a:bodyPr>
          <a:lstStyle/>
          <a:p>
            <a:pPr marL="171450" indent="-351450">
              <a:lnSpc>
                <a:spcPct val="150000"/>
              </a:lnSpc>
              <a:buClr>
                <a:srgbClr val="00B0F0"/>
              </a:buClr>
              <a:buFont typeface="DevanagariMT-Bold" charset="0"/>
              <a:buChar char="✓"/>
            </a:pPr>
            <a:r>
              <a:rPr lang="en-US" sz="1200" dirty="0" err="1"/>
              <a:t>Lorem</a:t>
            </a:r>
            <a:r>
              <a:rPr lang="en-US" sz="1200" dirty="0"/>
              <a:t> </a:t>
            </a:r>
            <a:r>
              <a:rPr lang="en-US" sz="1200" dirty="0" err="1"/>
              <a:t>ipsum</a:t>
            </a:r>
            <a:r>
              <a:rPr lang="en-US" sz="1200" dirty="0"/>
              <a:t> dolor sit. </a:t>
            </a:r>
            <a:r>
              <a:rPr lang="en-US" sz="1200" dirty="0" err="1"/>
              <a:t>Amet</a:t>
            </a:r>
            <a:r>
              <a:rPr lang="en-US" sz="1200" dirty="0"/>
              <a:t>, ligula </a:t>
            </a:r>
            <a:r>
              <a:rPr lang="en-US" sz="1200" dirty="0" err="1"/>
              <a:t>suspendisse</a:t>
            </a:r>
            <a:r>
              <a:rPr lang="en-US" sz="1200" dirty="0"/>
              <a:t>. </a:t>
            </a:r>
          </a:p>
          <a:p>
            <a:pPr marL="171450" indent="-351450">
              <a:lnSpc>
                <a:spcPct val="150000"/>
              </a:lnSpc>
              <a:buClr>
                <a:srgbClr val="00B0F0"/>
              </a:buClr>
              <a:buFont typeface="DevanagariMT-Bold" charset="0"/>
              <a:buChar char="✓"/>
            </a:pPr>
            <a:r>
              <a:rPr lang="en-US" sz="1200" dirty="0" err="1"/>
              <a:t>Nulla</a:t>
            </a:r>
            <a:r>
              <a:rPr lang="en-US" sz="1200" dirty="0"/>
              <a:t> </a:t>
            </a:r>
            <a:r>
              <a:rPr lang="en-US" sz="1200" dirty="0" err="1"/>
              <a:t>pretium</a:t>
            </a:r>
            <a:r>
              <a:rPr lang="en-US" sz="1200" dirty="0"/>
              <a:t>, </a:t>
            </a:r>
            <a:r>
              <a:rPr lang="en-US" sz="1200" dirty="0" err="1"/>
              <a:t>rhoncus</a:t>
            </a:r>
            <a:r>
              <a:rPr lang="en-US" sz="1200" dirty="0"/>
              <a:t>. </a:t>
            </a:r>
            <a:r>
              <a:rPr lang="en-US" sz="1200" dirty="0" err="1"/>
              <a:t>Tempor</a:t>
            </a:r>
            <a:r>
              <a:rPr lang="en-US" sz="1200" dirty="0"/>
              <a:t> </a:t>
            </a:r>
            <a:r>
              <a:rPr lang="en-US" sz="1200" dirty="0" err="1"/>
              <a:t>fermentum</a:t>
            </a:r>
            <a:r>
              <a:rPr lang="en-US" sz="1200" dirty="0"/>
              <a:t>.</a:t>
            </a:r>
          </a:p>
          <a:p>
            <a:pPr marL="171450" indent="-351450">
              <a:lnSpc>
                <a:spcPct val="150000"/>
              </a:lnSpc>
              <a:buClr>
                <a:srgbClr val="00B0F0"/>
              </a:buClr>
              <a:buFont typeface="DevanagariMT-Bold" charset="0"/>
              <a:buChar char="✓"/>
            </a:pPr>
            <a:r>
              <a:rPr lang="en-US" sz="1200" dirty="0" err="1"/>
              <a:t>Lorem</a:t>
            </a:r>
            <a:r>
              <a:rPr lang="en-US" sz="1200" dirty="0"/>
              <a:t> </a:t>
            </a:r>
            <a:r>
              <a:rPr lang="en-US" sz="1200" dirty="0" err="1"/>
              <a:t>ipsum</a:t>
            </a:r>
            <a:r>
              <a:rPr lang="en-US" sz="1200" dirty="0"/>
              <a:t> dolor sit. </a:t>
            </a:r>
            <a:r>
              <a:rPr lang="en-US" sz="1200" dirty="0" err="1"/>
              <a:t>Amet</a:t>
            </a:r>
            <a:r>
              <a:rPr lang="en-US" sz="1200" dirty="0"/>
              <a:t>, ligula </a:t>
            </a:r>
            <a:r>
              <a:rPr lang="en-US" sz="1200" dirty="0" err="1"/>
              <a:t>suspendisse</a:t>
            </a:r>
            <a:r>
              <a:rPr lang="en-US" sz="1200" dirty="0"/>
              <a:t>. </a:t>
            </a:r>
          </a:p>
          <a:p>
            <a:pPr marL="171450" indent="-351450">
              <a:lnSpc>
                <a:spcPct val="150000"/>
              </a:lnSpc>
              <a:buClr>
                <a:srgbClr val="00B0F0"/>
              </a:buClr>
              <a:buFont typeface="DevanagariMT-Bold" charset="0"/>
              <a:buChar char="✓"/>
            </a:pPr>
            <a:r>
              <a:rPr lang="en-US" sz="1200" dirty="0" err="1"/>
              <a:t>Nulla</a:t>
            </a:r>
            <a:r>
              <a:rPr lang="en-US" sz="1200" dirty="0"/>
              <a:t> </a:t>
            </a:r>
            <a:r>
              <a:rPr lang="en-US" sz="1200" dirty="0" err="1"/>
              <a:t>pretium</a:t>
            </a:r>
            <a:r>
              <a:rPr lang="en-US" sz="1200" dirty="0"/>
              <a:t>, </a:t>
            </a:r>
            <a:r>
              <a:rPr lang="en-US" sz="1200" dirty="0" err="1"/>
              <a:t>rhoncus</a:t>
            </a:r>
            <a:r>
              <a:rPr lang="en-US" sz="1200" dirty="0"/>
              <a:t>. </a:t>
            </a:r>
            <a:r>
              <a:rPr lang="en-US" sz="1200" dirty="0" err="1"/>
              <a:t>Tempor</a:t>
            </a:r>
            <a:r>
              <a:rPr lang="en-US" sz="1200" dirty="0"/>
              <a:t> </a:t>
            </a:r>
            <a:r>
              <a:rPr lang="en-US" sz="1200" dirty="0" err="1"/>
              <a:t>fermentum</a:t>
            </a:r>
            <a:r>
              <a:rPr lang="en-US" sz="1200" dirty="0"/>
              <a:t>.</a:t>
            </a:r>
          </a:p>
          <a:p>
            <a:pPr marL="171450" indent="-351450">
              <a:lnSpc>
                <a:spcPct val="150000"/>
              </a:lnSpc>
              <a:buClr>
                <a:schemeClr val="accent5"/>
              </a:buClr>
              <a:buFont typeface="DevanagariMT-Bold" charset="0"/>
              <a:buChar char="✓"/>
            </a:pPr>
            <a:endParaRPr lang="en-US" sz="1200" dirty="0"/>
          </a:p>
          <a:p>
            <a:pPr algn="just">
              <a:buClr>
                <a:schemeClr val="accent5"/>
              </a:buClr>
            </a:pPr>
            <a:r>
              <a:rPr lang="en-US" sz="1200" dirty="0" err="1"/>
              <a:t>Lorem</a:t>
            </a:r>
            <a:r>
              <a:rPr lang="en-US" sz="1200" dirty="0"/>
              <a:t> </a:t>
            </a:r>
            <a:r>
              <a:rPr lang="en-US" sz="1200" dirty="0" err="1"/>
              <a:t>ipsum</a:t>
            </a:r>
            <a:r>
              <a:rPr lang="en-US" sz="1200" dirty="0"/>
              <a:t> dolor sit </a:t>
            </a:r>
            <a:r>
              <a:rPr lang="en-US" sz="1200" dirty="0" err="1"/>
              <a:t>amet</a:t>
            </a:r>
            <a:r>
              <a:rPr lang="en-US" sz="1200" dirty="0"/>
              <a:t>, </a:t>
            </a:r>
            <a:r>
              <a:rPr lang="en-US" sz="1200" dirty="0" err="1"/>
              <a:t>consectetur</a:t>
            </a:r>
            <a:r>
              <a:rPr lang="en-US" sz="1200" dirty="0"/>
              <a:t> </a:t>
            </a:r>
            <a:r>
              <a:rPr lang="en-US" sz="1200" dirty="0" err="1"/>
              <a:t>adipiscing</a:t>
            </a:r>
            <a:r>
              <a:rPr lang="en-US" sz="1200" dirty="0"/>
              <a:t> </a:t>
            </a:r>
            <a:r>
              <a:rPr lang="en-US" sz="1200" dirty="0" err="1"/>
              <a:t>elit</a:t>
            </a:r>
            <a:r>
              <a:rPr lang="en-US" sz="1200" dirty="0"/>
              <a:t>. </a:t>
            </a:r>
            <a:r>
              <a:rPr lang="en-US" sz="1200" dirty="0" err="1"/>
              <a:t>Etiam</a:t>
            </a:r>
            <a:r>
              <a:rPr lang="en-US" sz="1200" dirty="0"/>
              <a:t> et libero </a:t>
            </a:r>
            <a:r>
              <a:rPr lang="en-US" sz="1200" dirty="0" err="1"/>
              <a:t>quis</a:t>
            </a:r>
            <a:r>
              <a:rPr lang="en-US" sz="1200" dirty="0"/>
              <a:t> </a:t>
            </a:r>
            <a:r>
              <a:rPr lang="en-US" sz="1200" dirty="0" err="1"/>
              <a:t>risus</a:t>
            </a:r>
            <a:r>
              <a:rPr lang="en-US" sz="1200" dirty="0"/>
              <a:t> </a:t>
            </a:r>
            <a:r>
              <a:rPr lang="en-US" sz="1200" dirty="0" err="1"/>
              <a:t>finibus</a:t>
            </a:r>
            <a:r>
              <a:rPr lang="en-US" sz="1200" dirty="0"/>
              <a:t> </a:t>
            </a:r>
            <a:r>
              <a:rPr lang="en-US" sz="1200" dirty="0" err="1"/>
              <a:t>sollicitudin</a:t>
            </a:r>
            <a:r>
              <a:rPr lang="en-US" sz="1200" dirty="0"/>
              <a:t> </a:t>
            </a:r>
            <a:r>
              <a:rPr lang="en-US" sz="1200" dirty="0" err="1"/>
              <a:t>nec</a:t>
            </a:r>
            <a:r>
              <a:rPr lang="en-US" sz="1200" dirty="0"/>
              <a:t> </a:t>
            </a:r>
            <a:r>
              <a:rPr lang="en-US" sz="1200" dirty="0" err="1"/>
              <a:t>vel</a:t>
            </a:r>
            <a:r>
              <a:rPr lang="en-US" sz="1200" dirty="0"/>
              <a:t> </a:t>
            </a:r>
            <a:r>
              <a:rPr lang="en-US" sz="1200" dirty="0" err="1"/>
              <a:t>nibh</a:t>
            </a:r>
            <a:r>
              <a:rPr lang="en-US" sz="1200" dirty="0"/>
              <a:t>. </a:t>
            </a:r>
            <a:r>
              <a:rPr lang="en-US" sz="1200" dirty="0" err="1"/>
              <a:t>Praesent</a:t>
            </a:r>
            <a:r>
              <a:rPr lang="en-US" sz="1200" dirty="0"/>
              <a:t> </a:t>
            </a:r>
            <a:r>
              <a:rPr lang="en-US" sz="1200" dirty="0" err="1"/>
              <a:t>condimentum</a:t>
            </a:r>
            <a:r>
              <a:rPr lang="en-US" sz="1200" dirty="0"/>
              <a:t> </a:t>
            </a:r>
            <a:r>
              <a:rPr lang="en-US" sz="1200" dirty="0" err="1"/>
              <a:t>arcu</a:t>
            </a:r>
            <a:r>
              <a:rPr lang="en-US" sz="1200" dirty="0"/>
              <a:t> </a:t>
            </a:r>
            <a:r>
              <a:rPr lang="en-US" sz="1200" dirty="0" err="1"/>
              <a:t>sed</a:t>
            </a:r>
            <a:r>
              <a:rPr lang="en-US" sz="1200" dirty="0"/>
              <a:t> </a:t>
            </a:r>
            <a:r>
              <a:rPr lang="en-US" sz="1200" dirty="0" err="1"/>
              <a:t>congue</a:t>
            </a:r>
            <a:r>
              <a:rPr lang="en-US" sz="1200" dirty="0"/>
              <a:t> </a:t>
            </a:r>
            <a:r>
              <a:rPr lang="en-US" sz="1200" dirty="0" err="1"/>
              <a:t>bibendum</a:t>
            </a:r>
            <a:r>
              <a:rPr lang="en-US" sz="1200" dirty="0"/>
              <a:t>.</a:t>
            </a:r>
          </a:p>
        </p:txBody>
      </p:sp>
      <p:sp>
        <p:nvSpPr>
          <p:cNvPr id="49" name="TextBox 48"/>
          <p:cNvSpPr txBox="1"/>
          <p:nvPr/>
        </p:nvSpPr>
        <p:spPr>
          <a:xfrm>
            <a:off x="643317" y="3673438"/>
            <a:ext cx="3464410" cy="461665"/>
          </a:xfrm>
          <a:prstGeom prst="rect">
            <a:avLst/>
          </a:prstGeom>
          <a:noFill/>
        </p:spPr>
        <p:txBody>
          <a:bodyPr wrap="none" rtlCol="0">
            <a:spAutoFit/>
          </a:bodyPr>
          <a:lstStyle/>
          <a:p>
            <a:r>
              <a:rPr lang="en-US" sz="2400" dirty="0">
                <a:latin typeface="+mj-lt"/>
              </a:rPr>
              <a:t>Subheading Description</a:t>
            </a:r>
          </a:p>
        </p:txBody>
      </p:sp>
      <p:cxnSp>
        <p:nvCxnSpPr>
          <p:cNvPr id="51" name="Straight Connector 50"/>
          <p:cNvCxnSpPr/>
          <p:nvPr/>
        </p:nvCxnSpPr>
        <p:spPr>
          <a:xfrm>
            <a:off x="720807" y="4169044"/>
            <a:ext cx="3989712"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3" name="Chart Placeholder 23"/>
          <p:cNvGraphicFramePr>
            <a:graphicFrameLocks/>
          </p:cNvGraphicFramePr>
          <p:nvPr>
            <p:extLst>
              <p:ext uri="{D42A27DB-BD31-4B8C-83A1-F6EECF244321}">
                <p14:modId xmlns:p14="http://schemas.microsoft.com/office/powerpoint/2010/main" val="1325674167"/>
              </p:ext>
            </p:extLst>
          </p:nvPr>
        </p:nvGraphicFramePr>
        <p:xfrm>
          <a:off x="5685479" y="3765976"/>
          <a:ext cx="6457950" cy="27082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2026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713861"/>
              </p:ext>
            </p:extLst>
          </p:nvPr>
        </p:nvGraphicFramePr>
        <p:xfrm>
          <a:off x="729711" y="1216067"/>
          <a:ext cx="5407618" cy="4672550"/>
        </p:xfrm>
        <a:graphic>
          <a:graphicData uri="http://schemas.openxmlformats.org/drawingml/2006/table">
            <a:tbl>
              <a:tblPr firstRow="1" bandRow="1">
                <a:tableStyleId>{5C22544A-7EE6-4342-B048-85BDC9FD1C3A}</a:tableStyleId>
              </a:tblPr>
              <a:tblGrid>
                <a:gridCol w="2703809">
                  <a:extLst>
                    <a:ext uri="{9D8B030D-6E8A-4147-A177-3AD203B41FA5}">
                      <a16:colId xmlns:a16="http://schemas.microsoft.com/office/drawing/2014/main" val="20000"/>
                    </a:ext>
                  </a:extLst>
                </a:gridCol>
                <a:gridCol w="2703809">
                  <a:extLst>
                    <a:ext uri="{9D8B030D-6E8A-4147-A177-3AD203B41FA5}">
                      <a16:colId xmlns:a16="http://schemas.microsoft.com/office/drawing/2014/main" val="20001"/>
                    </a:ext>
                  </a:extLst>
                </a:gridCol>
              </a:tblGrid>
              <a:tr h="2336275">
                <a:tc>
                  <a:txBody>
                    <a:bodyPr/>
                    <a:lstStyle/>
                    <a:p>
                      <a:endParaRPr lang="en-US"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lang="en-US"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2336275">
                <a:tc>
                  <a:txBody>
                    <a:bodyPr/>
                    <a:lstStyle/>
                    <a:p>
                      <a:endParaRPr lang="en-US"/>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lang="en-US"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le 1"/>
          <p:cNvSpPr>
            <a:spLocks noGrp="1"/>
          </p:cNvSpPr>
          <p:nvPr>
            <p:ph type="title"/>
          </p:nvPr>
        </p:nvSpPr>
        <p:spPr/>
        <p:txBody>
          <a:bodyPr>
            <a:normAutofit/>
          </a:bodyPr>
          <a:lstStyle/>
          <a:p>
            <a:r>
              <a:rPr lang="en-US"/>
              <a:t>Our solutions</a:t>
            </a:r>
          </a:p>
        </p:txBody>
      </p:sp>
      <p:sp>
        <p:nvSpPr>
          <p:cNvPr id="3" name="Slide Number Placeholder 2"/>
          <p:cNvSpPr>
            <a:spLocks noGrp="1"/>
          </p:cNvSpPr>
          <p:nvPr>
            <p:ph type="sldNum" sz="quarter" idx="12"/>
          </p:nvPr>
        </p:nvSpPr>
        <p:spPr/>
        <p:txBody>
          <a:bodyPr/>
          <a:lstStyle/>
          <a:p>
            <a:fld id="{07498877-FAF1-8644-AEDA-BD536F4A9B70}" type="slidenum">
              <a:rPr lang="en-US" smtClean="0"/>
              <a:t>12</a:t>
            </a:fld>
            <a:endParaRPr lang="en-US"/>
          </a:p>
        </p:txBody>
      </p:sp>
      <p:sp>
        <p:nvSpPr>
          <p:cNvPr id="5" name="Freeform 116"/>
          <p:cNvSpPr>
            <a:spLocks noChangeAspect="1" noChangeArrowheads="1"/>
          </p:cNvSpPr>
          <p:nvPr/>
        </p:nvSpPr>
        <p:spPr bwMode="auto">
          <a:xfrm>
            <a:off x="1772828" y="1828682"/>
            <a:ext cx="540000" cy="468750"/>
          </a:xfrm>
          <a:custGeom>
            <a:avLst/>
            <a:gdLst>
              <a:gd name="T0" fmla="*/ 5017 w 531"/>
              <a:gd name="T1" fmla="*/ 37219 h 457"/>
              <a:gd name="T2" fmla="*/ 5017 w 531"/>
              <a:gd name="T3" fmla="*/ 37219 h 457"/>
              <a:gd name="T4" fmla="*/ 36909 w 531"/>
              <a:gd name="T5" fmla="*/ 37219 h 457"/>
              <a:gd name="T6" fmla="*/ 58051 w 531"/>
              <a:gd name="T7" fmla="*/ 69380 h 457"/>
              <a:gd name="T8" fmla="*/ 68443 w 531"/>
              <a:gd name="T9" fmla="*/ 58539 h 457"/>
              <a:gd name="T10" fmla="*/ 41926 w 531"/>
              <a:gd name="T11" fmla="*/ 21320 h 457"/>
              <a:gd name="T12" fmla="*/ 5017 w 531"/>
              <a:gd name="T13" fmla="*/ 21320 h 457"/>
              <a:gd name="T14" fmla="*/ 0 w 531"/>
              <a:gd name="T15" fmla="*/ 31799 h 457"/>
              <a:gd name="T16" fmla="*/ 5017 w 531"/>
              <a:gd name="T17" fmla="*/ 37219 h 457"/>
              <a:gd name="T18" fmla="*/ 147636 w 531"/>
              <a:gd name="T19" fmla="*/ 37219 h 457"/>
              <a:gd name="T20" fmla="*/ 147636 w 531"/>
              <a:gd name="T21" fmla="*/ 37219 h 457"/>
              <a:gd name="T22" fmla="*/ 147636 w 531"/>
              <a:gd name="T23" fmla="*/ 58539 h 457"/>
              <a:gd name="T24" fmla="*/ 158027 w 531"/>
              <a:gd name="T25" fmla="*/ 58539 h 457"/>
              <a:gd name="T26" fmla="*/ 189920 w 531"/>
              <a:gd name="T27" fmla="*/ 31799 h 457"/>
              <a:gd name="T28" fmla="*/ 189920 w 531"/>
              <a:gd name="T29" fmla="*/ 26740 h 457"/>
              <a:gd name="T30" fmla="*/ 158027 w 531"/>
              <a:gd name="T31" fmla="*/ 5420 h 457"/>
              <a:gd name="T32" fmla="*/ 147636 w 531"/>
              <a:gd name="T33" fmla="*/ 5420 h 457"/>
              <a:gd name="T34" fmla="*/ 147636 w 531"/>
              <a:gd name="T35" fmla="*/ 21320 h 457"/>
              <a:gd name="T36" fmla="*/ 110727 w 531"/>
              <a:gd name="T37" fmla="*/ 21320 h 457"/>
              <a:gd name="T38" fmla="*/ 36909 w 531"/>
              <a:gd name="T39" fmla="*/ 127557 h 457"/>
              <a:gd name="T40" fmla="*/ 5017 w 531"/>
              <a:gd name="T41" fmla="*/ 127557 h 457"/>
              <a:gd name="T42" fmla="*/ 0 w 531"/>
              <a:gd name="T43" fmla="*/ 138398 h 457"/>
              <a:gd name="T44" fmla="*/ 5017 w 531"/>
              <a:gd name="T45" fmla="*/ 143457 h 457"/>
              <a:gd name="T46" fmla="*/ 41926 w 531"/>
              <a:gd name="T47" fmla="*/ 143457 h 457"/>
              <a:gd name="T48" fmla="*/ 121119 w 531"/>
              <a:gd name="T49" fmla="*/ 37219 h 457"/>
              <a:gd name="T50" fmla="*/ 147636 w 531"/>
              <a:gd name="T51" fmla="*/ 37219 h 457"/>
              <a:gd name="T52" fmla="*/ 158027 w 531"/>
              <a:gd name="T53" fmla="*/ 111658 h 457"/>
              <a:gd name="T54" fmla="*/ 158027 w 531"/>
              <a:gd name="T55" fmla="*/ 111658 h 457"/>
              <a:gd name="T56" fmla="*/ 147636 w 531"/>
              <a:gd name="T57" fmla="*/ 111658 h 457"/>
              <a:gd name="T58" fmla="*/ 147636 w 531"/>
              <a:gd name="T59" fmla="*/ 127557 h 457"/>
              <a:gd name="T60" fmla="*/ 121119 w 531"/>
              <a:gd name="T61" fmla="*/ 127557 h 457"/>
              <a:gd name="T62" fmla="*/ 94960 w 531"/>
              <a:gd name="T63" fmla="*/ 95758 h 457"/>
              <a:gd name="T64" fmla="*/ 84210 w 531"/>
              <a:gd name="T65" fmla="*/ 106238 h 457"/>
              <a:gd name="T66" fmla="*/ 110727 w 531"/>
              <a:gd name="T67" fmla="*/ 143457 h 457"/>
              <a:gd name="T68" fmla="*/ 147636 w 531"/>
              <a:gd name="T69" fmla="*/ 143457 h 457"/>
              <a:gd name="T70" fmla="*/ 147636 w 531"/>
              <a:gd name="T71" fmla="*/ 164777 h 457"/>
              <a:gd name="T72" fmla="*/ 158027 w 531"/>
              <a:gd name="T73" fmla="*/ 164777 h 457"/>
              <a:gd name="T74" fmla="*/ 189920 w 531"/>
              <a:gd name="T75" fmla="*/ 138398 h 457"/>
              <a:gd name="T76" fmla="*/ 189920 w 531"/>
              <a:gd name="T77" fmla="*/ 132978 h 457"/>
              <a:gd name="T78" fmla="*/ 158027 w 531"/>
              <a:gd name="T79" fmla="*/ 111658 h 4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6" name="Freeform 85"/>
          <p:cNvSpPr>
            <a:spLocks noChangeAspect="1" noChangeArrowheads="1"/>
          </p:cNvSpPr>
          <p:nvPr/>
        </p:nvSpPr>
        <p:spPr bwMode="auto">
          <a:xfrm>
            <a:off x="4359826" y="1793057"/>
            <a:ext cx="474451" cy="540000"/>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rgbClr val="0073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7" name="Freeform 17"/>
          <p:cNvSpPr>
            <a:spLocks noChangeAspect="1" noChangeArrowheads="1"/>
          </p:cNvSpPr>
          <p:nvPr/>
        </p:nvSpPr>
        <p:spPr bwMode="auto">
          <a:xfrm>
            <a:off x="1774380" y="4140425"/>
            <a:ext cx="536897" cy="540000"/>
          </a:xfrm>
          <a:custGeom>
            <a:avLst/>
            <a:gdLst>
              <a:gd name="T0" fmla="*/ 132688 w 634"/>
              <a:gd name="T1" fmla="*/ 90862 h 635"/>
              <a:gd name="T2" fmla="*/ 132688 w 634"/>
              <a:gd name="T3" fmla="*/ 90862 h 635"/>
              <a:gd name="T4" fmla="*/ 100598 w 634"/>
              <a:gd name="T5" fmla="*/ 90862 h 635"/>
              <a:gd name="T6" fmla="*/ 100598 w 634"/>
              <a:gd name="T7" fmla="*/ 64074 h 635"/>
              <a:gd name="T8" fmla="*/ 95550 w 634"/>
              <a:gd name="T9" fmla="*/ 53576 h 635"/>
              <a:gd name="T10" fmla="*/ 90141 w 634"/>
              <a:gd name="T11" fmla="*/ 64074 h 635"/>
              <a:gd name="T12" fmla="*/ 90141 w 634"/>
              <a:gd name="T13" fmla="*/ 90862 h 635"/>
              <a:gd name="T14" fmla="*/ 58411 w 634"/>
              <a:gd name="T15" fmla="*/ 90862 h 635"/>
              <a:gd name="T16" fmla="*/ 53003 w 634"/>
              <a:gd name="T17" fmla="*/ 96292 h 635"/>
              <a:gd name="T18" fmla="*/ 58411 w 634"/>
              <a:gd name="T19" fmla="*/ 106790 h 635"/>
              <a:gd name="T20" fmla="*/ 90141 w 634"/>
              <a:gd name="T21" fmla="*/ 106790 h 635"/>
              <a:gd name="T22" fmla="*/ 90141 w 634"/>
              <a:gd name="T23" fmla="*/ 133579 h 635"/>
              <a:gd name="T24" fmla="*/ 95550 w 634"/>
              <a:gd name="T25" fmla="*/ 138647 h 635"/>
              <a:gd name="T26" fmla="*/ 100598 w 634"/>
              <a:gd name="T27" fmla="*/ 133579 h 635"/>
              <a:gd name="T28" fmla="*/ 100598 w 634"/>
              <a:gd name="T29" fmla="*/ 106790 h 635"/>
              <a:gd name="T30" fmla="*/ 132688 w 634"/>
              <a:gd name="T31" fmla="*/ 106790 h 635"/>
              <a:gd name="T32" fmla="*/ 138096 w 634"/>
              <a:gd name="T33" fmla="*/ 96292 h 635"/>
              <a:gd name="T34" fmla="*/ 132688 w 634"/>
              <a:gd name="T35" fmla="*/ 90862 h 635"/>
              <a:gd name="T36" fmla="*/ 222829 w 634"/>
              <a:gd name="T37" fmla="*/ 218649 h 635"/>
              <a:gd name="T38" fmla="*/ 222829 w 634"/>
              <a:gd name="T39" fmla="*/ 218649 h 635"/>
              <a:gd name="T40" fmla="*/ 164417 w 634"/>
              <a:gd name="T41" fmla="*/ 160005 h 635"/>
              <a:gd name="T42" fmla="*/ 191099 w 634"/>
              <a:gd name="T43" fmla="*/ 96292 h 635"/>
              <a:gd name="T44" fmla="*/ 95550 w 634"/>
              <a:gd name="T45" fmla="*/ 0 h 635"/>
              <a:gd name="T46" fmla="*/ 0 w 634"/>
              <a:gd name="T47" fmla="*/ 96292 h 635"/>
              <a:gd name="T48" fmla="*/ 95550 w 634"/>
              <a:gd name="T49" fmla="*/ 191861 h 635"/>
              <a:gd name="T50" fmla="*/ 153601 w 634"/>
              <a:gd name="T51" fmla="*/ 170865 h 635"/>
              <a:gd name="T52" fmla="*/ 212012 w 634"/>
              <a:gd name="T53" fmla="*/ 229509 h 635"/>
              <a:gd name="T54" fmla="*/ 222829 w 634"/>
              <a:gd name="T55" fmla="*/ 229509 h 635"/>
              <a:gd name="T56" fmla="*/ 222829 w 634"/>
              <a:gd name="T57" fmla="*/ 218649 h 635"/>
              <a:gd name="T58" fmla="*/ 95550 w 634"/>
              <a:gd name="T59" fmla="*/ 176295 h 635"/>
              <a:gd name="T60" fmla="*/ 95550 w 634"/>
              <a:gd name="T61" fmla="*/ 176295 h 635"/>
              <a:gd name="T62" fmla="*/ 15865 w 634"/>
              <a:gd name="T63" fmla="*/ 96292 h 635"/>
              <a:gd name="T64" fmla="*/ 95550 w 634"/>
              <a:gd name="T65" fmla="*/ 16290 h 635"/>
              <a:gd name="T66" fmla="*/ 174874 w 634"/>
              <a:gd name="T67" fmla="*/ 96292 h 635"/>
              <a:gd name="T68" fmla="*/ 95550 w 634"/>
              <a:gd name="T69" fmla="*/ 176295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35">
                <a:moveTo>
                  <a:pt x="368" y="251"/>
                </a:moveTo>
                <a:lnTo>
                  <a:pt x="368" y="251"/>
                </a:lnTo>
                <a:cubicBezTo>
                  <a:pt x="279" y="251"/>
                  <a:pt x="279" y="251"/>
                  <a:pt x="279" y="251"/>
                </a:cubicBezTo>
                <a:cubicBezTo>
                  <a:pt x="279" y="177"/>
                  <a:pt x="279" y="177"/>
                  <a:pt x="279" y="177"/>
                </a:cubicBezTo>
                <a:cubicBezTo>
                  <a:pt x="279" y="162"/>
                  <a:pt x="279" y="148"/>
                  <a:pt x="265" y="148"/>
                </a:cubicBezTo>
                <a:cubicBezTo>
                  <a:pt x="250" y="148"/>
                  <a:pt x="250" y="162"/>
                  <a:pt x="250" y="177"/>
                </a:cubicBezTo>
                <a:cubicBezTo>
                  <a:pt x="250" y="251"/>
                  <a:pt x="250" y="251"/>
                  <a:pt x="250" y="251"/>
                </a:cubicBezTo>
                <a:cubicBezTo>
                  <a:pt x="162" y="251"/>
                  <a:pt x="162" y="251"/>
                  <a:pt x="162" y="251"/>
                </a:cubicBezTo>
                <a:cubicBezTo>
                  <a:pt x="162" y="251"/>
                  <a:pt x="147" y="251"/>
                  <a:pt x="147" y="266"/>
                </a:cubicBezTo>
                <a:cubicBezTo>
                  <a:pt x="147" y="280"/>
                  <a:pt x="162" y="295"/>
                  <a:pt x="162" y="295"/>
                </a:cubicBezTo>
                <a:cubicBezTo>
                  <a:pt x="250" y="295"/>
                  <a:pt x="250" y="295"/>
                  <a:pt x="250" y="295"/>
                </a:cubicBezTo>
                <a:cubicBezTo>
                  <a:pt x="250" y="369"/>
                  <a:pt x="250" y="369"/>
                  <a:pt x="250" y="369"/>
                </a:cubicBezTo>
                <a:cubicBezTo>
                  <a:pt x="250" y="383"/>
                  <a:pt x="250" y="383"/>
                  <a:pt x="265" y="383"/>
                </a:cubicBezTo>
                <a:cubicBezTo>
                  <a:pt x="279" y="383"/>
                  <a:pt x="279" y="383"/>
                  <a:pt x="279" y="369"/>
                </a:cubicBezTo>
                <a:cubicBezTo>
                  <a:pt x="279" y="295"/>
                  <a:pt x="279" y="295"/>
                  <a:pt x="279" y="295"/>
                </a:cubicBezTo>
                <a:cubicBezTo>
                  <a:pt x="368" y="295"/>
                  <a:pt x="368" y="295"/>
                  <a:pt x="368" y="295"/>
                </a:cubicBezTo>
                <a:cubicBezTo>
                  <a:pt x="368" y="295"/>
                  <a:pt x="383" y="280"/>
                  <a:pt x="383" y="266"/>
                </a:cubicBezTo>
                <a:cubicBezTo>
                  <a:pt x="383" y="251"/>
                  <a:pt x="368" y="251"/>
                  <a:pt x="368" y="251"/>
                </a:cubicBezTo>
                <a:close/>
                <a:moveTo>
                  <a:pt x="618" y="604"/>
                </a:moveTo>
                <a:lnTo>
                  <a:pt x="618" y="604"/>
                </a:lnTo>
                <a:cubicBezTo>
                  <a:pt x="456" y="442"/>
                  <a:pt x="456" y="442"/>
                  <a:pt x="456" y="442"/>
                </a:cubicBezTo>
                <a:cubicBezTo>
                  <a:pt x="500" y="398"/>
                  <a:pt x="530" y="339"/>
                  <a:pt x="530" y="266"/>
                </a:cubicBezTo>
                <a:cubicBezTo>
                  <a:pt x="530" y="118"/>
                  <a:pt x="412" y="0"/>
                  <a:pt x="265" y="0"/>
                </a:cubicBezTo>
                <a:cubicBezTo>
                  <a:pt x="117" y="0"/>
                  <a:pt x="0" y="118"/>
                  <a:pt x="0" y="266"/>
                </a:cubicBezTo>
                <a:cubicBezTo>
                  <a:pt x="0" y="413"/>
                  <a:pt x="117" y="530"/>
                  <a:pt x="265" y="530"/>
                </a:cubicBezTo>
                <a:cubicBezTo>
                  <a:pt x="324" y="530"/>
                  <a:pt x="383" y="501"/>
                  <a:pt x="426" y="472"/>
                </a:cubicBezTo>
                <a:cubicBezTo>
                  <a:pt x="588" y="634"/>
                  <a:pt x="588" y="634"/>
                  <a:pt x="588" y="634"/>
                </a:cubicBezTo>
                <a:cubicBezTo>
                  <a:pt x="603" y="634"/>
                  <a:pt x="618" y="634"/>
                  <a:pt x="618" y="634"/>
                </a:cubicBezTo>
                <a:cubicBezTo>
                  <a:pt x="633" y="619"/>
                  <a:pt x="633" y="604"/>
                  <a:pt x="618" y="604"/>
                </a:cubicBezTo>
                <a:close/>
                <a:moveTo>
                  <a:pt x="265" y="487"/>
                </a:moveTo>
                <a:lnTo>
                  <a:pt x="265" y="487"/>
                </a:lnTo>
                <a:cubicBezTo>
                  <a:pt x="147" y="487"/>
                  <a:pt x="44" y="383"/>
                  <a:pt x="44" y="266"/>
                </a:cubicBezTo>
                <a:cubicBezTo>
                  <a:pt x="44" y="148"/>
                  <a:pt x="147" y="45"/>
                  <a:pt x="265" y="45"/>
                </a:cubicBezTo>
                <a:cubicBezTo>
                  <a:pt x="383" y="45"/>
                  <a:pt x="485" y="148"/>
                  <a:pt x="485" y="266"/>
                </a:cubicBezTo>
                <a:cubicBezTo>
                  <a:pt x="485" y="383"/>
                  <a:pt x="383" y="487"/>
                  <a:pt x="265" y="487"/>
                </a:cubicBezTo>
                <a:close/>
              </a:path>
            </a:pathLst>
          </a:custGeom>
          <a:solidFill>
            <a:srgbClr val="0073B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8" name="Freeform 70"/>
          <p:cNvSpPr>
            <a:spLocks noChangeAspect="1" noChangeArrowheads="1"/>
          </p:cNvSpPr>
          <p:nvPr/>
        </p:nvSpPr>
        <p:spPr bwMode="auto">
          <a:xfrm>
            <a:off x="4327051" y="4146667"/>
            <a:ext cx="540000" cy="527517"/>
          </a:xfrm>
          <a:custGeom>
            <a:avLst/>
            <a:gdLst>
              <a:gd name="T0" fmla="*/ 228236 w 634"/>
              <a:gd name="T1" fmla="*/ 84762 h 619"/>
              <a:gd name="T2" fmla="*/ 148552 w 634"/>
              <a:gd name="T3" fmla="*/ 74302 h 619"/>
              <a:gd name="T4" fmla="*/ 111414 w 634"/>
              <a:gd name="T5" fmla="*/ 0 h 619"/>
              <a:gd name="T6" fmla="*/ 79324 w 634"/>
              <a:gd name="T7" fmla="*/ 74302 h 619"/>
              <a:gd name="T8" fmla="*/ 0 w 634"/>
              <a:gd name="T9" fmla="*/ 84762 h 619"/>
              <a:gd name="T10" fmla="*/ 58411 w 634"/>
              <a:gd name="T11" fmla="*/ 143554 h 619"/>
              <a:gd name="T12" fmla="*/ 42186 w 634"/>
              <a:gd name="T13" fmla="*/ 222905 h 619"/>
              <a:gd name="T14" fmla="*/ 111414 w 634"/>
              <a:gd name="T15" fmla="*/ 185754 h 619"/>
              <a:gd name="T16" fmla="*/ 185690 w 634"/>
              <a:gd name="T17" fmla="*/ 222905 h 619"/>
              <a:gd name="T18" fmla="*/ 169825 w 634"/>
              <a:gd name="T19" fmla="*/ 143554 h 619"/>
              <a:gd name="T20" fmla="*/ 228236 w 634"/>
              <a:gd name="T21" fmla="*/ 84762 h 619"/>
              <a:gd name="T22" fmla="*/ 111414 w 634"/>
              <a:gd name="T23" fmla="*/ 169884 h 619"/>
              <a:gd name="T24" fmla="*/ 58411 w 634"/>
              <a:gd name="T25" fmla="*/ 196575 h 619"/>
              <a:gd name="T26" fmla="*/ 68868 w 634"/>
              <a:gd name="T27" fmla="*/ 137783 h 619"/>
              <a:gd name="T28" fmla="*/ 26321 w 634"/>
              <a:gd name="T29" fmla="*/ 95582 h 619"/>
              <a:gd name="T30" fmla="*/ 84732 w 634"/>
              <a:gd name="T31" fmla="*/ 84762 h 619"/>
              <a:gd name="T32" fmla="*/ 111414 w 634"/>
              <a:gd name="T33" fmla="*/ 26330 h 619"/>
              <a:gd name="T34" fmla="*/ 138096 w 634"/>
              <a:gd name="T35" fmla="*/ 84762 h 619"/>
              <a:gd name="T36" fmla="*/ 201555 w 634"/>
              <a:gd name="T37" fmla="*/ 95582 h 619"/>
              <a:gd name="T38" fmla="*/ 153600 w 634"/>
              <a:gd name="T39" fmla="*/ 137783 h 619"/>
              <a:gd name="T40" fmla="*/ 164417 w 634"/>
              <a:gd name="T41" fmla="*/ 201625 h 619"/>
              <a:gd name="T42" fmla="*/ 111414 w 634"/>
              <a:gd name="T43" fmla="*/ 169884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4" h="619">
                <a:moveTo>
                  <a:pt x="633" y="235"/>
                </a:moveTo>
                <a:lnTo>
                  <a:pt x="412" y="206"/>
                </a:lnTo>
                <a:lnTo>
                  <a:pt x="309" y="0"/>
                </a:lnTo>
                <a:lnTo>
                  <a:pt x="220" y="206"/>
                </a:lnTo>
                <a:lnTo>
                  <a:pt x="0" y="235"/>
                </a:lnTo>
                <a:lnTo>
                  <a:pt x="162" y="398"/>
                </a:lnTo>
                <a:lnTo>
                  <a:pt x="117" y="618"/>
                </a:lnTo>
                <a:lnTo>
                  <a:pt x="309" y="515"/>
                </a:lnTo>
                <a:lnTo>
                  <a:pt x="515" y="618"/>
                </a:lnTo>
                <a:lnTo>
                  <a:pt x="471" y="398"/>
                </a:lnTo>
                <a:lnTo>
                  <a:pt x="633" y="235"/>
                </a:lnTo>
                <a:close/>
                <a:moveTo>
                  <a:pt x="309" y="471"/>
                </a:moveTo>
                <a:lnTo>
                  <a:pt x="162" y="545"/>
                </a:lnTo>
                <a:lnTo>
                  <a:pt x="191" y="382"/>
                </a:lnTo>
                <a:lnTo>
                  <a:pt x="73" y="265"/>
                </a:lnTo>
                <a:lnTo>
                  <a:pt x="235" y="235"/>
                </a:lnTo>
                <a:lnTo>
                  <a:pt x="309" y="73"/>
                </a:lnTo>
                <a:lnTo>
                  <a:pt x="383" y="235"/>
                </a:lnTo>
                <a:lnTo>
                  <a:pt x="559" y="265"/>
                </a:lnTo>
                <a:lnTo>
                  <a:pt x="426" y="382"/>
                </a:lnTo>
                <a:lnTo>
                  <a:pt x="456" y="559"/>
                </a:lnTo>
                <a:lnTo>
                  <a:pt x="309" y="471"/>
                </a:lnTo>
                <a:close/>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dirty="0"/>
          </a:p>
        </p:txBody>
      </p:sp>
      <p:sp>
        <p:nvSpPr>
          <p:cNvPr id="9" name="TextBox 8"/>
          <p:cNvSpPr txBox="1"/>
          <p:nvPr/>
        </p:nvSpPr>
        <p:spPr>
          <a:xfrm>
            <a:off x="804829" y="2508004"/>
            <a:ext cx="2404942" cy="646331"/>
          </a:xfrm>
          <a:prstGeom prst="rect">
            <a:avLst/>
          </a:prstGeom>
          <a:noFill/>
        </p:spPr>
        <p:txBody>
          <a:bodyPr wrap="square" rtlCol="0">
            <a:spAutoFit/>
          </a:bodyPr>
          <a:lstStyle/>
          <a:p>
            <a:pPr algn="ctr"/>
            <a:r>
              <a:rPr lang="en-US" dirty="0"/>
              <a:t>Ready-Mixed Concrete</a:t>
            </a:r>
          </a:p>
        </p:txBody>
      </p:sp>
      <p:sp>
        <p:nvSpPr>
          <p:cNvPr id="11" name="TextBox 10"/>
          <p:cNvSpPr txBox="1"/>
          <p:nvPr/>
        </p:nvSpPr>
        <p:spPr>
          <a:xfrm>
            <a:off x="3453417" y="2508004"/>
            <a:ext cx="2404942" cy="646331"/>
          </a:xfrm>
          <a:prstGeom prst="rect">
            <a:avLst/>
          </a:prstGeom>
          <a:noFill/>
        </p:spPr>
        <p:txBody>
          <a:bodyPr wrap="square" rtlCol="0">
            <a:spAutoFit/>
          </a:bodyPr>
          <a:lstStyle/>
          <a:p>
            <a:pPr algn="ctr"/>
            <a:r>
              <a:rPr lang="en-US" dirty="0"/>
              <a:t>Ready-Mixed Concrete</a:t>
            </a:r>
          </a:p>
        </p:txBody>
      </p:sp>
      <p:sp>
        <p:nvSpPr>
          <p:cNvPr id="12" name="TextBox 11"/>
          <p:cNvSpPr txBox="1"/>
          <p:nvPr/>
        </p:nvSpPr>
        <p:spPr>
          <a:xfrm>
            <a:off x="804829" y="4870199"/>
            <a:ext cx="2404942" cy="646331"/>
          </a:xfrm>
          <a:prstGeom prst="rect">
            <a:avLst/>
          </a:prstGeom>
          <a:noFill/>
        </p:spPr>
        <p:txBody>
          <a:bodyPr wrap="square" rtlCol="0">
            <a:spAutoFit/>
          </a:bodyPr>
          <a:lstStyle/>
          <a:p>
            <a:pPr algn="ctr"/>
            <a:r>
              <a:rPr lang="en-US" dirty="0"/>
              <a:t>Value-Added </a:t>
            </a:r>
          </a:p>
          <a:p>
            <a:pPr algn="ctr"/>
            <a:r>
              <a:rPr lang="en-US" dirty="0"/>
              <a:t>Services</a:t>
            </a:r>
          </a:p>
        </p:txBody>
      </p:sp>
      <p:sp>
        <p:nvSpPr>
          <p:cNvPr id="13" name="TextBox 12"/>
          <p:cNvSpPr txBox="1"/>
          <p:nvPr/>
        </p:nvSpPr>
        <p:spPr>
          <a:xfrm>
            <a:off x="3453417" y="4870199"/>
            <a:ext cx="2404942" cy="646331"/>
          </a:xfrm>
          <a:prstGeom prst="rect">
            <a:avLst/>
          </a:prstGeom>
          <a:noFill/>
        </p:spPr>
        <p:txBody>
          <a:bodyPr wrap="square" rtlCol="0">
            <a:spAutoFit/>
          </a:bodyPr>
          <a:lstStyle/>
          <a:p>
            <a:pPr algn="ctr"/>
            <a:r>
              <a:rPr lang="en-US" dirty="0"/>
              <a:t>Value-Added </a:t>
            </a:r>
          </a:p>
          <a:p>
            <a:pPr algn="ctr"/>
            <a:r>
              <a:rPr lang="en-US" dirty="0"/>
              <a:t>Services</a:t>
            </a:r>
          </a:p>
        </p:txBody>
      </p:sp>
      <p:sp>
        <p:nvSpPr>
          <p:cNvPr id="14" name="TextBox 13"/>
          <p:cNvSpPr txBox="1"/>
          <p:nvPr/>
        </p:nvSpPr>
        <p:spPr>
          <a:xfrm>
            <a:off x="6850251" y="1216067"/>
            <a:ext cx="3085246" cy="375873"/>
          </a:xfrm>
          <a:prstGeom prst="rect">
            <a:avLst/>
          </a:prstGeom>
          <a:noFill/>
        </p:spPr>
        <p:txBody>
          <a:bodyPr wrap="square" rtlCol="0">
            <a:spAutoFit/>
          </a:bodyPr>
          <a:lstStyle/>
          <a:p>
            <a:r>
              <a:rPr lang="en-US" dirty="0">
                <a:latin typeface="+mj-lt"/>
              </a:rPr>
              <a:t>Ready-Mixed Concrete</a:t>
            </a:r>
          </a:p>
        </p:txBody>
      </p:sp>
      <p:sp>
        <p:nvSpPr>
          <p:cNvPr id="15" name="TextBox 14"/>
          <p:cNvSpPr txBox="1"/>
          <p:nvPr/>
        </p:nvSpPr>
        <p:spPr>
          <a:xfrm>
            <a:off x="6850251" y="1640216"/>
            <a:ext cx="4503549" cy="646331"/>
          </a:xfrm>
          <a:prstGeom prst="rect">
            <a:avLst/>
          </a:prstGeom>
          <a:noFill/>
        </p:spPr>
        <p:txBody>
          <a:bodyPr wrap="square" rtlCol="0">
            <a:spAutoFit/>
          </a:bodyPr>
          <a:lstStyle/>
          <a:p>
            <a:pPr algn="just"/>
            <a:r>
              <a:rPr lang="en-US" sz="1200" dirty="0"/>
              <a:t>We produce crushed stone aggregates, sand and gravel from nine aggregates facilities located in New Jersey, Oklahoma, and Texas.</a:t>
            </a:r>
          </a:p>
        </p:txBody>
      </p:sp>
      <p:sp>
        <p:nvSpPr>
          <p:cNvPr id="18" name="TextBox 17"/>
          <p:cNvSpPr txBox="1"/>
          <p:nvPr/>
        </p:nvSpPr>
        <p:spPr>
          <a:xfrm>
            <a:off x="6850251" y="2416757"/>
            <a:ext cx="3085246" cy="369332"/>
          </a:xfrm>
          <a:prstGeom prst="rect">
            <a:avLst/>
          </a:prstGeom>
          <a:noFill/>
        </p:spPr>
        <p:txBody>
          <a:bodyPr wrap="square" rtlCol="0">
            <a:spAutoFit/>
          </a:bodyPr>
          <a:lstStyle/>
          <a:p>
            <a:r>
              <a:rPr lang="en-US" dirty="0">
                <a:latin typeface="+mj-lt"/>
              </a:rPr>
              <a:t>Aggregates</a:t>
            </a:r>
          </a:p>
        </p:txBody>
      </p:sp>
      <p:sp>
        <p:nvSpPr>
          <p:cNvPr id="19" name="TextBox 18"/>
          <p:cNvSpPr txBox="1"/>
          <p:nvPr/>
        </p:nvSpPr>
        <p:spPr>
          <a:xfrm>
            <a:off x="6850251" y="2840906"/>
            <a:ext cx="4503549" cy="646331"/>
          </a:xfrm>
          <a:prstGeom prst="rect">
            <a:avLst/>
          </a:prstGeom>
          <a:noFill/>
        </p:spPr>
        <p:txBody>
          <a:bodyPr wrap="square" rtlCol="0">
            <a:spAutoFit/>
          </a:bodyPr>
          <a:lstStyle/>
          <a:p>
            <a:pPr algn="just"/>
            <a:r>
              <a:rPr lang="en-US" sz="1200" dirty="0"/>
              <a:t>We produce crushed stone aggregates, sand and gravel from nine aggregates facilities located in New Jersey, Oklahoma, and Texas.</a:t>
            </a:r>
          </a:p>
        </p:txBody>
      </p:sp>
      <p:sp>
        <p:nvSpPr>
          <p:cNvPr id="21" name="TextBox 20"/>
          <p:cNvSpPr txBox="1"/>
          <p:nvPr/>
        </p:nvSpPr>
        <p:spPr>
          <a:xfrm>
            <a:off x="6850251" y="3617447"/>
            <a:ext cx="3085246" cy="375873"/>
          </a:xfrm>
          <a:prstGeom prst="rect">
            <a:avLst/>
          </a:prstGeom>
          <a:noFill/>
        </p:spPr>
        <p:txBody>
          <a:bodyPr wrap="square" rtlCol="0">
            <a:spAutoFit/>
          </a:bodyPr>
          <a:lstStyle/>
          <a:p>
            <a:r>
              <a:rPr lang="en-US" dirty="0">
                <a:latin typeface="+mj-lt"/>
              </a:rPr>
              <a:t>Value-Added Services</a:t>
            </a:r>
          </a:p>
        </p:txBody>
      </p:sp>
      <p:sp>
        <p:nvSpPr>
          <p:cNvPr id="22" name="TextBox 21"/>
          <p:cNvSpPr txBox="1"/>
          <p:nvPr/>
        </p:nvSpPr>
        <p:spPr>
          <a:xfrm>
            <a:off x="6850251" y="4041596"/>
            <a:ext cx="4503549" cy="646331"/>
          </a:xfrm>
          <a:prstGeom prst="rect">
            <a:avLst/>
          </a:prstGeom>
          <a:noFill/>
        </p:spPr>
        <p:txBody>
          <a:bodyPr wrap="square" rtlCol="0">
            <a:spAutoFit/>
          </a:bodyPr>
          <a:lstStyle/>
          <a:p>
            <a:pPr algn="just"/>
            <a:r>
              <a:rPr lang="en-US" sz="1200" dirty="0"/>
              <a:t>We produce crushed stone aggregates, sand and gravel from nine aggregates facilities located in New Jersey, Oklahoma, and Texas.</a:t>
            </a:r>
          </a:p>
        </p:txBody>
      </p:sp>
      <p:sp>
        <p:nvSpPr>
          <p:cNvPr id="24" name="TextBox 23"/>
          <p:cNvSpPr txBox="1"/>
          <p:nvPr/>
        </p:nvSpPr>
        <p:spPr>
          <a:xfrm>
            <a:off x="6850250" y="4818137"/>
            <a:ext cx="4108035" cy="369332"/>
          </a:xfrm>
          <a:prstGeom prst="rect">
            <a:avLst/>
          </a:prstGeom>
          <a:noFill/>
        </p:spPr>
        <p:txBody>
          <a:bodyPr wrap="square" rtlCol="0">
            <a:spAutoFit/>
          </a:bodyPr>
          <a:lstStyle/>
          <a:p>
            <a:r>
              <a:rPr lang="en-US" dirty="0">
                <a:latin typeface="+mj-lt"/>
              </a:rPr>
              <a:t>Specialty Products/Solutions</a:t>
            </a:r>
          </a:p>
        </p:txBody>
      </p:sp>
      <p:sp>
        <p:nvSpPr>
          <p:cNvPr id="25" name="TextBox 24"/>
          <p:cNvSpPr txBox="1"/>
          <p:nvPr/>
        </p:nvSpPr>
        <p:spPr>
          <a:xfrm>
            <a:off x="6850251" y="5242286"/>
            <a:ext cx="4503549" cy="646331"/>
          </a:xfrm>
          <a:prstGeom prst="rect">
            <a:avLst/>
          </a:prstGeom>
          <a:noFill/>
        </p:spPr>
        <p:txBody>
          <a:bodyPr wrap="square" rtlCol="0">
            <a:spAutoFit/>
          </a:bodyPr>
          <a:lstStyle/>
          <a:p>
            <a:pPr algn="just"/>
            <a:r>
              <a:rPr lang="en-US" sz="1200" dirty="0"/>
              <a:t>We produce crushed stone aggregates, sand and gravel from nine aggregates facilities located in New Jersey, Oklahoma, and Texas.</a:t>
            </a:r>
          </a:p>
        </p:txBody>
      </p:sp>
    </p:spTree>
    <p:extLst>
      <p:ext uri="{BB962C8B-B14F-4D97-AF65-F5344CB8AC3E}">
        <p14:creationId xmlns:p14="http://schemas.microsoft.com/office/powerpoint/2010/main" val="1813080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List point services</a:t>
            </a:r>
          </a:p>
        </p:txBody>
      </p:sp>
      <p:sp>
        <p:nvSpPr>
          <p:cNvPr id="3" name="Slide Number Placeholder 2"/>
          <p:cNvSpPr>
            <a:spLocks noGrp="1"/>
          </p:cNvSpPr>
          <p:nvPr>
            <p:ph type="sldNum" sz="quarter" idx="12"/>
          </p:nvPr>
        </p:nvSpPr>
        <p:spPr/>
        <p:txBody>
          <a:bodyPr/>
          <a:lstStyle/>
          <a:p>
            <a:fld id="{07498877-FAF1-8644-AEDA-BD536F4A9B70}" type="slidenum">
              <a:rPr lang="en-US" smtClean="0"/>
              <a:t>13</a:t>
            </a:fld>
            <a:endParaRPr lang="en-US"/>
          </a:p>
        </p:txBody>
      </p:sp>
      <p:grpSp>
        <p:nvGrpSpPr>
          <p:cNvPr id="63" name="Group 62"/>
          <p:cNvGrpSpPr/>
          <p:nvPr/>
        </p:nvGrpSpPr>
        <p:grpSpPr>
          <a:xfrm>
            <a:off x="991150" y="1735810"/>
            <a:ext cx="9968713" cy="3844135"/>
            <a:chOff x="2454156" y="3822539"/>
            <a:chExt cx="19665702" cy="7583491"/>
          </a:xfrm>
        </p:grpSpPr>
        <p:sp>
          <p:nvSpPr>
            <p:cNvPr id="64" name="Oval 63"/>
            <p:cNvSpPr/>
            <p:nvPr/>
          </p:nvSpPr>
          <p:spPr>
            <a:xfrm>
              <a:off x="3689816" y="3822539"/>
              <a:ext cx="1652954" cy="1652954"/>
            </a:xfrm>
            <a:prstGeom prst="ellipse">
              <a:avLst/>
            </a:prstGeom>
            <a:solidFill>
              <a:srgbClr val="163258"/>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65" name="Oval 64"/>
            <p:cNvSpPr/>
            <p:nvPr/>
          </p:nvSpPr>
          <p:spPr>
            <a:xfrm>
              <a:off x="8676520" y="3822539"/>
              <a:ext cx="1652954" cy="1652954"/>
            </a:xfrm>
            <a:prstGeom prst="ellipse">
              <a:avLst/>
            </a:prstGeom>
            <a:solidFill>
              <a:schemeClr val="bg1">
                <a:lumMod val="50000"/>
              </a:schemeClr>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66" name="Oval 65"/>
            <p:cNvSpPr/>
            <p:nvPr/>
          </p:nvSpPr>
          <p:spPr>
            <a:xfrm>
              <a:off x="13663224" y="3822539"/>
              <a:ext cx="1652954" cy="1652954"/>
            </a:xfrm>
            <a:prstGeom prst="ellipse">
              <a:avLst/>
            </a:prstGeom>
            <a:solidFill>
              <a:schemeClr val="bg1">
                <a:lumMod val="75000"/>
              </a:schemeClr>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67" name="Oval 66"/>
            <p:cNvSpPr/>
            <p:nvPr/>
          </p:nvSpPr>
          <p:spPr>
            <a:xfrm>
              <a:off x="18649928" y="3855291"/>
              <a:ext cx="1652954" cy="1652954"/>
            </a:xfrm>
            <a:prstGeom prst="ellipse">
              <a:avLst/>
            </a:prstGeom>
            <a:solidFill>
              <a:srgbClr val="3C81AA"/>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68" name="Freeform 43"/>
            <p:cNvSpPr>
              <a:spLocks noEditPoints="1"/>
            </p:cNvSpPr>
            <p:nvPr/>
          </p:nvSpPr>
          <p:spPr bwMode="auto">
            <a:xfrm>
              <a:off x="14165374" y="4248481"/>
              <a:ext cx="648654" cy="801070"/>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black"/>
                </a:solidFill>
                <a:effectLst/>
                <a:uLnTx/>
                <a:uFillTx/>
                <a:ea typeface="宋体" charset="0"/>
                <a:cs typeface="Helvetica Neue Light"/>
              </a:endParaRPr>
            </a:p>
          </p:txBody>
        </p:sp>
        <p:sp>
          <p:nvSpPr>
            <p:cNvPr id="69" name="Freeform 45"/>
            <p:cNvSpPr>
              <a:spLocks noEditPoints="1"/>
            </p:cNvSpPr>
            <p:nvPr/>
          </p:nvSpPr>
          <p:spPr bwMode="auto">
            <a:xfrm>
              <a:off x="4212937" y="4292788"/>
              <a:ext cx="588395" cy="71245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black"/>
                </a:solidFill>
                <a:effectLst/>
                <a:uLnTx/>
                <a:uFillTx/>
                <a:ea typeface="宋体" charset="0"/>
                <a:cs typeface="Helvetica Neue Light"/>
              </a:endParaRPr>
            </a:p>
          </p:txBody>
        </p:sp>
        <p:sp>
          <p:nvSpPr>
            <p:cNvPr id="70" name="Freeform 66"/>
            <p:cNvSpPr>
              <a:spLocks noEditPoints="1"/>
            </p:cNvSpPr>
            <p:nvPr/>
          </p:nvSpPr>
          <p:spPr bwMode="auto">
            <a:xfrm>
              <a:off x="9242261" y="4443755"/>
              <a:ext cx="521472" cy="561489"/>
            </a:xfrm>
            <a:custGeom>
              <a:avLst/>
              <a:gdLst>
                <a:gd name="T0" fmla="*/ 169 w 176"/>
                <a:gd name="T1" fmla="*/ 0 h 190"/>
                <a:gd name="T2" fmla="*/ 7 w 176"/>
                <a:gd name="T3" fmla="*/ 0 h 190"/>
                <a:gd name="T4" fmla="*/ 0 w 176"/>
                <a:gd name="T5" fmla="*/ 52 h 190"/>
                <a:gd name="T6" fmla="*/ 88 w 176"/>
                <a:gd name="T7" fmla="*/ 190 h 190"/>
                <a:gd name="T8" fmla="*/ 176 w 176"/>
                <a:gd name="T9" fmla="*/ 52 h 190"/>
                <a:gd name="T10" fmla="*/ 169 w 176"/>
                <a:gd name="T11" fmla="*/ 0 h 190"/>
                <a:gd name="T12" fmla="*/ 34 w 176"/>
                <a:gd name="T13" fmla="*/ 52 h 190"/>
                <a:gd name="T14" fmla="*/ 54 w 176"/>
                <a:gd name="T15" fmla="*/ 32 h 190"/>
                <a:gd name="T16" fmla="*/ 74 w 176"/>
                <a:gd name="T17" fmla="*/ 52 h 190"/>
                <a:gd name="T18" fmla="*/ 54 w 176"/>
                <a:gd name="T19" fmla="*/ 72 h 190"/>
                <a:gd name="T20" fmla="*/ 34 w 176"/>
                <a:gd name="T21" fmla="*/ 52 h 190"/>
                <a:gd name="T22" fmla="*/ 88 w 176"/>
                <a:gd name="T23" fmla="*/ 154 h 190"/>
                <a:gd name="T24" fmla="*/ 46 w 176"/>
                <a:gd name="T25" fmla="*/ 120 h 190"/>
                <a:gd name="T26" fmla="*/ 88 w 176"/>
                <a:gd name="T27" fmla="*/ 140 h 190"/>
                <a:gd name="T28" fmla="*/ 130 w 176"/>
                <a:gd name="T29" fmla="*/ 120 h 190"/>
                <a:gd name="T30" fmla="*/ 88 w 176"/>
                <a:gd name="T31" fmla="*/ 154 h 190"/>
                <a:gd name="T32" fmla="*/ 124 w 176"/>
                <a:gd name="T33" fmla="*/ 72 h 190"/>
                <a:gd name="T34" fmla="*/ 104 w 176"/>
                <a:gd name="T35" fmla="*/ 52 h 190"/>
                <a:gd name="T36" fmla="*/ 124 w 176"/>
                <a:gd name="T37" fmla="*/ 32 h 190"/>
                <a:gd name="T38" fmla="*/ 144 w 176"/>
                <a:gd name="T39" fmla="*/ 52 h 190"/>
                <a:gd name="T40" fmla="*/ 124 w 176"/>
                <a:gd name="T41" fmla="*/ 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90">
                  <a:moveTo>
                    <a:pt x="169" y="0"/>
                  </a:moveTo>
                  <a:cubicBezTo>
                    <a:pt x="7" y="0"/>
                    <a:pt x="7" y="0"/>
                    <a:pt x="7" y="0"/>
                  </a:cubicBezTo>
                  <a:cubicBezTo>
                    <a:pt x="3" y="16"/>
                    <a:pt x="0" y="34"/>
                    <a:pt x="0" y="52"/>
                  </a:cubicBezTo>
                  <a:cubicBezTo>
                    <a:pt x="0" y="128"/>
                    <a:pt x="40" y="190"/>
                    <a:pt x="88" y="190"/>
                  </a:cubicBezTo>
                  <a:cubicBezTo>
                    <a:pt x="136" y="190"/>
                    <a:pt x="176" y="128"/>
                    <a:pt x="176" y="52"/>
                  </a:cubicBezTo>
                  <a:cubicBezTo>
                    <a:pt x="176" y="34"/>
                    <a:pt x="173" y="16"/>
                    <a:pt x="169" y="0"/>
                  </a:cubicBezTo>
                  <a:close/>
                  <a:moveTo>
                    <a:pt x="34" y="52"/>
                  </a:moveTo>
                  <a:cubicBezTo>
                    <a:pt x="34" y="41"/>
                    <a:pt x="43" y="32"/>
                    <a:pt x="54" y="32"/>
                  </a:cubicBezTo>
                  <a:cubicBezTo>
                    <a:pt x="65" y="32"/>
                    <a:pt x="74" y="41"/>
                    <a:pt x="74" y="52"/>
                  </a:cubicBezTo>
                  <a:cubicBezTo>
                    <a:pt x="74" y="63"/>
                    <a:pt x="65" y="72"/>
                    <a:pt x="54" y="72"/>
                  </a:cubicBezTo>
                  <a:cubicBezTo>
                    <a:pt x="43" y="72"/>
                    <a:pt x="34" y="63"/>
                    <a:pt x="34" y="52"/>
                  </a:cubicBezTo>
                  <a:close/>
                  <a:moveTo>
                    <a:pt x="88" y="154"/>
                  </a:moveTo>
                  <a:cubicBezTo>
                    <a:pt x="67" y="154"/>
                    <a:pt x="49" y="139"/>
                    <a:pt x="46" y="120"/>
                  </a:cubicBezTo>
                  <a:cubicBezTo>
                    <a:pt x="56" y="132"/>
                    <a:pt x="71" y="140"/>
                    <a:pt x="88" y="140"/>
                  </a:cubicBezTo>
                  <a:cubicBezTo>
                    <a:pt x="105" y="140"/>
                    <a:pt x="120" y="132"/>
                    <a:pt x="130" y="120"/>
                  </a:cubicBezTo>
                  <a:cubicBezTo>
                    <a:pt x="127" y="139"/>
                    <a:pt x="109" y="154"/>
                    <a:pt x="88" y="154"/>
                  </a:cubicBezTo>
                  <a:close/>
                  <a:moveTo>
                    <a:pt x="124" y="72"/>
                  </a:moveTo>
                  <a:cubicBezTo>
                    <a:pt x="113" y="72"/>
                    <a:pt x="104" y="63"/>
                    <a:pt x="104" y="52"/>
                  </a:cubicBezTo>
                  <a:cubicBezTo>
                    <a:pt x="104" y="41"/>
                    <a:pt x="113" y="32"/>
                    <a:pt x="124" y="32"/>
                  </a:cubicBezTo>
                  <a:cubicBezTo>
                    <a:pt x="135" y="32"/>
                    <a:pt x="144" y="41"/>
                    <a:pt x="144" y="52"/>
                  </a:cubicBezTo>
                  <a:cubicBezTo>
                    <a:pt x="144" y="63"/>
                    <a:pt x="135" y="72"/>
                    <a:pt x="124" y="72"/>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prstClr val="black"/>
                </a:solidFill>
                <a:effectLst/>
                <a:uLnTx/>
                <a:uFillTx/>
                <a:cs typeface="Helvetica Neue Light"/>
              </a:endParaRPr>
            </a:p>
          </p:txBody>
        </p:sp>
        <p:sp>
          <p:nvSpPr>
            <p:cNvPr id="71" name="TextBox 70"/>
            <p:cNvSpPr txBox="1"/>
            <p:nvPr/>
          </p:nvSpPr>
          <p:spPr>
            <a:xfrm>
              <a:off x="2454156" y="5539336"/>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72" name="Rectangle 71"/>
            <p:cNvSpPr/>
            <p:nvPr/>
          </p:nvSpPr>
          <p:spPr>
            <a:xfrm>
              <a:off x="2485523" y="6223539"/>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73" name="TextBox 72"/>
            <p:cNvSpPr txBox="1"/>
            <p:nvPr/>
          </p:nvSpPr>
          <p:spPr>
            <a:xfrm>
              <a:off x="7388107" y="5539336"/>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74" name="Rectangle 73"/>
            <p:cNvSpPr/>
            <p:nvPr/>
          </p:nvSpPr>
          <p:spPr>
            <a:xfrm>
              <a:off x="7419473" y="6223539"/>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75" name="TextBox 74"/>
            <p:cNvSpPr txBox="1"/>
            <p:nvPr/>
          </p:nvSpPr>
          <p:spPr>
            <a:xfrm>
              <a:off x="12322054" y="5539336"/>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76" name="Rectangle 75"/>
            <p:cNvSpPr/>
            <p:nvPr/>
          </p:nvSpPr>
          <p:spPr>
            <a:xfrm>
              <a:off x="12353422" y="6223539"/>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77" name="TextBox 76"/>
            <p:cNvSpPr txBox="1"/>
            <p:nvPr/>
          </p:nvSpPr>
          <p:spPr>
            <a:xfrm>
              <a:off x="17256003" y="5515030"/>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78" name="Rectangle 77"/>
            <p:cNvSpPr/>
            <p:nvPr/>
          </p:nvSpPr>
          <p:spPr>
            <a:xfrm>
              <a:off x="17287369" y="6199231"/>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79" name="Oval 78"/>
            <p:cNvSpPr/>
            <p:nvPr/>
          </p:nvSpPr>
          <p:spPr>
            <a:xfrm>
              <a:off x="3689816" y="8094284"/>
              <a:ext cx="1652954" cy="1652954"/>
            </a:xfrm>
            <a:prstGeom prst="ellipse">
              <a:avLst/>
            </a:prstGeom>
            <a:solidFill>
              <a:srgbClr val="3C81AA"/>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80" name="Oval 79"/>
            <p:cNvSpPr/>
            <p:nvPr/>
          </p:nvSpPr>
          <p:spPr>
            <a:xfrm>
              <a:off x="8676520" y="8094284"/>
              <a:ext cx="1652954" cy="1652954"/>
            </a:xfrm>
            <a:prstGeom prst="ellipse">
              <a:avLst/>
            </a:prstGeom>
            <a:solidFill>
              <a:srgbClr val="163258"/>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81" name="Oval 80"/>
            <p:cNvSpPr/>
            <p:nvPr/>
          </p:nvSpPr>
          <p:spPr>
            <a:xfrm>
              <a:off x="13663224" y="8094284"/>
              <a:ext cx="1652954" cy="1652954"/>
            </a:xfrm>
            <a:prstGeom prst="ellipse">
              <a:avLst/>
            </a:prstGeom>
            <a:solidFill>
              <a:schemeClr val="bg1">
                <a:lumMod val="50000"/>
              </a:schemeClr>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82" name="Oval 81"/>
            <p:cNvSpPr/>
            <p:nvPr/>
          </p:nvSpPr>
          <p:spPr>
            <a:xfrm>
              <a:off x="18649928" y="8127036"/>
              <a:ext cx="1652954" cy="1652954"/>
            </a:xfrm>
            <a:prstGeom prst="ellipse">
              <a:avLst/>
            </a:prstGeom>
            <a:solidFill>
              <a:schemeClr val="bg1">
                <a:lumMod val="75000"/>
              </a:schemeClr>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white"/>
                </a:solidFill>
                <a:effectLst/>
                <a:uLnTx/>
                <a:uFillTx/>
                <a:ea typeface=""/>
                <a:cs typeface="Helvetica Neue Light"/>
              </a:endParaRPr>
            </a:p>
          </p:txBody>
        </p:sp>
        <p:sp>
          <p:nvSpPr>
            <p:cNvPr id="83" name="Freeform 44"/>
            <p:cNvSpPr>
              <a:spLocks noEditPoints="1"/>
            </p:cNvSpPr>
            <p:nvPr/>
          </p:nvSpPr>
          <p:spPr bwMode="auto">
            <a:xfrm>
              <a:off x="19059920" y="8616780"/>
              <a:ext cx="832969" cy="67346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black"/>
                </a:solidFill>
                <a:effectLst/>
                <a:uLnTx/>
                <a:uFillTx/>
                <a:ea typeface="宋体" charset="0"/>
                <a:cs typeface="Helvetica Neue Light"/>
              </a:endParaRPr>
            </a:p>
          </p:txBody>
        </p:sp>
        <p:sp>
          <p:nvSpPr>
            <p:cNvPr id="84" name="TextBox 83"/>
            <p:cNvSpPr txBox="1"/>
            <p:nvPr/>
          </p:nvSpPr>
          <p:spPr>
            <a:xfrm>
              <a:off x="2454156" y="9811085"/>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85" name="Rectangle 84"/>
            <p:cNvSpPr/>
            <p:nvPr/>
          </p:nvSpPr>
          <p:spPr>
            <a:xfrm>
              <a:off x="2485523" y="10495284"/>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86" name="TextBox 85"/>
            <p:cNvSpPr txBox="1"/>
            <p:nvPr/>
          </p:nvSpPr>
          <p:spPr>
            <a:xfrm>
              <a:off x="7388107" y="9811085"/>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87" name="Rectangle 86"/>
            <p:cNvSpPr/>
            <p:nvPr/>
          </p:nvSpPr>
          <p:spPr>
            <a:xfrm>
              <a:off x="7419473" y="10495284"/>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88" name="TextBox 87"/>
            <p:cNvSpPr txBox="1"/>
            <p:nvPr/>
          </p:nvSpPr>
          <p:spPr>
            <a:xfrm>
              <a:off x="12322054" y="9811085"/>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89" name="Rectangle 88"/>
            <p:cNvSpPr/>
            <p:nvPr/>
          </p:nvSpPr>
          <p:spPr>
            <a:xfrm>
              <a:off x="12353422" y="10495284"/>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sp>
          <p:nvSpPr>
            <p:cNvPr id="90" name="TextBox 89"/>
            <p:cNvSpPr txBox="1"/>
            <p:nvPr/>
          </p:nvSpPr>
          <p:spPr>
            <a:xfrm>
              <a:off x="17256003" y="9786777"/>
              <a:ext cx="4240591" cy="54644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d-ID" sz="1200" b="1" i="0" u="none" strike="noStrike" kern="0" cap="none" spc="0" normalizeH="0" baseline="0" noProof="0" dirty="0">
                  <a:ln>
                    <a:noFill/>
                  </a:ln>
                  <a:solidFill>
                    <a:sysClr val="windowText" lastClr="000000"/>
                  </a:solidFill>
                  <a:effectLst/>
                  <a:uLnTx/>
                  <a:uFillTx/>
                  <a:cs typeface="Helvetica Neue Medium"/>
                </a:rPr>
                <a:t>Item | Subtitle Here</a:t>
              </a:r>
            </a:p>
          </p:txBody>
        </p:sp>
        <p:sp>
          <p:nvSpPr>
            <p:cNvPr id="91" name="Rectangle 90"/>
            <p:cNvSpPr/>
            <p:nvPr/>
          </p:nvSpPr>
          <p:spPr>
            <a:xfrm>
              <a:off x="17287369" y="10470975"/>
              <a:ext cx="4832489" cy="910746"/>
            </a:xfrm>
            <a:prstGeom prst="rect">
              <a:avLst/>
            </a:prstGeom>
          </p:spPr>
          <p:txBody>
            <a:bodyPr wrap="square">
              <a:sp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id-ID" sz="1000" b="0" i="0" u="none" strike="noStrike" kern="0" cap="none" spc="0" normalizeH="0" baseline="0" noProof="0" dirty="0">
                  <a:ln>
                    <a:noFill/>
                  </a:ln>
                  <a:solidFill>
                    <a:prstClr val="white">
                      <a:lumMod val="50000"/>
                    </a:prstClr>
                  </a:solidFill>
                  <a:effectLst/>
                  <a:uLnTx/>
                  <a:uFillTx/>
                  <a:cs typeface="Helvetica Neue"/>
                </a:rPr>
                <a:t>Geplis dipsam volorib vendian debist lignist quantium temab ium exper</a:t>
              </a:r>
            </a:p>
          </p:txBody>
        </p:sp>
        <p:grpSp>
          <p:nvGrpSpPr>
            <p:cNvPr id="92" name="Group 91"/>
            <p:cNvGrpSpPr/>
            <p:nvPr/>
          </p:nvGrpSpPr>
          <p:grpSpPr>
            <a:xfrm>
              <a:off x="4086057" y="8555998"/>
              <a:ext cx="836464" cy="703767"/>
              <a:chOff x="4655527" y="3591990"/>
              <a:chExt cx="1408425" cy="1184992"/>
            </a:xfrm>
            <a:solidFill>
              <a:sysClr val="window" lastClr="FFFFFF"/>
            </a:solidFill>
          </p:grpSpPr>
          <p:sp>
            <p:nvSpPr>
              <p:cNvPr id="108" name="Freeform 70"/>
              <p:cNvSpPr>
                <a:spLocks noEditPoints="1"/>
              </p:cNvSpPr>
              <p:nvPr/>
            </p:nvSpPr>
            <p:spPr bwMode="auto">
              <a:xfrm>
                <a:off x="5365724" y="3591990"/>
                <a:ext cx="179544" cy="175554"/>
              </a:xfrm>
              <a:custGeom>
                <a:avLst/>
                <a:gdLst>
                  <a:gd name="T0" fmla="*/ 44 w 90"/>
                  <a:gd name="T1" fmla="*/ 88 h 88"/>
                  <a:gd name="T2" fmla="*/ 44 w 90"/>
                  <a:gd name="T3" fmla="*/ 88 h 88"/>
                  <a:gd name="T4" fmla="*/ 46 w 90"/>
                  <a:gd name="T5" fmla="*/ 88 h 88"/>
                  <a:gd name="T6" fmla="*/ 46 w 90"/>
                  <a:gd name="T7" fmla="*/ 88 h 88"/>
                  <a:gd name="T8" fmla="*/ 46 w 90"/>
                  <a:gd name="T9" fmla="*/ 88 h 88"/>
                  <a:gd name="T10" fmla="*/ 46 w 90"/>
                  <a:gd name="T11" fmla="*/ 88 h 88"/>
                  <a:gd name="T12" fmla="*/ 54 w 90"/>
                  <a:gd name="T13" fmla="*/ 88 h 88"/>
                  <a:gd name="T14" fmla="*/ 64 w 90"/>
                  <a:gd name="T15" fmla="*/ 84 h 88"/>
                  <a:gd name="T16" fmla="*/ 70 w 90"/>
                  <a:gd name="T17" fmla="*/ 80 h 88"/>
                  <a:gd name="T18" fmla="*/ 78 w 90"/>
                  <a:gd name="T19" fmla="*/ 76 h 88"/>
                  <a:gd name="T20" fmla="*/ 82 w 90"/>
                  <a:gd name="T21" fmla="*/ 68 h 88"/>
                  <a:gd name="T22" fmla="*/ 88 w 90"/>
                  <a:gd name="T23" fmla="*/ 60 h 88"/>
                  <a:gd name="T24" fmla="*/ 90 w 90"/>
                  <a:gd name="T25" fmla="*/ 52 h 88"/>
                  <a:gd name="T26" fmla="*/ 90 w 90"/>
                  <a:gd name="T27" fmla="*/ 44 h 88"/>
                  <a:gd name="T28" fmla="*/ 90 w 90"/>
                  <a:gd name="T29" fmla="*/ 44 h 88"/>
                  <a:gd name="T30" fmla="*/ 90 w 90"/>
                  <a:gd name="T31" fmla="*/ 34 h 88"/>
                  <a:gd name="T32" fmla="*/ 88 w 90"/>
                  <a:gd name="T33" fmla="*/ 26 h 88"/>
                  <a:gd name="T34" fmla="*/ 82 w 90"/>
                  <a:gd name="T35" fmla="*/ 18 h 88"/>
                  <a:gd name="T36" fmla="*/ 78 w 90"/>
                  <a:gd name="T37" fmla="*/ 12 h 88"/>
                  <a:gd name="T38" fmla="*/ 70 w 90"/>
                  <a:gd name="T39" fmla="*/ 6 h 88"/>
                  <a:gd name="T40" fmla="*/ 64 w 90"/>
                  <a:gd name="T41" fmla="*/ 2 h 88"/>
                  <a:gd name="T42" fmla="*/ 54 w 90"/>
                  <a:gd name="T43" fmla="*/ 0 h 88"/>
                  <a:gd name="T44" fmla="*/ 46 w 90"/>
                  <a:gd name="T45" fmla="*/ 0 h 88"/>
                  <a:gd name="T46" fmla="*/ 46 w 90"/>
                  <a:gd name="T47" fmla="*/ 0 h 88"/>
                  <a:gd name="T48" fmla="*/ 46 w 90"/>
                  <a:gd name="T49" fmla="*/ 0 h 88"/>
                  <a:gd name="T50" fmla="*/ 46 w 90"/>
                  <a:gd name="T51" fmla="*/ 0 h 88"/>
                  <a:gd name="T52" fmla="*/ 44 w 90"/>
                  <a:gd name="T53" fmla="*/ 0 h 88"/>
                  <a:gd name="T54" fmla="*/ 44 w 90"/>
                  <a:gd name="T55" fmla="*/ 0 h 88"/>
                  <a:gd name="T56" fmla="*/ 36 w 90"/>
                  <a:gd name="T57" fmla="*/ 0 h 88"/>
                  <a:gd name="T58" fmla="*/ 28 w 90"/>
                  <a:gd name="T59" fmla="*/ 2 h 88"/>
                  <a:gd name="T60" fmla="*/ 20 w 90"/>
                  <a:gd name="T61" fmla="*/ 6 h 88"/>
                  <a:gd name="T62" fmla="*/ 14 w 90"/>
                  <a:gd name="T63" fmla="*/ 12 h 88"/>
                  <a:gd name="T64" fmla="*/ 8 w 90"/>
                  <a:gd name="T65" fmla="*/ 18 h 88"/>
                  <a:gd name="T66" fmla="*/ 4 w 90"/>
                  <a:gd name="T67" fmla="*/ 26 h 88"/>
                  <a:gd name="T68" fmla="*/ 2 w 90"/>
                  <a:gd name="T69" fmla="*/ 34 h 88"/>
                  <a:gd name="T70" fmla="*/ 0 w 90"/>
                  <a:gd name="T71" fmla="*/ 44 h 88"/>
                  <a:gd name="T72" fmla="*/ 0 w 90"/>
                  <a:gd name="T73" fmla="*/ 44 h 88"/>
                  <a:gd name="T74" fmla="*/ 2 w 90"/>
                  <a:gd name="T75" fmla="*/ 52 h 88"/>
                  <a:gd name="T76" fmla="*/ 4 w 90"/>
                  <a:gd name="T77" fmla="*/ 60 h 88"/>
                  <a:gd name="T78" fmla="*/ 8 w 90"/>
                  <a:gd name="T79" fmla="*/ 68 h 88"/>
                  <a:gd name="T80" fmla="*/ 14 w 90"/>
                  <a:gd name="T81" fmla="*/ 76 h 88"/>
                  <a:gd name="T82" fmla="*/ 20 w 90"/>
                  <a:gd name="T83" fmla="*/ 80 h 88"/>
                  <a:gd name="T84" fmla="*/ 28 w 90"/>
                  <a:gd name="T85" fmla="*/ 84 h 88"/>
                  <a:gd name="T86" fmla="*/ 36 w 90"/>
                  <a:gd name="T87" fmla="*/ 88 h 88"/>
                  <a:gd name="T88" fmla="*/ 44 w 90"/>
                  <a:gd name="T89" fmla="*/ 88 h 88"/>
                  <a:gd name="T90" fmla="*/ 44 w 90"/>
                  <a:gd name="T91" fmla="*/ 88 h 88"/>
                  <a:gd name="T92" fmla="*/ 44 w 90"/>
                  <a:gd name="T93" fmla="*/ 88 h 88"/>
                  <a:gd name="T94" fmla="*/ 44 w 90"/>
                  <a:gd name="T9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 h="88">
                    <a:moveTo>
                      <a:pt x="44" y="88"/>
                    </a:moveTo>
                    <a:lnTo>
                      <a:pt x="44" y="88"/>
                    </a:lnTo>
                    <a:lnTo>
                      <a:pt x="46" y="88"/>
                    </a:lnTo>
                    <a:lnTo>
                      <a:pt x="46" y="88"/>
                    </a:lnTo>
                    <a:lnTo>
                      <a:pt x="46" y="88"/>
                    </a:lnTo>
                    <a:lnTo>
                      <a:pt x="46" y="88"/>
                    </a:lnTo>
                    <a:lnTo>
                      <a:pt x="54" y="88"/>
                    </a:lnTo>
                    <a:lnTo>
                      <a:pt x="64" y="84"/>
                    </a:lnTo>
                    <a:lnTo>
                      <a:pt x="70" y="80"/>
                    </a:lnTo>
                    <a:lnTo>
                      <a:pt x="78" y="76"/>
                    </a:lnTo>
                    <a:lnTo>
                      <a:pt x="82" y="68"/>
                    </a:lnTo>
                    <a:lnTo>
                      <a:pt x="88" y="60"/>
                    </a:lnTo>
                    <a:lnTo>
                      <a:pt x="90" y="52"/>
                    </a:lnTo>
                    <a:lnTo>
                      <a:pt x="90" y="44"/>
                    </a:lnTo>
                    <a:lnTo>
                      <a:pt x="90" y="44"/>
                    </a:lnTo>
                    <a:lnTo>
                      <a:pt x="90" y="34"/>
                    </a:lnTo>
                    <a:lnTo>
                      <a:pt x="88" y="26"/>
                    </a:lnTo>
                    <a:lnTo>
                      <a:pt x="82" y="18"/>
                    </a:lnTo>
                    <a:lnTo>
                      <a:pt x="78" y="12"/>
                    </a:lnTo>
                    <a:lnTo>
                      <a:pt x="70" y="6"/>
                    </a:lnTo>
                    <a:lnTo>
                      <a:pt x="64" y="2"/>
                    </a:lnTo>
                    <a:lnTo>
                      <a:pt x="54" y="0"/>
                    </a:lnTo>
                    <a:lnTo>
                      <a:pt x="46" y="0"/>
                    </a:lnTo>
                    <a:lnTo>
                      <a:pt x="46" y="0"/>
                    </a:lnTo>
                    <a:lnTo>
                      <a:pt x="46" y="0"/>
                    </a:lnTo>
                    <a:lnTo>
                      <a:pt x="46" y="0"/>
                    </a:lnTo>
                    <a:lnTo>
                      <a:pt x="44" y="0"/>
                    </a:lnTo>
                    <a:lnTo>
                      <a:pt x="44" y="0"/>
                    </a:lnTo>
                    <a:lnTo>
                      <a:pt x="36" y="0"/>
                    </a:lnTo>
                    <a:lnTo>
                      <a:pt x="28" y="2"/>
                    </a:lnTo>
                    <a:lnTo>
                      <a:pt x="20" y="6"/>
                    </a:lnTo>
                    <a:lnTo>
                      <a:pt x="14" y="12"/>
                    </a:lnTo>
                    <a:lnTo>
                      <a:pt x="8" y="18"/>
                    </a:lnTo>
                    <a:lnTo>
                      <a:pt x="4" y="26"/>
                    </a:lnTo>
                    <a:lnTo>
                      <a:pt x="2" y="34"/>
                    </a:lnTo>
                    <a:lnTo>
                      <a:pt x="0" y="44"/>
                    </a:lnTo>
                    <a:lnTo>
                      <a:pt x="0" y="44"/>
                    </a:lnTo>
                    <a:lnTo>
                      <a:pt x="2" y="52"/>
                    </a:lnTo>
                    <a:lnTo>
                      <a:pt x="4" y="60"/>
                    </a:lnTo>
                    <a:lnTo>
                      <a:pt x="8" y="68"/>
                    </a:lnTo>
                    <a:lnTo>
                      <a:pt x="14" y="76"/>
                    </a:lnTo>
                    <a:lnTo>
                      <a:pt x="20" y="80"/>
                    </a:lnTo>
                    <a:lnTo>
                      <a:pt x="28" y="84"/>
                    </a:lnTo>
                    <a:lnTo>
                      <a:pt x="36" y="88"/>
                    </a:lnTo>
                    <a:lnTo>
                      <a:pt x="44" y="88"/>
                    </a:lnTo>
                    <a:lnTo>
                      <a:pt x="44" y="88"/>
                    </a:lnTo>
                    <a:close/>
                    <a:moveTo>
                      <a:pt x="44" y="88"/>
                    </a:moveTo>
                    <a:lnTo>
                      <a:pt x="44" y="8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9" name="Freeform 71"/>
              <p:cNvSpPr>
                <a:spLocks/>
              </p:cNvSpPr>
              <p:nvPr/>
            </p:nvSpPr>
            <p:spPr bwMode="auto">
              <a:xfrm>
                <a:off x="5365724" y="3591990"/>
                <a:ext cx="179544" cy="175554"/>
              </a:xfrm>
              <a:custGeom>
                <a:avLst/>
                <a:gdLst>
                  <a:gd name="T0" fmla="*/ 44 w 90"/>
                  <a:gd name="T1" fmla="*/ 88 h 88"/>
                  <a:gd name="T2" fmla="*/ 44 w 90"/>
                  <a:gd name="T3" fmla="*/ 88 h 88"/>
                  <a:gd name="T4" fmla="*/ 46 w 90"/>
                  <a:gd name="T5" fmla="*/ 88 h 88"/>
                  <a:gd name="T6" fmla="*/ 46 w 90"/>
                  <a:gd name="T7" fmla="*/ 88 h 88"/>
                  <a:gd name="T8" fmla="*/ 46 w 90"/>
                  <a:gd name="T9" fmla="*/ 88 h 88"/>
                  <a:gd name="T10" fmla="*/ 46 w 90"/>
                  <a:gd name="T11" fmla="*/ 88 h 88"/>
                  <a:gd name="T12" fmla="*/ 54 w 90"/>
                  <a:gd name="T13" fmla="*/ 88 h 88"/>
                  <a:gd name="T14" fmla="*/ 64 w 90"/>
                  <a:gd name="T15" fmla="*/ 84 h 88"/>
                  <a:gd name="T16" fmla="*/ 70 w 90"/>
                  <a:gd name="T17" fmla="*/ 80 h 88"/>
                  <a:gd name="T18" fmla="*/ 78 w 90"/>
                  <a:gd name="T19" fmla="*/ 76 h 88"/>
                  <a:gd name="T20" fmla="*/ 82 w 90"/>
                  <a:gd name="T21" fmla="*/ 68 h 88"/>
                  <a:gd name="T22" fmla="*/ 88 w 90"/>
                  <a:gd name="T23" fmla="*/ 60 h 88"/>
                  <a:gd name="T24" fmla="*/ 90 w 90"/>
                  <a:gd name="T25" fmla="*/ 52 h 88"/>
                  <a:gd name="T26" fmla="*/ 90 w 90"/>
                  <a:gd name="T27" fmla="*/ 44 h 88"/>
                  <a:gd name="T28" fmla="*/ 90 w 90"/>
                  <a:gd name="T29" fmla="*/ 44 h 88"/>
                  <a:gd name="T30" fmla="*/ 90 w 90"/>
                  <a:gd name="T31" fmla="*/ 34 h 88"/>
                  <a:gd name="T32" fmla="*/ 88 w 90"/>
                  <a:gd name="T33" fmla="*/ 26 h 88"/>
                  <a:gd name="T34" fmla="*/ 82 w 90"/>
                  <a:gd name="T35" fmla="*/ 18 h 88"/>
                  <a:gd name="T36" fmla="*/ 78 w 90"/>
                  <a:gd name="T37" fmla="*/ 12 h 88"/>
                  <a:gd name="T38" fmla="*/ 70 w 90"/>
                  <a:gd name="T39" fmla="*/ 6 h 88"/>
                  <a:gd name="T40" fmla="*/ 64 w 90"/>
                  <a:gd name="T41" fmla="*/ 2 h 88"/>
                  <a:gd name="T42" fmla="*/ 54 w 90"/>
                  <a:gd name="T43" fmla="*/ 0 h 88"/>
                  <a:gd name="T44" fmla="*/ 46 w 90"/>
                  <a:gd name="T45" fmla="*/ 0 h 88"/>
                  <a:gd name="T46" fmla="*/ 46 w 90"/>
                  <a:gd name="T47" fmla="*/ 0 h 88"/>
                  <a:gd name="T48" fmla="*/ 46 w 90"/>
                  <a:gd name="T49" fmla="*/ 0 h 88"/>
                  <a:gd name="T50" fmla="*/ 46 w 90"/>
                  <a:gd name="T51" fmla="*/ 0 h 88"/>
                  <a:gd name="T52" fmla="*/ 44 w 90"/>
                  <a:gd name="T53" fmla="*/ 0 h 88"/>
                  <a:gd name="T54" fmla="*/ 44 w 90"/>
                  <a:gd name="T55" fmla="*/ 0 h 88"/>
                  <a:gd name="T56" fmla="*/ 36 w 90"/>
                  <a:gd name="T57" fmla="*/ 0 h 88"/>
                  <a:gd name="T58" fmla="*/ 28 w 90"/>
                  <a:gd name="T59" fmla="*/ 2 h 88"/>
                  <a:gd name="T60" fmla="*/ 20 w 90"/>
                  <a:gd name="T61" fmla="*/ 6 h 88"/>
                  <a:gd name="T62" fmla="*/ 14 w 90"/>
                  <a:gd name="T63" fmla="*/ 12 h 88"/>
                  <a:gd name="T64" fmla="*/ 8 w 90"/>
                  <a:gd name="T65" fmla="*/ 18 h 88"/>
                  <a:gd name="T66" fmla="*/ 4 w 90"/>
                  <a:gd name="T67" fmla="*/ 26 h 88"/>
                  <a:gd name="T68" fmla="*/ 2 w 90"/>
                  <a:gd name="T69" fmla="*/ 34 h 88"/>
                  <a:gd name="T70" fmla="*/ 0 w 90"/>
                  <a:gd name="T71" fmla="*/ 44 h 88"/>
                  <a:gd name="T72" fmla="*/ 0 w 90"/>
                  <a:gd name="T73" fmla="*/ 44 h 88"/>
                  <a:gd name="T74" fmla="*/ 2 w 90"/>
                  <a:gd name="T75" fmla="*/ 52 h 88"/>
                  <a:gd name="T76" fmla="*/ 4 w 90"/>
                  <a:gd name="T77" fmla="*/ 60 h 88"/>
                  <a:gd name="T78" fmla="*/ 8 w 90"/>
                  <a:gd name="T79" fmla="*/ 68 h 88"/>
                  <a:gd name="T80" fmla="*/ 14 w 90"/>
                  <a:gd name="T81" fmla="*/ 76 h 88"/>
                  <a:gd name="T82" fmla="*/ 20 w 90"/>
                  <a:gd name="T83" fmla="*/ 80 h 88"/>
                  <a:gd name="T84" fmla="*/ 28 w 90"/>
                  <a:gd name="T85" fmla="*/ 84 h 88"/>
                  <a:gd name="T86" fmla="*/ 36 w 90"/>
                  <a:gd name="T87" fmla="*/ 88 h 88"/>
                  <a:gd name="T88" fmla="*/ 44 w 90"/>
                  <a:gd name="T89" fmla="*/ 88 h 88"/>
                  <a:gd name="T90" fmla="*/ 44 w 90"/>
                  <a:gd name="T9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88">
                    <a:moveTo>
                      <a:pt x="44" y="88"/>
                    </a:moveTo>
                    <a:lnTo>
                      <a:pt x="44" y="88"/>
                    </a:lnTo>
                    <a:lnTo>
                      <a:pt x="46" y="88"/>
                    </a:lnTo>
                    <a:lnTo>
                      <a:pt x="46" y="88"/>
                    </a:lnTo>
                    <a:lnTo>
                      <a:pt x="46" y="88"/>
                    </a:lnTo>
                    <a:lnTo>
                      <a:pt x="46" y="88"/>
                    </a:lnTo>
                    <a:lnTo>
                      <a:pt x="54" y="88"/>
                    </a:lnTo>
                    <a:lnTo>
                      <a:pt x="64" y="84"/>
                    </a:lnTo>
                    <a:lnTo>
                      <a:pt x="70" y="80"/>
                    </a:lnTo>
                    <a:lnTo>
                      <a:pt x="78" y="76"/>
                    </a:lnTo>
                    <a:lnTo>
                      <a:pt x="82" y="68"/>
                    </a:lnTo>
                    <a:lnTo>
                      <a:pt x="88" y="60"/>
                    </a:lnTo>
                    <a:lnTo>
                      <a:pt x="90" y="52"/>
                    </a:lnTo>
                    <a:lnTo>
                      <a:pt x="90" y="44"/>
                    </a:lnTo>
                    <a:lnTo>
                      <a:pt x="90" y="44"/>
                    </a:lnTo>
                    <a:lnTo>
                      <a:pt x="90" y="34"/>
                    </a:lnTo>
                    <a:lnTo>
                      <a:pt x="88" y="26"/>
                    </a:lnTo>
                    <a:lnTo>
                      <a:pt x="82" y="18"/>
                    </a:lnTo>
                    <a:lnTo>
                      <a:pt x="78" y="12"/>
                    </a:lnTo>
                    <a:lnTo>
                      <a:pt x="70" y="6"/>
                    </a:lnTo>
                    <a:lnTo>
                      <a:pt x="64" y="2"/>
                    </a:lnTo>
                    <a:lnTo>
                      <a:pt x="54" y="0"/>
                    </a:lnTo>
                    <a:lnTo>
                      <a:pt x="46" y="0"/>
                    </a:lnTo>
                    <a:lnTo>
                      <a:pt x="46" y="0"/>
                    </a:lnTo>
                    <a:lnTo>
                      <a:pt x="46" y="0"/>
                    </a:lnTo>
                    <a:lnTo>
                      <a:pt x="46" y="0"/>
                    </a:lnTo>
                    <a:lnTo>
                      <a:pt x="44" y="0"/>
                    </a:lnTo>
                    <a:lnTo>
                      <a:pt x="44" y="0"/>
                    </a:lnTo>
                    <a:lnTo>
                      <a:pt x="36" y="0"/>
                    </a:lnTo>
                    <a:lnTo>
                      <a:pt x="28" y="2"/>
                    </a:lnTo>
                    <a:lnTo>
                      <a:pt x="20" y="6"/>
                    </a:lnTo>
                    <a:lnTo>
                      <a:pt x="14" y="12"/>
                    </a:lnTo>
                    <a:lnTo>
                      <a:pt x="8" y="18"/>
                    </a:lnTo>
                    <a:lnTo>
                      <a:pt x="4" y="26"/>
                    </a:lnTo>
                    <a:lnTo>
                      <a:pt x="2" y="34"/>
                    </a:lnTo>
                    <a:lnTo>
                      <a:pt x="0" y="44"/>
                    </a:lnTo>
                    <a:lnTo>
                      <a:pt x="0" y="44"/>
                    </a:lnTo>
                    <a:lnTo>
                      <a:pt x="2" y="52"/>
                    </a:lnTo>
                    <a:lnTo>
                      <a:pt x="4" y="60"/>
                    </a:lnTo>
                    <a:lnTo>
                      <a:pt x="8" y="68"/>
                    </a:lnTo>
                    <a:lnTo>
                      <a:pt x="14" y="76"/>
                    </a:lnTo>
                    <a:lnTo>
                      <a:pt x="20" y="80"/>
                    </a:lnTo>
                    <a:lnTo>
                      <a:pt x="28" y="84"/>
                    </a:lnTo>
                    <a:lnTo>
                      <a:pt x="36" y="88"/>
                    </a:lnTo>
                    <a:lnTo>
                      <a:pt x="44" y="88"/>
                    </a:lnTo>
                    <a:lnTo>
                      <a:pt x="44" y="88"/>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0" name="Line 72"/>
              <p:cNvSpPr>
                <a:spLocks noChangeShapeType="1"/>
              </p:cNvSpPr>
              <p:nvPr/>
            </p:nvSpPr>
            <p:spPr bwMode="auto">
              <a:xfrm>
                <a:off x="5453501" y="3767544"/>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1" name="Freeform 73"/>
              <p:cNvSpPr>
                <a:spLocks noEditPoints="1"/>
              </p:cNvSpPr>
              <p:nvPr/>
            </p:nvSpPr>
            <p:spPr bwMode="auto">
              <a:xfrm>
                <a:off x="4655527" y="4286227"/>
                <a:ext cx="175554" cy="179544"/>
              </a:xfrm>
              <a:custGeom>
                <a:avLst/>
                <a:gdLst>
                  <a:gd name="T0" fmla="*/ 88 w 88"/>
                  <a:gd name="T1" fmla="*/ 46 h 90"/>
                  <a:gd name="T2" fmla="*/ 88 w 88"/>
                  <a:gd name="T3" fmla="*/ 46 h 90"/>
                  <a:gd name="T4" fmla="*/ 88 w 88"/>
                  <a:gd name="T5" fmla="*/ 54 h 90"/>
                  <a:gd name="T6" fmla="*/ 86 w 88"/>
                  <a:gd name="T7" fmla="*/ 62 h 90"/>
                  <a:gd name="T8" fmla="*/ 82 w 88"/>
                  <a:gd name="T9" fmla="*/ 70 h 90"/>
                  <a:gd name="T10" fmla="*/ 76 w 88"/>
                  <a:gd name="T11" fmla="*/ 76 h 90"/>
                  <a:gd name="T12" fmla="*/ 70 w 88"/>
                  <a:gd name="T13" fmla="*/ 82 h 90"/>
                  <a:gd name="T14" fmla="*/ 62 w 88"/>
                  <a:gd name="T15" fmla="*/ 86 h 90"/>
                  <a:gd name="T16" fmla="*/ 54 w 88"/>
                  <a:gd name="T17" fmla="*/ 90 h 90"/>
                  <a:gd name="T18" fmla="*/ 44 w 88"/>
                  <a:gd name="T19" fmla="*/ 90 h 90"/>
                  <a:gd name="T20" fmla="*/ 44 w 88"/>
                  <a:gd name="T21" fmla="*/ 90 h 90"/>
                  <a:gd name="T22" fmla="*/ 36 w 88"/>
                  <a:gd name="T23" fmla="*/ 90 h 90"/>
                  <a:gd name="T24" fmla="*/ 28 w 88"/>
                  <a:gd name="T25" fmla="*/ 86 h 90"/>
                  <a:gd name="T26" fmla="*/ 20 w 88"/>
                  <a:gd name="T27" fmla="*/ 82 h 90"/>
                  <a:gd name="T28" fmla="*/ 12 w 88"/>
                  <a:gd name="T29" fmla="*/ 76 h 90"/>
                  <a:gd name="T30" fmla="*/ 8 w 88"/>
                  <a:gd name="T31" fmla="*/ 70 h 90"/>
                  <a:gd name="T32" fmla="*/ 4 w 88"/>
                  <a:gd name="T33" fmla="*/ 62 h 90"/>
                  <a:gd name="T34" fmla="*/ 0 w 88"/>
                  <a:gd name="T35" fmla="*/ 54 h 90"/>
                  <a:gd name="T36" fmla="*/ 0 w 88"/>
                  <a:gd name="T37" fmla="*/ 46 h 90"/>
                  <a:gd name="T38" fmla="*/ 0 w 88"/>
                  <a:gd name="T39" fmla="*/ 46 h 90"/>
                  <a:gd name="T40" fmla="*/ 0 w 88"/>
                  <a:gd name="T41" fmla="*/ 36 h 90"/>
                  <a:gd name="T42" fmla="*/ 4 w 88"/>
                  <a:gd name="T43" fmla="*/ 28 h 90"/>
                  <a:gd name="T44" fmla="*/ 8 w 88"/>
                  <a:gd name="T45" fmla="*/ 20 h 90"/>
                  <a:gd name="T46" fmla="*/ 12 w 88"/>
                  <a:gd name="T47" fmla="*/ 14 h 90"/>
                  <a:gd name="T48" fmla="*/ 20 w 88"/>
                  <a:gd name="T49" fmla="*/ 8 h 90"/>
                  <a:gd name="T50" fmla="*/ 28 w 88"/>
                  <a:gd name="T51" fmla="*/ 4 h 90"/>
                  <a:gd name="T52" fmla="*/ 36 w 88"/>
                  <a:gd name="T53" fmla="*/ 2 h 90"/>
                  <a:gd name="T54" fmla="*/ 44 w 88"/>
                  <a:gd name="T55" fmla="*/ 0 h 90"/>
                  <a:gd name="T56" fmla="*/ 44 w 88"/>
                  <a:gd name="T57" fmla="*/ 0 h 90"/>
                  <a:gd name="T58" fmla="*/ 54 w 88"/>
                  <a:gd name="T59" fmla="*/ 2 h 90"/>
                  <a:gd name="T60" fmla="*/ 62 w 88"/>
                  <a:gd name="T61" fmla="*/ 4 h 90"/>
                  <a:gd name="T62" fmla="*/ 70 w 88"/>
                  <a:gd name="T63" fmla="*/ 8 h 90"/>
                  <a:gd name="T64" fmla="*/ 76 w 88"/>
                  <a:gd name="T65" fmla="*/ 14 h 90"/>
                  <a:gd name="T66" fmla="*/ 82 w 88"/>
                  <a:gd name="T67" fmla="*/ 20 h 90"/>
                  <a:gd name="T68" fmla="*/ 86 w 88"/>
                  <a:gd name="T69" fmla="*/ 28 h 90"/>
                  <a:gd name="T70" fmla="*/ 88 w 88"/>
                  <a:gd name="T71" fmla="*/ 36 h 90"/>
                  <a:gd name="T72" fmla="*/ 88 w 88"/>
                  <a:gd name="T73" fmla="*/ 46 h 90"/>
                  <a:gd name="T74" fmla="*/ 88 w 88"/>
                  <a:gd name="T75" fmla="*/ 46 h 90"/>
                  <a:gd name="T76" fmla="*/ 88 w 88"/>
                  <a:gd name="T77" fmla="*/ 46 h 90"/>
                  <a:gd name="T78" fmla="*/ 88 w 88"/>
                  <a:gd name="T79"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90">
                    <a:moveTo>
                      <a:pt x="88" y="46"/>
                    </a:moveTo>
                    <a:lnTo>
                      <a:pt x="88" y="46"/>
                    </a:lnTo>
                    <a:lnTo>
                      <a:pt x="88" y="54"/>
                    </a:lnTo>
                    <a:lnTo>
                      <a:pt x="86" y="62"/>
                    </a:lnTo>
                    <a:lnTo>
                      <a:pt x="82" y="70"/>
                    </a:lnTo>
                    <a:lnTo>
                      <a:pt x="76" y="76"/>
                    </a:lnTo>
                    <a:lnTo>
                      <a:pt x="70" y="82"/>
                    </a:lnTo>
                    <a:lnTo>
                      <a:pt x="62" y="86"/>
                    </a:lnTo>
                    <a:lnTo>
                      <a:pt x="54" y="90"/>
                    </a:lnTo>
                    <a:lnTo>
                      <a:pt x="44" y="90"/>
                    </a:lnTo>
                    <a:lnTo>
                      <a:pt x="44" y="90"/>
                    </a:lnTo>
                    <a:lnTo>
                      <a:pt x="36" y="90"/>
                    </a:lnTo>
                    <a:lnTo>
                      <a:pt x="28" y="86"/>
                    </a:lnTo>
                    <a:lnTo>
                      <a:pt x="20" y="82"/>
                    </a:lnTo>
                    <a:lnTo>
                      <a:pt x="12" y="76"/>
                    </a:lnTo>
                    <a:lnTo>
                      <a:pt x="8" y="70"/>
                    </a:lnTo>
                    <a:lnTo>
                      <a:pt x="4" y="62"/>
                    </a:lnTo>
                    <a:lnTo>
                      <a:pt x="0" y="54"/>
                    </a:lnTo>
                    <a:lnTo>
                      <a:pt x="0" y="46"/>
                    </a:lnTo>
                    <a:lnTo>
                      <a:pt x="0" y="46"/>
                    </a:lnTo>
                    <a:lnTo>
                      <a:pt x="0" y="36"/>
                    </a:lnTo>
                    <a:lnTo>
                      <a:pt x="4" y="28"/>
                    </a:lnTo>
                    <a:lnTo>
                      <a:pt x="8" y="20"/>
                    </a:lnTo>
                    <a:lnTo>
                      <a:pt x="12" y="14"/>
                    </a:lnTo>
                    <a:lnTo>
                      <a:pt x="20" y="8"/>
                    </a:lnTo>
                    <a:lnTo>
                      <a:pt x="28" y="4"/>
                    </a:lnTo>
                    <a:lnTo>
                      <a:pt x="36" y="2"/>
                    </a:lnTo>
                    <a:lnTo>
                      <a:pt x="44" y="0"/>
                    </a:lnTo>
                    <a:lnTo>
                      <a:pt x="44" y="0"/>
                    </a:lnTo>
                    <a:lnTo>
                      <a:pt x="54" y="2"/>
                    </a:lnTo>
                    <a:lnTo>
                      <a:pt x="62" y="4"/>
                    </a:lnTo>
                    <a:lnTo>
                      <a:pt x="70" y="8"/>
                    </a:lnTo>
                    <a:lnTo>
                      <a:pt x="76" y="14"/>
                    </a:lnTo>
                    <a:lnTo>
                      <a:pt x="82" y="20"/>
                    </a:lnTo>
                    <a:lnTo>
                      <a:pt x="86" y="28"/>
                    </a:lnTo>
                    <a:lnTo>
                      <a:pt x="88" y="36"/>
                    </a:lnTo>
                    <a:lnTo>
                      <a:pt x="88" y="46"/>
                    </a:lnTo>
                    <a:lnTo>
                      <a:pt x="88" y="46"/>
                    </a:lnTo>
                    <a:close/>
                    <a:moveTo>
                      <a:pt x="88" y="46"/>
                    </a:moveTo>
                    <a:lnTo>
                      <a:pt x="88"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2" name="Freeform 74"/>
              <p:cNvSpPr>
                <a:spLocks/>
              </p:cNvSpPr>
              <p:nvPr/>
            </p:nvSpPr>
            <p:spPr bwMode="auto">
              <a:xfrm>
                <a:off x="4655527" y="4286227"/>
                <a:ext cx="175554" cy="179544"/>
              </a:xfrm>
              <a:custGeom>
                <a:avLst/>
                <a:gdLst>
                  <a:gd name="T0" fmla="*/ 88 w 88"/>
                  <a:gd name="T1" fmla="*/ 46 h 90"/>
                  <a:gd name="T2" fmla="*/ 88 w 88"/>
                  <a:gd name="T3" fmla="*/ 46 h 90"/>
                  <a:gd name="T4" fmla="*/ 88 w 88"/>
                  <a:gd name="T5" fmla="*/ 54 h 90"/>
                  <a:gd name="T6" fmla="*/ 86 w 88"/>
                  <a:gd name="T7" fmla="*/ 62 h 90"/>
                  <a:gd name="T8" fmla="*/ 82 w 88"/>
                  <a:gd name="T9" fmla="*/ 70 h 90"/>
                  <a:gd name="T10" fmla="*/ 76 w 88"/>
                  <a:gd name="T11" fmla="*/ 76 h 90"/>
                  <a:gd name="T12" fmla="*/ 70 w 88"/>
                  <a:gd name="T13" fmla="*/ 82 h 90"/>
                  <a:gd name="T14" fmla="*/ 62 w 88"/>
                  <a:gd name="T15" fmla="*/ 86 h 90"/>
                  <a:gd name="T16" fmla="*/ 54 w 88"/>
                  <a:gd name="T17" fmla="*/ 90 h 90"/>
                  <a:gd name="T18" fmla="*/ 44 w 88"/>
                  <a:gd name="T19" fmla="*/ 90 h 90"/>
                  <a:gd name="T20" fmla="*/ 44 w 88"/>
                  <a:gd name="T21" fmla="*/ 90 h 90"/>
                  <a:gd name="T22" fmla="*/ 36 w 88"/>
                  <a:gd name="T23" fmla="*/ 90 h 90"/>
                  <a:gd name="T24" fmla="*/ 28 w 88"/>
                  <a:gd name="T25" fmla="*/ 86 h 90"/>
                  <a:gd name="T26" fmla="*/ 20 w 88"/>
                  <a:gd name="T27" fmla="*/ 82 h 90"/>
                  <a:gd name="T28" fmla="*/ 12 w 88"/>
                  <a:gd name="T29" fmla="*/ 76 h 90"/>
                  <a:gd name="T30" fmla="*/ 8 w 88"/>
                  <a:gd name="T31" fmla="*/ 70 h 90"/>
                  <a:gd name="T32" fmla="*/ 4 w 88"/>
                  <a:gd name="T33" fmla="*/ 62 h 90"/>
                  <a:gd name="T34" fmla="*/ 0 w 88"/>
                  <a:gd name="T35" fmla="*/ 54 h 90"/>
                  <a:gd name="T36" fmla="*/ 0 w 88"/>
                  <a:gd name="T37" fmla="*/ 46 h 90"/>
                  <a:gd name="T38" fmla="*/ 0 w 88"/>
                  <a:gd name="T39" fmla="*/ 46 h 90"/>
                  <a:gd name="T40" fmla="*/ 0 w 88"/>
                  <a:gd name="T41" fmla="*/ 36 h 90"/>
                  <a:gd name="T42" fmla="*/ 4 w 88"/>
                  <a:gd name="T43" fmla="*/ 28 h 90"/>
                  <a:gd name="T44" fmla="*/ 8 w 88"/>
                  <a:gd name="T45" fmla="*/ 20 h 90"/>
                  <a:gd name="T46" fmla="*/ 12 w 88"/>
                  <a:gd name="T47" fmla="*/ 14 h 90"/>
                  <a:gd name="T48" fmla="*/ 20 w 88"/>
                  <a:gd name="T49" fmla="*/ 8 h 90"/>
                  <a:gd name="T50" fmla="*/ 28 w 88"/>
                  <a:gd name="T51" fmla="*/ 4 h 90"/>
                  <a:gd name="T52" fmla="*/ 36 w 88"/>
                  <a:gd name="T53" fmla="*/ 2 h 90"/>
                  <a:gd name="T54" fmla="*/ 44 w 88"/>
                  <a:gd name="T55" fmla="*/ 0 h 90"/>
                  <a:gd name="T56" fmla="*/ 44 w 88"/>
                  <a:gd name="T57" fmla="*/ 0 h 90"/>
                  <a:gd name="T58" fmla="*/ 54 w 88"/>
                  <a:gd name="T59" fmla="*/ 2 h 90"/>
                  <a:gd name="T60" fmla="*/ 62 w 88"/>
                  <a:gd name="T61" fmla="*/ 4 h 90"/>
                  <a:gd name="T62" fmla="*/ 70 w 88"/>
                  <a:gd name="T63" fmla="*/ 8 h 90"/>
                  <a:gd name="T64" fmla="*/ 76 w 88"/>
                  <a:gd name="T65" fmla="*/ 14 h 90"/>
                  <a:gd name="T66" fmla="*/ 82 w 88"/>
                  <a:gd name="T67" fmla="*/ 20 h 90"/>
                  <a:gd name="T68" fmla="*/ 86 w 88"/>
                  <a:gd name="T69" fmla="*/ 28 h 90"/>
                  <a:gd name="T70" fmla="*/ 88 w 88"/>
                  <a:gd name="T71" fmla="*/ 36 h 90"/>
                  <a:gd name="T72" fmla="*/ 88 w 88"/>
                  <a:gd name="T73" fmla="*/ 46 h 90"/>
                  <a:gd name="T74" fmla="*/ 88 w 88"/>
                  <a:gd name="T75"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90">
                    <a:moveTo>
                      <a:pt x="88" y="46"/>
                    </a:moveTo>
                    <a:lnTo>
                      <a:pt x="88" y="46"/>
                    </a:lnTo>
                    <a:lnTo>
                      <a:pt x="88" y="54"/>
                    </a:lnTo>
                    <a:lnTo>
                      <a:pt x="86" y="62"/>
                    </a:lnTo>
                    <a:lnTo>
                      <a:pt x="82" y="70"/>
                    </a:lnTo>
                    <a:lnTo>
                      <a:pt x="76" y="76"/>
                    </a:lnTo>
                    <a:lnTo>
                      <a:pt x="70" y="82"/>
                    </a:lnTo>
                    <a:lnTo>
                      <a:pt x="62" y="86"/>
                    </a:lnTo>
                    <a:lnTo>
                      <a:pt x="54" y="90"/>
                    </a:lnTo>
                    <a:lnTo>
                      <a:pt x="44" y="90"/>
                    </a:lnTo>
                    <a:lnTo>
                      <a:pt x="44" y="90"/>
                    </a:lnTo>
                    <a:lnTo>
                      <a:pt x="36" y="90"/>
                    </a:lnTo>
                    <a:lnTo>
                      <a:pt x="28" y="86"/>
                    </a:lnTo>
                    <a:lnTo>
                      <a:pt x="20" y="82"/>
                    </a:lnTo>
                    <a:lnTo>
                      <a:pt x="12" y="76"/>
                    </a:lnTo>
                    <a:lnTo>
                      <a:pt x="8" y="70"/>
                    </a:lnTo>
                    <a:lnTo>
                      <a:pt x="4" y="62"/>
                    </a:lnTo>
                    <a:lnTo>
                      <a:pt x="0" y="54"/>
                    </a:lnTo>
                    <a:lnTo>
                      <a:pt x="0" y="46"/>
                    </a:lnTo>
                    <a:lnTo>
                      <a:pt x="0" y="46"/>
                    </a:lnTo>
                    <a:lnTo>
                      <a:pt x="0" y="36"/>
                    </a:lnTo>
                    <a:lnTo>
                      <a:pt x="4" y="28"/>
                    </a:lnTo>
                    <a:lnTo>
                      <a:pt x="8" y="20"/>
                    </a:lnTo>
                    <a:lnTo>
                      <a:pt x="12" y="14"/>
                    </a:lnTo>
                    <a:lnTo>
                      <a:pt x="20" y="8"/>
                    </a:lnTo>
                    <a:lnTo>
                      <a:pt x="28" y="4"/>
                    </a:lnTo>
                    <a:lnTo>
                      <a:pt x="36" y="2"/>
                    </a:lnTo>
                    <a:lnTo>
                      <a:pt x="44" y="0"/>
                    </a:lnTo>
                    <a:lnTo>
                      <a:pt x="44" y="0"/>
                    </a:lnTo>
                    <a:lnTo>
                      <a:pt x="54" y="2"/>
                    </a:lnTo>
                    <a:lnTo>
                      <a:pt x="62" y="4"/>
                    </a:lnTo>
                    <a:lnTo>
                      <a:pt x="70" y="8"/>
                    </a:lnTo>
                    <a:lnTo>
                      <a:pt x="76" y="14"/>
                    </a:lnTo>
                    <a:lnTo>
                      <a:pt x="82" y="20"/>
                    </a:lnTo>
                    <a:lnTo>
                      <a:pt x="86" y="28"/>
                    </a:lnTo>
                    <a:lnTo>
                      <a:pt x="88" y="36"/>
                    </a:lnTo>
                    <a:lnTo>
                      <a:pt x="88" y="46"/>
                    </a:lnTo>
                    <a:lnTo>
                      <a:pt x="88" y="46"/>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3" name="Line 75"/>
              <p:cNvSpPr>
                <a:spLocks noChangeShapeType="1"/>
              </p:cNvSpPr>
              <p:nvPr/>
            </p:nvSpPr>
            <p:spPr bwMode="auto">
              <a:xfrm>
                <a:off x="4831081" y="4377994"/>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4" name="Freeform 76"/>
              <p:cNvSpPr>
                <a:spLocks noEditPoints="1"/>
              </p:cNvSpPr>
              <p:nvPr/>
            </p:nvSpPr>
            <p:spPr bwMode="auto">
              <a:xfrm>
                <a:off x="4791183" y="3731635"/>
                <a:ext cx="175554" cy="175554"/>
              </a:xfrm>
              <a:custGeom>
                <a:avLst/>
                <a:gdLst>
                  <a:gd name="T0" fmla="*/ 88 w 88"/>
                  <a:gd name="T1" fmla="*/ 44 h 88"/>
                  <a:gd name="T2" fmla="*/ 88 w 88"/>
                  <a:gd name="T3" fmla="*/ 44 h 88"/>
                  <a:gd name="T4" fmla="*/ 88 w 88"/>
                  <a:gd name="T5" fmla="*/ 54 h 88"/>
                  <a:gd name="T6" fmla="*/ 84 w 88"/>
                  <a:gd name="T7" fmla="*/ 62 h 88"/>
                  <a:gd name="T8" fmla="*/ 80 w 88"/>
                  <a:gd name="T9" fmla="*/ 70 h 88"/>
                  <a:gd name="T10" fmla="*/ 76 w 88"/>
                  <a:gd name="T11" fmla="*/ 76 h 88"/>
                  <a:gd name="T12" fmla="*/ 68 w 88"/>
                  <a:gd name="T13" fmla="*/ 82 h 88"/>
                  <a:gd name="T14" fmla="*/ 62 w 88"/>
                  <a:gd name="T15" fmla="*/ 86 h 88"/>
                  <a:gd name="T16" fmla="*/ 52 w 88"/>
                  <a:gd name="T17" fmla="*/ 88 h 88"/>
                  <a:gd name="T18" fmla="*/ 44 w 88"/>
                  <a:gd name="T19" fmla="*/ 88 h 88"/>
                  <a:gd name="T20" fmla="*/ 44 w 88"/>
                  <a:gd name="T21" fmla="*/ 88 h 88"/>
                  <a:gd name="T22" fmla="*/ 34 w 88"/>
                  <a:gd name="T23" fmla="*/ 88 h 88"/>
                  <a:gd name="T24" fmla="*/ 26 w 88"/>
                  <a:gd name="T25" fmla="*/ 86 h 88"/>
                  <a:gd name="T26" fmla="*/ 18 w 88"/>
                  <a:gd name="T27" fmla="*/ 82 h 88"/>
                  <a:gd name="T28" fmla="*/ 12 w 88"/>
                  <a:gd name="T29" fmla="*/ 76 h 88"/>
                  <a:gd name="T30" fmla="*/ 6 w 88"/>
                  <a:gd name="T31" fmla="*/ 70 h 88"/>
                  <a:gd name="T32" fmla="*/ 2 w 88"/>
                  <a:gd name="T33" fmla="*/ 62 h 88"/>
                  <a:gd name="T34" fmla="*/ 0 w 88"/>
                  <a:gd name="T35" fmla="*/ 54 h 88"/>
                  <a:gd name="T36" fmla="*/ 0 w 88"/>
                  <a:gd name="T37" fmla="*/ 44 h 88"/>
                  <a:gd name="T38" fmla="*/ 0 w 88"/>
                  <a:gd name="T39" fmla="*/ 44 h 88"/>
                  <a:gd name="T40" fmla="*/ 0 w 88"/>
                  <a:gd name="T41" fmla="*/ 36 h 88"/>
                  <a:gd name="T42" fmla="*/ 2 w 88"/>
                  <a:gd name="T43" fmla="*/ 26 h 88"/>
                  <a:gd name="T44" fmla="*/ 6 w 88"/>
                  <a:gd name="T45" fmla="*/ 20 h 88"/>
                  <a:gd name="T46" fmla="*/ 12 w 88"/>
                  <a:gd name="T47" fmla="*/ 12 h 88"/>
                  <a:gd name="T48" fmla="*/ 18 w 88"/>
                  <a:gd name="T49" fmla="*/ 8 h 88"/>
                  <a:gd name="T50" fmla="*/ 26 w 88"/>
                  <a:gd name="T51" fmla="*/ 4 h 88"/>
                  <a:gd name="T52" fmla="*/ 34 w 88"/>
                  <a:gd name="T53" fmla="*/ 0 h 88"/>
                  <a:gd name="T54" fmla="*/ 44 w 88"/>
                  <a:gd name="T55" fmla="*/ 0 h 88"/>
                  <a:gd name="T56" fmla="*/ 44 w 88"/>
                  <a:gd name="T57" fmla="*/ 0 h 88"/>
                  <a:gd name="T58" fmla="*/ 52 w 88"/>
                  <a:gd name="T59" fmla="*/ 0 h 88"/>
                  <a:gd name="T60" fmla="*/ 62 w 88"/>
                  <a:gd name="T61" fmla="*/ 4 h 88"/>
                  <a:gd name="T62" fmla="*/ 68 w 88"/>
                  <a:gd name="T63" fmla="*/ 8 h 88"/>
                  <a:gd name="T64" fmla="*/ 76 w 88"/>
                  <a:gd name="T65" fmla="*/ 12 h 88"/>
                  <a:gd name="T66" fmla="*/ 80 w 88"/>
                  <a:gd name="T67" fmla="*/ 20 h 88"/>
                  <a:gd name="T68" fmla="*/ 84 w 88"/>
                  <a:gd name="T69" fmla="*/ 26 h 88"/>
                  <a:gd name="T70" fmla="*/ 88 w 88"/>
                  <a:gd name="T71" fmla="*/ 36 h 88"/>
                  <a:gd name="T72" fmla="*/ 88 w 88"/>
                  <a:gd name="T73" fmla="*/ 44 h 88"/>
                  <a:gd name="T74" fmla="*/ 88 w 88"/>
                  <a:gd name="T75" fmla="*/ 44 h 88"/>
                  <a:gd name="T76" fmla="*/ 88 w 88"/>
                  <a:gd name="T77" fmla="*/ 44 h 88"/>
                  <a:gd name="T78" fmla="*/ 88 w 88"/>
                  <a:gd name="T79"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88">
                    <a:moveTo>
                      <a:pt x="88" y="44"/>
                    </a:moveTo>
                    <a:lnTo>
                      <a:pt x="88" y="44"/>
                    </a:lnTo>
                    <a:lnTo>
                      <a:pt x="88" y="54"/>
                    </a:lnTo>
                    <a:lnTo>
                      <a:pt x="84" y="62"/>
                    </a:lnTo>
                    <a:lnTo>
                      <a:pt x="80" y="70"/>
                    </a:lnTo>
                    <a:lnTo>
                      <a:pt x="76" y="76"/>
                    </a:lnTo>
                    <a:lnTo>
                      <a:pt x="68" y="82"/>
                    </a:lnTo>
                    <a:lnTo>
                      <a:pt x="62" y="86"/>
                    </a:lnTo>
                    <a:lnTo>
                      <a:pt x="52" y="88"/>
                    </a:lnTo>
                    <a:lnTo>
                      <a:pt x="44" y="88"/>
                    </a:lnTo>
                    <a:lnTo>
                      <a:pt x="44" y="88"/>
                    </a:lnTo>
                    <a:lnTo>
                      <a:pt x="34" y="88"/>
                    </a:lnTo>
                    <a:lnTo>
                      <a:pt x="26" y="86"/>
                    </a:lnTo>
                    <a:lnTo>
                      <a:pt x="18" y="82"/>
                    </a:lnTo>
                    <a:lnTo>
                      <a:pt x="12" y="76"/>
                    </a:lnTo>
                    <a:lnTo>
                      <a:pt x="6" y="70"/>
                    </a:lnTo>
                    <a:lnTo>
                      <a:pt x="2" y="62"/>
                    </a:lnTo>
                    <a:lnTo>
                      <a:pt x="0" y="54"/>
                    </a:lnTo>
                    <a:lnTo>
                      <a:pt x="0" y="44"/>
                    </a:lnTo>
                    <a:lnTo>
                      <a:pt x="0" y="44"/>
                    </a:lnTo>
                    <a:lnTo>
                      <a:pt x="0" y="36"/>
                    </a:lnTo>
                    <a:lnTo>
                      <a:pt x="2" y="26"/>
                    </a:lnTo>
                    <a:lnTo>
                      <a:pt x="6" y="20"/>
                    </a:lnTo>
                    <a:lnTo>
                      <a:pt x="12" y="12"/>
                    </a:lnTo>
                    <a:lnTo>
                      <a:pt x="18" y="8"/>
                    </a:lnTo>
                    <a:lnTo>
                      <a:pt x="26" y="4"/>
                    </a:lnTo>
                    <a:lnTo>
                      <a:pt x="34" y="0"/>
                    </a:lnTo>
                    <a:lnTo>
                      <a:pt x="44" y="0"/>
                    </a:lnTo>
                    <a:lnTo>
                      <a:pt x="44" y="0"/>
                    </a:lnTo>
                    <a:lnTo>
                      <a:pt x="52" y="0"/>
                    </a:lnTo>
                    <a:lnTo>
                      <a:pt x="62" y="4"/>
                    </a:lnTo>
                    <a:lnTo>
                      <a:pt x="68" y="8"/>
                    </a:lnTo>
                    <a:lnTo>
                      <a:pt x="76" y="12"/>
                    </a:lnTo>
                    <a:lnTo>
                      <a:pt x="80" y="20"/>
                    </a:lnTo>
                    <a:lnTo>
                      <a:pt x="84" y="26"/>
                    </a:lnTo>
                    <a:lnTo>
                      <a:pt x="88" y="36"/>
                    </a:lnTo>
                    <a:lnTo>
                      <a:pt x="88" y="44"/>
                    </a:lnTo>
                    <a:lnTo>
                      <a:pt x="88" y="44"/>
                    </a:lnTo>
                    <a:close/>
                    <a:moveTo>
                      <a:pt x="88" y="44"/>
                    </a:moveTo>
                    <a:lnTo>
                      <a:pt x="88" y="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5" name="Freeform 77"/>
              <p:cNvSpPr>
                <a:spLocks/>
              </p:cNvSpPr>
              <p:nvPr/>
            </p:nvSpPr>
            <p:spPr bwMode="auto">
              <a:xfrm>
                <a:off x="4791183" y="3731635"/>
                <a:ext cx="175554" cy="175554"/>
              </a:xfrm>
              <a:custGeom>
                <a:avLst/>
                <a:gdLst>
                  <a:gd name="T0" fmla="*/ 88 w 88"/>
                  <a:gd name="T1" fmla="*/ 44 h 88"/>
                  <a:gd name="T2" fmla="*/ 88 w 88"/>
                  <a:gd name="T3" fmla="*/ 44 h 88"/>
                  <a:gd name="T4" fmla="*/ 88 w 88"/>
                  <a:gd name="T5" fmla="*/ 54 h 88"/>
                  <a:gd name="T6" fmla="*/ 84 w 88"/>
                  <a:gd name="T7" fmla="*/ 62 h 88"/>
                  <a:gd name="T8" fmla="*/ 80 w 88"/>
                  <a:gd name="T9" fmla="*/ 70 h 88"/>
                  <a:gd name="T10" fmla="*/ 76 w 88"/>
                  <a:gd name="T11" fmla="*/ 76 h 88"/>
                  <a:gd name="T12" fmla="*/ 68 w 88"/>
                  <a:gd name="T13" fmla="*/ 82 h 88"/>
                  <a:gd name="T14" fmla="*/ 62 w 88"/>
                  <a:gd name="T15" fmla="*/ 86 h 88"/>
                  <a:gd name="T16" fmla="*/ 52 w 88"/>
                  <a:gd name="T17" fmla="*/ 88 h 88"/>
                  <a:gd name="T18" fmla="*/ 44 w 88"/>
                  <a:gd name="T19" fmla="*/ 88 h 88"/>
                  <a:gd name="T20" fmla="*/ 44 w 88"/>
                  <a:gd name="T21" fmla="*/ 88 h 88"/>
                  <a:gd name="T22" fmla="*/ 34 w 88"/>
                  <a:gd name="T23" fmla="*/ 88 h 88"/>
                  <a:gd name="T24" fmla="*/ 26 w 88"/>
                  <a:gd name="T25" fmla="*/ 86 h 88"/>
                  <a:gd name="T26" fmla="*/ 18 w 88"/>
                  <a:gd name="T27" fmla="*/ 82 h 88"/>
                  <a:gd name="T28" fmla="*/ 12 w 88"/>
                  <a:gd name="T29" fmla="*/ 76 h 88"/>
                  <a:gd name="T30" fmla="*/ 6 w 88"/>
                  <a:gd name="T31" fmla="*/ 70 h 88"/>
                  <a:gd name="T32" fmla="*/ 2 w 88"/>
                  <a:gd name="T33" fmla="*/ 62 h 88"/>
                  <a:gd name="T34" fmla="*/ 0 w 88"/>
                  <a:gd name="T35" fmla="*/ 54 h 88"/>
                  <a:gd name="T36" fmla="*/ 0 w 88"/>
                  <a:gd name="T37" fmla="*/ 44 h 88"/>
                  <a:gd name="T38" fmla="*/ 0 w 88"/>
                  <a:gd name="T39" fmla="*/ 44 h 88"/>
                  <a:gd name="T40" fmla="*/ 0 w 88"/>
                  <a:gd name="T41" fmla="*/ 36 h 88"/>
                  <a:gd name="T42" fmla="*/ 2 w 88"/>
                  <a:gd name="T43" fmla="*/ 26 h 88"/>
                  <a:gd name="T44" fmla="*/ 6 w 88"/>
                  <a:gd name="T45" fmla="*/ 20 h 88"/>
                  <a:gd name="T46" fmla="*/ 12 w 88"/>
                  <a:gd name="T47" fmla="*/ 12 h 88"/>
                  <a:gd name="T48" fmla="*/ 18 w 88"/>
                  <a:gd name="T49" fmla="*/ 8 h 88"/>
                  <a:gd name="T50" fmla="*/ 26 w 88"/>
                  <a:gd name="T51" fmla="*/ 4 h 88"/>
                  <a:gd name="T52" fmla="*/ 34 w 88"/>
                  <a:gd name="T53" fmla="*/ 0 h 88"/>
                  <a:gd name="T54" fmla="*/ 44 w 88"/>
                  <a:gd name="T55" fmla="*/ 0 h 88"/>
                  <a:gd name="T56" fmla="*/ 44 w 88"/>
                  <a:gd name="T57" fmla="*/ 0 h 88"/>
                  <a:gd name="T58" fmla="*/ 52 w 88"/>
                  <a:gd name="T59" fmla="*/ 0 h 88"/>
                  <a:gd name="T60" fmla="*/ 62 w 88"/>
                  <a:gd name="T61" fmla="*/ 4 h 88"/>
                  <a:gd name="T62" fmla="*/ 68 w 88"/>
                  <a:gd name="T63" fmla="*/ 8 h 88"/>
                  <a:gd name="T64" fmla="*/ 76 w 88"/>
                  <a:gd name="T65" fmla="*/ 12 h 88"/>
                  <a:gd name="T66" fmla="*/ 80 w 88"/>
                  <a:gd name="T67" fmla="*/ 20 h 88"/>
                  <a:gd name="T68" fmla="*/ 84 w 88"/>
                  <a:gd name="T69" fmla="*/ 26 h 88"/>
                  <a:gd name="T70" fmla="*/ 88 w 88"/>
                  <a:gd name="T71" fmla="*/ 36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8" y="54"/>
                    </a:lnTo>
                    <a:lnTo>
                      <a:pt x="84" y="62"/>
                    </a:lnTo>
                    <a:lnTo>
                      <a:pt x="80" y="70"/>
                    </a:lnTo>
                    <a:lnTo>
                      <a:pt x="76" y="76"/>
                    </a:lnTo>
                    <a:lnTo>
                      <a:pt x="68" y="82"/>
                    </a:lnTo>
                    <a:lnTo>
                      <a:pt x="62" y="86"/>
                    </a:lnTo>
                    <a:lnTo>
                      <a:pt x="52" y="88"/>
                    </a:lnTo>
                    <a:lnTo>
                      <a:pt x="44" y="88"/>
                    </a:lnTo>
                    <a:lnTo>
                      <a:pt x="44" y="88"/>
                    </a:lnTo>
                    <a:lnTo>
                      <a:pt x="34" y="88"/>
                    </a:lnTo>
                    <a:lnTo>
                      <a:pt x="26" y="86"/>
                    </a:lnTo>
                    <a:lnTo>
                      <a:pt x="18" y="82"/>
                    </a:lnTo>
                    <a:lnTo>
                      <a:pt x="12" y="76"/>
                    </a:lnTo>
                    <a:lnTo>
                      <a:pt x="6" y="70"/>
                    </a:lnTo>
                    <a:lnTo>
                      <a:pt x="2" y="62"/>
                    </a:lnTo>
                    <a:lnTo>
                      <a:pt x="0" y="54"/>
                    </a:lnTo>
                    <a:lnTo>
                      <a:pt x="0" y="44"/>
                    </a:lnTo>
                    <a:lnTo>
                      <a:pt x="0" y="44"/>
                    </a:lnTo>
                    <a:lnTo>
                      <a:pt x="0" y="36"/>
                    </a:lnTo>
                    <a:lnTo>
                      <a:pt x="2" y="26"/>
                    </a:lnTo>
                    <a:lnTo>
                      <a:pt x="6" y="20"/>
                    </a:lnTo>
                    <a:lnTo>
                      <a:pt x="12" y="12"/>
                    </a:lnTo>
                    <a:lnTo>
                      <a:pt x="18" y="8"/>
                    </a:lnTo>
                    <a:lnTo>
                      <a:pt x="26" y="4"/>
                    </a:lnTo>
                    <a:lnTo>
                      <a:pt x="34" y="0"/>
                    </a:lnTo>
                    <a:lnTo>
                      <a:pt x="44" y="0"/>
                    </a:lnTo>
                    <a:lnTo>
                      <a:pt x="44" y="0"/>
                    </a:lnTo>
                    <a:lnTo>
                      <a:pt x="52" y="0"/>
                    </a:lnTo>
                    <a:lnTo>
                      <a:pt x="62" y="4"/>
                    </a:lnTo>
                    <a:lnTo>
                      <a:pt x="68" y="8"/>
                    </a:lnTo>
                    <a:lnTo>
                      <a:pt x="76" y="12"/>
                    </a:lnTo>
                    <a:lnTo>
                      <a:pt x="80" y="20"/>
                    </a:lnTo>
                    <a:lnTo>
                      <a:pt x="84" y="26"/>
                    </a:lnTo>
                    <a:lnTo>
                      <a:pt x="88" y="36"/>
                    </a:lnTo>
                    <a:lnTo>
                      <a:pt x="88" y="44"/>
                    </a:lnTo>
                    <a:lnTo>
                      <a:pt x="88" y="44"/>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6" name="Line 78"/>
              <p:cNvSpPr>
                <a:spLocks noChangeShapeType="1"/>
              </p:cNvSpPr>
              <p:nvPr/>
            </p:nvSpPr>
            <p:spPr bwMode="auto">
              <a:xfrm>
                <a:off x="4966737" y="3819412"/>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7" name="Freeform 79"/>
              <p:cNvSpPr>
                <a:spLocks noEditPoints="1"/>
              </p:cNvSpPr>
              <p:nvPr/>
            </p:nvSpPr>
            <p:spPr bwMode="auto">
              <a:xfrm>
                <a:off x="4851031" y="3783504"/>
                <a:ext cx="1212921" cy="993478"/>
              </a:xfrm>
              <a:custGeom>
                <a:avLst/>
                <a:gdLst>
                  <a:gd name="T0" fmla="*/ 460 w 608"/>
                  <a:gd name="T1" fmla="*/ 170 h 498"/>
                  <a:gd name="T2" fmla="*/ 564 w 608"/>
                  <a:gd name="T3" fmla="*/ 66 h 498"/>
                  <a:gd name="T4" fmla="*/ 552 w 608"/>
                  <a:gd name="T5" fmla="*/ 56 h 498"/>
                  <a:gd name="T6" fmla="*/ 542 w 608"/>
                  <a:gd name="T7" fmla="*/ 40 h 498"/>
                  <a:gd name="T8" fmla="*/ 322 w 608"/>
                  <a:gd name="T9" fmla="*/ 144 h 498"/>
                  <a:gd name="T10" fmla="*/ 322 w 608"/>
                  <a:gd name="T11" fmla="*/ 0 h 498"/>
                  <a:gd name="T12" fmla="*/ 304 w 608"/>
                  <a:gd name="T13" fmla="*/ 4 h 498"/>
                  <a:gd name="T14" fmla="*/ 294 w 608"/>
                  <a:gd name="T15" fmla="*/ 2 h 498"/>
                  <a:gd name="T16" fmla="*/ 286 w 608"/>
                  <a:gd name="T17" fmla="*/ 144 h 498"/>
                  <a:gd name="T18" fmla="*/ 64 w 608"/>
                  <a:gd name="T19" fmla="*/ 40 h 498"/>
                  <a:gd name="T20" fmla="*/ 60 w 608"/>
                  <a:gd name="T21" fmla="*/ 48 h 498"/>
                  <a:gd name="T22" fmla="*/ 50 w 608"/>
                  <a:gd name="T23" fmla="*/ 62 h 498"/>
                  <a:gd name="T24" fmla="*/ 146 w 608"/>
                  <a:gd name="T25" fmla="*/ 170 h 498"/>
                  <a:gd name="T26" fmla="*/ 0 w 608"/>
                  <a:gd name="T27" fmla="*/ 280 h 498"/>
                  <a:gd name="T28" fmla="*/ 2 w 608"/>
                  <a:gd name="T29" fmla="*/ 288 h 498"/>
                  <a:gd name="T30" fmla="*/ 2 w 608"/>
                  <a:gd name="T31" fmla="*/ 298 h 498"/>
                  <a:gd name="T32" fmla="*/ 0 w 608"/>
                  <a:gd name="T33" fmla="*/ 314 h 498"/>
                  <a:gd name="T34" fmla="*/ 146 w 608"/>
                  <a:gd name="T35" fmla="*/ 498 h 498"/>
                  <a:gd name="T36" fmla="*/ 460 w 608"/>
                  <a:gd name="T37" fmla="*/ 314 h 498"/>
                  <a:gd name="T38" fmla="*/ 608 w 608"/>
                  <a:gd name="T39" fmla="*/ 314 h 498"/>
                  <a:gd name="T40" fmla="*/ 604 w 608"/>
                  <a:gd name="T41" fmla="*/ 298 h 498"/>
                  <a:gd name="T42" fmla="*/ 606 w 608"/>
                  <a:gd name="T43" fmla="*/ 288 h 498"/>
                  <a:gd name="T44" fmla="*/ 460 w 608"/>
                  <a:gd name="T45" fmla="*/ 280 h 498"/>
                  <a:gd name="T46" fmla="*/ 304 w 608"/>
                  <a:gd name="T47" fmla="*/ 186 h 498"/>
                  <a:gd name="T48" fmla="*/ 316 w 608"/>
                  <a:gd name="T49" fmla="*/ 188 h 498"/>
                  <a:gd name="T50" fmla="*/ 336 w 608"/>
                  <a:gd name="T51" fmla="*/ 196 h 498"/>
                  <a:gd name="T52" fmla="*/ 352 w 608"/>
                  <a:gd name="T53" fmla="*/ 212 h 498"/>
                  <a:gd name="T54" fmla="*/ 360 w 608"/>
                  <a:gd name="T55" fmla="*/ 232 h 498"/>
                  <a:gd name="T56" fmla="*/ 360 w 608"/>
                  <a:gd name="T57" fmla="*/ 244 h 498"/>
                  <a:gd name="T58" fmla="*/ 356 w 608"/>
                  <a:gd name="T59" fmla="*/ 266 h 498"/>
                  <a:gd name="T60" fmla="*/ 344 w 608"/>
                  <a:gd name="T61" fmla="*/ 284 h 498"/>
                  <a:gd name="T62" fmla="*/ 326 w 608"/>
                  <a:gd name="T63" fmla="*/ 296 h 498"/>
                  <a:gd name="T64" fmla="*/ 304 w 608"/>
                  <a:gd name="T65" fmla="*/ 300 h 498"/>
                  <a:gd name="T66" fmla="*/ 302 w 608"/>
                  <a:gd name="T67" fmla="*/ 300 h 498"/>
                  <a:gd name="T68" fmla="*/ 280 w 608"/>
                  <a:gd name="T69" fmla="*/ 296 h 498"/>
                  <a:gd name="T70" fmla="*/ 262 w 608"/>
                  <a:gd name="T71" fmla="*/ 284 h 498"/>
                  <a:gd name="T72" fmla="*/ 250 w 608"/>
                  <a:gd name="T73" fmla="*/ 266 h 498"/>
                  <a:gd name="T74" fmla="*/ 246 w 608"/>
                  <a:gd name="T75" fmla="*/ 244 h 498"/>
                  <a:gd name="T76" fmla="*/ 246 w 608"/>
                  <a:gd name="T77" fmla="*/ 232 h 498"/>
                  <a:gd name="T78" fmla="*/ 256 w 608"/>
                  <a:gd name="T79" fmla="*/ 212 h 498"/>
                  <a:gd name="T80" fmla="*/ 270 w 608"/>
                  <a:gd name="T81" fmla="*/ 196 h 498"/>
                  <a:gd name="T82" fmla="*/ 292 w 608"/>
                  <a:gd name="T83" fmla="*/ 188 h 498"/>
                  <a:gd name="T84" fmla="*/ 302 w 608"/>
                  <a:gd name="T85" fmla="*/ 186 h 498"/>
                  <a:gd name="T86" fmla="*/ 226 w 608"/>
                  <a:gd name="T87" fmla="*/ 434 h 498"/>
                  <a:gd name="T88" fmla="*/ 226 w 608"/>
                  <a:gd name="T89" fmla="*/ 342 h 498"/>
                  <a:gd name="T90" fmla="*/ 228 w 608"/>
                  <a:gd name="T91" fmla="*/ 330 h 498"/>
                  <a:gd name="T92" fmla="*/ 246 w 608"/>
                  <a:gd name="T93" fmla="*/ 312 h 498"/>
                  <a:gd name="T94" fmla="*/ 258 w 608"/>
                  <a:gd name="T95" fmla="*/ 310 h 498"/>
                  <a:gd name="T96" fmla="*/ 350 w 608"/>
                  <a:gd name="T97" fmla="*/ 310 h 498"/>
                  <a:gd name="T98" fmla="*/ 362 w 608"/>
                  <a:gd name="T99" fmla="*/ 312 h 498"/>
                  <a:gd name="T100" fmla="*/ 378 w 608"/>
                  <a:gd name="T101" fmla="*/ 330 h 498"/>
                  <a:gd name="T102" fmla="*/ 380 w 608"/>
                  <a:gd name="T103" fmla="*/ 342 h 498"/>
                  <a:gd name="T104" fmla="*/ 380 w 608"/>
                  <a:gd name="T105" fmla="*/ 43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498">
                    <a:moveTo>
                      <a:pt x="460" y="280"/>
                    </a:moveTo>
                    <a:lnTo>
                      <a:pt x="460" y="170"/>
                    </a:lnTo>
                    <a:lnTo>
                      <a:pt x="564" y="66"/>
                    </a:lnTo>
                    <a:lnTo>
                      <a:pt x="564" y="66"/>
                    </a:lnTo>
                    <a:lnTo>
                      <a:pt x="558" y="62"/>
                    </a:lnTo>
                    <a:lnTo>
                      <a:pt x="552" y="56"/>
                    </a:lnTo>
                    <a:lnTo>
                      <a:pt x="546" y="48"/>
                    </a:lnTo>
                    <a:lnTo>
                      <a:pt x="542" y="40"/>
                    </a:lnTo>
                    <a:lnTo>
                      <a:pt x="438" y="144"/>
                    </a:lnTo>
                    <a:lnTo>
                      <a:pt x="322" y="144"/>
                    </a:lnTo>
                    <a:lnTo>
                      <a:pt x="322" y="0"/>
                    </a:lnTo>
                    <a:lnTo>
                      <a:pt x="322" y="0"/>
                    </a:lnTo>
                    <a:lnTo>
                      <a:pt x="312" y="2"/>
                    </a:lnTo>
                    <a:lnTo>
                      <a:pt x="304" y="4"/>
                    </a:lnTo>
                    <a:lnTo>
                      <a:pt x="304" y="4"/>
                    </a:lnTo>
                    <a:lnTo>
                      <a:pt x="294" y="2"/>
                    </a:lnTo>
                    <a:lnTo>
                      <a:pt x="286" y="0"/>
                    </a:lnTo>
                    <a:lnTo>
                      <a:pt x="286" y="144"/>
                    </a:lnTo>
                    <a:lnTo>
                      <a:pt x="168" y="144"/>
                    </a:lnTo>
                    <a:lnTo>
                      <a:pt x="64" y="40"/>
                    </a:lnTo>
                    <a:lnTo>
                      <a:pt x="64" y="40"/>
                    </a:lnTo>
                    <a:lnTo>
                      <a:pt x="60" y="48"/>
                    </a:lnTo>
                    <a:lnTo>
                      <a:pt x="56" y="56"/>
                    </a:lnTo>
                    <a:lnTo>
                      <a:pt x="50" y="62"/>
                    </a:lnTo>
                    <a:lnTo>
                      <a:pt x="42" y="66"/>
                    </a:lnTo>
                    <a:lnTo>
                      <a:pt x="146" y="170"/>
                    </a:lnTo>
                    <a:lnTo>
                      <a:pt x="146" y="280"/>
                    </a:lnTo>
                    <a:lnTo>
                      <a:pt x="0" y="280"/>
                    </a:lnTo>
                    <a:lnTo>
                      <a:pt x="0" y="280"/>
                    </a:lnTo>
                    <a:lnTo>
                      <a:pt x="2" y="288"/>
                    </a:lnTo>
                    <a:lnTo>
                      <a:pt x="2" y="298"/>
                    </a:lnTo>
                    <a:lnTo>
                      <a:pt x="2" y="298"/>
                    </a:lnTo>
                    <a:lnTo>
                      <a:pt x="2" y="306"/>
                    </a:lnTo>
                    <a:lnTo>
                      <a:pt x="0" y="314"/>
                    </a:lnTo>
                    <a:lnTo>
                      <a:pt x="146" y="314"/>
                    </a:lnTo>
                    <a:lnTo>
                      <a:pt x="146" y="498"/>
                    </a:lnTo>
                    <a:lnTo>
                      <a:pt x="460" y="498"/>
                    </a:lnTo>
                    <a:lnTo>
                      <a:pt x="460" y="314"/>
                    </a:lnTo>
                    <a:lnTo>
                      <a:pt x="608" y="314"/>
                    </a:lnTo>
                    <a:lnTo>
                      <a:pt x="608" y="314"/>
                    </a:lnTo>
                    <a:lnTo>
                      <a:pt x="606" y="306"/>
                    </a:lnTo>
                    <a:lnTo>
                      <a:pt x="604" y="298"/>
                    </a:lnTo>
                    <a:lnTo>
                      <a:pt x="604" y="298"/>
                    </a:lnTo>
                    <a:lnTo>
                      <a:pt x="606" y="288"/>
                    </a:lnTo>
                    <a:lnTo>
                      <a:pt x="608" y="280"/>
                    </a:lnTo>
                    <a:lnTo>
                      <a:pt x="460" y="280"/>
                    </a:lnTo>
                    <a:close/>
                    <a:moveTo>
                      <a:pt x="302" y="186"/>
                    </a:moveTo>
                    <a:lnTo>
                      <a:pt x="304" y="186"/>
                    </a:lnTo>
                    <a:lnTo>
                      <a:pt x="304" y="186"/>
                    </a:lnTo>
                    <a:lnTo>
                      <a:pt x="316" y="188"/>
                    </a:lnTo>
                    <a:lnTo>
                      <a:pt x="326" y="192"/>
                    </a:lnTo>
                    <a:lnTo>
                      <a:pt x="336" y="196"/>
                    </a:lnTo>
                    <a:lnTo>
                      <a:pt x="344" y="204"/>
                    </a:lnTo>
                    <a:lnTo>
                      <a:pt x="352" y="212"/>
                    </a:lnTo>
                    <a:lnTo>
                      <a:pt x="356" y="222"/>
                    </a:lnTo>
                    <a:lnTo>
                      <a:pt x="360" y="232"/>
                    </a:lnTo>
                    <a:lnTo>
                      <a:pt x="360" y="244"/>
                    </a:lnTo>
                    <a:lnTo>
                      <a:pt x="360" y="244"/>
                    </a:lnTo>
                    <a:lnTo>
                      <a:pt x="360" y="256"/>
                    </a:lnTo>
                    <a:lnTo>
                      <a:pt x="356" y="266"/>
                    </a:lnTo>
                    <a:lnTo>
                      <a:pt x="352" y="276"/>
                    </a:lnTo>
                    <a:lnTo>
                      <a:pt x="344" y="284"/>
                    </a:lnTo>
                    <a:lnTo>
                      <a:pt x="336" y="290"/>
                    </a:lnTo>
                    <a:lnTo>
                      <a:pt x="326" y="296"/>
                    </a:lnTo>
                    <a:lnTo>
                      <a:pt x="316" y="300"/>
                    </a:lnTo>
                    <a:lnTo>
                      <a:pt x="304" y="300"/>
                    </a:lnTo>
                    <a:lnTo>
                      <a:pt x="302" y="300"/>
                    </a:lnTo>
                    <a:lnTo>
                      <a:pt x="302" y="300"/>
                    </a:lnTo>
                    <a:lnTo>
                      <a:pt x="292" y="300"/>
                    </a:lnTo>
                    <a:lnTo>
                      <a:pt x="280" y="296"/>
                    </a:lnTo>
                    <a:lnTo>
                      <a:pt x="270" y="290"/>
                    </a:lnTo>
                    <a:lnTo>
                      <a:pt x="262" y="284"/>
                    </a:lnTo>
                    <a:lnTo>
                      <a:pt x="256" y="276"/>
                    </a:lnTo>
                    <a:lnTo>
                      <a:pt x="250" y="266"/>
                    </a:lnTo>
                    <a:lnTo>
                      <a:pt x="246" y="256"/>
                    </a:lnTo>
                    <a:lnTo>
                      <a:pt x="246" y="244"/>
                    </a:lnTo>
                    <a:lnTo>
                      <a:pt x="246" y="244"/>
                    </a:lnTo>
                    <a:lnTo>
                      <a:pt x="246" y="232"/>
                    </a:lnTo>
                    <a:lnTo>
                      <a:pt x="250" y="222"/>
                    </a:lnTo>
                    <a:lnTo>
                      <a:pt x="256" y="212"/>
                    </a:lnTo>
                    <a:lnTo>
                      <a:pt x="262" y="204"/>
                    </a:lnTo>
                    <a:lnTo>
                      <a:pt x="270" y="196"/>
                    </a:lnTo>
                    <a:lnTo>
                      <a:pt x="280" y="192"/>
                    </a:lnTo>
                    <a:lnTo>
                      <a:pt x="292" y="188"/>
                    </a:lnTo>
                    <a:lnTo>
                      <a:pt x="302" y="186"/>
                    </a:lnTo>
                    <a:lnTo>
                      <a:pt x="302" y="186"/>
                    </a:lnTo>
                    <a:close/>
                    <a:moveTo>
                      <a:pt x="380" y="434"/>
                    </a:moveTo>
                    <a:lnTo>
                      <a:pt x="226" y="434"/>
                    </a:lnTo>
                    <a:lnTo>
                      <a:pt x="226" y="342"/>
                    </a:lnTo>
                    <a:lnTo>
                      <a:pt x="226" y="342"/>
                    </a:lnTo>
                    <a:lnTo>
                      <a:pt x="228" y="336"/>
                    </a:lnTo>
                    <a:lnTo>
                      <a:pt x="228" y="330"/>
                    </a:lnTo>
                    <a:lnTo>
                      <a:pt x="236" y="320"/>
                    </a:lnTo>
                    <a:lnTo>
                      <a:pt x="246" y="312"/>
                    </a:lnTo>
                    <a:lnTo>
                      <a:pt x="252" y="310"/>
                    </a:lnTo>
                    <a:lnTo>
                      <a:pt x="258" y="310"/>
                    </a:lnTo>
                    <a:lnTo>
                      <a:pt x="350" y="310"/>
                    </a:lnTo>
                    <a:lnTo>
                      <a:pt x="350" y="310"/>
                    </a:lnTo>
                    <a:lnTo>
                      <a:pt x="356" y="310"/>
                    </a:lnTo>
                    <a:lnTo>
                      <a:pt x="362" y="312"/>
                    </a:lnTo>
                    <a:lnTo>
                      <a:pt x="372" y="320"/>
                    </a:lnTo>
                    <a:lnTo>
                      <a:pt x="378" y="330"/>
                    </a:lnTo>
                    <a:lnTo>
                      <a:pt x="380" y="336"/>
                    </a:lnTo>
                    <a:lnTo>
                      <a:pt x="380" y="342"/>
                    </a:lnTo>
                    <a:lnTo>
                      <a:pt x="380" y="434"/>
                    </a:lnTo>
                    <a:close/>
                    <a:moveTo>
                      <a:pt x="380" y="434"/>
                    </a:moveTo>
                    <a:lnTo>
                      <a:pt x="380" y="4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8" name="Freeform 80"/>
              <p:cNvSpPr>
                <a:spLocks/>
              </p:cNvSpPr>
              <p:nvPr/>
            </p:nvSpPr>
            <p:spPr bwMode="auto">
              <a:xfrm>
                <a:off x="4851031" y="3783504"/>
                <a:ext cx="1212921" cy="993478"/>
              </a:xfrm>
              <a:custGeom>
                <a:avLst/>
                <a:gdLst>
                  <a:gd name="T0" fmla="*/ 460 w 608"/>
                  <a:gd name="T1" fmla="*/ 280 h 498"/>
                  <a:gd name="T2" fmla="*/ 460 w 608"/>
                  <a:gd name="T3" fmla="*/ 170 h 498"/>
                  <a:gd name="T4" fmla="*/ 564 w 608"/>
                  <a:gd name="T5" fmla="*/ 66 h 498"/>
                  <a:gd name="T6" fmla="*/ 564 w 608"/>
                  <a:gd name="T7" fmla="*/ 66 h 498"/>
                  <a:gd name="T8" fmla="*/ 558 w 608"/>
                  <a:gd name="T9" fmla="*/ 62 h 498"/>
                  <a:gd name="T10" fmla="*/ 552 w 608"/>
                  <a:gd name="T11" fmla="*/ 56 h 498"/>
                  <a:gd name="T12" fmla="*/ 546 w 608"/>
                  <a:gd name="T13" fmla="*/ 48 h 498"/>
                  <a:gd name="T14" fmla="*/ 542 w 608"/>
                  <a:gd name="T15" fmla="*/ 40 h 498"/>
                  <a:gd name="T16" fmla="*/ 438 w 608"/>
                  <a:gd name="T17" fmla="*/ 144 h 498"/>
                  <a:gd name="T18" fmla="*/ 322 w 608"/>
                  <a:gd name="T19" fmla="*/ 144 h 498"/>
                  <a:gd name="T20" fmla="*/ 322 w 608"/>
                  <a:gd name="T21" fmla="*/ 0 h 498"/>
                  <a:gd name="T22" fmla="*/ 322 w 608"/>
                  <a:gd name="T23" fmla="*/ 0 h 498"/>
                  <a:gd name="T24" fmla="*/ 312 w 608"/>
                  <a:gd name="T25" fmla="*/ 2 h 498"/>
                  <a:gd name="T26" fmla="*/ 304 w 608"/>
                  <a:gd name="T27" fmla="*/ 4 h 498"/>
                  <a:gd name="T28" fmla="*/ 304 w 608"/>
                  <a:gd name="T29" fmla="*/ 4 h 498"/>
                  <a:gd name="T30" fmla="*/ 294 w 608"/>
                  <a:gd name="T31" fmla="*/ 2 h 498"/>
                  <a:gd name="T32" fmla="*/ 286 w 608"/>
                  <a:gd name="T33" fmla="*/ 0 h 498"/>
                  <a:gd name="T34" fmla="*/ 286 w 608"/>
                  <a:gd name="T35" fmla="*/ 144 h 498"/>
                  <a:gd name="T36" fmla="*/ 168 w 608"/>
                  <a:gd name="T37" fmla="*/ 144 h 498"/>
                  <a:gd name="T38" fmla="*/ 64 w 608"/>
                  <a:gd name="T39" fmla="*/ 40 h 498"/>
                  <a:gd name="T40" fmla="*/ 64 w 608"/>
                  <a:gd name="T41" fmla="*/ 40 h 498"/>
                  <a:gd name="T42" fmla="*/ 60 w 608"/>
                  <a:gd name="T43" fmla="*/ 48 h 498"/>
                  <a:gd name="T44" fmla="*/ 56 w 608"/>
                  <a:gd name="T45" fmla="*/ 56 h 498"/>
                  <a:gd name="T46" fmla="*/ 50 w 608"/>
                  <a:gd name="T47" fmla="*/ 62 h 498"/>
                  <a:gd name="T48" fmla="*/ 42 w 608"/>
                  <a:gd name="T49" fmla="*/ 66 h 498"/>
                  <a:gd name="T50" fmla="*/ 146 w 608"/>
                  <a:gd name="T51" fmla="*/ 170 h 498"/>
                  <a:gd name="T52" fmla="*/ 146 w 608"/>
                  <a:gd name="T53" fmla="*/ 280 h 498"/>
                  <a:gd name="T54" fmla="*/ 0 w 608"/>
                  <a:gd name="T55" fmla="*/ 280 h 498"/>
                  <a:gd name="T56" fmla="*/ 0 w 608"/>
                  <a:gd name="T57" fmla="*/ 280 h 498"/>
                  <a:gd name="T58" fmla="*/ 2 w 608"/>
                  <a:gd name="T59" fmla="*/ 288 h 498"/>
                  <a:gd name="T60" fmla="*/ 2 w 608"/>
                  <a:gd name="T61" fmla="*/ 298 h 498"/>
                  <a:gd name="T62" fmla="*/ 2 w 608"/>
                  <a:gd name="T63" fmla="*/ 298 h 498"/>
                  <a:gd name="T64" fmla="*/ 2 w 608"/>
                  <a:gd name="T65" fmla="*/ 306 h 498"/>
                  <a:gd name="T66" fmla="*/ 0 w 608"/>
                  <a:gd name="T67" fmla="*/ 314 h 498"/>
                  <a:gd name="T68" fmla="*/ 146 w 608"/>
                  <a:gd name="T69" fmla="*/ 314 h 498"/>
                  <a:gd name="T70" fmla="*/ 146 w 608"/>
                  <a:gd name="T71" fmla="*/ 498 h 498"/>
                  <a:gd name="T72" fmla="*/ 460 w 608"/>
                  <a:gd name="T73" fmla="*/ 498 h 498"/>
                  <a:gd name="T74" fmla="*/ 460 w 608"/>
                  <a:gd name="T75" fmla="*/ 314 h 498"/>
                  <a:gd name="T76" fmla="*/ 608 w 608"/>
                  <a:gd name="T77" fmla="*/ 314 h 498"/>
                  <a:gd name="T78" fmla="*/ 608 w 608"/>
                  <a:gd name="T79" fmla="*/ 314 h 498"/>
                  <a:gd name="T80" fmla="*/ 606 w 608"/>
                  <a:gd name="T81" fmla="*/ 306 h 498"/>
                  <a:gd name="T82" fmla="*/ 604 w 608"/>
                  <a:gd name="T83" fmla="*/ 298 h 498"/>
                  <a:gd name="T84" fmla="*/ 604 w 608"/>
                  <a:gd name="T85" fmla="*/ 298 h 498"/>
                  <a:gd name="T86" fmla="*/ 606 w 608"/>
                  <a:gd name="T87" fmla="*/ 288 h 498"/>
                  <a:gd name="T88" fmla="*/ 608 w 608"/>
                  <a:gd name="T89" fmla="*/ 280 h 498"/>
                  <a:gd name="T90" fmla="*/ 460 w 608"/>
                  <a:gd name="T91" fmla="*/ 28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8" h="498">
                    <a:moveTo>
                      <a:pt x="460" y="280"/>
                    </a:moveTo>
                    <a:lnTo>
                      <a:pt x="460" y="170"/>
                    </a:lnTo>
                    <a:lnTo>
                      <a:pt x="564" y="66"/>
                    </a:lnTo>
                    <a:lnTo>
                      <a:pt x="564" y="66"/>
                    </a:lnTo>
                    <a:lnTo>
                      <a:pt x="558" y="62"/>
                    </a:lnTo>
                    <a:lnTo>
                      <a:pt x="552" y="56"/>
                    </a:lnTo>
                    <a:lnTo>
                      <a:pt x="546" y="48"/>
                    </a:lnTo>
                    <a:lnTo>
                      <a:pt x="542" y="40"/>
                    </a:lnTo>
                    <a:lnTo>
                      <a:pt x="438" y="144"/>
                    </a:lnTo>
                    <a:lnTo>
                      <a:pt x="322" y="144"/>
                    </a:lnTo>
                    <a:lnTo>
                      <a:pt x="322" y="0"/>
                    </a:lnTo>
                    <a:lnTo>
                      <a:pt x="322" y="0"/>
                    </a:lnTo>
                    <a:lnTo>
                      <a:pt x="312" y="2"/>
                    </a:lnTo>
                    <a:lnTo>
                      <a:pt x="304" y="4"/>
                    </a:lnTo>
                    <a:lnTo>
                      <a:pt x="304" y="4"/>
                    </a:lnTo>
                    <a:lnTo>
                      <a:pt x="294" y="2"/>
                    </a:lnTo>
                    <a:lnTo>
                      <a:pt x="286" y="0"/>
                    </a:lnTo>
                    <a:lnTo>
                      <a:pt x="286" y="144"/>
                    </a:lnTo>
                    <a:lnTo>
                      <a:pt x="168" y="144"/>
                    </a:lnTo>
                    <a:lnTo>
                      <a:pt x="64" y="40"/>
                    </a:lnTo>
                    <a:lnTo>
                      <a:pt x="64" y="40"/>
                    </a:lnTo>
                    <a:lnTo>
                      <a:pt x="60" y="48"/>
                    </a:lnTo>
                    <a:lnTo>
                      <a:pt x="56" y="56"/>
                    </a:lnTo>
                    <a:lnTo>
                      <a:pt x="50" y="62"/>
                    </a:lnTo>
                    <a:lnTo>
                      <a:pt x="42" y="66"/>
                    </a:lnTo>
                    <a:lnTo>
                      <a:pt x="146" y="170"/>
                    </a:lnTo>
                    <a:lnTo>
                      <a:pt x="146" y="280"/>
                    </a:lnTo>
                    <a:lnTo>
                      <a:pt x="0" y="280"/>
                    </a:lnTo>
                    <a:lnTo>
                      <a:pt x="0" y="280"/>
                    </a:lnTo>
                    <a:lnTo>
                      <a:pt x="2" y="288"/>
                    </a:lnTo>
                    <a:lnTo>
                      <a:pt x="2" y="298"/>
                    </a:lnTo>
                    <a:lnTo>
                      <a:pt x="2" y="298"/>
                    </a:lnTo>
                    <a:lnTo>
                      <a:pt x="2" y="306"/>
                    </a:lnTo>
                    <a:lnTo>
                      <a:pt x="0" y="314"/>
                    </a:lnTo>
                    <a:lnTo>
                      <a:pt x="146" y="314"/>
                    </a:lnTo>
                    <a:lnTo>
                      <a:pt x="146" y="498"/>
                    </a:lnTo>
                    <a:lnTo>
                      <a:pt x="460" y="498"/>
                    </a:lnTo>
                    <a:lnTo>
                      <a:pt x="460" y="314"/>
                    </a:lnTo>
                    <a:lnTo>
                      <a:pt x="608" y="314"/>
                    </a:lnTo>
                    <a:lnTo>
                      <a:pt x="608" y="314"/>
                    </a:lnTo>
                    <a:lnTo>
                      <a:pt x="606" y="306"/>
                    </a:lnTo>
                    <a:lnTo>
                      <a:pt x="604" y="298"/>
                    </a:lnTo>
                    <a:lnTo>
                      <a:pt x="604" y="298"/>
                    </a:lnTo>
                    <a:lnTo>
                      <a:pt x="606" y="288"/>
                    </a:lnTo>
                    <a:lnTo>
                      <a:pt x="608" y="280"/>
                    </a:lnTo>
                    <a:lnTo>
                      <a:pt x="460" y="28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19" name="Freeform 81"/>
              <p:cNvSpPr>
                <a:spLocks/>
              </p:cNvSpPr>
              <p:nvPr/>
            </p:nvSpPr>
            <p:spPr bwMode="auto">
              <a:xfrm>
                <a:off x="5341785" y="4154562"/>
                <a:ext cx="227423" cy="227423"/>
              </a:xfrm>
              <a:custGeom>
                <a:avLst/>
                <a:gdLst>
                  <a:gd name="T0" fmla="*/ 56 w 114"/>
                  <a:gd name="T1" fmla="*/ 0 h 114"/>
                  <a:gd name="T2" fmla="*/ 58 w 114"/>
                  <a:gd name="T3" fmla="*/ 0 h 114"/>
                  <a:gd name="T4" fmla="*/ 58 w 114"/>
                  <a:gd name="T5" fmla="*/ 0 h 114"/>
                  <a:gd name="T6" fmla="*/ 70 w 114"/>
                  <a:gd name="T7" fmla="*/ 2 h 114"/>
                  <a:gd name="T8" fmla="*/ 80 w 114"/>
                  <a:gd name="T9" fmla="*/ 6 h 114"/>
                  <a:gd name="T10" fmla="*/ 90 w 114"/>
                  <a:gd name="T11" fmla="*/ 10 h 114"/>
                  <a:gd name="T12" fmla="*/ 98 w 114"/>
                  <a:gd name="T13" fmla="*/ 18 h 114"/>
                  <a:gd name="T14" fmla="*/ 106 w 114"/>
                  <a:gd name="T15" fmla="*/ 26 h 114"/>
                  <a:gd name="T16" fmla="*/ 110 w 114"/>
                  <a:gd name="T17" fmla="*/ 36 h 114"/>
                  <a:gd name="T18" fmla="*/ 114 w 114"/>
                  <a:gd name="T19" fmla="*/ 46 h 114"/>
                  <a:gd name="T20" fmla="*/ 114 w 114"/>
                  <a:gd name="T21" fmla="*/ 58 h 114"/>
                  <a:gd name="T22" fmla="*/ 114 w 114"/>
                  <a:gd name="T23" fmla="*/ 58 h 114"/>
                  <a:gd name="T24" fmla="*/ 114 w 114"/>
                  <a:gd name="T25" fmla="*/ 70 h 114"/>
                  <a:gd name="T26" fmla="*/ 110 w 114"/>
                  <a:gd name="T27" fmla="*/ 80 h 114"/>
                  <a:gd name="T28" fmla="*/ 106 w 114"/>
                  <a:gd name="T29" fmla="*/ 90 h 114"/>
                  <a:gd name="T30" fmla="*/ 98 w 114"/>
                  <a:gd name="T31" fmla="*/ 98 h 114"/>
                  <a:gd name="T32" fmla="*/ 90 w 114"/>
                  <a:gd name="T33" fmla="*/ 104 h 114"/>
                  <a:gd name="T34" fmla="*/ 80 w 114"/>
                  <a:gd name="T35" fmla="*/ 110 h 114"/>
                  <a:gd name="T36" fmla="*/ 70 w 114"/>
                  <a:gd name="T37" fmla="*/ 114 h 114"/>
                  <a:gd name="T38" fmla="*/ 58 w 114"/>
                  <a:gd name="T39" fmla="*/ 114 h 114"/>
                  <a:gd name="T40" fmla="*/ 56 w 114"/>
                  <a:gd name="T41" fmla="*/ 114 h 114"/>
                  <a:gd name="T42" fmla="*/ 56 w 114"/>
                  <a:gd name="T43" fmla="*/ 114 h 114"/>
                  <a:gd name="T44" fmla="*/ 46 w 114"/>
                  <a:gd name="T45" fmla="*/ 114 h 114"/>
                  <a:gd name="T46" fmla="*/ 34 w 114"/>
                  <a:gd name="T47" fmla="*/ 110 h 114"/>
                  <a:gd name="T48" fmla="*/ 24 w 114"/>
                  <a:gd name="T49" fmla="*/ 104 h 114"/>
                  <a:gd name="T50" fmla="*/ 16 w 114"/>
                  <a:gd name="T51" fmla="*/ 98 h 114"/>
                  <a:gd name="T52" fmla="*/ 10 w 114"/>
                  <a:gd name="T53" fmla="*/ 90 h 114"/>
                  <a:gd name="T54" fmla="*/ 4 w 114"/>
                  <a:gd name="T55" fmla="*/ 80 h 114"/>
                  <a:gd name="T56" fmla="*/ 0 w 114"/>
                  <a:gd name="T57" fmla="*/ 70 h 114"/>
                  <a:gd name="T58" fmla="*/ 0 w 114"/>
                  <a:gd name="T59" fmla="*/ 58 h 114"/>
                  <a:gd name="T60" fmla="*/ 0 w 114"/>
                  <a:gd name="T61" fmla="*/ 58 h 114"/>
                  <a:gd name="T62" fmla="*/ 0 w 114"/>
                  <a:gd name="T63" fmla="*/ 46 h 114"/>
                  <a:gd name="T64" fmla="*/ 4 w 114"/>
                  <a:gd name="T65" fmla="*/ 36 h 114"/>
                  <a:gd name="T66" fmla="*/ 10 w 114"/>
                  <a:gd name="T67" fmla="*/ 26 h 114"/>
                  <a:gd name="T68" fmla="*/ 16 w 114"/>
                  <a:gd name="T69" fmla="*/ 18 h 114"/>
                  <a:gd name="T70" fmla="*/ 24 w 114"/>
                  <a:gd name="T71" fmla="*/ 10 h 114"/>
                  <a:gd name="T72" fmla="*/ 34 w 114"/>
                  <a:gd name="T73" fmla="*/ 6 h 114"/>
                  <a:gd name="T74" fmla="*/ 46 w 114"/>
                  <a:gd name="T75" fmla="*/ 2 h 114"/>
                  <a:gd name="T76" fmla="*/ 56 w 114"/>
                  <a:gd name="T77" fmla="*/ 0 h 114"/>
                  <a:gd name="T78" fmla="*/ 56 w 114"/>
                  <a:gd name="T7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14">
                    <a:moveTo>
                      <a:pt x="56" y="0"/>
                    </a:moveTo>
                    <a:lnTo>
                      <a:pt x="58" y="0"/>
                    </a:lnTo>
                    <a:lnTo>
                      <a:pt x="58" y="0"/>
                    </a:lnTo>
                    <a:lnTo>
                      <a:pt x="70" y="2"/>
                    </a:lnTo>
                    <a:lnTo>
                      <a:pt x="80" y="6"/>
                    </a:lnTo>
                    <a:lnTo>
                      <a:pt x="90" y="10"/>
                    </a:lnTo>
                    <a:lnTo>
                      <a:pt x="98" y="18"/>
                    </a:lnTo>
                    <a:lnTo>
                      <a:pt x="106" y="26"/>
                    </a:lnTo>
                    <a:lnTo>
                      <a:pt x="110" y="36"/>
                    </a:lnTo>
                    <a:lnTo>
                      <a:pt x="114" y="46"/>
                    </a:lnTo>
                    <a:lnTo>
                      <a:pt x="114" y="58"/>
                    </a:lnTo>
                    <a:lnTo>
                      <a:pt x="114" y="58"/>
                    </a:lnTo>
                    <a:lnTo>
                      <a:pt x="114" y="70"/>
                    </a:lnTo>
                    <a:lnTo>
                      <a:pt x="110" y="80"/>
                    </a:lnTo>
                    <a:lnTo>
                      <a:pt x="106" y="90"/>
                    </a:lnTo>
                    <a:lnTo>
                      <a:pt x="98" y="98"/>
                    </a:lnTo>
                    <a:lnTo>
                      <a:pt x="90" y="104"/>
                    </a:lnTo>
                    <a:lnTo>
                      <a:pt x="80" y="110"/>
                    </a:lnTo>
                    <a:lnTo>
                      <a:pt x="70" y="114"/>
                    </a:lnTo>
                    <a:lnTo>
                      <a:pt x="58" y="114"/>
                    </a:lnTo>
                    <a:lnTo>
                      <a:pt x="56" y="114"/>
                    </a:lnTo>
                    <a:lnTo>
                      <a:pt x="56" y="114"/>
                    </a:lnTo>
                    <a:lnTo>
                      <a:pt x="46" y="114"/>
                    </a:lnTo>
                    <a:lnTo>
                      <a:pt x="34" y="110"/>
                    </a:lnTo>
                    <a:lnTo>
                      <a:pt x="24" y="104"/>
                    </a:lnTo>
                    <a:lnTo>
                      <a:pt x="16" y="98"/>
                    </a:lnTo>
                    <a:lnTo>
                      <a:pt x="10" y="90"/>
                    </a:lnTo>
                    <a:lnTo>
                      <a:pt x="4" y="80"/>
                    </a:lnTo>
                    <a:lnTo>
                      <a:pt x="0" y="70"/>
                    </a:lnTo>
                    <a:lnTo>
                      <a:pt x="0" y="58"/>
                    </a:lnTo>
                    <a:lnTo>
                      <a:pt x="0" y="58"/>
                    </a:lnTo>
                    <a:lnTo>
                      <a:pt x="0" y="46"/>
                    </a:lnTo>
                    <a:lnTo>
                      <a:pt x="4" y="36"/>
                    </a:lnTo>
                    <a:lnTo>
                      <a:pt x="10" y="26"/>
                    </a:lnTo>
                    <a:lnTo>
                      <a:pt x="16" y="18"/>
                    </a:lnTo>
                    <a:lnTo>
                      <a:pt x="24" y="10"/>
                    </a:lnTo>
                    <a:lnTo>
                      <a:pt x="34" y="6"/>
                    </a:lnTo>
                    <a:lnTo>
                      <a:pt x="46" y="2"/>
                    </a:lnTo>
                    <a:lnTo>
                      <a:pt x="56" y="0"/>
                    </a:lnTo>
                    <a:lnTo>
                      <a:pt x="56" y="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20" name="Freeform 82"/>
              <p:cNvSpPr>
                <a:spLocks/>
              </p:cNvSpPr>
              <p:nvPr/>
            </p:nvSpPr>
            <p:spPr bwMode="auto">
              <a:xfrm>
                <a:off x="5301886" y="4401934"/>
                <a:ext cx="307220" cy="247372"/>
              </a:xfrm>
              <a:custGeom>
                <a:avLst/>
                <a:gdLst>
                  <a:gd name="T0" fmla="*/ 154 w 154"/>
                  <a:gd name="T1" fmla="*/ 124 h 124"/>
                  <a:gd name="T2" fmla="*/ 0 w 154"/>
                  <a:gd name="T3" fmla="*/ 124 h 124"/>
                  <a:gd name="T4" fmla="*/ 0 w 154"/>
                  <a:gd name="T5" fmla="*/ 32 h 124"/>
                  <a:gd name="T6" fmla="*/ 0 w 154"/>
                  <a:gd name="T7" fmla="*/ 32 h 124"/>
                  <a:gd name="T8" fmla="*/ 2 w 154"/>
                  <a:gd name="T9" fmla="*/ 26 h 124"/>
                  <a:gd name="T10" fmla="*/ 2 w 154"/>
                  <a:gd name="T11" fmla="*/ 20 h 124"/>
                  <a:gd name="T12" fmla="*/ 10 w 154"/>
                  <a:gd name="T13" fmla="*/ 10 h 124"/>
                  <a:gd name="T14" fmla="*/ 20 w 154"/>
                  <a:gd name="T15" fmla="*/ 2 h 124"/>
                  <a:gd name="T16" fmla="*/ 26 w 154"/>
                  <a:gd name="T17" fmla="*/ 0 h 124"/>
                  <a:gd name="T18" fmla="*/ 32 w 154"/>
                  <a:gd name="T19" fmla="*/ 0 h 124"/>
                  <a:gd name="T20" fmla="*/ 124 w 154"/>
                  <a:gd name="T21" fmla="*/ 0 h 124"/>
                  <a:gd name="T22" fmla="*/ 124 w 154"/>
                  <a:gd name="T23" fmla="*/ 0 h 124"/>
                  <a:gd name="T24" fmla="*/ 130 w 154"/>
                  <a:gd name="T25" fmla="*/ 0 h 124"/>
                  <a:gd name="T26" fmla="*/ 136 w 154"/>
                  <a:gd name="T27" fmla="*/ 2 h 124"/>
                  <a:gd name="T28" fmla="*/ 146 w 154"/>
                  <a:gd name="T29" fmla="*/ 10 h 124"/>
                  <a:gd name="T30" fmla="*/ 152 w 154"/>
                  <a:gd name="T31" fmla="*/ 20 h 124"/>
                  <a:gd name="T32" fmla="*/ 154 w 154"/>
                  <a:gd name="T33" fmla="*/ 26 h 124"/>
                  <a:gd name="T34" fmla="*/ 154 w 154"/>
                  <a:gd name="T35" fmla="*/ 32 h 124"/>
                  <a:gd name="T36" fmla="*/ 154 w 154"/>
                  <a:gd name="T3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4" y="124"/>
                    </a:moveTo>
                    <a:lnTo>
                      <a:pt x="0" y="124"/>
                    </a:lnTo>
                    <a:lnTo>
                      <a:pt x="0" y="32"/>
                    </a:lnTo>
                    <a:lnTo>
                      <a:pt x="0" y="32"/>
                    </a:lnTo>
                    <a:lnTo>
                      <a:pt x="2" y="26"/>
                    </a:lnTo>
                    <a:lnTo>
                      <a:pt x="2" y="20"/>
                    </a:lnTo>
                    <a:lnTo>
                      <a:pt x="10" y="10"/>
                    </a:lnTo>
                    <a:lnTo>
                      <a:pt x="20" y="2"/>
                    </a:lnTo>
                    <a:lnTo>
                      <a:pt x="26" y="0"/>
                    </a:lnTo>
                    <a:lnTo>
                      <a:pt x="32" y="0"/>
                    </a:lnTo>
                    <a:lnTo>
                      <a:pt x="124" y="0"/>
                    </a:lnTo>
                    <a:lnTo>
                      <a:pt x="124" y="0"/>
                    </a:lnTo>
                    <a:lnTo>
                      <a:pt x="130" y="0"/>
                    </a:lnTo>
                    <a:lnTo>
                      <a:pt x="136" y="2"/>
                    </a:lnTo>
                    <a:lnTo>
                      <a:pt x="146" y="10"/>
                    </a:lnTo>
                    <a:lnTo>
                      <a:pt x="152" y="20"/>
                    </a:lnTo>
                    <a:lnTo>
                      <a:pt x="154" y="26"/>
                    </a:lnTo>
                    <a:lnTo>
                      <a:pt x="154" y="32"/>
                    </a:lnTo>
                    <a:lnTo>
                      <a:pt x="154" y="124"/>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21" name="Line 83"/>
              <p:cNvSpPr>
                <a:spLocks noChangeShapeType="1"/>
              </p:cNvSpPr>
              <p:nvPr/>
            </p:nvSpPr>
            <p:spPr bwMode="auto">
              <a:xfrm>
                <a:off x="5609106" y="4649306"/>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grpSp>
        <p:grpSp>
          <p:nvGrpSpPr>
            <p:cNvPr id="93" name="Group 92"/>
            <p:cNvGrpSpPr/>
            <p:nvPr/>
          </p:nvGrpSpPr>
          <p:grpSpPr>
            <a:xfrm>
              <a:off x="19092583" y="4277417"/>
              <a:ext cx="800306" cy="808702"/>
              <a:chOff x="12870672" y="10542345"/>
              <a:chExt cx="1141103" cy="1153074"/>
            </a:xfrm>
            <a:solidFill>
              <a:sysClr val="window" lastClr="FFFFFF"/>
            </a:solidFill>
          </p:grpSpPr>
          <p:sp>
            <p:nvSpPr>
              <p:cNvPr id="99" name="Freeform 150"/>
              <p:cNvSpPr>
                <a:spLocks noEditPoints="1"/>
              </p:cNvSpPr>
              <p:nvPr/>
            </p:nvSpPr>
            <p:spPr bwMode="auto">
              <a:xfrm>
                <a:off x="12870672" y="10658052"/>
                <a:ext cx="1033377" cy="1037367"/>
              </a:xfrm>
              <a:custGeom>
                <a:avLst/>
                <a:gdLst>
                  <a:gd name="T0" fmla="*/ 284 w 518"/>
                  <a:gd name="T1" fmla="*/ 518 h 520"/>
                  <a:gd name="T2" fmla="*/ 360 w 518"/>
                  <a:gd name="T3" fmla="*/ 498 h 520"/>
                  <a:gd name="T4" fmla="*/ 422 w 518"/>
                  <a:gd name="T5" fmla="*/ 460 h 520"/>
                  <a:gd name="T6" fmla="*/ 474 w 518"/>
                  <a:gd name="T7" fmla="*/ 404 h 520"/>
                  <a:gd name="T8" fmla="*/ 506 w 518"/>
                  <a:gd name="T9" fmla="*/ 338 h 520"/>
                  <a:gd name="T10" fmla="*/ 518 w 518"/>
                  <a:gd name="T11" fmla="*/ 260 h 520"/>
                  <a:gd name="T12" fmla="*/ 510 w 518"/>
                  <a:gd name="T13" fmla="*/ 196 h 520"/>
                  <a:gd name="T14" fmla="*/ 486 w 518"/>
                  <a:gd name="T15" fmla="*/ 138 h 520"/>
                  <a:gd name="T16" fmla="*/ 476 w 518"/>
                  <a:gd name="T17" fmla="*/ 138 h 520"/>
                  <a:gd name="T18" fmla="*/ 420 w 518"/>
                  <a:gd name="T19" fmla="*/ 160 h 520"/>
                  <a:gd name="T20" fmla="*/ 446 w 518"/>
                  <a:gd name="T21" fmla="*/ 232 h 520"/>
                  <a:gd name="T22" fmla="*/ 448 w 518"/>
                  <a:gd name="T23" fmla="*/ 280 h 520"/>
                  <a:gd name="T24" fmla="*/ 434 w 518"/>
                  <a:gd name="T25" fmla="*/ 334 h 520"/>
                  <a:gd name="T26" fmla="*/ 406 w 518"/>
                  <a:gd name="T27" fmla="*/ 382 h 520"/>
                  <a:gd name="T28" fmla="*/ 364 w 518"/>
                  <a:gd name="T29" fmla="*/ 418 h 520"/>
                  <a:gd name="T30" fmla="*/ 314 w 518"/>
                  <a:gd name="T31" fmla="*/ 442 h 520"/>
                  <a:gd name="T32" fmla="*/ 258 w 518"/>
                  <a:gd name="T33" fmla="*/ 450 h 520"/>
                  <a:gd name="T34" fmla="*/ 220 w 518"/>
                  <a:gd name="T35" fmla="*/ 446 h 520"/>
                  <a:gd name="T36" fmla="*/ 168 w 518"/>
                  <a:gd name="T37" fmla="*/ 428 h 520"/>
                  <a:gd name="T38" fmla="*/ 124 w 518"/>
                  <a:gd name="T39" fmla="*/ 394 h 520"/>
                  <a:gd name="T40" fmla="*/ 90 w 518"/>
                  <a:gd name="T41" fmla="*/ 350 h 520"/>
                  <a:gd name="T42" fmla="*/ 72 w 518"/>
                  <a:gd name="T43" fmla="*/ 298 h 520"/>
                  <a:gd name="T44" fmla="*/ 68 w 518"/>
                  <a:gd name="T45" fmla="*/ 260 h 520"/>
                  <a:gd name="T46" fmla="*/ 76 w 518"/>
                  <a:gd name="T47" fmla="*/ 204 h 520"/>
                  <a:gd name="T48" fmla="*/ 100 w 518"/>
                  <a:gd name="T49" fmla="*/ 154 h 520"/>
                  <a:gd name="T50" fmla="*/ 136 w 518"/>
                  <a:gd name="T51" fmla="*/ 114 h 520"/>
                  <a:gd name="T52" fmla="*/ 184 w 518"/>
                  <a:gd name="T53" fmla="*/ 84 h 520"/>
                  <a:gd name="T54" fmla="*/ 238 w 518"/>
                  <a:gd name="T55" fmla="*/ 70 h 520"/>
                  <a:gd name="T56" fmla="*/ 286 w 518"/>
                  <a:gd name="T57" fmla="*/ 72 h 520"/>
                  <a:gd name="T58" fmla="*/ 358 w 518"/>
                  <a:gd name="T59" fmla="*/ 98 h 520"/>
                  <a:gd name="T60" fmla="*/ 378 w 518"/>
                  <a:gd name="T61" fmla="*/ 38 h 520"/>
                  <a:gd name="T62" fmla="*/ 350 w 518"/>
                  <a:gd name="T63" fmla="*/ 18 h 520"/>
                  <a:gd name="T64" fmla="*/ 258 w 518"/>
                  <a:gd name="T65" fmla="*/ 0 h 520"/>
                  <a:gd name="T66" fmla="*/ 206 w 518"/>
                  <a:gd name="T67" fmla="*/ 6 h 520"/>
                  <a:gd name="T68" fmla="*/ 134 w 518"/>
                  <a:gd name="T69" fmla="*/ 32 h 520"/>
                  <a:gd name="T70" fmla="*/ 74 w 518"/>
                  <a:gd name="T71" fmla="*/ 76 h 520"/>
                  <a:gd name="T72" fmla="*/ 30 w 518"/>
                  <a:gd name="T73" fmla="*/ 136 h 520"/>
                  <a:gd name="T74" fmla="*/ 4 w 518"/>
                  <a:gd name="T75" fmla="*/ 208 h 520"/>
                  <a:gd name="T76" fmla="*/ 0 w 518"/>
                  <a:gd name="T77" fmla="*/ 260 h 520"/>
                  <a:gd name="T78" fmla="*/ 10 w 518"/>
                  <a:gd name="T79" fmla="*/ 338 h 520"/>
                  <a:gd name="T80" fmla="*/ 44 w 518"/>
                  <a:gd name="T81" fmla="*/ 404 h 520"/>
                  <a:gd name="T82" fmla="*/ 94 w 518"/>
                  <a:gd name="T83" fmla="*/ 460 h 520"/>
                  <a:gd name="T84" fmla="*/ 158 w 518"/>
                  <a:gd name="T85" fmla="*/ 498 h 520"/>
                  <a:gd name="T86" fmla="*/ 232 w 518"/>
                  <a:gd name="T87" fmla="*/ 518 h 520"/>
                  <a:gd name="T88" fmla="*/ 258 w 518"/>
                  <a:gd name="T89"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8" h="520">
                    <a:moveTo>
                      <a:pt x="258" y="520"/>
                    </a:moveTo>
                    <a:lnTo>
                      <a:pt x="258" y="520"/>
                    </a:lnTo>
                    <a:lnTo>
                      <a:pt x="284" y="518"/>
                    </a:lnTo>
                    <a:lnTo>
                      <a:pt x="310" y="514"/>
                    </a:lnTo>
                    <a:lnTo>
                      <a:pt x="336" y="508"/>
                    </a:lnTo>
                    <a:lnTo>
                      <a:pt x="360" y="498"/>
                    </a:lnTo>
                    <a:lnTo>
                      <a:pt x="382" y="488"/>
                    </a:lnTo>
                    <a:lnTo>
                      <a:pt x="404" y="474"/>
                    </a:lnTo>
                    <a:lnTo>
                      <a:pt x="422" y="460"/>
                    </a:lnTo>
                    <a:lnTo>
                      <a:pt x="442" y="444"/>
                    </a:lnTo>
                    <a:lnTo>
                      <a:pt x="458" y="424"/>
                    </a:lnTo>
                    <a:lnTo>
                      <a:pt x="474" y="404"/>
                    </a:lnTo>
                    <a:lnTo>
                      <a:pt x="486" y="384"/>
                    </a:lnTo>
                    <a:lnTo>
                      <a:pt x="496" y="360"/>
                    </a:lnTo>
                    <a:lnTo>
                      <a:pt x="506" y="338"/>
                    </a:lnTo>
                    <a:lnTo>
                      <a:pt x="512" y="312"/>
                    </a:lnTo>
                    <a:lnTo>
                      <a:pt x="516" y="286"/>
                    </a:lnTo>
                    <a:lnTo>
                      <a:pt x="518" y="260"/>
                    </a:lnTo>
                    <a:lnTo>
                      <a:pt x="518" y="260"/>
                    </a:lnTo>
                    <a:lnTo>
                      <a:pt x="516" y="228"/>
                    </a:lnTo>
                    <a:lnTo>
                      <a:pt x="510" y="196"/>
                    </a:lnTo>
                    <a:lnTo>
                      <a:pt x="500" y="166"/>
                    </a:lnTo>
                    <a:lnTo>
                      <a:pt x="486" y="138"/>
                    </a:lnTo>
                    <a:lnTo>
                      <a:pt x="486" y="138"/>
                    </a:lnTo>
                    <a:lnTo>
                      <a:pt x="480" y="138"/>
                    </a:lnTo>
                    <a:lnTo>
                      <a:pt x="480" y="138"/>
                    </a:lnTo>
                    <a:lnTo>
                      <a:pt x="476" y="138"/>
                    </a:lnTo>
                    <a:lnTo>
                      <a:pt x="444" y="136"/>
                    </a:lnTo>
                    <a:lnTo>
                      <a:pt x="420" y="160"/>
                    </a:lnTo>
                    <a:lnTo>
                      <a:pt x="420" y="160"/>
                    </a:lnTo>
                    <a:lnTo>
                      <a:pt x="432" y="182"/>
                    </a:lnTo>
                    <a:lnTo>
                      <a:pt x="442" y="208"/>
                    </a:lnTo>
                    <a:lnTo>
                      <a:pt x="446" y="232"/>
                    </a:lnTo>
                    <a:lnTo>
                      <a:pt x="448" y="260"/>
                    </a:lnTo>
                    <a:lnTo>
                      <a:pt x="448" y="260"/>
                    </a:lnTo>
                    <a:lnTo>
                      <a:pt x="448" y="280"/>
                    </a:lnTo>
                    <a:lnTo>
                      <a:pt x="444" y="298"/>
                    </a:lnTo>
                    <a:lnTo>
                      <a:pt x="440" y="316"/>
                    </a:lnTo>
                    <a:lnTo>
                      <a:pt x="434" y="334"/>
                    </a:lnTo>
                    <a:lnTo>
                      <a:pt x="426" y="350"/>
                    </a:lnTo>
                    <a:lnTo>
                      <a:pt x="416" y="366"/>
                    </a:lnTo>
                    <a:lnTo>
                      <a:pt x="406" y="382"/>
                    </a:lnTo>
                    <a:lnTo>
                      <a:pt x="392" y="394"/>
                    </a:lnTo>
                    <a:lnTo>
                      <a:pt x="380" y="408"/>
                    </a:lnTo>
                    <a:lnTo>
                      <a:pt x="364" y="418"/>
                    </a:lnTo>
                    <a:lnTo>
                      <a:pt x="348" y="428"/>
                    </a:lnTo>
                    <a:lnTo>
                      <a:pt x="332" y="436"/>
                    </a:lnTo>
                    <a:lnTo>
                      <a:pt x="314" y="442"/>
                    </a:lnTo>
                    <a:lnTo>
                      <a:pt x="296" y="446"/>
                    </a:lnTo>
                    <a:lnTo>
                      <a:pt x="278" y="450"/>
                    </a:lnTo>
                    <a:lnTo>
                      <a:pt x="258" y="450"/>
                    </a:lnTo>
                    <a:lnTo>
                      <a:pt x="258" y="450"/>
                    </a:lnTo>
                    <a:lnTo>
                      <a:pt x="238" y="450"/>
                    </a:lnTo>
                    <a:lnTo>
                      <a:pt x="220" y="446"/>
                    </a:lnTo>
                    <a:lnTo>
                      <a:pt x="202" y="442"/>
                    </a:lnTo>
                    <a:lnTo>
                      <a:pt x="184" y="436"/>
                    </a:lnTo>
                    <a:lnTo>
                      <a:pt x="168" y="428"/>
                    </a:lnTo>
                    <a:lnTo>
                      <a:pt x="152" y="418"/>
                    </a:lnTo>
                    <a:lnTo>
                      <a:pt x="138" y="408"/>
                    </a:lnTo>
                    <a:lnTo>
                      <a:pt x="124" y="394"/>
                    </a:lnTo>
                    <a:lnTo>
                      <a:pt x="112" y="382"/>
                    </a:lnTo>
                    <a:lnTo>
                      <a:pt x="100" y="366"/>
                    </a:lnTo>
                    <a:lnTo>
                      <a:pt x="90" y="350"/>
                    </a:lnTo>
                    <a:lnTo>
                      <a:pt x="82" y="334"/>
                    </a:lnTo>
                    <a:lnTo>
                      <a:pt x="76" y="316"/>
                    </a:lnTo>
                    <a:lnTo>
                      <a:pt x="72" y="298"/>
                    </a:lnTo>
                    <a:lnTo>
                      <a:pt x="68" y="280"/>
                    </a:lnTo>
                    <a:lnTo>
                      <a:pt x="68" y="260"/>
                    </a:lnTo>
                    <a:lnTo>
                      <a:pt x="68" y="260"/>
                    </a:lnTo>
                    <a:lnTo>
                      <a:pt x="68" y="240"/>
                    </a:lnTo>
                    <a:lnTo>
                      <a:pt x="72" y="222"/>
                    </a:lnTo>
                    <a:lnTo>
                      <a:pt x="76" y="204"/>
                    </a:lnTo>
                    <a:lnTo>
                      <a:pt x="82" y="186"/>
                    </a:lnTo>
                    <a:lnTo>
                      <a:pt x="90" y="170"/>
                    </a:lnTo>
                    <a:lnTo>
                      <a:pt x="100" y="154"/>
                    </a:lnTo>
                    <a:lnTo>
                      <a:pt x="112" y="138"/>
                    </a:lnTo>
                    <a:lnTo>
                      <a:pt x="124" y="126"/>
                    </a:lnTo>
                    <a:lnTo>
                      <a:pt x="136" y="114"/>
                    </a:lnTo>
                    <a:lnTo>
                      <a:pt x="152" y="102"/>
                    </a:lnTo>
                    <a:lnTo>
                      <a:pt x="168" y="92"/>
                    </a:lnTo>
                    <a:lnTo>
                      <a:pt x="184" y="84"/>
                    </a:lnTo>
                    <a:lnTo>
                      <a:pt x="202" y="78"/>
                    </a:lnTo>
                    <a:lnTo>
                      <a:pt x="220" y="74"/>
                    </a:lnTo>
                    <a:lnTo>
                      <a:pt x="238" y="70"/>
                    </a:lnTo>
                    <a:lnTo>
                      <a:pt x="258" y="70"/>
                    </a:lnTo>
                    <a:lnTo>
                      <a:pt x="258" y="70"/>
                    </a:lnTo>
                    <a:lnTo>
                      <a:pt x="286" y="72"/>
                    </a:lnTo>
                    <a:lnTo>
                      <a:pt x="312" y="78"/>
                    </a:lnTo>
                    <a:lnTo>
                      <a:pt x="336" y="86"/>
                    </a:lnTo>
                    <a:lnTo>
                      <a:pt x="358" y="98"/>
                    </a:lnTo>
                    <a:lnTo>
                      <a:pt x="380" y="76"/>
                    </a:lnTo>
                    <a:lnTo>
                      <a:pt x="378" y="38"/>
                    </a:lnTo>
                    <a:lnTo>
                      <a:pt x="378" y="38"/>
                    </a:lnTo>
                    <a:lnTo>
                      <a:pt x="378" y="30"/>
                    </a:lnTo>
                    <a:lnTo>
                      <a:pt x="378" y="30"/>
                    </a:lnTo>
                    <a:lnTo>
                      <a:pt x="350" y="18"/>
                    </a:lnTo>
                    <a:lnTo>
                      <a:pt x="320" y="8"/>
                    </a:lnTo>
                    <a:lnTo>
                      <a:pt x="290" y="2"/>
                    </a:lnTo>
                    <a:lnTo>
                      <a:pt x="258" y="0"/>
                    </a:lnTo>
                    <a:lnTo>
                      <a:pt x="258" y="0"/>
                    </a:lnTo>
                    <a:lnTo>
                      <a:pt x="232" y="2"/>
                    </a:lnTo>
                    <a:lnTo>
                      <a:pt x="206" y="6"/>
                    </a:lnTo>
                    <a:lnTo>
                      <a:pt x="182" y="12"/>
                    </a:lnTo>
                    <a:lnTo>
                      <a:pt x="158" y="22"/>
                    </a:lnTo>
                    <a:lnTo>
                      <a:pt x="134" y="32"/>
                    </a:lnTo>
                    <a:lnTo>
                      <a:pt x="114" y="46"/>
                    </a:lnTo>
                    <a:lnTo>
                      <a:pt x="94" y="60"/>
                    </a:lnTo>
                    <a:lnTo>
                      <a:pt x="74" y="76"/>
                    </a:lnTo>
                    <a:lnTo>
                      <a:pt x="58" y="96"/>
                    </a:lnTo>
                    <a:lnTo>
                      <a:pt x="44" y="116"/>
                    </a:lnTo>
                    <a:lnTo>
                      <a:pt x="30" y="136"/>
                    </a:lnTo>
                    <a:lnTo>
                      <a:pt x="20" y="160"/>
                    </a:lnTo>
                    <a:lnTo>
                      <a:pt x="10" y="182"/>
                    </a:lnTo>
                    <a:lnTo>
                      <a:pt x="4" y="208"/>
                    </a:lnTo>
                    <a:lnTo>
                      <a:pt x="0" y="234"/>
                    </a:lnTo>
                    <a:lnTo>
                      <a:pt x="0" y="260"/>
                    </a:lnTo>
                    <a:lnTo>
                      <a:pt x="0" y="260"/>
                    </a:lnTo>
                    <a:lnTo>
                      <a:pt x="0" y="286"/>
                    </a:lnTo>
                    <a:lnTo>
                      <a:pt x="4" y="312"/>
                    </a:lnTo>
                    <a:lnTo>
                      <a:pt x="10" y="338"/>
                    </a:lnTo>
                    <a:lnTo>
                      <a:pt x="20" y="360"/>
                    </a:lnTo>
                    <a:lnTo>
                      <a:pt x="30" y="384"/>
                    </a:lnTo>
                    <a:lnTo>
                      <a:pt x="44" y="404"/>
                    </a:lnTo>
                    <a:lnTo>
                      <a:pt x="58" y="424"/>
                    </a:lnTo>
                    <a:lnTo>
                      <a:pt x="74" y="444"/>
                    </a:lnTo>
                    <a:lnTo>
                      <a:pt x="94" y="460"/>
                    </a:lnTo>
                    <a:lnTo>
                      <a:pt x="114" y="474"/>
                    </a:lnTo>
                    <a:lnTo>
                      <a:pt x="134" y="488"/>
                    </a:lnTo>
                    <a:lnTo>
                      <a:pt x="158" y="498"/>
                    </a:lnTo>
                    <a:lnTo>
                      <a:pt x="182" y="508"/>
                    </a:lnTo>
                    <a:lnTo>
                      <a:pt x="206" y="514"/>
                    </a:lnTo>
                    <a:lnTo>
                      <a:pt x="232" y="518"/>
                    </a:lnTo>
                    <a:lnTo>
                      <a:pt x="258" y="520"/>
                    </a:lnTo>
                    <a:lnTo>
                      <a:pt x="258" y="520"/>
                    </a:lnTo>
                    <a:close/>
                    <a:moveTo>
                      <a:pt x="258" y="520"/>
                    </a:moveTo>
                    <a:lnTo>
                      <a:pt x="258" y="5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0" name="Freeform 151"/>
              <p:cNvSpPr>
                <a:spLocks/>
              </p:cNvSpPr>
              <p:nvPr/>
            </p:nvSpPr>
            <p:spPr bwMode="auto">
              <a:xfrm>
                <a:off x="12870672" y="10658052"/>
                <a:ext cx="1033377" cy="1037367"/>
              </a:xfrm>
              <a:custGeom>
                <a:avLst/>
                <a:gdLst>
                  <a:gd name="T0" fmla="*/ 284 w 518"/>
                  <a:gd name="T1" fmla="*/ 518 h 520"/>
                  <a:gd name="T2" fmla="*/ 360 w 518"/>
                  <a:gd name="T3" fmla="*/ 498 h 520"/>
                  <a:gd name="T4" fmla="*/ 422 w 518"/>
                  <a:gd name="T5" fmla="*/ 460 h 520"/>
                  <a:gd name="T6" fmla="*/ 474 w 518"/>
                  <a:gd name="T7" fmla="*/ 404 h 520"/>
                  <a:gd name="T8" fmla="*/ 506 w 518"/>
                  <a:gd name="T9" fmla="*/ 338 h 520"/>
                  <a:gd name="T10" fmla="*/ 518 w 518"/>
                  <a:gd name="T11" fmla="*/ 260 h 520"/>
                  <a:gd name="T12" fmla="*/ 510 w 518"/>
                  <a:gd name="T13" fmla="*/ 196 h 520"/>
                  <a:gd name="T14" fmla="*/ 486 w 518"/>
                  <a:gd name="T15" fmla="*/ 138 h 520"/>
                  <a:gd name="T16" fmla="*/ 476 w 518"/>
                  <a:gd name="T17" fmla="*/ 138 h 520"/>
                  <a:gd name="T18" fmla="*/ 420 w 518"/>
                  <a:gd name="T19" fmla="*/ 160 h 520"/>
                  <a:gd name="T20" fmla="*/ 446 w 518"/>
                  <a:gd name="T21" fmla="*/ 232 h 520"/>
                  <a:gd name="T22" fmla="*/ 448 w 518"/>
                  <a:gd name="T23" fmla="*/ 280 h 520"/>
                  <a:gd name="T24" fmla="*/ 434 w 518"/>
                  <a:gd name="T25" fmla="*/ 334 h 520"/>
                  <a:gd name="T26" fmla="*/ 406 w 518"/>
                  <a:gd name="T27" fmla="*/ 382 h 520"/>
                  <a:gd name="T28" fmla="*/ 364 w 518"/>
                  <a:gd name="T29" fmla="*/ 418 h 520"/>
                  <a:gd name="T30" fmla="*/ 314 w 518"/>
                  <a:gd name="T31" fmla="*/ 442 h 520"/>
                  <a:gd name="T32" fmla="*/ 258 w 518"/>
                  <a:gd name="T33" fmla="*/ 450 h 520"/>
                  <a:gd name="T34" fmla="*/ 220 w 518"/>
                  <a:gd name="T35" fmla="*/ 446 h 520"/>
                  <a:gd name="T36" fmla="*/ 168 w 518"/>
                  <a:gd name="T37" fmla="*/ 428 h 520"/>
                  <a:gd name="T38" fmla="*/ 124 w 518"/>
                  <a:gd name="T39" fmla="*/ 394 h 520"/>
                  <a:gd name="T40" fmla="*/ 90 w 518"/>
                  <a:gd name="T41" fmla="*/ 350 h 520"/>
                  <a:gd name="T42" fmla="*/ 72 w 518"/>
                  <a:gd name="T43" fmla="*/ 298 h 520"/>
                  <a:gd name="T44" fmla="*/ 68 w 518"/>
                  <a:gd name="T45" fmla="*/ 260 h 520"/>
                  <a:gd name="T46" fmla="*/ 76 w 518"/>
                  <a:gd name="T47" fmla="*/ 204 h 520"/>
                  <a:gd name="T48" fmla="*/ 100 w 518"/>
                  <a:gd name="T49" fmla="*/ 154 h 520"/>
                  <a:gd name="T50" fmla="*/ 136 w 518"/>
                  <a:gd name="T51" fmla="*/ 114 h 520"/>
                  <a:gd name="T52" fmla="*/ 184 w 518"/>
                  <a:gd name="T53" fmla="*/ 84 h 520"/>
                  <a:gd name="T54" fmla="*/ 238 w 518"/>
                  <a:gd name="T55" fmla="*/ 70 h 520"/>
                  <a:gd name="T56" fmla="*/ 286 w 518"/>
                  <a:gd name="T57" fmla="*/ 72 h 520"/>
                  <a:gd name="T58" fmla="*/ 358 w 518"/>
                  <a:gd name="T59" fmla="*/ 98 h 520"/>
                  <a:gd name="T60" fmla="*/ 378 w 518"/>
                  <a:gd name="T61" fmla="*/ 38 h 520"/>
                  <a:gd name="T62" fmla="*/ 350 w 518"/>
                  <a:gd name="T63" fmla="*/ 18 h 520"/>
                  <a:gd name="T64" fmla="*/ 258 w 518"/>
                  <a:gd name="T65" fmla="*/ 0 h 520"/>
                  <a:gd name="T66" fmla="*/ 206 w 518"/>
                  <a:gd name="T67" fmla="*/ 6 h 520"/>
                  <a:gd name="T68" fmla="*/ 134 w 518"/>
                  <a:gd name="T69" fmla="*/ 32 h 520"/>
                  <a:gd name="T70" fmla="*/ 74 w 518"/>
                  <a:gd name="T71" fmla="*/ 76 h 520"/>
                  <a:gd name="T72" fmla="*/ 30 w 518"/>
                  <a:gd name="T73" fmla="*/ 136 h 520"/>
                  <a:gd name="T74" fmla="*/ 4 w 518"/>
                  <a:gd name="T75" fmla="*/ 208 h 520"/>
                  <a:gd name="T76" fmla="*/ 0 w 518"/>
                  <a:gd name="T77" fmla="*/ 260 h 520"/>
                  <a:gd name="T78" fmla="*/ 10 w 518"/>
                  <a:gd name="T79" fmla="*/ 338 h 520"/>
                  <a:gd name="T80" fmla="*/ 44 w 518"/>
                  <a:gd name="T81" fmla="*/ 404 h 520"/>
                  <a:gd name="T82" fmla="*/ 94 w 518"/>
                  <a:gd name="T83" fmla="*/ 460 h 520"/>
                  <a:gd name="T84" fmla="*/ 158 w 518"/>
                  <a:gd name="T85" fmla="*/ 498 h 520"/>
                  <a:gd name="T86" fmla="*/ 232 w 518"/>
                  <a:gd name="T87" fmla="*/ 51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8" h="520">
                    <a:moveTo>
                      <a:pt x="258" y="520"/>
                    </a:moveTo>
                    <a:lnTo>
                      <a:pt x="258" y="520"/>
                    </a:lnTo>
                    <a:lnTo>
                      <a:pt x="284" y="518"/>
                    </a:lnTo>
                    <a:lnTo>
                      <a:pt x="310" y="514"/>
                    </a:lnTo>
                    <a:lnTo>
                      <a:pt x="336" y="508"/>
                    </a:lnTo>
                    <a:lnTo>
                      <a:pt x="360" y="498"/>
                    </a:lnTo>
                    <a:lnTo>
                      <a:pt x="382" y="488"/>
                    </a:lnTo>
                    <a:lnTo>
                      <a:pt x="404" y="474"/>
                    </a:lnTo>
                    <a:lnTo>
                      <a:pt x="422" y="460"/>
                    </a:lnTo>
                    <a:lnTo>
                      <a:pt x="442" y="444"/>
                    </a:lnTo>
                    <a:lnTo>
                      <a:pt x="458" y="424"/>
                    </a:lnTo>
                    <a:lnTo>
                      <a:pt x="474" y="404"/>
                    </a:lnTo>
                    <a:lnTo>
                      <a:pt x="486" y="384"/>
                    </a:lnTo>
                    <a:lnTo>
                      <a:pt x="496" y="360"/>
                    </a:lnTo>
                    <a:lnTo>
                      <a:pt x="506" y="338"/>
                    </a:lnTo>
                    <a:lnTo>
                      <a:pt x="512" y="312"/>
                    </a:lnTo>
                    <a:lnTo>
                      <a:pt x="516" y="286"/>
                    </a:lnTo>
                    <a:lnTo>
                      <a:pt x="518" y="260"/>
                    </a:lnTo>
                    <a:lnTo>
                      <a:pt x="518" y="260"/>
                    </a:lnTo>
                    <a:lnTo>
                      <a:pt x="516" y="228"/>
                    </a:lnTo>
                    <a:lnTo>
                      <a:pt x="510" y="196"/>
                    </a:lnTo>
                    <a:lnTo>
                      <a:pt x="500" y="166"/>
                    </a:lnTo>
                    <a:lnTo>
                      <a:pt x="486" y="138"/>
                    </a:lnTo>
                    <a:lnTo>
                      <a:pt x="486" y="138"/>
                    </a:lnTo>
                    <a:lnTo>
                      <a:pt x="480" y="138"/>
                    </a:lnTo>
                    <a:lnTo>
                      <a:pt x="480" y="138"/>
                    </a:lnTo>
                    <a:lnTo>
                      <a:pt x="476" y="138"/>
                    </a:lnTo>
                    <a:lnTo>
                      <a:pt x="444" y="136"/>
                    </a:lnTo>
                    <a:lnTo>
                      <a:pt x="420" y="160"/>
                    </a:lnTo>
                    <a:lnTo>
                      <a:pt x="420" y="160"/>
                    </a:lnTo>
                    <a:lnTo>
                      <a:pt x="432" y="182"/>
                    </a:lnTo>
                    <a:lnTo>
                      <a:pt x="442" y="208"/>
                    </a:lnTo>
                    <a:lnTo>
                      <a:pt x="446" y="232"/>
                    </a:lnTo>
                    <a:lnTo>
                      <a:pt x="448" y="260"/>
                    </a:lnTo>
                    <a:lnTo>
                      <a:pt x="448" y="260"/>
                    </a:lnTo>
                    <a:lnTo>
                      <a:pt x="448" y="280"/>
                    </a:lnTo>
                    <a:lnTo>
                      <a:pt x="444" y="298"/>
                    </a:lnTo>
                    <a:lnTo>
                      <a:pt x="440" y="316"/>
                    </a:lnTo>
                    <a:lnTo>
                      <a:pt x="434" y="334"/>
                    </a:lnTo>
                    <a:lnTo>
                      <a:pt x="426" y="350"/>
                    </a:lnTo>
                    <a:lnTo>
                      <a:pt x="416" y="366"/>
                    </a:lnTo>
                    <a:lnTo>
                      <a:pt x="406" y="382"/>
                    </a:lnTo>
                    <a:lnTo>
                      <a:pt x="392" y="394"/>
                    </a:lnTo>
                    <a:lnTo>
                      <a:pt x="380" y="408"/>
                    </a:lnTo>
                    <a:lnTo>
                      <a:pt x="364" y="418"/>
                    </a:lnTo>
                    <a:lnTo>
                      <a:pt x="348" y="428"/>
                    </a:lnTo>
                    <a:lnTo>
                      <a:pt x="332" y="436"/>
                    </a:lnTo>
                    <a:lnTo>
                      <a:pt x="314" y="442"/>
                    </a:lnTo>
                    <a:lnTo>
                      <a:pt x="296" y="446"/>
                    </a:lnTo>
                    <a:lnTo>
                      <a:pt x="278" y="450"/>
                    </a:lnTo>
                    <a:lnTo>
                      <a:pt x="258" y="450"/>
                    </a:lnTo>
                    <a:lnTo>
                      <a:pt x="258" y="450"/>
                    </a:lnTo>
                    <a:lnTo>
                      <a:pt x="238" y="450"/>
                    </a:lnTo>
                    <a:lnTo>
                      <a:pt x="220" y="446"/>
                    </a:lnTo>
                    <a:lnTo>
                      <a:pt x="202" y="442"/>
                    </a:lnTo>
                    <a:lnTo>
                      <a:pt x="184" y="436"/>
                    </a:lnTo>
                    <a:lnTo>
                      <a:pt x="168" y="428"/>
                    </a:lnTo>
                    <a:lnTo>
                      <a:pt x="152" y="418"/>
                    </a:lnTo>
                    <a:lnTo>
                      <a:pt x="138" y="408"/>
                    </a:lnTo>
                    <a:lnTo>
                      <a:pt x="124" y="394"/>
                    </a:lnTo>
                    <a:lnTo>
                      <a:pt x="112" y="382"/>
                    </a:lnTo>
                    <a:lnTo>
                      <a:pt x="100" y="366"/>
                    </a:lnTo>
                    <a:lnTo>
                      <a:pt x="90" y="350"/>
                    </a:lnTo>
                    <a:lnTo>
                      <a:pt x="82" y="334"/>
                    </a:lnTo>
                    <a:lnTo>
                      <a:pt x="76" y="316"/>
                    </a:lnTo>
                    <a:lnTo>
                      <a:pt x="72" y="298"/>
                    </a:lnTo>
                    <a:lnTo>
                      <a:pt x="68" y="280"/>
                    </a:lnTo>
                    <a:lnTo>
                      <a:pt x="68" y="260"/>
                    </a:lnTo>
                    <a:lnTo>
                      <a:pt x="68" y="260"/>
                    </a:lnTo>
                    <a:lnTo>
                      <a:pt x="68" y="240"/>
                    </a:lnTo>
                    <a:lnTo>
                      <a:pt x="72" y="222"/>
                    </a:lnTo>
                    <a:lnTo>
                      <a:pt x="76" y="204"/>
                    </a:lnTo>
                    <a:lnTo>
                      <a:pt x="82" y="186"/>
                    </a:lnTo>
                    <a:lnTo>
                      <a:pt x="90" y="170"/>
                    </a:lnTo>
                    <a:lnTo>
                      <a:pt x="100" y="154"/>
                    </a:lnTo>
                    <a:lnTo>
                      <a:pt x="112" y="138"/>
                    </a:lnTo>
                    <a:lnTo>
                      <a:pt x="124" y="126"/>
                    </a:lnTo>
                    <a:lnTo>
                      <a:pt x="136" y="114"/>
                    </a:lnTo>
                    <a:lnTo>
                      <a:pt x="152" y="102"/>
                    </a:lnTo>
                    <a:lnTo>
                      <a:pt x="168" y="92"/>
                    </a:lnTo>
                    <a:lnTo>
                      <a:pt x="184" y="84"/>
                    </a:lnTo>
                    <a:lnTo>
                      <a:pt x="202" y="78"/>
                    </a:lnTo>
                    <a:lnTo>
                      <a:pt x="220" y="74"/>
                    </a:lnTo>
                    <a:lnTo>
                      <a:pt x="238" y="70"/>
                    </a:lnTo>
                    <a:lnTo>
                      <a:pt x="258" y="70"/>
                    </a:lnTo>
                    <a:lnTo>
                      <a:pt x="258" y="70"/>
                    </a:lnTo>
                    <a:lnTo>
                      <a:pt x="286" y="72"/>
                    </a:lnTo>
                    <a:lnTo>
                      <a:pt x="312" y="78"/>
                    </a:lnTo>
                    <a:lnTo>
                      <a:pt x="336" y="86"/>
                    </a:lnTo>
                    <a:lnTo>
                      <a:pt x="358" y="98"/>
                    </a:lnTo>
                    <a:lnTo>
                      <a:pt x="380" y="76"/>
                    </a:lnTo>
                    <a:lnTo>
                      <a:pt x="378" y="38"/>
                    </a:lnTo>
                    <a:lnTo>
                      <a:pt x="378" y="38"/>
                    </a:lnTo>
                    <a:lnTo>
                      <a:pt x="378" y="30"/>
                    </a:lnTo>
                    <a:lnTo>
                      <a:pt x="378" y="30"/>
                    </a:lnTo>
                    <a:lnTo>
                      <a:pt x="350" y="18"/>
                    </a:lnTo>
                    <a:lnTo>
                      <a:pt x="320" y="8"/>
                    </a:lnTo>
                    <a:lnTo>
                      <a:pt x="290" y="2"/>
                    </a:lnTo>
                    <a:lnTo>
                      <a:pt x="258" y="0"/>
                    </a:lnTo>
                    <a:lnTo>
                      <a:pt x="258" y="0"/>
                    </a:lnTo>
                    <a:lnTo>
                      <a:pt x="232" y="2"/>
                    </a:lnTo>
                    <a:lnTo>
                      <a:pt x="206" y="6"/>
                    </a:lnTo>
                    <a:lnTo>
                      <a:pt x="182" y="12"/>
                    </a:lnTo>
                    <a:lnTo>
                      <a:pt x="158" y="22"/>
                    </a:lnTo>
                    <a:lnTo>
                      <a:pt x="134" y="32"/>
                    </a:lnTo>
                    <a:lnTo>
                      <a:pt x="114" y="46"/>
                    </a:lnTo>
                    <a:lnTo>
                      <a:pt x="94" y="60"/>
                    </a:lnTo>
                    <a:lnTo>
                      <a:pt x="74" y="76"/>
                    </a:lnTo>
                    <a:lnTo>
                      <a:pt x="58" y="96"/>
                    </a:lnTo>
                    <a:lnTo>
                      <a:pt x="44" y="116"/>
                    </a:lnTo>
                    <a:lnTo>
                      <a:pt x="30" y="136"/>
                    </a:lnTo>
                    <a:lnTo>
                      <a:pt x="20" y="160"/>
                    </a:lnTo>
                    <a:lnTo>
                      <a:pt x="10" y="182"/>
                    </a:lnTo>
                    <a:lnTo>
                      <a:pt x="4" y="208"/>
                    </a:lnTo>
                    <a:lnTo>
                      <a:pt x="0" y="234"/>
                    </a:lnTo>
                    <a:lnTo>
                      <a:pt x="0" y="260"/>
                    </a:lnTo>
                    <a:lnTo>
                      <a:pt x="0" y="260"/>
                    </a:lnTo>
                    <a:lnTo>
                      <a:pt x="0" y="286"/>
                    </a:lnTo>
                    <a:lnTo>
                      <a:pt x="4" y="312"/>
                    </a:lnTo>
                    <a:lnTo>
                      <a:pt x="10" y="338"/>
                    </a:lnTo>
                    <a:lnTo>
                      <a:pt x="20" y="360"/>
                    </a:lnTo>
                    <a:lnTo>
                      <a:pt x="30" y="384"/>
                    </a:lnTo>
                    <a:lnTo>
                      <a:pt x="44" y="404"/>
                    </a:lnTo>
                    <a:lnTo>
                      <a:pt x="58" y="424"/>
                    </a:lnTo>
                    <a:lnTo>
                      <a:pt x="74" y="444"/>
                    </a:lnTo>
                    <a:lnTo>
                      <a:pt x="94" y="460"/>
                    </a:lnTo>
                    <a:lnTo>
                      <a:pt x="114" y="474"/>
                    </a:lnTo>
                    <a:lnTo>
                      <a:pt x="134" y="488"/>
                    </a:lnTo>
                    <a:lnTo>
                      <a:pt x="158" y="498"/>
                    </a:lnTo>
                    <a:lnTo>
                      <a:pt x="182" y="508"/>
                    </a:lnTo>
                    <a:lnTo>
                      <a:pt x="206" y="514"/>
                    </a:lnTo>
                    <a:lnTo>
                      <a:pt x="232" y="518"/>
                    </a:lnTo>
                    <a:lnTo>
                      <a:pt x="258" y="520"/>
                    </a:lnTo>
                    <a:lnTo>
                      <a:pt x="258" y="520"/>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1" name="Line 152"/>
              <p:cNvSpPr>
                <a:spLocks noChangeShapeType="1"/>
              </p:cNvSpPr>
              <p:nvPr/>
            </p:nvSpPr>
            <p:spPr bwMode="auto">
              <a:xfrm>
                <a:off x="13385365" y="11695418"/>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2" name="Freeform 153"/>
              <p:cNvSpPr>
                <a:spLocks noEditPoints="1"/>
              </p:cNvSpPr>
              <p:nvPr/>
            </p:nvSpPr>
            <p:spPr bwMode="auto">
              <a:xfrm>
                <a:off x="13130013" y="10921383"/>
                <a:ext cx="510703" cy="510704"/>
              </a:xfrm>
              <a:custGeom>
                <a:avLst/>
                <a:gdLst>
                  <a:gd name="T0" fmla="*/ 128 w 256"/>
                  <a:gd name="T1" fmla="*/ 62 h 256"/>
                  <a:gd name="T2" fmla="*/ 182 w 256"/>
                  <a:gd name="T3" fmla="*/ 14 h 256"/>
                  <a:gd name="T4" fmla="*/ 182 w 256"/>
                  <a:gd name="T5" fmla="*/ 12 h 256"/>
                  <a:gd name="T6" fmla="*/ 156 w 256"/>
                  <a:gd name="T7" fmla="*/ 4 h 256"/>
                  <a:gd name="T8" fmla="*/ 128 w 256"/>
                  <a:gd name="T9" fmla="*/ 0 h 256"/>
                  <a:gd name="T10" fmla="*/ 116 w 256"/>
                  <a:gd name="T11" fmla="*/ 2 h 256"/>
                  <a:gd name="T12" fmla="*/ 90 w 256"/>
                  <a:gd name="T13" fmla="*/ 6 h 256"/>
                  <a:gd name="T14" fmla="*/ 68 w 256"/>
                  <a:gd name="T15" fmla="*/ 16 h 256"/>
                  <a:gd name="T16" fmla="*/ 38 w 256"/>
                  <a:gd name="T17" fmla="*/ 38 h 256"/>
                  <a:gd name="T18" fmla="*/ 16 w 256"/>
                  <a:gd name="T19" fmla="*/ 68 h 256"/>
                  <a:gd name="T20" fmla="*/ 6 w 256"/>
                  <a:gd name="T21" fmla="*/ 90 h 256"/>
                  <a:gd name="T22" fmla="*/ 2 w 256"/>
                  <a:gd name="T23" fmla="*/ 114 h 256"/>
                  <a:gd name="T24" fmla="*/ 0 w 256"/>
                  <a:gd name="T25" fmla="*/ 128 h 256"/>
                  <a:gd name="T26" fmla="*/ 4 w 256"/>
                  <a:gd name="T27" fmla="*/ 154 h 256"/>
                  <a:gd name="T28" fmla="*/ 10 w 256"/>
                  <a:gd name="T29" fmla="*/ 178 h 256"/>
                  <a:gd name="T30" fmla="*/ 22 w 256"/>
                  <a:gd name="T31" fmla="*/ 200 h 256"/>
                  <a:gd name="T32" fmla="*/ 56 w 256"/>
                  <a:gd name="T33" fmla="*/ 234 h 256"/>
                  <a:gd name="T34" fmla="*/ 78 w 256"/>
                  <a:gd name="T35" fmla="*/ 246 h 256"/>
                  <a:gd name="T36" fmla="*/ 102 w 256"/>
                  <a:gd name="T37" fmla="*/ 254 h 256"/>
                  <a:gd name="T38" fmla="*/ 128 w 256"/>
                  <a:gd name="T39" fmla="*/ 256 h 256"/>
                  <a:gd name="T40" fmla="*/ 142 w 256"/>
                  <a:gd name="T41" fmla="*/ 254 h 256"/>
                  <a:gd name="T42" fmla="*/ 166 w 256"/>
                  <a:gd name="T43" fmla="*/ 250 h 256"/>
                  <a:gd name="T44" fmla="*/ 188 w 256"/>
                  <a:gd name="T45" fmla="*/ 240 h 256"/>
                  <a:gd name="T46" fmla="*/ 218 w 256"/>
                  <a:gd name="T47" fmla="*/ 218 h 256"/>
                  <a:gd name="T48" fmla="*/ 240 w 256"/>
                  <a:gd name="T49" fmla="*/ 188 h 256"/>
                  <a:gd name="T50" fmla="*/ 250 w 256"/>
                  <a:gd name="T51" fmla="*/ 166 h 256"/>
                  <a:gd name="T52" fmla="*/ 256 w 256"/>
                  <a:gd name="T53" fmla="*/ 142 h 256"/>
                  <a:gd name="T54" fmla="*/ 256 w 256"/>
                  <a:gd name="T55" fmla="*/ 128 h 256"/>
                  <a:gd name="T56" fmla="*/ 252 w 256"/>
                  <a:gd name="T57" fmla="*/ 100 h 256"/>
                  <a:gd name="T58" fmla="*/ 244 w 256"/>
                  <a:gd name="T59" fmla="*/ 74 h 256"/>
                  <a:gd name="T60" fmla="*/ 194 w 256"/>
                  <a:gd name="T61" fmla="*/ 122 h 256"/>
                  <a:gd name="T62" fmla="*/ 196 w 256"/>
                  <a:gd name="T63" fmla="*/ 128 h 256"/>
                  <a:gd name="T64" fmla="*/ 194 w 256"/>
                  <a:gd name="T65" fmla="*/ 142 h 256"/>
                  <a:gd name="T66" fmla="*/ 184 w 256"/>
                  <a:gd name="T67" fmla="*/ 166 h 256"/>
                  <a:gd name="T68" fmla="*/ 166 w 256"/>
                  <a:gd name="T69" fmla="*/ 184 h 256"/>
                  <a:gd name="T70" fmla="*/ 142 w 256"/>
                  <a:gd name="T71" fmla="*/ 194 h 256"/>
                  <a:gd name="T72" fmla="*/ 128 w 256"/>
                  <a:gd name="T73" fmla="*/ 196 h 256"/>
                  <a:gd name="T74" fmla="*/ 102 w 256"/>
                  <a:gd name="T75" fmla="*/ 190 h 256"/>
                  <a:gd name="T76" fmla="*/ 80 w 256"/>
                  <a:gd name="T77" fmla="*/ 176 h 256"/>
                  <a:gd name="T78" fmla="*/ 66 w 256"/>
                  <a:gd name="T79" fmla="*/ 154 h 256"/>
                  <a:gd name="T80" fmla="*/ 62 w 256"/>
                  <a:gd name="T81" fmla="*/ 128 h 256"/>
                  <a:gd name="T82" fmla="*/ 62 w 256"/>
                  <a:gd name="T83" fmla="*/ 114 h 256"/>
                  <a:gd name="T84" fmla="*/ 72 w 256"/>
                  <a:gd name="T85" fmla="*/ 90 h 256"/>
                  <a:gd name="T86" fmla="*/ 90 w 256"/>
                  <a:gd name="T87" fmla="*/ 72 h 256"/>
                  <a:gd name="T88" fmla="*/ 114 w 256"/>
                  <a:gd name="T89" fmla="*/ 62 h 256"/>
                  <a:gd name="T90" fmla="*/ 128 w 256"/>
                  <a:gd name="T91" fmla="*/ 62 h 256"/>
                  <a:gd name="T92" fmla="*/ 128 w 256"/>
                  <a:gd name="T93" fmla="*/ 6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6" h="256">
                    <a:moveTo>
                      <a:pt x="128" y="62"/>
                    </a:moveTo>
                    <a:lnTo>
                      <a:pt x="128" y="62"/>
                    </a:lnTo>
                    <a:lnTo>
                      <a:pt x="134" y="62"/>
                    </a:lnTo>
                    <a:lnTo>
                      <a:pt x="182" y="14"/>
                    </a:lnTo>
                    <a:lnTo>
                      <a:pt x="182" y="12"/>
                    </a:lnTo>
                    <a:lnTo>
                      <a:pt x="182" y="12"/>
                    </a:lnTo>
                    <a:lnTo>
                      <a:pt x="170" y="8"/>
                    </a:lnTo>
                    <a:lnTo>
                      <a:pt x="156" y="4"/>
                    </a:lnTo>
                    <a:lnTo>
                      <a:pt x="142" y="2"/>
                    </a:lnTo>
                    <a:lnTo>
                      <a:pt x="128" y="0"/>
                    </a:lnTo>
                    <a:lnTo>
                      <a:pt x="128" y="0"/>
                    </a:lnTo>
                    <a:lnTo>
                      <a:pt x="116" y="2"/>
                    </a:lnTo>
                    <a:lnTo>
                      <a:pt x="102" y="4"/>
                    </a:lnTo>
                    <a:lnTo>
                      <a:pt x="90" y="6"/>
                    </a:lnTo>
                    <a:lnTo>
                      <a:pt x="78" y="10"/>
                    </a:lnTo>
                    <a:lnTo>
                      <a:pt x="68" y="16"/>
                    </a:lnTo>
                    <a:lnTo>
                      <a:pt x="56" y="22"/>
                    </a:lnTo>
                    <a:lnTo>
                      <a:pt x="38" y="38"/>
                    </a:lnTo>
                    <a:lnTo>
                      <a:pt x="22" y="56"/>
                    </a:lnTo>
                    <a:lnTo>
                      <a:pt x="16" y="68"/>
                    </a:lnTo>
                    <a:lnTo>
                      <a:pt x="10" y="78"/>
                    </a:lnTo>
                    <a:lnTo>
                      <a:pt x="6" y="90"/>
                    </a:lnTo>
                    <a:lnTo>
                      <a:pt x="4" y="102"/>
                    </a:lnTo>
                    <a:lnTo>
                      <a:pt x="2" y="114"/>
                    </a:lnTo>
                    <a:lnTo>
                      <a:pt x="0" y="128"/>
                    </a:lnTo>
                    <a:lnTo>
                      <a:pt x="0" y="128"/>
                    </a:lnTo>
                    <a:lnTo>
                      <a:pt x="2" y="142"/>
                    </a:lnTo>
                    <a:lnTo>
                      <a:pt x="4" y="154"/>
                    </a:lnTo>
                    <a:lnTo>
                      <a:pt x="6" y="166"/>
                    </a:lnTo>
                    <a:lnTo>
                      <a:pt x="10" y="178"/>
                    </a:lnTo>
                    <a:lnTo>
                      <a:pt x="16" y="188"/>
                    </a:lnTo>
                    <a:lnTo>
                      <a:pt x="22" y="200"/>
                    </a:lnTo>
                    <a:lnTo>
                      <a:pt x="38" y="218"/>
                    </a:lnTo>
                    <a:lnTo>
                      <a:pt x="56" y="234"/>
                    </a:lnTo>
                    <a:lnTo>
                      <a:pt x="68" y="240"/>
                    </a:lnTo>
                    <a:lnTo>
                      <a:pt x="78" y="246"/>
                    </a:lnTo>
                    <a:lnTo>
                      <a:pt x="90" y="250"/>
                    </a:lnTo>
                    <a:lnTo>
                      <a:pt x="102" y="254"/>
                    </a:lnTo>
                    <a:lnTo>
                      <a:pt x="116" y="254"/>
                    </a:lnTo>
                    <a:lnTo>
                      <a:pt x="128" y="256"/>
                    </a:lnTo>
                    <a:lnTo>
                      <a:pt x="128" y="256"/>
                    </a:lnTo>
                    <a:lnTo>
                      <a:pt x="142" y="254"/>
                    </a:lnTo>
                    <a:lnTo>
                      <a:pt x="154" y="254"/>
                    </a:lnTo>
                    <a:lnTo>
                      <a:pt x="166" y="250"/>
                    </a:lnTo>
                    <a:lnTo>
                      <a:pt x="178" y="246"/>
                    </a:lnTo>
                    <a:lnTo>
                      <a:pt x="188" y="240"/>
                    </a:lnTo>
                    <a:lnTo>
                      <a:pt x="200" y="234"/>
                    </a:lnTo>
                    <a:lnTo>
                      <a:pt x="218" y="218"/>
                    </a:lnTo>
                    <a:lnTo>
                      <a:pt x="234" y="200"/>
                    </a:lnTo>
                    <a:lnTo>
                      <a:pt x="240" y="188"/>
                    </a:lnTo>
                    <a:lnTo>
                      <a:pt x="246" y="178"/>
                    </a:lnTo>
                    <a:lnTo>
                      <a:pt x="250" y="166"/>
                    </a:lnTo>
                    <a:lnTo>
                      <a:pt x="254" y="154"/>
                    </a:lnTo>
                    <a:lnTo>
                      <a:pt x="256" y="142"/>
                    </a:lnTo>
                    <a:lnTo>
                      <a:pt x="256" y="128"/>
                    </a:lnTo>
                    <a:lnTo>
                      <a:pt x="256" y="128"/>
                    </a:lnTo>
                    <a:lnTo>
                      <a:pt x="254" y="114"/>
                    </a:lnTo>
                    <a:lnTo>
                      <a:pt x="252" y="100"/>
                    </a:lnTo>
                    <a:lnTo>
                      <a:pt x="248" y="86"/>
                    </a:lnTo>
                    <a:lnTo>
                      <a:pt x="244" y="74"/>
                    </a:lnTo>
                    <a:lnTo>
                      <a:pt x="242" y="76"/>
                    </a:lnTo>
                    <a:lnTo>
                      <a:pt x="194" y="122"/>
                    </a:lnTo>
                    <a:lnTo>
                      <a:pt x="194" y="122"/>
                    </a:lnTo>
                    <a:lnTo>
                      <a:pt x="196" y="128"/>
                    </a:lnTo>
                    <a:lnTo>
                      <a:pt x="196" y="128"/>
                    </a:lnTo>
                    <a:lnTo>
                      <a:pt x="194" y="142"/>
                    </a:lnTo>
                    <a:lnTo>
                      <a:pt x="190" y="154"/>
                    </a:lnTo>
                    <a:lnTo>
                      <a:pt x="184" y="166"/>
                    </a:lnTo>
                    <a:lnTo>
                      <a:pt x="176" y="176"/>
                    </a:lnTo>
                    <a:lnTo>
                      <a:pt x="166" y="184"/>
                    </a:lnTo>
                    <a:lnTo>
                      <a:pt x="154" y="190"/>
                    </a:lnTo>
                    <a:lnTo>
                      <a:pt x="142" y="194"/>
                    </a:lnTo>
                    <a:lnTo>
                      <a:pt x="128" y="196"/>
                    </a:lnTo>
                    <a:lnTo>
                      <a:pt x="128" y="196"/>
                    </a:lnTo>
                    <a:lnTo>
                      <a:pt x="114" y="194"/>
                    </a:lnTo>
                    <a:lnTo>
                      <a:pt x="102" y="190"/>
                    </a:lnTo>
                    <a:lnTo>
                      <a:pt x="90" y="184"/>
                    </a:lnTo>
                    <a:lnTo>
                      <a:pt x="80" y="176"/>
                    </a:lnTo>
                    <a:lnTo>
                      <a:pt x="72" y="166"/>
                    </a:lnTo>
                    <a:lnTo>
                      <a:pt x="66" y="154"/>
                    </a:lnTo>
                    <a:lnTo>
                      <a:pt x="62" y="142"/>
                    </a:lnTo>
                    <a:lnTo>
                      <a:pt x="62" y="128"/>
                    </a:lnTo>
                    <a:lnTo>
                      <a:pt x="62" y="128"/>
                    </a:lnTo>
                    <a:lnTo>
                      <a:pt x="62" y="114"/>
                    </a:lnTo>
                    <a:lnTo>
                      <a:pt x="66" y="102"/>
                    </a:lnTo>
                    <a:lnTo>
                      <a:pt x="72" y="90"/>
                    </a:lnTo>
                    <a:lnTo>
                      <a:pt x="80" y="80"/>
                    </a:lnTo>
                    <a:lnTo>
                      <a:pt x="90" y="72"/>
                    </a:lnTo>
                    <a:lnTo>
                      <a:pt x="102" y="66"/>
                    </a:lnTo>
                    <a:lnTo>
                      <a:pt x="114" y="62"/>
                    </a:lnTo>
                    <a:lnTo>
                      <a:pt x="128" y="62"/>
                    </a:lnTo>
                    <a:lnTo>
                      <a:pt x="128" y="62"/>
                    </a:lnTo>
                    <a:close/>
                    <a:moveTo>
                      <a:pt x="128" y="62"/>
                    </a:moveTo>
                    <a:lnTo>
                      <a:pt x="128"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3" name="Freeform 154"/>
              <p:cNvSpPr>
                <a:spLocks/>
              </p:cNvSpPr>
              <p:nvPr/>
            </p:nvSpPr>
            <p:spPr bwMode="auto">
              <a:xfrm>
                <a:off x="13130013" y="10921383"/>
                <a:ext cx="510703" cy="510704"/>
              </a:xfrm>
              <a:custGeom>
                <a:avLst/>
                <a:gdLst>
                  <a:gd name="T0" fmla="*/ 128 w 256"/>
                  <a:gd name="T1" fmla="*/ 62 h 256"/>
                  <a:gd name="T2" fmla="*/ 182 w 256"/>
                  <a:gd name="T3" fmla="*/ 14 h 256"/>
                  <a:gd name="T4" fmla="*/ 182 w 256"/>
                  <a:gd name="T5" fmla="*/ 12 h 256"/>
                  <a:gd name="T6" fmla="*/ 156 w 256"/>
                  <a:gd name="T7" fmla="*/ 4 h 256"/>
                  <a:gd name="T8" fmla="*/ 128 w 256"/>
                  <a:gd name="T9" fmla="*/ 0 h 256"/>
                  <a:gd name="T10" fmla="*/ 116 w 256"/>
                  <a:gd name="T11" fmla="*/ 2 h 256"/>
                  <a:gd name="T12" fmla="*/ 90 w 256"/>
                  <a:gd name="T13" fmla="*/ 6 h 256"/>
                  <a:gd name="T14" fmla="*/ 68 w 256"/>
                  <a:gd name="T15" fmla="*/ 16 h 256"/>
                  <a:gd name="T16" fmla="*/ 38 w 256"/>
                  <a:gd name="T17" fmla="*/ 38 h 256"/>
                  <a:gd name="T18" fmla="*/ 16 w 256"/>
                  <a:gd name="T19" fmla="*/ 68 h 256"/>
                  <a:gd name="T20" fmla="*/ 6 w 256"/>
                  <a:gd name="T21" fmla="*/ 90 h 256"/>
                  <a:gd name="T22" fmla="*/ 2 w 256"/>
                  <a:gd name="T23" fmla="*/ 114 h 256"/>
                  <a:gd name="T24" fmla="*/ 0 w 256"/>
                  <a:gd name="T25" fmla="*/ 128 h 256"/>
                  <a:gd name="T26" fmla="*/ 4 w 256"/>
                  <a:gd name="T27" fmla="*/ 154 h 256"/>
                  <a:gd name="T28" fmla="*/ 10 w 256"/>
                  <a:gd name="T29" fmla="*/ 178 h 256"/>
                  <a:gd name="T30" fmla="*/ 22 w 256"/>
                  <a:gd name="T31" fmla="*/ 200 h 256"/>
                  <a:gd name="T32" fmla="*/ 56 w 256"/>
                  <a:gd name="T33" fmla="*/ 234 h 256"/>
                  <a:gd name="T34" fmla="*/ 78 w 256"/>
                  <a:gd name="T35" fmla="*/ 246 h 256"/>
                  <a:gd name="T36" fmla="*/ 102 w 256"/>
                  <a:gd name="T37" fmla="*/ 254 h 256"/>
                  <a:gd name="T38" fmla="*/ 128 w 256"/>
                  <a:gd name="T39" fmla="*/ 256 h 256"/>
                  <a:gd name="T40" fmla="*/ 142 w 256"/>
                  <a:gd name="T41" fmla="*/ 254 h 256"/>
                  <a:gd name="T42" fmla="*/ 166 w 256"/>
                  <a:gd name="T43" fmla="*/ 250 h 256"/>
                  <a:gd name="T44" fmla="*/ 188 w 256"/>
                  <a:gd name="T45" fmla="*/ 240 h 256"/>
                  <a:gd name="T46" fmla="*/ 218 w 256"/>
                  <a:gd name="T47" fmla="*/ 218 h 256"/>
                  <a:gd name="T48" fmla="*/ 240 w 256"/>
                  <a:gd name="T49" fmla="*/ 188 h 256"/>
                  <a:gd name="T50" fmla="*/ 250 w 256"/>
                  <a:gd name="T51" fmla="*/ 166 h 256"/>
                  <a:gd name="T52" fmla="*/ 256 w 256"/>
                  <a:gd name="T53" fmla="*/ 142 h 256"/>
                  <a:gd name="T54" fmla="*/ 256 w 256"/>
                  <a:gd name="T55" fmla="*/ 128 h 256"/>
                  <a:gd name="T56" fmla="*/ 252 w 256"/>
                  <a:gd name="T57" fmla="*/ 100 h 256"/>
                  <a:gd name="T58" fmla="*/ 244 w 256"/>
                  <a:gd name="T59" fmla="*/ 74 h 256"/>
                  <a:gd name="T60" fmla="*/ 194 w 256"/>
                  <a:gd name="T61" fmla="*/ 122 h 256"/>
                  <a:gd name="T62" fmla="*/ 196 w 256"/>
                  <a:gd name="T63" fmla="*/ 128 h 256"/>
                  <a:gd name="T64" fmla="*/ 194 w 256"/>
                  <a:gd name="T65" fmla="*/ 142 h 256"/>
                  <a:gd name="T66" fmla="*/ 184 w 256"/>
                  <a:gd name="T67" fmla="*/ 166 h 256"/>
                  <a:gd name="T68" fmla="*/ 166 w 256"/>
                  <a:gd name="T69" fmla="*/ 184 h 256"/>
                  <a:gd name="T70" fmla="*/ 142 w 256"/>
                  <a:gd name="T71" fmla="*/ 194 h 256"/>
                  <a:gd name="T72" fmla="*/ 128 w 256"/>
                  <a:gd name="T73" fmla="*/ 196 h 256"/>
                  <a:gd name="T74" fmla="*/ 102 w 256"/>
                  <a:gd name="T75" fmla="*/ 190 h 256"/>
                  <a:gd name="T76" fmla="*/ 80 w 256"/>
                  <a:gd name="T77" fmla="*/ 176 h 256"/>
                  <a:gd name="T78" fmla="*/ 66 w 256"/>
                  <a:gd name="T79" fmla="*/ 154 h 256"/>
                  <a:gd name="T80" fmla="*/ 62 w 256"/>
                  <a:gd name="T81" fmla="*/ 128 h 256"/>
                  <a:gd name="T82" fmla="*/ 62 w 256"/>
                  <a:gd name="T83" fmla="*/ 114 h 256"/>
                  <a:gd name="T84" fmla="*/ 72 w 256"/>
                  <a:gd name="T85" fmla="*/ 90 h 256"/>
                  <a:gd name="T86" fmla="*/ 90 w 256"/>
                  <a:gd name="T87" fmla="*/ 72 h 256"/>
                  <a:gd name="T88" fmla="*/ 114 w 256"/>
                  <a:gd name="T89" fmla="*/ 62 h 256"/>
                  <a:gd name="T90" fmla="*/ 128 w 256"/>
                  <a:gd name="T91" fmla="*/ 6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6" h="256">
                    <a:moveTo>
                      <a:pt x="128" y="62"/>
                    </a:moveTo>
                    <a:lnTo>
                      <a:pt x="128" y="62"/>
                    </a:lnTo>
                    <a:lnTo>
                      <a:pt x="134" y="62"/>
                    </a:lnTo>
                    <a:lnTo>
                      <a:pt x="182" y="14"/>
                    </a:lnTo>
                    <a:lnTo>
                      <a:pt x="182" y="12"/>
                    </a:lnTo>
                    <a:lnTo>
                      <a:pt x="182" y="12"/>
                    </a:lnTo>
                    <a:lnTo>
                      <a:pt x="170" y="8"/>
                    </a:lnTo>
                    <a:lnTo>
                      <a:pt x="156" y="4"/>
                    </a:lnTo>
                    <a:lnTo>
                      <a:pt x="142" y="2"/>
                    </a:lnTo>
                    <a:lnTo>
                      <a:pt x="128" y="0"/>
                    </a:lnTo>
                    <a:lnTo>
                      <a:pt x="128" y="0"/>
                    </a:lnTo>
                    <a:lnTo>
                      <a:pt x="116" y="2"/>
                    </a:lnTo>
                    <a:lnTo>
                      <a:pt x="102" y="4"/>
                    </a:lnTo>
                    <a:lnTo>
                      <a:pt x="90" y="6"/>
                    </a:lnTo>
                    <a:lnTo>
                      <a:pt x="78" y="10"/>
                    </a:lnTo>
                    <a:lnTo>
                      <a:pt x="68" y="16"/>
                    </a:lnTo>
                    <a:lnTo>
                      <a:pt x="56" y="22"/>
                    </a:lnTo>
                    <a:lnTo>
                      <a:pt x="38" y="38"/>
                    </a:lnTo>
                    <a:lnTo>
                      <a:pt x="22" y="56"/>
                    </a:lnTo>
                    <a:lnTo>
                      <a:pt x="16" y="68"/>
                    </a:lnTo>
                    <a:lnTo>
                      <a:pt x="10" y="78"/>
                    </a:lnTo>
                    <a:lnTo>
                      <a:pt x="6" y="90"/>
                    </a:lnTo>
                    <a:lnTo>
                      <a:pt x="4" y="102"/>
                    </a:lnTo>
                    <a:lnTo>
                      <a:pt x="2" y="114"/>
                    </a:lnTo>
                    <a:lnTo>
                      <a:pt x="0" y="128"/>
                    </a:lnTo>
                    <a:lnTo>
                      <a:pt x="0" y="128"/>
                    </a:lnTo>
                    <a:lnTo>
                      <a:pt x="2" y="142"/>
                    </a:lnTo>
                    <a:lnTo>
                      <a:pt x="4" y="154"/>
                    </a:lnTo>
                    <a:lnTo>
                      <a:pt x="6" y="166"/>
                    </a:lnTo>
                    <a:lnTo>
                      <a:pt x="10" y="178"/>
                    </a:lnTo>
                    <a:lnTo>
                      <a:pt x="16" y="188"/>
                    </a:lnTo>
                    <a:lnTo>
                      <a:pt x="22" y="200"/>
                    </a:lnTo>
                    <a:lnTo>
                      <a:pt x="38" y="218"/>
                    </a:lnTo>
                    <a:lnTo>
                      <a:pt x="56" y="234"/>
                    </a:lnTo>
                    <a:lnTo>
                      <a:pt x="68" y="240"/>
                    </a:lnTo>
                    <a:lnTo>
                      <a:pt x="78" y="246"/>
                    </a:lnTo>
                    <a:lnTo>
                      <a:pt x="90" y="250"/>
                    </a:lnTo>
                    <a:lnTo>
                      <a:pt x="102" y="254"/>
                    </a:lnTo>
                    <a:lnTo>
                      <a:pt x="116" y="254"/>
                    </a:lnTo>
                    <a:lnTo>
                      <a:pt x="128" y="256"/>
                    </a:lnTo>
                    <a:lnTo>
                      <a:pt x="128" y="256"/>
                    </a:lnTo>
                    <a:lnTo>
                      <a:pt x="142" y="254"/>
                    </a:lnTo>
                    <a:lnTo>
                      <a:pt x="154" y="254"/>
                    </a:lnTo>
                    <a:lnTo>
                      <a:pt x="166" y="250"/>
                    </a:lnTo>
                    <a:lnTo>
                      <a:pt x="178" y="246"/>
                    </a:lnTo>
                    <a:lnTo>
                      <a:pt x="188" y="240"/>
                    </a:lnTo>
                    <a:lnTo>
                      <a:pt x="200" y="234"/>
                    </a:lnTo>
                    <a:lnTo>
                      <a:pt x="218" y="218"/>
                    </a:lnTo>
                    <a:lnTo>
                      <a:pt x="234" y="200"/>
                    </a:lnTo>
                    <a:lnTo>
                      <a:pt x="240" y="188"/>
                    </a:lnTo>
                    <a:lnTo>
                      <a:pt x="246" y="178"/>
                    </a:lnTo>
                    <a:lnTo>
                      <a:pt x="250" y="166"/>
                    </a:lnTo>
                    <a:lnTo>
                      <a:pt x="254" y="154"/>
                    </a:lnTo>
                    <a:lnTo>
                      <a:pt x="256" y="142"/>
                    </a:lnTo>
                    <a:lnTo>
                      <a:pt x="256" y="128"/>
                    </a:lnTo>
                    <a:lnTo>
                      <a:pt x="256" y="128"/>
                    </a:lnTo>
                    <a:lnTo>
                      <a:pt x="254" y="114"/>
                    </a:lnTo>
                    <a:lnTo>
                      <a:pt x="252" y="100"/>
                    </a:lnTo>
                    <a:lnTo>
                      <a:pt x="248" y="86"/>
                    </a:lnTo>
                    <a:lnTo>
                      <a:pt x="244" y="74"/>
                    </a:lnTo>
                    <a:lnTo>
                      <a:pt x="242" y="76"/>
                    </a:lnTo>
                    <a:lnTo>
                      <a:pt x="194" y="122"/>
                    </a:lnTo>
                    <a:lnTo>
                      <a:pt x="194" y="122"/>
                    </a:lnTo>
                    <a:lnTo>
                      <a:pt x="196" y="128"/>
                    </a:lnTo>
                    <a:lnTo>
                      <a:pt x="196" y="128"/>
                    </a:lnTo>
                    <a:lnTo>
                      <a:pt x="194" y="142"/>
                    </a:lnTo>
                    <a:lnTo>
                      <a:pt x="190" y="154"/>
                    </a:lnTo>
                    <a:lnTo>
                      <a:pt x="184" y="166"/>
                    </a:lnTo>
                    <a:lnTo>
                      <a:pt x="176" y="176"/>
                    </a:lnTo>
                    <a:lnTo>
                      <a:pt x="166" y="184"/>
                    </a:lnTo>
                    <a:lnTo>
                      <a:pt x="154" y="190"/>
                    </a:lnTo>
                    <a:lnTo>
                      <a:pt x="142" y="194"/>
                    </a:lnTo>
                    <a:lnTo>
                      <a:pt x="128" y="196"/>
                    </a:lnTo>
                    <a:lnTo>
                      <a:pt x="128" y="196"/>
                    </a:lnTo>
                    <a:lnTo>
                      <a:pt x="114" y="194"/>
                    </a:lnTo>
                    <a:lnTo>
                      <a:pt x="102" y="190"/>
                    </a:lnTo>
                    <a:lnTo>
                      <a:pt x="90" y="184"/>
                    </a:lnTo>
                    <a:lnTo>
                      <a:pt x="80" y="176"/>
                    </a:lnTo>
                    <a:lnTo>
                      <a:pt x="72" y="166"/>
                    </a:lnTo>
                    <a:lnTo>
                      <a:pt x="66" y="154"/>
                    </a:lnTo>
                    <a:lnTo>
                      <a:pt x="62" y="142"/>
                    </a:lnTo>
                    <a:lnTo>
                      <a:pt x="62" y="128"/>
                    </a:lnTo>
                    <a:lnTo>
                      <a:pt x="62" y="128"/>
                    </a:lnTo>
                    <a:lnTo>
                      <a:pt x="62" y="114"/>
                    </a:lnTo>
                    <a:lnTo>
                      <a:pt x="66" y="102"/>
                    </a:lnTo>
                    <a:lnTo>
                      <a:pt x="72" y="90"/>
                    </a:lnTo>
                    <a:lnTo>
                      <a:pt x="80" y="80"/>
                    </a:lnTo>
                    <a:lnTo>
                      <a:pt x="90" y="72"/>
                    </a:lnTo>
                    <a:lnTo>
                      <a:pt x="102" y="66"/>
                    </a:lnTo>
                    <a:lnTo>
                      <a:pt x="114" y="62"/>
                    </a:lnTo>
                    <a:lnTo>
                      <a:pt x="128" y="62"/>
                    </a:lnTo>
                    <a:lnTo>
                      <a:pt x="128" y="62"/>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4" name="Line 155"/>
              <p:cNvSpPr>
                <a:spLocks noChangeShapeType="1"/>
              </p:cNvSpPr>
              <p:nvPr/>
            </p:nvSpPr>
            <p:spPr bwMode="auto">
              <a:xfrm>
                <a:off x="13385365" y="11045069"/>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5" name="Freeform 156"/>
              <p:cNvSpPr>
                <a:spLocks noEditPoints="1"/>
              </p:cNvSpPr>
              <p:nvPr/>
            </p:nvSpPr>
            <p:spPr bwMode="auto">
              <a:xfrm>
                <a:off x="13385365" y="10542345"/>
                <a:ext cx="626410" cy="630400"/>
              </a:xfrm>
              <a:custGeom>
                <a:avLst/>
                <a:gdLst>
                  <a:gd name="T0" fmla="*/ 282 w 314"/>
                  <a:gd name="T1" fmla="*/ 72 h 316"/>
                  <a:gd name="T2" fmla="*/ 286 w 314"/>
                  <a:gd name="T3" fmla="*/ 66 h 316"/>
                  <a:gd name="T4" fmla="*/ 286 w 314"/>
                  <a:gd name="T5" fmla="*/ 52 h 316"/>
                  <a:gd name="T6" fmla="*/ 272 w 314"/>
                  <a:gd name="T7" fmla="*/ 36 h 316"/>
                  <a:gd name="T8" fmla="*/ 266 w 314"/>
                  <a:gd name="T9" fmla="*/ 32 h 316"/>
                  <a:gd name="T10" fmla="*/ 260 w 314"/>
                  <a:gd name="T11" fmla="*/ 30 h 316"/>
                  <a:gd name="T12" fmla="*/ 246 w 314"/>
                  <a:gd name="T13" fmla="*/ 36 h 316"/>
                  <a:gd name="T14" fmla="*/ 226 w 314"/>
                  <a:gd name="T15" fmla="*/ 6 h 316"/>
                  <a:gd name="T16" fmla="*/ 224 w 314"/>
                  <a:gd name="T17" fmla="*/ 2 h 316"/>
                  <a:gd name="T18" fmla="*/ 220 w 314"/>
                  <a:gd name="T19" fmla="*/ 0 h 316"/>
                  <a:gd name="T20" fmla="*/ 146 w 314"/>
                  <a:gd name="T21" fmla="*/ 72 h 316"/>
                  <a:gd name="T22" fmla="*/ 142 w 314"/>
                  <a:gd name="T23" fmla="*/ 76 h 316"/>
                  <a:gd name="T24" fmla="*/ 138 w 314"/>
                  <a:gd name="T25" fmla="*/ 88 h 316"/>
                  <a:gd name="T26" fmla="*/ 138 w 314"/>
                  <a:gd name="T27" fmla="*/ 98 h 316"/>
                  <a:gd name="T28" fmla="*/ 116 w 314"/>
                  <a:gd name="T29" fmla="*/ 166 h 316"/>
                  <a:gd name="T30" fmla="*/ 70 w 314"/>
                  <a:gd name="T31" fmla="*/ 212 h 316"/>
                  <a:gd name="T32" fmla="*/ 6 w 314"/>
                  <a:gd name="T33" fmla="*/ 276 h 316"/>
                  <a:gd name="T34" fmla="*/ 4 w 314"/>
                  <a:gd name="T35" fmla="*/ 280 h 316"/>
                  <a:gd name="T36" fmla="*/ 0 w 314"/>
                  <a:gd name="T37" fmla="*/ 300 h 316"/>
                  <a:gd name="T38" fmla="*/ 2 w 314"/>
                  <a:gd name="T39" fmla="*/ 306 h 316"/>
                  <a:gd name="T40" fmla="*/ 10 w 314"/>
                  <a:gd name="T41" fmla="*/ 316 h 316"/>
                  <a:gd name="T42" fmla="*/ 16 w 314"/>
                  <a:gd name="T43" fmla="*/ 316 h 316"/>
                  <a:gd name="T44" fmla="*/ 32 w 314"/>
                  <a:gd name="T45" fmla="*/ 316 h 316"/>
                  <a:gd name="T46" fmla="*/ 42 w 314"/>
                  <a:gd name="T47" fmla="*/ 312 h 316"/>
                  <a:gd name="T48" fmla="*/ 218 w 314"/>
                  <a:gd name="T49" fmla="*/ 178 h 316"/>
                  <a:gd name="T50" fmla="*/ 220 w 314"/>
                  <a:gd name="T51" fmla="*/ 178 h 316"/>
                  <a:gd name="T52" fmla="*/ 222 w 314"/>
                  <a:gd name="T53" fmla="*/ 178 h 316"/>
                  <a:gd name="T54" fmla="*/ 244 w 314"/>
                  <a:gd name="T55" fmla="*/ 170 h 316"/>
                  <a:gd name="T56" fmla="*/ 314 w 314"/>
                  <a:gd name="T57" fmla="*/ 100 h 316"/>
                  <a:gd name="T58" fmla="*/ 314 w 314"/>
                  <a:gd name="T59" fmla="*/ 94 h 316"/>
                  <a:gd name="T60" fmla="*/ 310 w 314"/>
                  <a:gd name="T61" fmla="*/ 90 h 316"/>
                  <a:gd name="T62" fmla="*/ 268 w 314"/>
                  <a:gd name="T63" fmla="*/ 8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4" h="316">
                    <a:moveTo>
                      <a:pt x="268" y="86"/>
                    </a:moveTo>
                    <a:lnTo>
                      <a:pt x="282" y="72"/>
                    </a:lnTo>
                    <a:lnTo>
                      <a:pt x="282" y="72"/>
                    </a:lnTo>
                    <a:lnTo>
                      <a:pt x="286" y="66"/>
                    </a:lnTo>
                    <a:lnTo>
                      <a:pt x="288" y="58"/>
                    </a:lnTo>
                    <a:lnTo>
                      <a:pt x="286" y="52"/>
                    </a:lnTo>
                    <a:lnTo>
                      <a:pt x="282" y="46"/>
                    </a:lnTo>
                    <a:lnTo>
                      <a:pt x="272" y="36"/>
                    </a:lnTo>
                    <a:lnTo>
                      <a:pt x="272" y="36"/>
                    </a:lnTo>
                    <a:lnTo>
                      <a:pt x="266" y="32"/>
                    </a:lnTo>
                    <a:lnTo>
                      <a:pt x="260" y="30"/>
                    </a:lnTo>
                    <a:lnTo>
                      <a:pt x="260" y="30"/>
                    </a:lnTo>
                    <a:lnTo>
                      <a:pt x="252" y="32"/>
                    </a:lnTo>
                    <a:lnTo>
                      <a:pt x="246" y="36"/>
                    </a:lnTo>
                    <a:lnTo>
                      <a:pt x="230" y="54"/>
                    </a:lnTo>
                    <a:lnTo>
                      <a:pt x="226" y="6"/>
                    </a:lnTo>
                    <a:lnTo>
                      <a:pt x="226" y="6"/>
                    </a:lnTo>
                    <a:lnTo>
                      <a:pt x="224" y="2"/>
                    </a:lnTo>
                    <a:lnTo>
                      <a:pt x="220" y="0"/>
                    </a:lnTo>
                    <a:lnTo>
                      <a:pt x="220" y="0"/>
                    </a:lnTo>
                    <a:lnTo>
                      <a:pt x="216" y="2"/>
                    </a:lnTo>
                    <a:lnTo>
                      <a:pt x="146" y="72"/>
                    </a:lnTo>
                    <a:lnTo>
                      <a:pt x="146" y="72"/>
                    </a:lnTo>
                    <a:lnTo>
                      <a:pt x="142" y="76"/>
                    </a:lnTo>
                    <a:lnTo>
                      <a:pt x="138" y="82"/>
                    </a:lnTo>
                    <a:lnTo>
                      <a:pt x="138" y="88"/>
                    </a:lnTo>
                    <a:lnTo>
                      <a:pt x="138" y="96"/>
                    </a:lnTo>
                    <a:lnTo>
                      <a:pt x="138" y="98"/>
                    </a:lnTo>
                    <a:lnTo>
                      <a:pt x="140" y="142"/>
                    </a:lnTo>
                    <a:lnTo>
                      <a:pt x="116" y="166"/>
                    </a:lnTo>
                    <a:lnTo>
                      <a:pt x="70" y="212"/>
                    </a:lnTo>
                    <a:lnTo>
                      <a:pt x="70" y="212"/>
                    </a:lnTo>
                    <a:lnTo>
                      <a:pt x="26" y="256"/>
                    </a:lnTo>
                    <a:lnTo>
                      <a:pt x="6" y="276"/>
                    </a:lnTo>
                    <a:lnTo>
                      <a:pt x="6" y="276"/>
                    </a:lnTo>
                    <a:lnTo>
                      <a:pt x="4" y="280"/>
                    </a:lnTo>
                    <a:lnTo>
                      <a:pt x="2" y="286"/>
                    </a:lnTo>
                    <a:lnTo>
                      <a:pt x="0" y="300"/>
                    </a:lnTo>
                    <a:lnTo>
                      <a:pt x="0" y="300"/>
                    </a:lnTo>
                    <a:lnTo>
                      <a:pt x="2" y="306"/>
                    </a:lnTo>
                    <a:lnTo>
                      <a:pt x="4" y="312"/>
                    </a:lnTo>
                    <a:lnTo>
                      <a:pt x="10" y="316"/>
                    </a:lnTo>
                    <a:lnTo>
                      <a:pt x="16" y="316"/>
                    </a:lnTo>
                    <a:lnTo>
                      <a:pt x="16" y="316"/>
                    </a:lnTo>
                    <a:lnTo>
                      <a:pt x="32" y="316"/>
                    </a:lnTo>
                    <a:lnTo>
                      <a:pt x="32" y="316"/>
                    </a:lnTo>
                    <a:lnTo>
                      <a:pt x="38" y="314"/>
                    </a:lnTo>
                    <a:lnTo>
                      <a:pt x="42" y="312"/>
                    </a:lnTo>
                    <a:lnTo>
                      <a:pt x="178" y="176"/>
                    </a:lnTo>
                    <a:lnTo>
                      <a:pt x="218" y="178"/>
                    </a:lnTo>
                    <a:lnTo>
                      <a:pt x="220" y="178"/>
                    </a:lnTo>
                    <a:lnTo>
                      <a:pt x="220" y="178"/>
                    </a:lnTo>
                    <a:lnTo>
                      <a:pt x="222" y="178"/>
                    </a:lnTo>
                    <a:lnTo>
                      <a:pt x="222" y="178"/>
                    </a:lnTo>
                    <a:lnTo>
                      <a:pt x="234" y="176"/>
                    </a:lnTo>
                    <a:lnTo>
                      <a:pt x="244" y="170"/>
                    </a:lnTo>
                    <a:lnTo>
                      <a:pt x="314" y="100"/>
                    </a:lnTo>
                    <a:lnTo>
                      <a:pt x="314" y="100"/>
                    </a:lnTo>
                    <a:lnTo>
                      <a:pt x="314" y="98"/>
                    </a:lnTo>
                    <a:lnTo>
                      <a:pt x="314" y="94"/>
                    </a:lnTo>
                    <a:lnTo>
                      <a:pt x="312" y="92"/>
                    </a:lnTo>
                    <a:lnTo>
                      <a:pt x="310" y="90"/>
                    </a:lnTo>
                    <a:lnTo>
                      <a:pt x="268" y="86"/>
                    </a:lnTo>
                    <a:close/>
                    <a:moveTo>
                      <a:pt x="268" y="86"/>
                    </a:moveTo>
                    <a:lnTo>
                      <a:pt x="268" y="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6" name="Freeform 157"/>
              <p:cNvSpPr>
                <a:spLocks/>
              </p:cNvSpPr>
              <p:nvPr/>
            </p:nvSpPr>
            <p:spPr bwMode="auto">
              <a:xfrm>
                <a:off x="13385365" y="10542345"/>
                <a:ext cx="626410" cy="630400"/>
              </a:xfrm>
              <a:custGeom>
                <a:avLst/>
                <a:gdLst>
                  <a:gd name="T0" fmla="*/ 268 w 314"/>
                  <a:gd name="T1" fmla="*/ 86 h 316"/>
                  <a:gd name="T2" fmla="*/ 282 w 314"/>
                  <a:gd name="T3" fmla="*/ 72 h 316"/>
                  <a:gd name="T4" fmla="*/ 282 w 314"/>
                  <a:gd name="T5" fmla="*/ 72 h 316"/>
                  <a:gd name="T6" fmla="*/ 286 w 314"/>
                  <a:gd name="T7" fmla="*/ 66 h 316"/>
                  <a:gd name="T8" fmla="*/ 288 w 314"/>
                  <a:gd name="T9" fmla="*/ 58 h 316"/>
                  <a:gd name="T10" fmla="*/ 286 w 314"/>
                  <a:gd name="T11" fmla="*/ 52 h 316"/>
                  <a:gd name="T12" fmla="*/ 282 w 314"/>
                  <a:gd name="T13" fmla="*/ 46 h 316"/>
                  <a:gd name="T14" fmla="*/ 272 w 314"/>
                  <a:gd name="T15" fmla="*/ 36 h 316"/>
                  <a:gd name="T16" fmla="*/ 272 w 314"/>
                  <a:gd name="T17" fmla="*/ 36 h 316"/>
                  <a:gd name="T18" fmla="*/ 266 w 314"/>
                  <a:gd name="T19" fmla="*/ 32 h 316"/>
                  <a:gd name="T20" fmla="*/ 260 w 314"/>
                  <a:gd name="T21" fmla="*/ 30 h 316"/>
                  <a:gd name="T22" fmla="*/ 260 w 314"/>
                  <a:gd name="T23" fmla="*/ 30 h 316"/>
                  <a:gd name="T24" fmla="*/ 252 w 314"/>
                  <a:gd name="T25" fmla="*/ 32 h 316"/>
                  <a:gd name="T26" fmla="*/ 246 w 314"/>
                  <a:gd name="T27" fmla="*/ 36 h 316"/>
                  <a:gd name="T28" fmla="*/ 230 w 314"/>
                  <a:gd name="T29" fmla="*/ 54 h 316"/>
                  <a:gd name="T30" fmla="*/ 226 w 314"/>
                  <a:gd name="T31" fmla="*/ 6 h 316"/>
                  <a:gd name="T32" fmla="*/ 226 w 314"/>
                  <a:gd name="T33" fmla="*/ 6 h 316"/>
                  <a:gd name="T34" fmla="*/ 224 w 314"/>
                  <a:gd name="T35" fmla="*/ 2 h 316"/>
                  <a:gd name="T36" fmla="*/ 220 w 314"/>
                  <a:gd name="T37" fmla="*/ 0 h 316"/>
                  <a:gd name="T38" fmla="*/ 220 w 314"/>
                  <a:gd name="T39" fmla="*/ 0 h 316"/>
                  <a:gd name="T40" fmla="*/ 216 w 314"/>
                  <a:gd name="T41" fmla="*/ 2 h 316"/>
                  <a:gd name="T42" fmla="*/ 146 w 314"/>
                  <a:gd name="T43" fmla="*/ 72 h 316"/>
                  <a:gd name="T44" fmla="*/ 146 w 314"/>
                  <a:gd name="T45" fmla="*/ 72 h 316"/>
                  <a:gd name="T46" fmla="*/ 142 w 314"/>
                  <a:gd name="T47" fmla="*/ 76 h 316"/>
                  <a:gd name="T48" fmla="*/ 138 w 314"/>
                  <a:gd name="T49" fmla="*/ 82 h 316"/>
                  <a:gd name="T50" fmla="*/ 138 w 314"/>
                  <a:gd name="T51" fmla="*/ 88 h 316"/>
                  <a:gd name="T52" fmla="*/ 138 w 314"/>
                  <a:gd name="T53" fmla="*/ 96 h 316"/>
                  <a:gd name="T54" fmla="*/ 138 w 314"/>
                  <a:gd name="T55" fmla="*/ 98 h 316"/>
                  <a:gd name="T56" fmla="*/ 140 w 314"/>
                  <a:gd name="T57" fmla="*/ 142 h 316"/>
                  <a:gd name="T58" fmla="*/ 116 w 314"/>
                  <a:gd name="T59" fmla="*/ 166 h 316"/>
                  <a:gd name="T60" fmla="*/ 70 w 314"/>
                  <a:gd name="T61" fmla="*/ 212 h 316"/>
                  <a:gd name="T62" fmla="*/ 70 w 314"/>
                  <a:gd name="T63" fmla="*/ 212 h 316"/>
                  <a:gd name="T64" fmla="*/ 26 w 314"/>
                  <a:gd name="T65" fmla="*/ 256 h 316"/>
                  <a:gd name="T66" fmla="*/ 6 w 314"/>
                  <a:gd name="T67" fmla="*/ 276 h 316"/>
                  <a:gd name="T68" fmla="*/ 6 w 314"/>
                  <a:gd name="T69" fmla="*/ 276 h 316"/>
                  <a:gd name="T70" fmla="*/ 4 w 314"/>
                  <a:gd name="T71" fmla="*/ 280 h 316"/>
                  <a:gd name="T72" fmla="*/ 2 w 314"/>
                  <a:gd name="T73" fmla="*/ 286 h 316"/>
                  <a:gd name="T74" fmla="*/ 0 w 314"/>
                  <a:gd name="T75" fmla="*/ 300 h 316"/>
                  <a:gd name="T76" fmla="*/ 0 w 314"/>
                  <a:gd name="T77" fmla="*/ 300 h 316"/>
                  <a:gd name="T78" fmla="*/ 2 w 314"/>
                  <a:gd name="T79" fmla="*/ 306 h 316"/>
                  <a:gd name="T80" fmla="*/ 4 w 314"/>
                  <a:gd name="T81" fmla="*/ 312 h 316"/>
                  <a:gd name="T82" fmla="*/ 10 w 314"/>
                  <a:gd name="T83" fmla="*/ 316 h 316"/>
                  <a:gd name="T84" fmla="*/ 16 w 314"/>
                  <a:gd name="T85" fmla="*/ 316 h 316"/>
                  <a:gd name="T86" fmla="*/ 16 w 314"/>
                  <a:gd name="T87" fmla="*/ 316 h 316"/>
                  <a:gd name="T88" fmla="*/ 32 w 314"/>
                  <a:gd name="T89" fmla="*/ 316 h 316"/>
                  <a:gd name="T90" fmla="*/ 32 w 314"/>
                  <a:gd name="T91" fmla="*/ 316 h 316"/>
                  <a:gd name="T92" fmla="*/ 38 w 314"/>
                  <a:gd name="T93" fmla="*/ 314 h 316"/>
                  <a:gd name="T94" fmla="*/ 42 w 314"/>
                  <a:gd name="T95" fmla="*/ 312 h 316"/>
                  <a:gd name="T96" fmla="*/ 178 w 314"/>
                  <a:gd name="T97" fmla="*/ 176 h 316"/>
                  <a:gd name="T98" fmla="*/ 218 w 314"/>
                  <a:gd name="T99" fmla="*/ 178 h 316"/>
                  <a:gd name="T100" fmla="*/ 220 w 314"/>
                  <a:gd name="T101" fmla="*/ 178 h 316"/>
                  <a:gd name="T102" fmla="*/ 220 w 314"/>
                  <a:gd name="T103" fmla="*/ 178 h 316"/>
                  <a:gd name="T104" fmla="*/ 222 w 314"/>
                  <a:gd name="T105" fmla="*/ 178 h 316"/>
                  <a:gd name="T106" fmla="*/ 222 w 314"/>
                  <a:gd name="T107" fmla="*/ 178 h 316"/>
                  <a:gd name="T108" fmla="*/ 234 w 314"/>
                  <a:gd name="T109" fmla="*/ 176 h 316"/>
                  <a:gd name="T110" fmla="*/ 244 w 314"/>
                  <a:gd name="T111" fmla="*/ 170 h 316"/>
                  <a:gd name="T112" fmla="*/ 314 w 314"/>
                  <a:gd name="T113" fmla="*/ 100 h 316"/>
                  <a:gd name="T114" fmla="*/ 314 w 314"/>
                  <a:gd name="T115" fmla="*/ 100 h 316"/>
                  <a:gd name="T116" fmla="*/ 314 w 314"/>
                  <a:gd name="T117" fmla="*/ 98 h 316"/>
                  <a:gd name="T118" fmla="*/ 314 w 314"/>
                  <a:gd name="T119" fmla="*/ 94 h 316"/>
                  <a:gd name="T120" fmla="*/ 312 w 314"/>
                  <a:gd name="T121" fmla="*/ 92 h 316"/>
                  <a:gd name="T122" fmla="*/ 310 w 314"/>
                  <a:gd name="T123" fmla="*/ 90 h 316"/>
                  <a:gd name="T124" fmla="*/ 268 w 314"/>
                  <a:gd name="T125" fmla="*/ 8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4" h="316">
                    <a:moveTo>
                      <a:pt x="268" y="86"/>
                    </a:moveTo>
                    <a:lnTo>
                      <a:pt x="282" y="72"/>
                    </a:lnTo>
                    <a:lnTo>
                      <a:pt x="282" y="72"/>
                    </a:lnTo>
                    <a:lnTo>
                      <a:pt x="286" y="66"/>
                    </a:lnTo>
                    <a:lnTo>
                      <a:pt x="288" y="58"/>
                    </a:lnTo>
                    <a:lnTo>
                      <a:pt x="286" y="52"/>
                    </a:lnTo>
                    <a:lnTo>
                      <a:pt x="282" y="46"/>
                    </a:lnTo>
                    <a:lnTo>
                      <a:pt x="272" y="36"/>
                    </a:lnTo>
                    <a:lnTo>
                      <a:pt x="272" y="36"/>
                    </a:lnTo>
                    <a:lnTo>
                      <a:pt x="266" y="32"/>
                    </a:lnTo>
                    <a:lnTo>
                      <a:pt x="260" y="30"/>
                    </a:lnTo>
                    <a:lnTo>
                      <a:pt x="260" y="30"/>
                    </a:lnTo>
                    <a:lnTo>
                      <a:pt x="252" y="32"/>
                    </a:lnTo>
                    <a:lnTo>
                      <a:pt x="246" y="36"/>
                    </a:lnTo>
                    <a:lnTo>
                      <a:pt x="230" y="54"/>
                    </a:lnTo>
                    <a:lnTo>
                      <a:pt x="226" y="6"/>
                    </a:lnTo>
                    <a:lnTo>
                      <a:pt x="226" y="6"/>
                    </a:lnTo>
                    <a:lnTo>
                      <a:pt x="224" y="2"/>
                    </a:lnTo>
                    <a:lnTo>
                      <a:pt x="220" y="0"/>
                    </a:lnTo>
                    <a:lnTo>
                      <a:pt x="220" y="0"/>
                    </a:lnTo>
                    <a:lnTo>
                      <a:pt x="216" y="2"/>
                    </a:lnTo>
                    <a:lnTo>
                      <a:pt x="146" y="72"/>
                    </a:lnTo>
                    <a:lnTo>
                      <a:pt x="146" y="72"/>
                    </a:lnTo>
                    <a:lnTo>
                      <a:pt x="142" y="76"/>
                    </a:lnTo>
                    <a:lnTo>
                      <a:pt x="138" y="82"/>
                    </a:lnTo>
                    <a:lnTo>
                      <a:pt x="138" y="88"/>
                    </a:lnTo>
                    <a:lnTo>
                      <a:pt x="138" y="96"/>
                    </a:lnTo>
                    <a:lnTo>
                      <a:pt x="138" y="98"/>
                    </a:lnTo>
                    <a:lnTo>
                      <a:pt x="140" y="142"/>
                    </a:lnTo>
                    <a:lnTo>
                      <a:pt x="116" y="166"/>
                    </a:lnTo>
                    <a:lnTo>
                      <a:pt x="70" y="212"/>
                    </a:lnTo>
                    <a:lnTo>
                      <a:pt x="70" y="212"/>
                    </a:lnTo>
                    <a:lnTo>
                      <a:pt x="26" y="256"/>
                    </a:lnTo>
                    <a:lnTo>
                      <a:pt x="6" y="276"/>
                    </a:lnTo>
                    <a:lnTo>
                      <a:pt x="6" y="276"/>
                    </a:lnTo>
                    <a:lnTo>
                      <a:pt x="4" y="280"/>
                    </a:lnTo>
                    <a:lnTo>
                      <a:pt x="2" y="286"/>
                    </a:lnTo>
                    <a:lnTo>
                      <a:pt x="0" y="300"/>
                    </a:lnTo>
                    <a:lnTo>
                      <a:pt x="0" y="300"/>
                    </a:lnTo>
                    <a:lnTo>
                      <a:pt x="2" y="306"/>
                    </a:lnTo>
                    <a:lnTo>
                      <a:pt x="4" y="312"/>
                    </a:lnTo>
                    <a:lnTo>
                      <a:pt x="10" y="316"/>
                    </a:lnTo>
                    <a:lnTo>
                      <a:pt x="16" y="316"/>
                    </a:lnTo>
                    <a:lnTo>
                      <a:pt x="16" y="316"/>
                    </a:lnTo>
                    <a:lnTo>
                      <a:pt x="32" y="316"/>
                    </a:lnTo>
                    <a:lnTo>
                      <a:pt x="32" y="316"/>
                    </a:lnTo>
                    <a:lnTo>
                      <a:pt x="38" y="314"/>
                    </a:lnTo>
                    <a:lnTo>
                      <a:pt x="42" y="312"/>
                    </a:lnTo>
                    <a:lnTo>
                      <a:pt x="178" y="176"/>
                    </a:lnTo>
                    <a:lnTo>
                      <a:pt x="218" y="178"/>
                    </a:lnTo>
                    <a:lnTo>
                      <a:pt x="220" y="178"/>
                    </a:lnTo>
                    <a:lnTo>
                      <a:pt x="220" y="178"/>
                    </a:lnTo>
                    <a:lnTo>
                      <a:pt x="222" y="178"/>
                    </a:lnTo>
                    <a:lnTo>
                      <a:pt x="222" y="178"/>
                    </a:lnTo>
                    <a:lnTo>
                      <a:pt x="234" y="176"/>
                    </a:lnTo>
                    <a:lnTo>
                      <a:pt x="244" y="170"/>
                    </a:lnTo>
                    <a:lnTo>
                      <a:pt x="314" y="100"/>
                    </a:lnTo>
                    <a:lnTo>
                      <a:pt x="314" y="100"/>
                    </a:lnTo>
                    <a:lnTo>
                      <a:pt x="314" y="98"/>
                    </a:lnTo>
                    <a:lnTo>
                      <a:pt x="314" y="94"/>
                    </a:lnTo>
                    <a:lnTo>
                      <a:pt x="312" y="92"/>
                    </a:lnTo>
                    <a:lnTo>
                      <a:pt x="310" y="90"/>
                    </a:lnTo>
                    <a:lnTo>
                      <a:pt x="268" y="86"/>
                    </a:ln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sp>
            <p:nvSpPr>
              <p:cNvPr id="107" name="Line 158"/>
              <p:cNvSpPr>
                <a:spLocks noChangeShapeType="1"/>
              </p:cNvSpPr>
              <p:nvPr/>
            </p:nvSpPr>
            <p:spPr bwMode="auto">
              <a:xfrm>
                <a:off x="13920008" y="10713910"/>
                <a:ext cx="0" cy="0"/>
              </a:xfrm>
              <a:prstGeom prst="lin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800" b="0" i="0" u="none" strike="noStrike" kern="0" cap="none" spc="0" normalizeH="0" baseline="0" noProof="0">
                  <a:ln>
                    <a:noFill/>
                  </a:ln>
                  <a:solidFill>
                    <a:prstClr val="black"/>
                  </a:solidFill>
                  <a:effectLst/>
                  <a:uLnTx/>
                  <a:uFillTx/>
                  <a:cs typeface="Helvetica Neue Light"/>
                </a:endParaRPr>
              </a:p>
            </p:txBody>
          </p:sp>
        </p:grpSp>
        <p:grpSp>
          <p:nvGrpSpPr>
            <p:cNvPr id="94" name="Group 93"/>
            <p:cNvGrpSpPr/>
            <p:nvPr/>
          </p:nvGrpSpPr>
          <p:grpSpPr>
            <a:xfrm flipH="1">
              <a:off x="9156446" y="8494974"/>
              <a:ext cx="766643" cy="688964"/>
              <a:chOff x="5583238" y="3892551"/>
              <a:chExt cx="360363" cy="323850"/>
            </a:xfrm>
            <a:solidFill>
              <a:sysClr val="window" lastClr="FFFFFF"/>
            </a:solidFill>
          </p:grpSpPr>
          <p:sp>
            <p:nvSpPr>
              <p:cNvPr id="96"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prstClr val="black"/>
                  </a:solidFill>
                  <a:effectLst/>
                  <a:uLnTx/>
                  <a:uFillTx/>
                  <a:cs typeface="Helvetica Neue Light"/>
                </a:endParaRPr>
              </a:p>
            </p:txBody>
          </p:sp>
          <p:sp>
            <p:nvSpPr>
              <p:cNvPr id="97"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prstClr val="black"/>
                  </a:solidFill>
                  <a:effectLst/>
                  <a:uLnTx/>
                  <a:uFillTx/>
                  <a:cs typeface="Helvetica Neue Light"/>
                </a:endParaRPr>
              </a:p>
            </p:txBody>
          </p:sp>
          <p:sp>
            <p:nvSpPr>
              <p:cNvPr id="98"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a:ln>
                    <a:noFill/>
                  </a:ln>
                  <a:solidFill>
                    <a:prstClr val="black"/>
                  </a:solidFill>
                  <a:effectLst/>
                  <a:uLnTx/>
                  <a:uFillTx/>
                  <a:cs typeface="Helvetica Neue Light"/>
                </a:endParaRPr>
              </a:p>
            </p:txBody>
          </p:sp>
        </p:grpSp>
        <p:sp>
          <p:nvSpPr>
            <p:cNvPr id="95" name="Freeform 17"/>
            <p:cNvSpPr>
              <a:spLocks noChangeAspect="1" noChangeArrowheads="1"/>
            </p:cNvSpPr>
            <p:nvPr/>
          </p:nvSpPr>
          <p:spPr bwMode="auto">
            <a:xfrm>
              <a:off x="14223055" y="8631570"/>
              <a:ext cx="641327" cy="567158"/>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prstClr val="black"/>
                </a:solidFill>
                <a:effectLst/>
                <a:uLnTx/>
                <a:uFillTx/>
                <a:ea typeface="SimSun" charset="0"/>
                <a:cs typeface="Helvetica Neue Light"/>
              </a:endParaRPr>
            </a:p>
          </p:txBody>
        </p:sp>
      </p:grpSp>
    </p:spTree>
    <p:extLst>
      <p:ext uri="{BB962C8B-B14F-4D97-AF65-F5344CB8AC3E}">
        <p14:creationId xmlns:p14="http://schemas.microsoft.com/office/powerpoint/2010/main" val="1539942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 maps</a:t>
            </a:r>
          </a:p>
        </p:txBody>
      </p:sp>
      <p:sp>
        <p:nvSpPr>
          <p:cNvPr id="3" name="Slide Number Placeholder 2"/>
          <p:cNvSpPr>
            <a:spLocks noGrp="1"/>
          </p:cNvSpPr>
          <p:nvPr>
            <p:ph type="sldNum" sz="quarter" idx="12"/>
          </p:nvPr>
        </p:nvSpPr>
        <p:spPr/>
        <p:txBody>
          <a:bodyPr/>
          <a:lstStyle/>
          <a:p>
            <a:fld id="{07498877-FAF1-8644-AEDA-BD536F4A9B70}" type="slidenum">
              <a:rPr lang="en-US" smtClean="0"/>
              <a:t>14</a:t>
            </a:fld>
            <a:endParaRPr lang="en-US"/>
          </a:p>
        </p:txBody>
      </p:sp>
      <p:grpSp>
        <p:nvGrpSpPr>
          <p:cNvPr id="4" name="Group 11"/>
          <p:cNvGrpSpPr/>
          <p:nvPr/>
        </p:nvGrpSpPr>
        <p:grpSpPr>
          <a:xfrm>
            <a:off x="5245695" y="1685223"/>
            <a:ext cx="5815409" cy="3832173"/>
            <a:chOff x="5157991" y="1665627"/>
            <a:chExt cx="2936366" cy="1919174"/>
          </a:xfrm>
          <a:solidFill>
            <a:schemeClr val="bg1">
              <a:lumMod val="85000"/>
            </a:schemeClr>
          </a:solidFill>
        </p:grpSpPr>
        <p:sp>
          <p:nvSpPr>
            <p:cNvPr id="5" name="Freeform 5"/>
            <p:cNvSpPr>
              <a:spLocks/>
            </p:cNvSpPr>
            <p:nvPr/>
          </p:nvSpPr>
          <p:spPr bwMode="auto">
            <a:xfrm>
              <a:off x="5379187" y="1665627"/>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6" name="Freeform 6"/>
            <p:cNvSpPr>
              <a:spLocks/>
            </p:cNvSpPr>
            <p:nvPr/>
          </p:nvSpPr>
          <p:spPr bwMode="auto">
            <a:xfrm>
              <a:off x="5925594" y="2621840"/>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7" name="Freeform 7"/>
            <p:cNvSpPr>
              <a:spLocks/>
            </p:cNvSpPr>
            <p:nvPr/>
          </p:nvSpPr>
          <p:spPr bwMode="auto">
            <a:xfrm>
              <a:off x="6068940" y="2696043"/>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8" name="Freeform 8"/>
            <p:cNvSpPr>
              <a:spLocks/>
            </p:cNvSpPr>
            <p:nvPr/>
          </p:nvSpPr>
          <p:spPr bwMode="auto">
            <a:xfrm>
              <a:off x="5613601" y="2574618"/>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9" name="Freeform 9"/>
            <p:cNvSpPr>
              <a:spLocks/>
            </p:cNvSpPr>
            <p:nvPr/>
          </p:nvSpPr>
          <p:spPr bwMode="auto">
            <a:xfrm>
              <a:off x="5239211" y="2105789"/>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0" name="Freeform 10"/>
            <p:cNvSpPr>
              <a:spLocks/>
            </p:cNvSpPr>
            <p:nvPr/>
          </p:nvSpPr>
          <p:spPr bwMode="auto">
            <a:xfrm>
              <a:off x="6303357" y="2660628"/>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1" name="Freeform 11"/>
            <p:cNvSpPr>
              <a:spLocks/>
            </p:cNvSpPr>
            <p:nvPr/>
          </p:nvSpPr>
          <p:spPr bwMode="auto">
            <a:xfrm>
              <a:off x="6364069" y="2454883"/>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2" name="Freeform 12"/>
            <p:cNvSpPr>
              <a:spLocks/>
            </p:cNvSpPr>
            <p:nvPr/>
          </p:nvSpPr>
          <p:spPr bwMode="auto">
            <a:xfrm>
              <a:off x="6279747" y="2242391"/>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3" name="Freeform 13"/>
            <p:cNvSpPr>
              <a:spLocks/>
            </p:cNvSpPr>
            <p:nvPr/>
          </p:nvSpPr>
          <p:spPr bwMode="auto">
            <a:xfrm>
              <a:off x="6293238" y="2040018"/>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solidFill>
              <a:srgbClr val="818285"/>
            </a:solidFill>
            <a:ln w="6350" cap="flat">
              <a:solidFill>
                <a:schemeClr val="bg1"/>
              </a:solidFill>
              <a:prstDash val="solid"/>
              <a:miter lim="800000"/>
              <a:headEnd/>
              <a:tailEnd/>
            </a:ln>
          </p:spPr>
          <p:txBody>
            <a:bodyPr/>
            <a:lstStyle/>
            <a:p>
              <a:pPr defTabSz="1828226">
                <a:defRPr/>
              </a:pPr>
              <a:endParaRPr lang="en-US"/>
            </a:p>
          </p:txBody>
        </p:sp>
        <p:sp>
          <p:nvSpPr>
            <p:cNvPr id="14" name="Freeform 14"/>
            <p:cNvSpPr>
              <a:spLocks/>
            </p:cNvSpPr>
            <p:nvPr/>
          </p:nvSpPr>
          <p:spPr bwMode="auto">
            <a:xfrm>
              <a:off x="5922221" y="2058568"/>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5" name="Freeform 15"/>
            <p:cNvSpPr>
              <a:spLocks/>
            </p:cNvSpPr>
            <p:nvPr/>
          </p:nvSpPr>
          <p:spPr bwMode="auto">
            <a:xfrm>
              <a:off x="6313476" y="1829211"/>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6" name="Freeform 16"/>
            <p:cNvSpPr>
              <a:spLocks/>
            </p:cNvSpPr>
            <p:nvPr/>
          </p:nvSpPr>
          <p:spPr bwMode="auto">
            <a:xfrm>
              <a:off x="5982933" y="2348636"/>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7" name="Freeform 17"/>
            <p:cNvSpPr>
              <a:spLocks/>
            </p:cNvSpPr>
            <p:nvPr/>
          </p:nvSpPr>
          <p:spPr bwMode="auto">
            <a:xfrm>
              <a:off x="5716475" y="2235645"/>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8" name="Freeform 18"/>
            <p:cNvSpPr>
              <a:spLocks/>
            </p:cNvSpPr>
            <p:nvPr/>
          </p:nvSpPr>
          <p:spPr bwMode="auto">
            <a:xfrm>
              <a:off x="5428093" y="2164814"/>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19" name="Freeform 19"/>
            <p:cNvSpPr>
              <a:spLocks/>
            </p:cNvSpPr>
            <p:nvPr/>
          </p:nvSpPr>
          <p:spPr bwMode="auto">
            <a:xfrm>
              <a:off x="5278000" y="1830898"/>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0" name="Freeform 20"/>
            <p:cNvSpPr>
              <a:spLocks/>
            </p:cNvSpPr>
            <p:nvPr/>
          </p:nvSpPr>
          <p:spPr bwMode="auto">
            <a:xfrm>
              <a:off x="5637211" y="1731399"/>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1" name="Freeform 21"/>
            <p:cNvSpPr>
              <a:spLocks/>
            </p:cNvSpPr>
            <p:nvPr/>
          </p:nvSpPr>
          <p:spPr bwMode="auto">
            <a:xfrm>
              <a:off x="5775500"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2" name="Freeform 22"/>
            <p:cNvSpPr>
              <a:spLocks/>
            </p:cNvSpPr>
            <p:nvPr/>
          </p:nvSpPr>
          <p:spPr bwMode="auto">
            <a:xfrm>
              <a:off x="7897043"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3" name="Freeform 23"/>
            <p:cNvSpPr>
              <a:spLocks/>
            </p:cNvSpPr>
            <p:nvPr/>
          </p:nvSpPr>
          <p:spPr bwMode="auto">
            <a:xfrm>
              <a:off x="7517595"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4" name="Freeform 24"/>
            <p:cNvSpPr>
              <a:spLocks/>
            </p:cNvSpPr>
            <p:nvPr/>
          </p:nvSpPr>
          <p:spPr bwMode="auto">
            <a:xfrm>
              <a:off x="7792484"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5" name="Freeform 25"/>
            <p:cNvSpPr>
              <a:spLocks/>
            </p:cNvSpPr>
            <p:nvPr/>
          </p:nvSpPr>
          <p:spPr bwMode="auto">
            <a:xfrm>
              <a:off x="7866688"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6" name="Freeform 26"/>
            <p:cNvSpPr>
              <a:spLocks/>
            </p:cNvSpPr>
            <p:nvPr/>
          </p:nvSpPr>
          <p:spPr bwMode="auto">
            <a:xfrm>
              <a:off x="7834647" y="2188425"/>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7" name="Freeform 27"/>
            <p:cNvSpPr>
              <a:spLocks/>
            </p:cNvSpPr>
            <p:nvPr/>
          </p:nvSpPr>
          <p:spPr bwMode="auto">
            <a:xfrm>
              <a:off x="7918968"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8" name="Freeform 28"/>
            <p:cNvSpPr>
              <a:spLocks/>
            </p:cNvSpPr>
            <p:nvPr/>
          </p:nvSpPr>
          <p:spPr bwMode="auto">
            <a:xfrm>
              <a:off x="7834645" y="2119280"/>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29" name="Freeform 29"/>
            <p:cNvSpPr>
              <a:spLocks/>
            </p:cNvSpPr>
            <p:nvPr/>
          </p:nvSpPr>
          <p:spPr bwMode="auto">
            <a:xfrm>
              <a:off x="7976307" y="2205289"/>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0" name="Freeform 30"/>
            <p:cNvSpPr>
              <a:spLocks/>
            </p:cNvSpPr>
            <p:nvPr/>
          </p:nvSpPr>
          <p:spPr bwMode="auto">
            <a:xfrm>
              <a:off x="7763814"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1" name="Freeform 31"/>
            <p:cNvSpPr>
              <a:spLocks/>
            </p:cNvSpPr>
            <p:nvPr/>
          </p:nvSpPr>
          <p:spPr bwMode="auto">
            <a:xfrm>
              <a:off x="7750323"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2" name="Freeform 32"/>
            <p:cNvSpPr>
              <a:spLocks/>
            </p:cNvSpPr>
            <p:nvPr/>
          </p:nvSpPr>
          <p:spPr bwMode="auto">
            <a:xfrm>
              <a:off x="7480492"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3" name="Freeform 33"/>
            <p:cNvSpPr>
              <a:spLocks/>
            </p:cNvSpPr>
            <p:nvPr/>
          </p:nvSpPr>
          <p:spPr bwMode="auto">
            <a:xfrm>
              <a:off x="7183678" y="3051886"/>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4" name="Freeform 34"/>
            <p:cNvSpPr>
              <a:spLocks/>
            </p:cNvSpPr>
            <p:nvPr/>
          </p:nvSpPr>
          <p:spPr bwMode="auto">
            <a:xfrm>
              <a:off x="6802542" y="2950698"/>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5" name="Freeform 35"/>
            <p:cNvSpPr>
              <a:spLocks/>
            </p:cNvSpPr>
            <p:nvPr/>
          </p:nvSpPr>
          <p:spPr bwMode="auto">
            <a:xfrm>
              <a:off x="6765440" y="2707849"/>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6" name="Freeform 36"/>
            <p:cNvSpPr>
              <a:spLocks/>
            </p:cNvSpPr>
            <p:nvPr/>
          </p:nvSpPr>
          <p:spPr bwMode="auto">
            <a:xfrm>
              <a:off x="7011661" y="2657256"/>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7" name="Freeform 37"/>
            <p:cNvSpPr>
              <a:spLocks/>
            </p:cNvSpPr>
            <p:nvPr/>
          </p:nvSpPr>
          <p:spPr bwMode="auto">
            <a:xfrm>
              <a:off x="7342204" y="2606662"/>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38" name="Freeform 38"/>
            <p:cNvSpPr>
              <a:spLocks/>
            </p:cNvSpPr>
            <p:nvPr/>
          </p:nvSpPr>
          <p:spPr bwMode="auto">
            <a:xfrm>
              <a:off x="7274746" y="2775307"/>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1"/>
              </a:solidFill>
              <a:prstDash val="solid"/>
              <a:miter lim="800000"/>
              <a:headEnd/>
              <a:tailEnd/>
            </a:ln>
          </p:spPr>
          <p:txBody>
            <a:bodyPr/>
            <a:lstStyle/>
            <a:p>
              <a:pPr defTabSz="1828226">
                <a:defRPr/>
              </a:pPr>
              <a:endParaRPr lang="en-US">
                <a:solidFill>
                  <a:schemeClr val="accent6"/>
                </a:solidFill>
              </a:endParaRPr>
            </a:p>
          </p:txBody>
        </p:sp>
        <p:sp>
          <p:nvSpPr>
            <p:cNvPr id="39" name="Freeform 39"/>
            <p:cNvSpPr>
              <a:spLocks/>
            </p:cNvSpPr>
            <p:nvPr/>
          </p:nvSpPr>
          <p:spPr bwMode="auto">
            <a:xfrm>
              <a:off x="7369187"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0" name="Freeform 40"/>
            <p:cNvSpPr>
              <a:spLocks/>
            </p:cNvSpPr>
            <p:nvPr/>
          </p:nvSpPr>
          <p:spPr bwMode="auto">
            <a:xfrm>
              <a:off x="7406288" y="2750012"/>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1" name="Freeform 41"/>
            <p:cNvSpPr>
              <a:spLocks/>
            </p:cNvSpPr>
            <p:nvPr/>
          </p:nvSpPr>
          <p:spPr bwMode="auto">
            <a:xfrm>
              <a:off x="7128025" y="2788798"/>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2" name="Freeform 42"/>
            <p:cNvSpPr>
              <a:spLocks/>
            </p:cNvSpPr>
            <p:nvPr/>
          </p:nvSpPr>
          <p:spPr bwMode="auto">
            <a:xfrm>
              <a:off x="6942516" y="2800605"/>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3" name="Freeform 43"/>
            <p:cNvSpPr>
              <a:spLocks/>
            </p:cNvSpPr>
            <p:nvPr/>
          </p:nvSpPr>
          <p:spPr bwMode="auto">
            <a:xfrm>
              <a:off x="7559755" y="2387425"/>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4" name="Freeform 44"/>
            <p:cNvSpPr>
              <a:spLocks/>
            </p:cNvSpPr>
            <p:nvPr/>
          </p:nvSpPr>
          <p:spPr bwMode="auto">
            <a:xfrm>
              <a:off x="7411345"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5" name="Freeform 45"/>
            <p:cNvSpPr>
              <a:spLocks/>
            </p:cNvSpPr>
            <p:nvPr/>
          </p:nvSpPr>
          <p:spPr bwMode="auto">
            <a:xfrm>
              <a:off x="7045389"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6" name="Freeform 46"/>
            <p:cNvSpPr>
              <a:spLocks/>
            </p:cNvSpPr>
            <p:nvPr/>
          </p:nvSpPr>
          <p:spPr bwMode="auto">
            <a:xfrm>
              <a:off x="6706414"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7" name="Freeform 47"/>
            <p:cNvSpPr>
              <a:spLocks/>
            </p:cNvSpPr>
            <p:nvPr/>
          </p:nvSpPr>
          <p:spPr bwMode="auto">
            <a:xfrm>
              <a:off x="6642328"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48" name="Line 48"/>
            <p:cNvSpPr>
              <a:spLocks noChangeShapeType="1"/>
            </p:cNvSpPr>
            <p:nvPr/>
          </p:nvSpPr>
          <p:spPr bwMode="auto">
            <a:xfrm>
              <a:off x="6881804" y="2014722"/>
              <a:ext cx="0" cy="0"/>
            </a:xfrm>
            <a:prstGeom prst="line">
              <a:avLst/>
            </a:prstGeom>
            <a:grpFill/>
            <a:ln w="6350">
              <a:solidFill>
                <a:schemeClr val="bg1"/>
              </a:solidFill>
              <a:round/>
              <a:headEnd/>
              <a:tailEnd/>
            </a:ln>
            <a:extLst/>
          </p:spPr>
          <p:txBody>
            <a:bodyPr/>
            <a:lstStyle/>
            <a:p>
              <a:pPr defTabSz="1828226">
                <a:defRPr/>
              </a:pPr>
              <a:endParaRPr lang="en-US"/>
            </a:p>
          </p:txBody>
        </p:sp>
        <p:sp>
          <p:nvSpPr>
            <p:cNvPr id="49" name="Line 49"/>
            <p:cNvSpPr>
              <a:spLocks noChangeShapeType="1"/>
            </p:cNvSpPr>
            <p:nvPr/>
          </p:nvSpPr>
          <p:spPr bwMode="auto">
            <a:xfrm>
              <a:off x="6881804" y="2014722"/>
              <a:ext cx="0" cy="0"/>
            </a:xfrm>
            <a:prstGeom prst="line">
              <a:avLst/>
            </a:prstGeom>
            <a:grpFill/>
            <a:ln w="6350" cap="flat">
              <a:solidFill>
                <a:schemeClr val="bg1"/>
              </a:solidFill>
              <a:prstDash val="solid"/>
              <a:miter lim="800000"/>
              <a:headEnd/>
              <a:tailEnd/>
            </a:ln>
            <a:extLst/>
          </p:spPr>
          <p:txBody>
            <a:bodyPr/>
            <a:lstStyle/>
            <a:p>
              <a:pPr defTabSz="1828226">
                <a:defRPr/>
              </a:pPr>
              <a:endParaRPr lang="en-US"/>
            </a:p>
          </p:txBody>
        </p:sp>
        <p:sp>
          <p:nvSpPr>
            <p:cNvPr id="50" name="Freeform 50"/>
            <p:cNvSpPr>
              <a:spLocks/>
            </p:cNvSpPr>
            <p:nvPr/>
          </p:nvSpPr>
          <p:spPr bwMode="auto">
            <a:xfrm>
              <a:off x="6964440" y="1940520"/>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1" name="Freeform 51"/>
            <p:cNvSpPr>
              <a:spLocks/>
            </p:cNvSpPr>
            <p:nvPr/>
          </p:nvSpPr>
          <p:spPr bwMode="auto">
            <a:xfrm>
              <a:off x="6848076" y="1986054"/>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2" name="Freeform 52"/>
            <p:cNvSpPr>
              <a:spLocks/>
            </p:cNvSpPr>
            <p:nvPr/>
          </p:nvSpPr>
          <p:spPr bwMode="auto">
            <a:xfrm>
              <a:off x="7268000" y="2274436"/>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3" name="Freeform 53"/>
            <p:cNvSpPr>
              <a:spLocks/>
            </p:cNvSpPr>
            <p:nvPr/>
          </p:nvSpPr>
          <p:spPr bwMode="auto">
            <a:xfrm>
              <a:off x="7119593" y="2319970"/>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4" name="Freeform 54"/>
            <p:cNvSpPr>
              <a:spLocks/>
            </p:cNvSpPr>
            <p:nvPr/>
          </p:nvSpPr>
          <p:spPr bwMode="auto">
            <a:xfrm>
              <a:off x="6929025" y="2282868"/>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5" name="Freeform 55"/>
            <p:cNvSpPr>
              <a:spLocks/>
            </p:cNvSpPr>
            <p:nvPr/>
          </p:nvSpPr>
          <p:spPr bwMode="auto">
            <a:xfrm>
              <a:off x="6662569" y="2198546"/>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6" name="Freeform 71"/>
            <p:cNvSpPr>
              <a:spLocks/>
            </p:cNvSpPr>
            <p:nvPr/>
          </p:nvSpPr>
          <p:spPr bwMode="auto">
            <a:xfrm>
              <a:off x="5157991" y="3013097"/>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1"/>
              </a:solidFill>
              <a:prstDash val="solid"/>
              <a:miter lim="800000"/>
              <a:headEnd/>
              <a:tailEnd/>
            </a:ln>
          </p:spPr>
          <p:txBody>
            <a:bodyPr/>
            <a:lstStyle/>
            <a:p>
              <a:pPr defTabSz="1828226">
                <a:defRPr/>
              </a:pPr>
              <a:endParaRPr lang="en-US"/>
            </a:p>
          </p:txBody>
        </p:sp>
        <p:sp>
          <p:nvSpPr>
            <p:cNvPr id="57"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1"/>
              </a:solidFill>
              <a:prstDash val="solid"/>
              <a:miter lim="800000"/>
              <a:headEnd/>
              <a:tailEnd/>
            </a:ln>
          </p:spPr>
          <p:txBody>
            <a:bodyPr/>
            <a:lstStyle/>
            <a:p>
              <a:pPr defTabSz="1828226">
                <a:defRPr/>
              </a:pPr>
              <a:endParaRPr lang="en-US"/>
            </a:p>
          </p:txBody>
        </p:sp>
      </p:grpSp>
      <p:sp>
        <p:nvSpPr>
          <p:cNvPr id="58" name="Freeform 126"/>
          <p:cNvSpPr>
            <a:spLocks noChangeArrowheads="1"/>
          </p:cNvSpPr>
          <p:nvPr/>
        </p:nvSpPr>
        <p:spPr bwMode="auto">
          <a:xfrm>
            <a:off x="5772096" y="2429914"/>
            <a:ext cx="181564" cy="243261"/>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tx1">
              <a:lumMod val="75000"/>
              <a:lumOff val="25000"/>
            </a:schemeClr>
          </a:solidFill>
          <a:ln>
            <a:noFill/>
          </a:ln>
          <a:effectLst>
            <a:outerShdw blurRad="152400" dist="190500" dir="5400000" rotWithShape="0">
              <a:schemeClr val="bg1">
                <a:lumMod val="50000"/>
                <a:alpha val="20000"/>
              </a:scheme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dirty="0"/>
          </a:p>
        </p:txBody>
      </p:sp>
      <p:sp>
        <p:nvSpPr>
          <p:cNvPr id="59" name="Freeform 126"/>
          <p:cNvSpPr>
            <a:spLocks noChangeArrowheads="1"/>
          </p:cNvSpPr>
          <p:nvPr/>
        </p:nvSpPr>
        <p:spPr bwMode="auto">
          <a:xfrm>
            <a:off x="6487279" y="3059693"/>
            <a:ext cx="181564" cy="243261"/>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tx1">
              <a:lumMod val="75000"/>
              <a:lumOff val="25000"/>
            </a:schemeClr>
          </a:solidFill>
          <a:ln>
            <a:noFill/>
          </a:ln>
          <a:effectLst>
            <a:outerShdw blurRad="152400" dist="190500" dir="5400000" rotWithShape="0">
              <a:schemeClr val="bg1">
                <a:lumMod val="50000"/>
                <a:alpha val="20000"/>
              </a:scheme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dirty="0"/>
          </a:p>
        </p:txBody>
      </p:sp>
      <p:sp>
        <p:nvSpPr>
          <p:cNvPr id="60" name="Freeform 126"/>
          <p:cNvSpPr>
            <a:spLocks noChangeArrowheads="1"/>
          </p:cNvSpPr>
          <p:nvPr/>
        </p:nvSpPr>
        <p:spPr bwMode="auto">
          <a:xfrm>
            <a:off x="7744752" y="2463938"/>
            <a:ext cx="181564" cy="243261"/>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rgbClr val="FFC000"/>
          </a:solidFill>
          <a:ln>
            <a:noFill/>
          </a:ln>
          <a:effectLst>
            <a:outerShdw blurRad="152400" dist="190500" dir="5400000" rotWithShape="0">
              <a:schemeClr val="bg1">
                <a:lumMod val="50000"/>
                <a:alpha val="20000"/>
              </a:schemeClr>
            </a:outerShdw>
          </a:effectLst>
          <a:extLst/>
        </p:spPr>
        <p:txBody>
          <a:bodyPr wrap="none" anchor="ctr"/>
          <a:lstStyle/>
          <a:p>
            <a:endParaRPr lang="en-US" dirty="0"/>
          </a:p>
        </p:txBody>
      </p:sp>
      <p:sp>
        <p:nvSpPr>
          <p:cNvPr id="61" name="Freeform 126"/>
          <p:cNvSpPr>
            <a:spLocks noChangeArrowheads="1"/>
          </p:cNvSpPr>
          <p:nvPr/>
        </p:nvSpPr>
        <p:spPr bwMode="auto">
          <a:xfrm>
            <a:off x="8323185" y="3296625"/>
            <a:ext cx="181564" cy="243261"/>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tx1">
              <a:lumMod val="75000"/>
              <a:lumOff val="25000"/>
            </a:schemeClr>
          </a:solidFill>
          <a:ln>
            <a:noFill/>
          </a:ln>
          <a:effectLst>
            <a:outerShdw blurRad="152400" dist="190500" dir="5400000" rotWithShape="0">
              <a:schemeClr val="bg1">
                <a:lumMod val="50000"/>
                <a:alpha val="20000"/>
              </a:scheme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dirty="0"/>
          </a:p>
        </p:txBody>
      </p:sp>
      <p:grpSp>
        <p:nvGrpSpPr>
          <p:cNvPr id="62" name="Group 61"/>
          <p:cNvGrpSpPr/>
          <p:nvPr/>
        </p:nvGrpSpPr>
        <p:grpSpPr>
          <a:xfrm>
            <a:off x="7549363" y="1821609"/>
            <a:ext cx="2445727" cy="579226"/>
            <a:chOff x="7831223" y="1066053"/>
            <a:chExt cx="2733705" cy="647427"/>
          </a:xfrm>
          <a:solidFill>
            <a:srgbClr val="3277B5"/>
          </a:solidFill>
          <a:effectLst>
            <a:outerShdw blurRad="53975" dist="38100" dir="3360000" algn="l" rotWithShape="0">
              <a:prstClr val="black">
                <a:alpha val="32000"/>
              </a:prstClr>
            </a:outerShdw>
          </a:effectLst>
        </p:grpSpPr>
        <p:sp>
          <p:nvSpPr>
            <p:cNvPr id="63" name="Rectangle: Rounded Corners 318"/>
            <p:cNvSpPr/>
            <p:nvPr/>
          </p:nvSpPr>
          <p:spPr>
            <a:xfrm>
              <a:off x="7831223" y="1066053"/>
              <a:ext cx="2733705" cy="520163"/>
            </a:xfrm>
            <a:prstGeom prst="roundRect">
              <a:avLst>
                <a:gd name="adj" fmla="val 6413"/>
              </a:avLst>
            </a:prstGeom>
            <a:solidFill>
              <a:srgbClr val="3C81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64" name="Isosceles Triangle 67"/>
            <p:cNvSpPr/>
            <p:nvPr/>
          </p:nvSpPr>
          <p:spPr>
            <a:xfrm flipV="1">
              <a:off x="8043959" y="1561827"/>
              <a:ext cx="175917" cy="15165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grpSp>
      <p:sp>
        <p:nvSpPr>
          <p:cNvPr id="65" name="TextBox 64"/>
          <p:cNvSpPr txBox="1"/>
          <p:nvPr/>
        </p:nvSpPr>
        <p:spPr>
          <a:xfrm>
            <a:off x="6922422" y="1562083"/>
            <a:ext cx="608659" cy="334429"/>
          </a:xfrm>
          <a:prstGeom prst="rect">
            <a:avLst/>
          </a:prstGeom>
          <a:noFill/>
        </p:spPr>
        <p:txBody>
          <a:bodyPr wrap="none" rtlCol="0">
            <a:spAutoFit/>
          </a:bodyPr>
          <a:lstStyle/>
          <a:p>
            <a:pPr algn="ctr"/>
            <a:r>
              <a:rPr lang="en-US" b="1" dirty="0">
                <a:solidFill>
                  <a:schemeClr val="bg1"/>
                </a:solidFill>
                <a:latin typeface="Helvetica Neue"/>
                <a:cs typeface="Helvetica Neue"/>
              </a:rPr>
              <a:t>70%</a:t>
            </a:r>
            <a:endParaRPr lang="id-ID" b="1" dirty="0">
              <a:solidFill>
                <a:schemeClr val="bg1"/>
              </a:solidFill>
              <a:latin typeface="Helvetica Neue"/>
              <a:cs typeface="Helvetica Neue"/>
            </a:endParaRPr>
          </a:p>
        </p:txBody>
      </p:sp>
      <p:sp>
        <p:nvSpPr>
          <p:cNvPr id="66" name="Text Placeholder 4"/>
          <p:cNvSpPr txBox="1">
            <a:spLocks/>
          </p:cNvSpPr>
          <p:nvPr/>
        </p:nvSpPr>
        <p:spPr>
          <a:xfrm>
            <a:off x="7815974" y="1829142"/>
            <a:ext cx="1955902" cy="4360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sz="1000" b="1" dirty="0">
                <a:solidFill>
                  <a:schemeClr val="bg1"/>
                </a:solidFill>
                <a:cs typeface="Helvetica Neue"/>
              </a:rPr>
              <a:t>Ut wisi enim </a:t>
            </a:r>
            <a:r>
              <a:rPr lang="id-ID" sz="1000" dirty="0">
                <a:solidFill>
                  <a:schemeClr val="bg1"/>
                </a:solidFill>
                <a:cs typeface="Helvetica Neue"/>
              </a:rPr>
              <a:t>ad minim veniam, quis nostrud exerci tation</a:t>
            </a:r>
          </a:p>
        </p:txBody>
      </p:sp>
      <p:sp>
        <p:nvSpPr>
          <p:cNvPr id="67" name="Right Triangle 66"/>
          <p:cNvSpPr/>
          <p:nvPr/>
        </p:nvSpPr>
        <p:spPr>
          <a:xfrm flipV="1">
            <a:off x="983902" y="1819116"/>
            <a:ext cx="162395" cy="162394"/>
          </a:xfrm>
          <a:prstGeom prst="rtTriangle">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8" name="Rectangle: Rounded Corners 257"/>
          <p:cNvSpPr/>
          <p:nvPr/>
        </p:nvSpPr>
        <p:spPr>
          <a:xfrm>
            <a:off x="973047" y="4400003"/>
            <a:ext cx="989501" cy="235117"/>
          </a:xfrm>
          <a:prstGeom prst="roundRect">
            <a:avLst>
              <a:gd name="adj" fmla="val 50000"/>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ea typeface="Lato" charset="0"/>
                <a:cs typeface="Lato" charset="0"/>
              </a:rPr>
              <a:t>Read More</a:t>
            </a:r>
            <a:endParaRPr lang="id-ID" sz="900" dirty="0">
              <a:ea typeface="Lato" charset="0"/>
              <a:cs typeface="Lato" charset="0"/>
            </a:endParaRPr>
          </a:p>
        </p:txBody>
      </p:sp>
      <p:sp>
        <p:nvSpPr>
          <p:cNvPr id="69" name="Text Placeholder 4"/>
          <p:cNvSpPr txBox="1">
            <a:spLocks/>
          </p:cNvSpPr>
          <p:nvPr/>
        </p:nvSpPr>
        <p:spPr>
          <a:xfrm>
            <a:off x="875351" y="2663269"/>
            <a:ext cx="3416211" cy="13118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buNone/>
              <a:defRPr/>
            </a:pPr>
            <a:r>
              <a:rPr lang="id-ID" sz="1200" b="1" dirty="0">
                <a:solidFill>
                  <a:schemeClr val="tx1">
                    <a:lumMod val="65000"/>
                    <a:lumOff val="35000"/>
                  </a:schemeClr>
                </a:solidFill>
                <a:cs typeface="Helvetica Neue"/>
              </a:rPr>
              <a:t>Ut wisi enim </a:t>
            </a:r>
            <a:r>
              <a:rPr lang="id-ID" sz="1200" dirty="0">
                <a:solidFill>
                  <a:schemeClr val="bg1">
                    <a:lumMod val="65000"/>
                  </a:schemeClr>
                </a:solidFill>
                <a:cs typeface="Helvetica Neue"/>
              </a:rPr>
              <a:t>ad minim veniam, quis nostrud exerci tation ullamcorper nibh euismod tincidunt ut laoreet dolore magna aliquam erat volutpat. Ut wisi enim ad minim veniam, quis nostrud exerci. exerci tation ullamcorper nibh euismod tincidunt ut laoreet</a:t>
            </a:r>
          </a:p>
        </p:txBody>
      </p:sp>
      <p:sp>
        <p:nvSpPr>
          <p:cNvPr id="70" name="Rectangle 69"/>
          <p:cNvSpPr/>
          <p:nvPr/>
        </p:nvSpPr>
        <p:spPr>
          <a:xfrm>
            <a:off x="875352" y="2040574"/>
            <a:ext cx="2983726" cy="584775"/>
          </a:xfrm>
          <a:prstGeom prst="rect">
            <a:avLst/>
          </a:prstGeom>
        </p:spPr>
        <p:txBody>
          <a:bodyPr wrap="square">
            <a:spAutoFit/>
          </a:bodyPr>
          <a:lstStyle/>
          <a:p>
            <a:r>
              <a:rPr lang="id-ID" sz="1600" dirty="0">
                <a:solidFill>
                  <a:schemeClr val="tx1">
                    <a:lumMod val="75000"/>
                    <a:lumOff val="25000"/>
                  </a:schemeClr>
                </a:solidFill>
                <a:latin typeface="+mj-lt"/>
                <a:cs typeface="Roboto Slab Bold"/>
              </a:rPr>
              <a:t>Ut wisi enim ad minim veniam, quis nostrud exerci </a:t>
            </a:r>
          </a:p>
        </p:txBody>
      </p:sp>
    </p:spTree>
    <p:extLst>
      <p:ext uri="{BB962C8B-B14F-4D97-AF65-F5344CB8AC3E}">
        <p14:creationId xmlns:p14="http://schemas.microsoft.com/office/powerpoint/2010/main" val="1866355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World maps</a:t>
            </a:r>
          </a:p>
        </p:txBody>
      </p:sp>
      <p:sp>
        <p:nvSpPr>
          <p:cNvPr id="3" name="Slide Number Placeholder 2"/>
          <p:cNvSpPr>
            <a:spLocks noGrp="1"/>
          </p:cNvSpPr>
          <p:nvPr>
            <p:ph type="sldNum" sz="quarter" idx="12"/>
          </p:nvPr>
        </p:nvSpPr>
        <p:spPr/>
        <p:txBody>
          <a:bodyPr/>
          <a:lstStyle/>
          <a:p>
            <a:fld id="{07498877-FAF1-8644-AEDA-BD536F4A9B70}" type="slidenum">
              <a:rPr lang="en-US" smtClean="0"/>
              <a:t>15</a:t>
            </a:fld>
            <a:endParaRPr lang="en-US"/>
          </a:p>
        </p:txBody>
      </p:sp>
      <p:grpSp>
        <p:nvGrpSpPr>
          <p:cNvPr id="4" name="Group 341"/>
          <p:cNvGrpSpPr/>
          <p:nvPr/>
        </p:nvGrpSpPr>
        <p:grpSpPr>
          <a:xfrm>
            <a:off x="3379905" y="3409811"/>
            <a:ext cx="1153568" cy="1419147"/>
            <a:chOff x="4097338" y="2217738"/>
            <a:chExt cx="1139825" cy="1274763"/>
          </a:xfrm>
          <a:solidFill>
            <a:schemeClr val="bg1">
              <a:lumMod val="65000"/>
            </a:schemeClr>
          </a:solidFill>
        </p:grpSpPr>
        <p:sp>
          <p:nvSpPr>
            <p:cNvPr id="5"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grpSp>
        <p:nvGrpSpPr>
          <p:cNvPr id="7" name="Group 274"/>
          <p:cNvGrpSpPr/>
          <p:nvPr/>
        </p:nvGrpSpPr>
        <p:grpSpPr>
          <a:xfrm>
            <a:off x="2300242" y="3918794"/>
            <a:ext cx="788860" cy="1401474"/>
            <a:chOff x="3030538" y="2674938"/>
            <a:chExt cx="779463" cy="1258888"/>
          </a:xfrm>
          <a:solidFill>
            <a:srgbClr val="3C81AA"/>
          </a:solidFill>
        </p:grpSpPr>
        <p:sp>
          <p:nvSpPr>
            <p:cNvPr id="8"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grpSp>
        <p:nvGrpSpPr>
          <p:cNvPr id="10" name="Group 277"/>
          <p:cNvGrpSpPr/>
          <p:nvPr/>
        </p:nvGrpSpPr>
        <p:grpSpPr>
          <a:xfrm>
            <a:off x="838200" y="2010106"/>
            <a:ext cx="2622037" cy="2009426"/>
            <a:chOff x="1585913" y="960438"/>
            <a:chExt cx="2590800" cy="1804987"/>
          </a:xfrm>
          <a:solidFill>
            <a:schemeClr val="tx1"/>
          </a:solidFill>
        </p:grpSpPr>
        <p:sp>
          <p:nvSpPr>
            <p:cNvPr id="11"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8"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9"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0"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1"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2"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3"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solidFill>
              <a:srgbClr val="327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4"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5"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6"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7"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8"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9"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0"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1"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2"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3"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4"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5"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6"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7"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8"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39"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0"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1"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2"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3"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4"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5"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6"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7"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8"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9"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0"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1"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2"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3"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4"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5"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6"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7"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8"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59"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0"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1"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2"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3"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4"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5"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6"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7"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8"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69"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0"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1"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2"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3"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grpSp>
        <p:nvGrpSpPr>
          <p:cNvPr id="74" name="Group 345"/>
          <p:cNvGrpSpPr/>
          <p:nvPr/>
        </p:nvGrpSpPr>
        <p:grpSpPr>
          <a:xfrm>
            <a:off x="3503615" y="2153256"/>
            <a:ext cx="695676" cy="1286600"/>
            <a:chOff x="4219575" y="1089025"/>
            <a:chExt cx="687388" cy="1155701"/>
          </a:xfrm>
          <a:solidFill>
            <a:schemeClr val="bg2">
              <a:lumMod val="50000"/>
            </a:schemeClr>
          </a:solidFill>
        </p:grpSpPr>
        <p:sp>
          <p:nvSpPr>
            <p:cNvPr id="75"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nvGrpSpPr>
            <p:cNvPr id="76" name="Group 343"/>
            <p:cNvGrpSpPr/>
            <p:nvPr/>
          </p:nvGrpSpPr>
          <p:grpSpPr>
            <a:xfrm>
              <a:off x="4219575" y="1089025"/>
              <a:ext cx="687388" cy="1155701"/>
              <a:chOff x="4219575" y="1089025"/>
              <a:chExt cx="687388" cy="1155701"/>
            </a:xfrm>
            <a:grpFill/>
          </p:grpSpPr>
          <p:sp>
            <p:nvSpPr>
              <p:cNvPr id="77"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8"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9"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0"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1"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2"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3"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4"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5"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6"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7"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8"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89"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grpSp>
      <p:grpSp>
        <p:nvGrpSpPr>
          <p:cNvPr id="90" name="Group 363"/>
          <p:cNvGrpSpPr/>
          <p:nvPr/>
        </p:nvGrpSpPr>
        <p:grpSpPr>
          <a:xfrm>
            <a:off x="5584214" y="4146777"/>
            <a:ext cx="978444" cy="940208"/>
            <a:chOff x="6275388" y="2879725"/>
            <a:chExt cx="966788" cy="844551"/>
          </a:xfrm>
          <a:solidFill>
            <a:schemeClr val="bg1">
              <a:lumMod val="65000"/>
            </a:schemeClr>
          </a:solidFill>
        </p:grpSpPr>
        <p:sp>
          <p:nvSpPr>
            <p:cNvPr id="91"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nvGrpSpPr>
            <p:cNvPr id="92" name="Group 361"/>
            <p:cNvGrpSpPr/>
            <p:nvPr/>
          </p:nvGrpSpPr>
          <p:grpSpPr>
            <a:xfrm>
              <a:off x="6275388" y="2917825"/>
              <a:ext cx="966788" cy="806451"/>
              <a:chOff x="6275388" y="2917825"/>
              <a:chExt cx="966788" cy="806451"/>
            </a:xfrm>
            <a:grpFill/>
          </p:grpSpPr>
          <p:sp>
            <p:nvSpPr>
              <p:cNvPr id="93"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4"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5"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6"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7"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8"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99"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0"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1"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2"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3"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4"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5"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6"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7"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8"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grpSp>
      <p:grpSp>
        <p:nvGrpSpPr>
          <p:cNvPr id="109" name="Group 383"/>
          <p:cNvGrpSpPr/>
          <p:nvPr/>
        </p:nvGrpSpPr>
        <p:grpSpPr>
          <a:xfrm>
            <a:off x="4003281" y="2096704"/>
            <a:ext cx="2882312" cy="2240944"/>
            <a:chOff x="4713288" y="1038225"/>
            <a:chExt cx="2847975" cy="2012950"/>
          </a:xfrm>
          <a:solidFill>
            <a:schemeClr val="bg1">
              <a:lumMod val="65000"/>
            </a:schemeClr>
          </a:solidFill>
        </p:grpSpPr>
        <p:sp>
          <p:nvSpPr>
            <p:cNvPr id="110"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1"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2"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3"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4"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5"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6"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7"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8"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19"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0"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1"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2"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3"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4"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5"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6"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7"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8"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29"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0"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1"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2"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3"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4"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5"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6"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7"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8"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39"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0"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1"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2"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3"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4"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5"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6"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7"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8"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49"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0"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1"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2"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3"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4"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5"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6"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7"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8"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59"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0"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1"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2"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3"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4"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5"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6"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7"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8"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69"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0"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1"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2"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3"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4"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5"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76"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grpSp>
      <p:cxnSp>
        <p:nvCxnSpPr>
          <p:cNvPr id="177" name="Straight Arrow Connector 176"/>
          <p:cNvCxnSpPr/>
          <p:nvPr/>
        </p:nvCxnSpPr>
        <p:spPr>
          <a:xfrm>
            <a:off x="7173133" y="1235990"/>
            <a:ext cx="0" cy="4386021"/>
          </a:xfrm>
          <a:prstGeom prst="straightConnector1">
            <a:avLst/>
          </a:prstGeom>
          <a:ln w="12700" cap="flat">
            <a:solidFill>
              <a:schemeClr val="tx2"/>
            </a:solidFill>
            <a:prstDash val="dash"/>
            <a:miter lim="800000"/>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7565353" y="1589655"/>
            <a:ext cx="1268296" cy="707886"/>
          </a:xfrm>
          <a:prstGeom prst="rect">
            <a:avLst/>
          </a:prstGeom>
          <a:noFill/>
        </p:spPr>
        <p:txBody>
          <a:bodyPr wrap="none" rtlCol="0">
            <a:spAutoFit/>
          </a:bodyPr>
          <a:lstStyle/>
          <a:p>
            <a:r>
              <a:rPr lang="en-US" sz="4000" dirty="0">
                <a:solidFill>
                  <a:schemeClr val="bg1">
                    <a:lumMod val="75000"/>
                  </a:schemeClr>
                </a:solidFill>
                <a:latin typeface="+mj-lt"/>
                <a:ea typeface="Source Sans Pro Semibold" charset="0"/>
                <a:cs typeface="Source Sans Pro Semibold" charset="0"/>
              </a:rPr>
              <a:t>15%</a:t>
            </a:r>
          </a:p>
        </p:txBody>
      </p:sp>
      <p:sp>
        <p:nvSpPr>
          <p:cNvPr id="179" name="TextBox 178"/>
          <p:cNvSpPr txBox="1"/>
          <p:nvPr/>
        </p:nvSpPr>
        <p:spPr>
          <a:xfrm>
            <a:off x="7565353" y="2123888"/>
            <a:ext cx="970779" cy="369332"/>
          </a:xfrm>
          <a:prstGeom prst="rect">
            <a:avLst/>
          </a:prstGeom>
          <a:noFill/>
        </p:spPr>
        <p:txBody>
          <a:bodyPr wrap="none" rtlCol="0">
            <a:spAutoFit/>
          </a:bodyPr>
          <a:lstStyle/>
          <a:p>
            <a:r>
              <a:rPr lang="en-US" dirty="0">
                <a:latin typeface="+mj-lt"/>
                <a:ea typeface="Source Sans Pro Semibold" charset="0"/>
                <a:cs typeface="Source Sans Pro Semibold" charset="0"/>
              </a:rPr>
              <a:t>Europe</a:t>
            </a:r>
          </a:p>
        </p:txBody>
      </p:sp>
      <p:sp>
        <p:nvSpPr>
          <p:cNvPr id="180" name="TextBox 179"/>
          <p:cNvSpPr txBox="1"/>
          <p:nvPr/>
        </p:nvSpPr>
        <p:spPr>
          <a:xfrm>
            <a:off x="7565354" y="2482812"/>
            <a:ext cx="1622559" cy="784830"/>
          </a:xfrm>
          <a:prstGeom prst="rect">
            <a:avLst/>
          </a:prstGeom>
          <a:noFill/>
        </p:spPr>
        <p:txBody>
          <a:bodyPr wrap="square" rtlCol="0">
            <a:spAutoFit/>
          </a:bodyPr>
          <a:lstStyle/>
          <a:p>
            <a:pPr algn="just"/>
            <a:r>
              <a:rPr lang="en-US" sz="900" dirty="0">
                <a:solidFill>
                  <a:schemeClr val="tx1">
                    <a:lumMod val="65000"/>
                    <a:lumOff val="35000"/>
                  </a:schemeClr>
                </a:solidFill>
                <a:ea typeface="Source Sans Pro" charset="0"/>
                <a:cs typeface="Source Sans Pro" charset="0"/>
              </a:rPr>
              <a:t>The quick, brown fox jumps over a lazy dog. DJs flock by when MTV ax quiz </a:t>
            </a:r>
            <a:r>
              <a:rPr lang="en-US" sz="900" dirty="0" err="1">
                <a:solidFill>
                  <a:schemeClr val="tx1">
                    <a:lumMod val="65000"/>
                    <a:lumOff val="35000"/>
                  </a:schemeClr>
                </a:solidFill>
                <a:ea typeface="Source Sans Pro" charset="0"/>
                <a:cs typeface="Source Sans Pro" charset="0"/>
              </a:rPr>
              <a:t>prog</a:t>
            </a:r>
            <a:r>
              <a:rPr lang="en-US" sz="900" dirty="0">
                <a:solidFill>
                  <a:schemeClr val="tx1">
                    <a:lumMod val="65000"/>
                    <a:lumOff val="35000"/>
                  </a:schemeClr>
                </a:solidFill>
                <a:ea typeface="Source Sans Pro" charset="0"/>
                <a:cs typeface="Source Sans Pro" charset="0"/>
              </a:rPr>
              <a:t>. Junk MTV quiz graced by fox whelps.</a:t>
            </a:r>
          </a:p>
        </p:txBody>
      </p:sp>
      <p:sp>
        <p:nvSpPr>
          <p:cNvPr id="181" name="TextBox 180"/>
          <p:cNvSpPr txBox="1"/>
          <p:nvPr/>
        </p:nvSpPr>
        <p:spPr>
          <a:xfrm>
            <a:off x="9595631" y="1589655"/>
            <a:ext cx="1208985" cy="707886"/>
          </a:xfrm>
          <a:prstGeom prst="rect">
            <a:avLst/>
          </a:prstGeom>
          <a:noFill/>
        </p:spPr>
        <p:txBody>
          <a:bodyPr wrap="none" rtlCol="0">
            <a:spAutoFit/>
          </a:bodyPr>
          <a:lstStyle/>
          <a:p>
            <a:r>
              <a:rPr lang="en-US" sz="4000" dirty="0">
                <a:solidFill>
                  <a:srgbClr val="0073BF"/>
                </a:solidFill>
                <a:latin typeface="+mj-lt"/>
                <a:ea typeface="Source Sans Pro Semibold" charset="0"/>
                <a:cs typeface="Source Sans Pro Semibold" charset="0"/>
              </a:rPr>
              <a:t>30%</a:t>
            </a:r>
          </a:p>
        </p:txBody>
      </p:sp>
      <p:sp>
        <p:nvSpPr>
          <p:cNvPr id="182" name="TextBox 181"/>
          <p:cNvSpPr txBox="1"/>
          <p:nvPr/>
        </p:nvSpPr>
        <p:spPr>
          <a:xfrm>
            <a:off x="9595631" y="2123888"/>
            <a:ext cx="508473" cy="369332"/>
          </a:xfrm>
          <a:prstGeom prst="rect">
            <a:avLst/>
          </a:prstGeom>
          <a:noFill/>
        </p:spPr>
        <p:txBody>
          <a:bodyPr wrap="none" rtlCol="0">
            <a:spAutoFit/>
          </a:bodyPr>
          <a:lstStyle/>
          <a:p>
            <a:r>
              <a:rPr lang="en-US" dirty="0">
                <a:latin typeface="+mj-lt"/>
                <a:ea typeface="Source Sans Pro Light" charset="0"/>
                <a:cs typeface="Source Sans Pro Light" charset="0"/>
              </a:rPr>
              <a:t>US</a:t>
            </a:r>
          </a:p>
        </p:txBody>
      </p:sp>
      <p:sp>
        <p:nvSpPr>
          <p:cNvPr id="183" name="TextBox 182"/>
          <p:cNvSpPr txBox="1"/>
          <p:nvPr/>
        </p:nvSpPr>
        <p:spPr>
          <a:xfrm>
            <a:off x="9595632" y="2482812"/>
            <a:ext cx="1622559" cy="784830"/>
          </a:xfrm>
          <a:prstGeom prst="rect">
            <a:avLst/>
          </a:prstGeom>
          <a:noFill/>
        </p:spPr>
        <p:txBody>
          <a:bodyPr wrap="square" rtlCol="0">
            <a:spAutoFit/>
          </a:bodyPr>
          <a:lstStyle/>
          <a:p>
            <a:pPr algn="just"/>
            <a:r>
              <a:rPr lang="en-US" sz="900" dirty="0">
                <a:solidFill>
                  <a:schemeClr val="tx1">
                    <a:lumMod val="65000"/>
                    <a:lumOff val="35000"/>
                  </a:schemeClr>
                </a:solidFill>
                <a:ea typeface="Source Sans Pro" charset="0"/>
                <a:cs typeface="Source Sans Pro" charset="0"/>
              </a:rPr>
              <a:t>The quick, brown fox jumps over a lazy dog. DJs flock by when MTV ax quiz </a:t>
            </a:r>
            <a:r>
              <a:rPr lang="en-US" sz="900" dirty="0" err="1">
                <a:solidFill>
                  <a:schemeClr val="tx1">
                    <a:lumMod val="65000"/>
                    <a:lumOff val="35000"/>
                  </a:schemeClr>
                </a:solidFill>
                <a:ea typeface="Source Sans Pro" charset="0"/>
                <a:cs typeface="Source Sans Pro" charset="0"/>
              </a:rPr>
              <a:t>prog</a:t>
            </a:r>
            <a:r>
              <a:rPr lang="en-US" sz="900" dirty="0">
                <a:solidFill>
                  <a:schemeClr val="tx1">
                    <a:lumMod val="65000"/>
                    <a:lumOff val="35000"/>
                  </a:schemeClr>
                </a:solidFill>
                <a:ea typeface="Source Sans Pro" charset="0"/>
                <a:cs typeface="Source Sans Pro" charset="0"/>
              </a:rPr>
              <a:t>. Junk MTV quiz graced by fox whelps.</a:t>
            </a:r>
          </a:p>
        </p:txBody>
      </p:sp>
      <p:sp>
        <p:nvSpPr>
          <p:cNvPr id="184" name="TextBox 183"/>
          <p:cNvSpPr txBox="1"/>
          <p:nvPr/>
        </p:nvSpPr>
        <p:spPr>
          <a:xfrm>
            <a:off x="7565353" y="3790414"/>
            <a:ext cx="1215397" cy="707886"/>
          </a:xfrm>
          <a:prstGeom prst="rect">
            <a:avLst/>
          </a:prstGeom>
          <a:noFill/>
        </p:spPr>
        <p:txBody>
          <a:bodyPr wrap="none" rtlCol="0">
            <a:spAutoFit/>
          </a:bodyPr>
          <a:lstStyle/>
          <a:p>
            <a:r>
              <a:rPr lang="en-US" sz="4000" dirty="0">
                <a:solidFill>
                  <a:srgbClr val="0073BF"/>
                </a:solidFill>
                <a:latin typeface="+mj-lt"/>
                <a:ea typeface="Source Sans Pro Semibold" charset="0"/>
                <a:cs typeface="Source Sans Pro Semibold" charset="0"/>
              </a:rPr>
              <a:t>20%</a:t>
            </a:r>
          </a:p>
        </p:txBody>
      </p:sp>
      <p:sp>
        <p:nvSpPr>
          <p:cNvPr id="185" name="TextBox 184"/>
          <p:cNvSpPr txBox="1"/>
          <p:nvPr/>
        </p:nvSpPr>
        <p:spPr>
          <a:xfrm>
            <a:off x="7565353" y="4324647"/>
            <a:ext cx="835485" cy="369332"/>
          </a:xfrm>
          <a:prstGeom prst="rect">
            <a:avLst/>
          </a:prstGeom>
          <a:noFill/>
        </p:spPr>
        <p:txBody>
          <a:bodyPr wrap="none" rtlCol="0">
            <a:spAutoFit/>
          </a:bodyPr>
          <a:lstStyle/>
          <a:p>
            <a:r>
              <a:rPr lang="en-US" dirty="0">
                <a:latin typeface="+mj-lt"/>
                <a:ea typeface="Source Sans Pro Light" charset="0"/>
                <a:cs typeface="Source Sans Pro Light" charset="0"/>
              </a:rPr>
              <a:t>Africa</a:t>
            </a:r>
          </a:p>
        </p:txBody>
      </p:sp>
      <p:sp>
        <p:nvSpPr>
          <p:cNvPr id="186" name="TextBox 185"/>
          <p:cNvSpPr txBox="1"/>
          <p:nvPr/>
        </p:nvSpPr>
        <p:spPr>
          <a:xfrm>
            <a:off x="7565354" y="4683571"/>
            <a:ext cx="1622559" cy="784830"/>
          </a:xfrm>
          <a:prstGeom prst="rect">
            <a:avLst/>
          </a:prstGeom>
          <a:noFill/>
        </p:spPr>
        <p:txBody>
          <a:bodyPr wrap="square" rtlCol="0">
            <a:spAutoFit/>
          </a:bodyPr>
          <a:lstStyle/>
          <a:p>
            <a:pPr algn="just"/>
            <a:r>
              <a:rPr lang="en-US" sz="900" dirty="0">
                <a:solidFill>
                  <a:schemeClr val="tx1">
                    <a:lumMod val="65000"/>
                    <a:lumOff val="35000"/>
                  </a:schemeClr>
                </a:solidFill>
                <a:ea typeface="Source Sans Pro" charset="0"/>
                <a:cs typeface="Source Sans Pro" charset="0"/>
              </a:rPr>
              <a:t>The quick, brown fox jumps over a lazy dog. DJs flock by when MTV ax quiz </a:t>
            </a:r>
            <a:r>
              <a:rPr lang="en-US" sz="900" dirty="0" err="1">
                <a:solidFill>
                  <a:schemeClr val="tx1">
                    <a:lumMod val="65000"/>
                    <a:lumOff val="35000"/>
                  </a:schemeClr>
                </a:solidFill>
                <a:ea typeface="Source Sans Pro" charset="0"/>
                <a:cs typeface="Source Sans Pro" charset="0"/>
              </a:rPr>
              <a:t>prog</a:t>
            </a:r>
            <a:r>
              <a:rPr lang="en-US" sz="900" dirty="0">
                <a:solidFill>
                  <a:schemeClr val="tx1">
                    <a:lumMod val="65000"/>
                    <a:lumOff val="35000"/>
                  </a:schemeClr>
                </a:solidFill>
                <a:ea typeface="Source Sans Pro" charset="0"/>
                <a:cs typeface="Source Sans Pro" charset="0"/>
              </a:rPr>
              <a:t>. Junk MTV quiz graced by fox whelps.</a:t>
            </a:r>
          </a:p>
        </p:txBody>
      </p:sp>
      <p:sp>
        <p:nvSpPr>
          <p:cNvPr id="187" name="TextBox 186"/>
          <p:cNvSpPr txBox="1"/>
          <p:nvPr/>
        </p:nvSpPr>
        <p:spPr>
          <a:xfrm>
            <a:off x="9595631" y="3790414"/>
            <a:ext cx="1268296" cy="707886"/>
          </a:xfrm>
          <a:prstGeom prst="rect">
            <a:avLst/>
          </a:prstGeom>
          <a:noFill/>
        </p:spPr>
        <p:txBody>
          <a:bodyPr wrap="none" rtlCol="0">
            <a:spAutoFit/>
          </a:bodyPr>
          <a:lstStyle/>
          <a:p>
            <a:r>
              <a:rPr lang="en-US" sz="4000" dirty="0">
                <a:solidFill>
                  <a:schemeClr val="bg1">
                    <a:lumMod val="75000"/>
                  </a:schemeClr>
                </a:solidFill>
                <a:latin typeface="+mj-lt"/>
                <a:ea typeface="Source Sans Pro Semibold" charset="0"/>
                <a:cs typeface="Source Sans Pro Semibold" charset="0"/>
              </a:rPr>
              <a:t>35%</a:t>
            </a:r>
          </a:p>
        </p:txBody>
      </p:sp>
      <p:sp>
        <p:nvSpPr>
          <p:cNvPr id="188" name="TextBox 187"/>
          <p:cNvSpPr txBox="1"/>
          <p:nvPr/>
        </p:nvSpPr>
        <p:spPr>
          <a:xfrm>
            <a:off x="9595631" y="4324647"/>
            <a:ext cx="659155" cy="369332"/>
          </a:xfrm>
          <a:prstGeom prst="rect">
            <a:avLst/>
          </a:prstGeom>
          <a:noFill/>
        </p:spPr>
        <p:txBody>
          <a:bodyPr wrap="none" rtlCol="0">
            <a:spAutoFit/>
          </a:bodyPr>
          <a:lstStyle/>
          <a:p>
            <a:r>
              <a:rPr lang="en-US" dirty="0">
                <a:latin typeface="+mj-lt"/>
                <a:ea typeface="Source Sans Pro Light" charset="0"/>
                <a:cs typeface="Source Sans Pro Light" charset="0"/>
              </a:rPr>
              <a:t>Asia</a:t>
            </a:r>
          </a:p>
        </p:txBody>
      </p:sp>
      <p:sp>
        <p:nvSpPr>
          <p:cNvPr id="189" name="TextBox 188"/>
          <p:cNvSpPr txBox="1"/>
          <p:nvPr/>
        </p:nvSpPr>
        <p:spPr>
          <a:xfrm>
            <a:off x="9595632" y="4683571"/>
            <a:ext cx="1622559" cy="784830"/>
          </a:xfrm>
          <a:prstGeom prst="rect">
            <a:avLst/>
          </a:prstGeom>
          <a:noFill/>
        </p:spPr>
        <p:txBody>
          <a:bodyPr wrap="square" rtlCol="0">
            <a:spAutoFit/>
          </a:bodyPr>
          <a:lstStyle/>
          <a:p>
            <a:pPr algn="just"/>
            <a:r>
              <a:rPr lang="en-US" sz="900" dirty="0">
                <a:solidFill>
                  <a:schemeClr val="tx1">
                    <a:lumMod val="65000"/>
                    <a:lumOff val="35000"/>
                  </a:schemeClr>
                </a:solidFill>
                <a:ea typeface="Source Sans Pro" charset="0"/>
                <a:cs typeface="Source Sans Pro" charset="0"/>
              </a:rPr>
              <a:t>The quick, brown fox jumps over a lazy dog. DJs flock by when MTV ax quiz </a:t>
            </a:r>
            <a:r>
              <a:rPr lang="en-US" sz="900" dirty="0" err="1">
                <a:solidFill>
                  <a:schemeClr val="tx1">
                    <a:lumMod val="65000"/>
                    <a:lumOff val="35000"/>
                  </a:schemeClr>
                </a:solidFill>
                <a:ea typeface="Source Sans Pro" charset="0"/>
                <a:cs typeface="Source Sans Pro" charset="0"/>
              </a:rPr>
              <a:t>prog</a:t>
            </a:r>
            <a:r>
              <a:rPr lang="en-US" sz="900" dirty="0">
                <a:solidFill>
                  <a:schemeClr val="tx1">
                    <a:lumMod val="65000"/>
                    <a:lumOff val="35000"/>
                  </a:schemeClr>
                </a:solidFill>
                <a:ea typeface="Source Sans Pro" charset="0"/>
                <a:cs typeface="Source Sans Pro" charset="0"/>
              </a:rPr>
              <a:t>. Junk MTV quiz graced by fox whelps.</a:t>
            </a:r>
          </a:p>
        </p:txBody>
      </p:sp>
    </p:spTree>
    <p:extLst>
      <p:ext uri="{BB962C8B-B14F-4D97-AF65-F5344CB8AC3E}">
        <p14:creationId xmlns:p14="http://schemas.microsoft.com/office/powerpoint/2010/main" val="1403938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417105" y="2630671"/>
            <a:ext cx="9144001" cy="2339102"/>
          </a:xfrm>
        </p:spPr>
        <p:txBody>
          <a:bodyPr>
            <a:normAutofit/>
          </a:bodyPr>
          <a:lstStyle/>
          <a:p>
            <a:pPr>
              <a:lnSpc>
                <a:spcPct val="120000"/>
              </a:lnSpc>
              <a:buClr>
                <a:srgbClr val="00B0F0"/>
              </a:buClr>
            </a:pPr>
            <a:r>
              <a:rPr lang="en-US" dirty="0" err="1"/>
              <a:t>Quisque</a:t>
            </a:r>
            <a:r>
              <a:rPr lang="en-US" dirty="0"/>
              <a:t> libero </a:t>
            </a:r>
            <a:r>
              <a:rPr lang="en-US" dirty="0" err="1"/>
              <a:t>purus</a:t>
            </a:r>
            <a:r>
              <a:rPr lang="en-US" dirty="0"/>
              <a:t>, </a:t>
            </a:r>
            <a:r>
              <a:rPr lang="en-US" dirty="0" err="1"/>
              <a:t>bibendum</a:t>
            </a:r>
            <a:r>
              <a:rPr lang="en-US" dirty="0"/>
              <a:t> </a:t>
            </a:r>
            <a:r>
              <a:rPr lang="en-US" dirty="0" err="1"/>
              <a:t>nec</a:t>
            </a:r>
            <a:r>
              <a:rPr lang="en-US" dirty="0"/>
              <a:t> quam sit </a:t>
            </a:r>
            <a:r>
              <a:rPr lang="en-US" dirty="0" err="1"/>
              <a:t>amet</a:t>
            </a:r>
            <a:r>
              <a:rPr lang="en-US" dirty="0"/>
              <a:t>, porta </a:t>
            </a:r>
            <a:r>
              <a:rPr lang="en-US" dirty="0" err="1"/>
              <a:t>interdum</a:t>
            </a:r>
            <a:r>
              <a:rPr lang="en-US" dirty="0"/>
              <a:t> ex. </a:t>
            </a:r>
            <a:r>
              <a:rPr lang="en-US" dirty="0" err="1"/>
              <a:t>Aliquam</a:t>
            </a:r>
            <a:r>
              <a:rPr lang="en-US" dirty="0"/>
              <a:t> </a:t>
            </a:r>
            <a:r>
              <a:rPr lang="en-US" dirty="0" err="1"/>
              <a:t>erat</a:t>
            </a:r>
            <a:r>
              <a:rPr lang="en-US" dirty="0"/>
              <a:t> </a:t>
            </a:r>
            <a:r>
              <a:rPr lang="en-US" dirty="0" err="1"/>
              <a:t>volutpat</a:t>
            </a:r>
            <a:r>
              <a:rPr lang="en-US" dirty="0"/>
              <a:t>. </a:t>
            </a:r>
            <a:r>
              <a:rPr lang="en-US" dirty="0" err="1"/>
              <a:t>Quisque</a:t>
            </a:r>
            <a:r>
              <a:rPr lang="en-US" dirty="0"/>
              <a:t> </a:t>
            </a:r>
            <a:r>
              <a:rPr lang="en-US" dirty="0" err="1"/>
              <a:t>commodo</a:t>
            </a:r>
            <a:r>
              <a:rPr lang="en-US" dirty="0"/>
              <a:t> lacus </a:t>
            </a:r>
            <a:r>
              <a:rPr lang="en-US" dirty="0" err="1"/>
              <a:t>sed</a:t>
            </a:r>
            <a:r>
              <a:rPr lang="en-US" dirty="0"/>
              <a:t> </a:t>
            </a:r>
            <a:r>
              <a:rPr lang="en-US" dirty="0" err="1"/>
              <a:t>lectus</a:t>
            </a:r>
            <a:r>
              <a:rPr lang="en-US" dirty="0"/>
              <a:t> </a:t>
            </a:r>
            <a:r>
              <a:rPr lang="en-US" dirty="0" err="1"/>
              <a:t>condimentum</a:t>
            </a:r>
            <a:r>
              <a:rPr lang="en-US" dirty="0"/>
              <a:t> </a:t>
            </a:r>
            <a:r>
              <a:rPr lang="en-US" dirty="0" err="1"/>
              <a:t>cursus</a:t>
            </a:r>
            <a:r>
              <a:rPr lang="en-US" dirty="0"/>
              <a:t>. </a:t>
            </a:r>
          </a:p>
          <a:p>
            <a:pPr>
              <a:lnSpc>
                <a:spcPct val="120000"/>
              </a:lnSpc>
              <a:buClr>
                <a:srgbClr val="00B0F0"/>
              </a:buClr>
            </a:pPr>
            <a:r>
              <a:rPr lang="en-US" dirty="0" err="1"/>
              <a:t>Praesent</a:t>
            </a:r>
            <a:r>
              <a:rPr lang="en-US" dirty="0"/>
              <a:t> a </a:t>
            </a:r>
            <a:r>
              <a:rPr lang="en-US" dirty="0" err="1"/>
              <a:t>diam</a:t>
            </a:r>
            <a:r>
              <a:rPr lang="en-US" dirty="0"/>
              <a:t> </a:t>
            </a:r>
            <a:r>
              <a:rPr lang="en-US" dirty="0" err="1"/>
              <a:t>neque</a:t>
            </a:r>
            <a:r>
              <a:rPr lang="en-US" dirty="0"/>
              <a:t>. </a:t>
            </a:r>
            <a:r>
              <a:rPr lang="en-US" dirty="0" err="1"/>
              <a:t>Aenean</a:t>
            </a:r>
            <a:r>
              <a:rPr lang="en-US" dirty="0"/>
              <a:t> </a:t>
            </a:r>
            <a:r>
              <a:rPr lang="en-US" dirty="0" err="1"/>
              <a:t>ultricies</a:t>
            </a:r>
            <a:r>
              <a:rPr lang="en-US" dirty="0"/>
              <a:t> </a:t>
            </a:r>
            <a:r>
              <a:rPr lang="en-US" dirty="0" err="1"/>
              <a:t>eu</a:t>
            </a:r>
            <a:r>
              <a:rPr lang="en-US" dirty="0"/>
              <a:t> </a:t>
            </a:r>
            <a:r>
              <a:rPr lang="en-US" dirty="0" err="1"/>
              <a:t>orci</a:t>
            </a:r>
            <a:r>
              <a:rPr lang="en-US" dirty="0"/>
              <a:t> id </a:t>
            </a:r>
            <a:r>
              <a:rPr lang="en-US" dirty="0" err="1"/>
              <a:t>euismod</a:t>
            </a:r>
            <a:r>
              <a:rPr lang="en-US" dirty="0"/>
              <a:t>. Integer </a:t>
            </a:r>
            <a:r>
              <a:rPr lang="en-US" dirty="0" err="1"/>
              <a:t>eleifend</a:t>
            </a:r>
            <a:r>
              <a:rPr lang="en-US" dirty="0"/>
              <a:t>, lacus </a:t>
            </a:r>
            <a:r>
              <a:rPr lang="en-US" dirty="0" err="1"/>
              <a:t>quis</a:t>
            </a:r>
            <a:r>
              <a:rPr lang="en-US" dirty="0"/>
              <a:t> </a:t>
            </a:r>
            <a:r>
              <a:rPr lang="en-US" dirty="0" err="1"/>
              <a:t>tincidunt</a:t>
            </a:r>
            <a:r>
              <a:rPr lang="en-US" dirty="0"/>
              <a:t> </a:t>
            </a:r>
            <a:r>
              <a:rPr lang="en-US" dirty="0" err="1"/>
              <a:t>posuere</a:t>
            </a:r>
            <a:r>
              <a:rPr lang="en-US" dirty="0"/>
              <a:t>, </a:t>
            </a:r>
            <a:r>
              <a:rPr lang="en-US" dirty="0" err="1"/>
              <a:t>nisl</a:t>
            </a:r>
            <a:r>
              <a:rPr lang="en-US" dirty="0"/>
              <a:t> </a:t>
            </a:r>
            <a:r>
              <a:rPr lang="en-US" dirty="0" err="1"/>
              <a:t>neque</a:t>
            </a:r>
            <a:r>
              <a:rPr lang="en-US" dirty="0"/>
              <a:t> </a:t>
            </a:r>
            <a:r>
              <a:rPr lang="en-US" dirty="0" err="1"/>
              <a:t>sodales</a:t>
            </a:r>
            <a:r>
              <a:rPr lang="en-US" dirty="0"/>
              <a:t> </a:t>
            </a:r>
            <a:r>
              <a:rPr lang="en-US" dirty="0" err="1"/>
              <a:t>justo</a:t>
            </a:r>
            <a:r>
              <a:rPr lang="en-US" dirty="0"/>
              <a:t>, </a:t>
            </a:r>
            <a:r>
              <a:rPr lang="en-US" dirty="0" err="1"/>
              <a:t>quis</a:t>
            </a:r>
            <a:r>
              <a:rPr lang="en-US" dirty="0"/>
              <a:t> </a:t>
            </a:r>
            <a:r>
              <a:rPr lang="en-US" dirty="0" err="1"/>
              <a:t>suscipit</a:t>
            </a:r>
            <a:r>
              <a:rPr lang="en-US" dirty="0"/>
              <a:t> libero </a:t>
            </a:r>
            <a:r>
              <a:rPr lang="en-US" dirty="0" err="1"/>
              <a:t>odio</a:t>
            </a:r>
            <a:r>
              <a:rPr lang="en-US" dirty="0"/>
              <a:t> </a:t>
            </a:r>
            <a:r>
              <a:rPr lang="en-US" dirty="0" err="1"/>
              <a:t>ut</a:t>
            </a:r>
            <a:r>
              <a:rPr lang="en-US" dirty="0"/>
              <a:t> quam. </a:t>
            </a:r>
          </a:p>
          <a:p>
            <a:pPr>
              <a:lnSpc>
                <a:spcPct val="120000"/>
              </a:lnSpc>
              <a:buClr>
                <a:srgbClr val="00B0F0"/>
              </a:buClr>
            </a:pPr>
            <a:r>
              <a:rPr lang="en-US" dirty="0"/>
              <a:t>Nam </a:t>
            </a:r>
            <a:r>
              <a:rPr lang="en-US" dirty="0" err="1"/>
              <a:t>auctor</a:t>
            </a:r>
            <a:r>
              <a:rPr lang="en-US" dirty="0"/>
              <a:t>, </a:t>
            </a:r>
            <a:r>
              <a:rPr lang="en-US" dirty="0" err="1"/>
              <a:t>leo</a:t>
            </a:r>
            <a:r>
              <a:rPr lang="en-US" dirty="0"/>
              <a:t> a </a:t>
            </a:r>
            <a:r>
              <a:rPr lang="en-US" dirty="0" err="1"/>
              <a:t>volutpat</a:t>
            </a:r>
            <a:r>
              <a:rPr lang="en-US" dirty="0"/>
              <a:t> </a:t>
            </a:r>
            <a:r>
              <a:rPr lang="en-US" dirty="0" err="1"/>
              <a:t>rhoncus</a:t>
            </a:r>
            <a:r>
              <a:rPr lang="en-US" dirty="0"/>
              <a:t>, </a:t>
            </a:r>
            <a:r>
              <a:rPr lang="en-US" dirty="0" err="1"/>
              <a:t>erat</a:t>
            </a:r>
            <a:r>
              <a:rPr lang="en-US" dirty="0"/>
              <a:t> </a:t>
            </a:r>
            <a:r>
              <a:rPr lang="en-US" dirty="0" err="1"/>
              <a:t>arcu</a:t>
            </a:r>
            <a:r>
              <a:rPr lang="en-US" dirty="0"/>
              <a:t> </a:t>
            </a:r>
            <a:r>
              <a:rPr lang="en-US" dirty="0" err="1"/>
              <a:t>dignissim</a:t>
            </a:r>
            <a:r>
              <a:rPr lang="en-US" dirty="0"/>
              <a:t> </a:t>
            </a:r>
            <a:r>
              <a:rPr lang="en-US" dirty="0" err="1"/>
              <a:t>velit</a:t>
            </a:r>
            <a:r>
              <a:rPr lang="en-US" dirty="0"/>
              <a:t>, in </a:t>
            </a:r>
            <a:r>
              <a:rPr lang="en-US" dirty="0" err="1"/>
              <a:t>aliquet</a:t>
            </a:r>
            <a:r>
              <a:rPr lang="en-US" dirty="0"/>
              <a:t> </a:t>
            </a:r>
            <a:r>
              <a:rPr lang="en-US" dirty="0" err="1"/>
              <a:t>erat</a:t>
            </a:r>
            <a:r>
              <a:rPr lang="en-US" dirty="0"/>
              <a:t> </a:t>
            </a:r>
            <a:r>
              <a:rPr lang="en-US" dirty="0" err="1"/>
              <a:t>metus</a:t>
            </a:r>
            <a:r>
              <a:rPr lang="en-US" dirty="0"/>
              <a:t> </a:t>
            </a:r>
            <a:r>
              <a:rPr lang="en-US" dirty="0" err="1"/>
              <a:t>quis</a:t>
            </a:r>
            <a:r>
              <a:rPr lang="en-US" dirty="0"/>
              <a:t> </a:t>
            </a:r>
            <a:r>
              <a:rPr lang="en-US" dirty="0" err="1"/>
              <a:t>tellus</a:t>
            </a:r>
            <a:r>
              <a:rPr lang="en-US" dirty="0"/>
              <a:t>. </a:t>
            </a:r>
            <a:r>
              <a:rPr lang="en-US" dirty="0" err="1"/>
              <a:t>Vestibulum</a:t>
            </a:r>
            <a:r>
              <a:rPr lang="en-US" dirty="0"/>
              <a:t> </a:t>
            </a:r>
            <a:r>
              <a:rPr lang="en-US" dirty="0" err="1"/>
              <a:t>nec</a:t>
            </a:r>
            <a:r>
              <a:rPr lang="en-US" dirty="0"/>
              <a:t> </a:t>
            </a:r>
            <a:r>
              <a:rPr lang="en-US" dirty="0" err="1"/>
              <a:t>lobortis</a:t>
            </a:r>
            <a:r>
              <a:rPr lang="en-US" dirty="0"/>
              <a:t> </a:t>
            </a:r>
            <a:r>
              <a:rPr lang="en-US" dirty="0" err="1"/>
              <a:t>augue</a:t>
            </a:r>
            <a:r>
              <a:rPr lang="en-US" dirty="0"/>
              <a:t>, at </a:t>
            </a:r>
            <a:r>
              <a:rPr lang="en-US" dirty="0" err="1"/>
              <a:t>interdum</a:t>
            </a:r>
            <a:r>
              <a:rPr lang="en-US" dirty="0"/>
              <a:t> </a:t>
            </a:r>
            <a:r>
              <a:rPr lang="en-US" dirty="0" err="1"/>
              <a:t>nisl</a:t>
            </a:r>
            <a:r>
              <a:rPr lang="en-US" dirty="0"/>
              <a:t>.</a:t>
            </a:r>
          </a:p>
        </p:txBody>
      </p:sp>
      <p:sp>
        <p:nvSpPr>
          <p:cNvPr id="2" name="Title 1"/>
          <p:cNvSpPr>
            <a:spLocks noGrp="1"/>
          </p:cNvSpPr>
          <p:nvPr>
            <p:ph type="title"/>
          </p:nvPr>
        </p:nvSpPr>
        <p:spPr/>
        <p:txBody>
          <a:bodyPr/>
          <a:lstStyle/>
          <a:p>
            <a:r>
              <a:rPr lang="en-US" dirty="0"/>
              <a:t>Traditional single list</a:t>
            </a:r>
          </a:p>
        </p:txBody>
      </p:sp>
      <p:sp>
        <p:nvSpPr>
          <p:cNvPr id="3" name="Slide Number Placeholder 2"/>
          <p:cNvSpPr>
            <a:spLocks noGrp="1"/>
          </p:cNvSpPr>
          <p:nvPr>
            <p:ph type="sldNum" sz="quarter" idx="12"/>
          </p:nvPr>
        </p:nvSpPr>
        <p:spPr/>
        <p:txBody>
          <a:bodyPr/>
          <a:lstStyle/>
          <a:p>
            <a:fld id="{07498877-FAF1-8644-AEDA-BD536F4A9B70}" type="slidenum">
              <a:rPr lang="en-US" smtClean="0"/>
              <a:t>16</a:t>
            </a:fld>
            <a:endParaRPr lang="en-US"/>
          </a:p>
        </p:txBody>
      </p:sp>
      <p:sp>
        <p:nvSpPr>
          <p:cNvPr id="4" name="TextBox 3"/>
          <p:cNvSpPr txBox="1"/>
          <p:nvPr/>
        </p:nvSpPr>
        <p:spPr>
          <a:xfrm>
            <a:off x="838200" y="1008614"/>
            <a:ext cx="9942465" cy="584775"/>
          </a:xfrm>
          <a:prstGeom prst="rect">
            <a:avLst/>
          </a:prstGeom>
          <a:noFill/>
        </p:spPr>
        <p:txBody>
          <a:bodyPr wrap="square" rtlCol="0">
            <a:spAutoFit/>
          </a:bodyPr>
          <a:lstStyle/>
          <a:p>
            <a:r>
              <a:rPr lang="en-US" sz="1600" dirty="0">
                <a:solidFill>
                  <a:srgbClr val="0073BF"/>
                </a:solidFill>
                <a:latin typeface="+mj-lt"/>
                <a:ea typeface="Montserrat ExtraLight" charset="0"/>
                <a:cs typeface="Montserrat ExtraLight" charset="0"/>
              </a:rPr>
              <a:t>Contrary to popular belief</a:t>
            </a:r>
            <a:r>
              <a:rPr lang="en-US" sz="1600" dirty="0">
                <a:latin typeface="+mj-lt"/>
                <a:ea typeface="Montserrat ExtraLight" charset="0"/>
                <a:cs typeface="Montserrat ExtraLight" charset="0"/>
              </a:rPr>
              <a:t>, </a:t>
            </a:r>
            <a:r>
              <a:rPr lang="en-US" sz="1600" dirty="0">
                <a:solidFill>
                  <a:schemeClr val="tx1">
                    <a:lumMod val="50000"/>
                    <a:lumOff val="50000"/>
                  </a:schemeClr>
                </a:solidFill>
                <a:ea typeface="Montserrat ExtraLight" charset="0"/>
                <a:cs typeface="Montserrat ExtraLight" charset="0"/>
              </a:rPr>
              <a:t>Lorem Ipsum is not simply random text. It has roots in a piece of classical Latin literature from 45 BC.</a:t>
            </a:r>
          </a:p>
        </p:txBody>
      </p:sp>
      <p:cxnSp>
        <p:nvCxnSpPr>
          <p:cNvPr id="5" name="Straight Connector 4"/>
          <p:cNvCxnSpPr/>
          <p:nvPr/>
        </p:nvCxnSpPr>
        <p:spPr>
          <a:xfrm>
            <a:off x="838200" y="1952787"/>
            <a:ext cx="9725490" cy="0"/>
          </a:xfrm>
          <a:prstGeom prst="line">
            <a:avLst/>
          </a:prstGeom>
          <a:ln w="28575">
            <a:solidFill>
              <a:srgbClr val="3277B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1235" y="5160936"/>
            <a:ext cx="9559872" cy="830997"/>
          </a:xfrm>
          <a:prstGeom prst="rect">
            <a:avLst/>
          </a:prstGeom>
          <a:noFill/>
        </p:spPr>
        <p:txBody>
          <a:bodyPr wrap="square" rtlCol="0">
            <a:spAutoFit/>
          </a:bodyPr>
          <a:lstStyle/>
          <a:p>
            <a:pPr algn="just">
              <a:lnSpc>
                <a:spcPct val="150000"/>
              </a:lnSpc>
            </a:pPr>
            <a:r>
              <a:rPr lang="en-US" sz="1600" dirty="0" err="1">
                <a:ea typeface="Montserrat ExtraLight" charset="0"/>
                <a:cs typeface="Montserrat ExtraLight" charset="0"/>
              </a:rPr>
              <a:t>Cras</a:t>
            </a:r>
            <a:r>
              <a:rPr lang="en-US" sz="1600" dirty="0">
                <a:ea typeface="Montserrat ExtraLight" charset="0"/>
                <a:cs typeface="Montserrat ExtraLight" charset="0"/>
              </a:rPr>
              <a:t> </a:t>
            </a:r>
            <a:r>
              <a:rPr lang="en-US" sz="1600" dirty="0" err="1">
                <a:ea typeface="Montserrat ExtraLight" charset="0"/>
                <a:cs typeface="Montserrat ExtraLight" charset="0"/>
              </a:rPr>
              <a:t>laoreet</a:t>
            </a:r>
            <a:r>
              <a:rPr lang="en-US" sz="1600" dirty="0">
                <a:ea typeface="Montserrat ExtraLight" charset="0"/>
                <a:cs typeface="Montserrat ExtraLight" charset="0"/>
              </a:rPr>
              <a:t> </a:t>
            </a:r>
            <a:r>
              <a:rPr lang="en-US" sz="1600" dirty="0" err="1">
                <a:ea typeface="Montserrat ExtraLight" charset="0"/>
                <a:cs typeface="Montserrat ExtraLight" charset="0"/>
              </a:rPr>
              <a:t>mauris</a:t>
            </a:r>
            <a:r>
              <a:rPr lang="en-US" sz="1600" dirty="0">
                <a:ea typeface="Montserrat ExtraLight" charset="0"/>
                <a:cs typeface="Montserrat ExtraLight" charset="0"/>
              </a:rPr>
              <a:t> </a:t>
            </a:r>
            <a:r>
              <a:rPr lang="en-US" sz="1600" dirty="0" err="1">
                <a:ea typeface="Montserrat ExtraLight" charset="0"/>
                <a:cs typeface="Montserrat ExtraLight" charset="0"/>
              </a:rPr>
              <a:t>eget</a:t>
            </a:r>
            <a:r>
              <a:rPr lang="en-US" sz="1600" dirty="0">
                <a:ea typeface="Montserrat ExtraLight" charset="0"/>
                <a:cs typeface="Montserrat ExtraLight" charset="0"/>
              </a:rPr>
              <a:t> </a:t>
            </a:r>
            <a:r>
              <a:rPr lang="en-US" sz="1600" dirty="0" err="1">
                <a:ea typeface="Montserrat ExtraLight" charset="0"/>
                <a:cs typeface="Montserrat ExtraLight" charset="0"/>
              </a:rPr>
              <a:t>pharetra</a:t>
            </a:r>
            <a:r>
              <a:rPr lang="en-US" sz="1600" dirty="0">
                <a:ea typeface="Montserrat ExtraLight" charset="0"/>
                <a:cs typeface="Montserrat ExtraLight" charset="0"/>
              </a:rPr>
              <a:t> </a:t>
            </a:r>
            <a:r>
              <a:rPr lang="en-US" sz="1600" dirty="0" err="1">
                <a:ea typeface="Montserrat ExtraLight" charset="0"/>
                <a:cs typeface="Montserrat ExtraLight" charset="0"/>
              </a:rPr>
              <a:t>auctor</a:t>
            </a:r>
            <a:r>
              <a:rPr lang="en-US" sz="1600" dirty="0">
                <a:ea typeface="Montserrat ExtraLight" charset="0"/>
                <a:cs typeface="Montserrat ExtraLight" charset="0"/>
              </a:rPr>
              <a:t>. </a:t>
            </a:r>
            <a:r>
              <a:rPr lang="en-US" sz="1600" dirty="0" err="1">
                <a:ea typeface="Montserrat ExtraLight" charset="0"/>
                <a:cs typeface="Montserrat ExtraLight" charset="0"/>
              </a:rPr>
              <a:t>Donec</a:t>
            </a:r>
            <a:r>
              <a:rPr lang="en-US" sz="1600" dirty="0">
                <a:ea typeface="Montserrat ExtraLight" charset="0"/>
                <a:cs typeface="Montserrat ExtraLight" charset="0"/>
              </a:rPr>
              <a:t> </a:t>
            </a:r>
            <a:r>
              <a:rPr lang="en-US" sz="1600" dirty="0" err="1">
                <a:ea typeface="Montserrat ExtraLight" charset="0"/>
                <a:cs typeface="Montserrat ExtraLight" charset="0"/>
              </a:rPr>
              <a:t>lacinia</a:t>
            </a:r>
            <a:r>
              <a:rPr lang="en-US" sz="1600" dirty="0">
                <a:ea typeface="Montserrat ExtraLight" charset="0"/>
                <a:cs typeface="Montserrat ExtraLight" charset="0"/>
              </a:rPr>
              <a:t> </a:t>
            </a:r>
            <a:r>
              <a:rPr lang="en-US" sz="1600" dirty="0" err="1">
                <a:ea typeface="Montserrat ExtraLight" charset="0"/>
                <a:cs typeface="Montserrat ExtraLight" charset="0"/>
              </a:rPr>
              <a:t>est</a:t>
            </a:r>
            <a:r>
              <a:rPr lang="en-US" sz="1600" dirty="0">
                <a:ea typeface="Montserrat ExtraLight" charset="0"/>
                <a:cs typeface="Montserrat ExtraLight" charset="0"/>
              </a:rPr>
              <a:t> id </a:t>
            </a:r>
            <a:r>
              <a:rPr lang="en-US" sz="1600" dirty="0" err="1">
                <a:ea typeface="Montserrat ExtraLight" charset="0"/>
                <a:cs typeface="Montserrat ExtraLight" charset="0"/>
              </a:rPr>
              <a:t>euismod</a:t>
            </a:r>
            <a:r>
              <a:rPr lang="en-US" sz="1600" dirty="0">
                <a:ea typeface="Montserrat ExtraLight" charset="0"/>
                <a:cs typeface="Montserrat ExtraLight" charset="0"/>
              </a:rPr>
              <a:t> </a:t>
            </a:r>
            <a:r>
              <a:rPr lang="en-US" sz="1600" dirty="0" err="1">
                <a:ea typeface="Montserrat ExtraLight" charset="0"/>
                <a:cs typeface="Montserrat ExtraLight" charset="0"/>
              </a:rPr>
              <a:t>eleifend</a:t>
            </a:r>
            <a:r>
              <a:rPr lang="en-US" sz="1600" dirty="0">
                <a:ea typeface="Montserrat ExtraLight" charset="0"/>
                <a:cs typeface="Montserrat ExtraLight" charset="0"/>
              </a:rPr>
              <a:t>. </a:t>
            </a:r>
            <a:r>
              <a:rPr lang="en-US" sz="1600" dirty="0" err="1">
                <a:ea typeface="Montserrat ExtraLight" charset="0"/>
                <a:cs typeface="Montserrat ExtraLight" charset="0"/>
              </a:rPr>
              <a:t>Quisque</a:t>
            </a:r>
            <a:r>
              <a:rPr lang="en-US" sz="1600" dirty="0">
                <a:ea typeface="Montserrat ExtraLight" charset="0"/>
                <a:cs typeface="Montserrat ExtraLight" charset="0"/>
              </a:rPr>
              <a:t> </a:t>
            </a:r>
            <a:r>
              <a:rPr lang="en-US" sz="1600" dirty="0" err="1">
                <a:ea typeface="Montserrat ExtraLight" charset="0"/>
                <a:cs typeface="Montserrat ExtraLight" charset="0"/>
              </a:rPr>
              <a:t>condimentum</a:t>
            </a:r>
            <a:r>
              <a:rPr lang="en-US" sz="1600" dirty="0">
                <a:ea typeface="Montserrat ExtraLight" charset="0"/>
                <a:cs typeface="Montserrat ExtraLight" charset="0"/>
              </a:rPr>
              <a:t> </a:t>
            </a:r>
            <a:r>
              <a:rPr lang="en-US" sz="1600" dirty="0" err="1">
                <a:ea typeface="Montserrat ExtraLight" charset="0"/>
                <a:cs typeface="Montserrat ExtraLight" charset="0"/>
              </a:rPr>
              <a:t>varius</a:t>
            </a:r>
            <a:r>
              <a:rPr lang="en-US" sz="1600" dirty="0">
                <a:ea typeface="Montserrat ExtraLight" charset="0"/>
                <a:cs typeface="Montserrat ExtraLight" charset="0"/>
              </a:rPr>
              <a:t> </a:t>
            </a:r>
            <a:r>
              <a:rPr lang="en-US" sz="1600" dirty="0" err="1">
                <a:ea typeface="Montserrat ExtraLight" charset="0"/>
                <a:cs typeface="Montserrat ExtraLight" charset="0"/>
              </a:rPr>
              <a:t>ullamcorper</a:t>
            </a:r>
            <a:r>
              <a:rPr lang="en-US" sz="1600" dirty="0">
                <a:ea typeface="Montserrat ExtraLight" charset="0"/>
                <a:cs typeface="Montserrat ExtraLight" charset="0"/>
              </a:rPr>
              <a:t>. </a:t>
            </a:r>
            <a:r>
              <a:rPr lang="en-US" sz="1600" dirty="0" err="1">
                <a:ea typeface="Montserrat ExtraLight" charset="0"/>
                <a:cs typeface="Montserrat ExtraLight" charset="0"/>
              </a:rPr>
              <a:t>Nunc</a:t>
            </a:r>
            <a:r>
              <a:rPr lang="en-US" sz="1600" dirty="0">
                <a:ea typeface="Montserrat ExtraLight" charset="0"/>
                <a:cs typeface="Montserrat ExtraLight" charset="0"/>
              </a:rPr>
              <a:t> quam libero, </a:t>
            </a:r>
            <a:r>
              <a:rPr lang="en-US" sz="1600" dirty="0" err="1">
                <a:ea typeface="Montserrat ExtraLight" charset="0"/>
                <a:cs typeface="Montserrat ExtraLight" charset="0"/>
              </a:rPr>
              <a:t>feugiat</a:t>
            </a:r>
            <a:r>
              <a:rPr lang="en-US" sz="1600" dirty="0">
                <a:ea typeface="Montserrat ExtraLight" charset="0"/>
                <a:cs typeface="Montserrat ExtraLight" charset="0"/>
              </a:rPr>
              <a:t> </a:t>
            </a:r>
            <a:r>
              <a:rPr lang="en-US" sz="1600" dirty="0" err="1">
                <a:ea typeface="Montserrat ExtraLight" charset="0"/>
                <a:cs typeface="Montserrat ExtraLight" charset="0"/>
              </a:rPr>
              <a:t>ut</a:t>
            </a:r>
            <a:r>
              <a:rPr lang="en-US" sz="1600" dirty="0">
                <a:ea typeface="Montserrat ExtraLight" charset="0"/>
                <a:cs typeface="Montserrat ExtraLight" charset="0"/>
              </a:rPr>
              <a:t> ante </a:t>
            </a:r>
            <a:r>
              <a:rPr lang="en-US" sz="1600" dirty="0" err="1">
                <a:ea typeface="Montserrat ExtraLight" charset="0"/>
                <a:cs typeface="Montserrat ExtraLight" charset="0"/>
              </a:rPr>
              <a:t>eu</a:t>
            </a:r>
            <a:r>
              <a:rPr lang="en-US" sz="1600" dirty="0">
                <a:ea typeface="Montserrat ExtraLight" charset="0"/>
                <a:cs typeface="Montserrat ExtraLight" charset="0"/>
              </a:rPr>
              <a:t>, </a:t>
            </a:r>
            <a:r>
              <a:rPr lang="en-US" sz="1600" dirty="0" err="1">
                <a:ea typeface="Montserrat ExtraLight" charset="0"/>
                <a:cs typeface="Montserrat ExtraLight" charset="0"/>
              </a:rPr>
              <a:t>ultrices</a:t>
            </a:r>
            <a:r>
              <a:rPr lang="en-US" sz="1600" dirty="0">
                <a:ea typeface="Montserrat ExtraLight" charset="0"/>
                <a:cs typeface="Montserrat ExtraLight" charset="0"/>
              </a:rPr>
              <a:t> </a:t>
            </a:r>
            <a:r>
              <a:rPr lang="en-US" sz="1600" dirty="0" err="1">
                <a:ea typeface="Montserrat ExtraLight" charset="0"/>
                <a:cs typeface="Montserrat ExtraLight" charset="0"/>
              </a:rPr>
              <a:t>efficitur</a:t>
            </a:r>
            <a:r>
              <a:rPr lang="en-US" sz="1600" dirty="0">
                <a:ea typeface="Montserrat ExtraLight" charset="0"/>
                <a:cs typeface="Montserrat ExtraLight" charset="0"/>
              </a:rPr>
              <a:t> </a:t>
            </a:r>
            <a:r>
              <a:rPr lang="en-US" sz="1600" dirty="0" err="1">
                <a:ea typeface="Montserrat ExtraLight" charset="0"/>
                <a:cs typeface="Montserrat ExtraLight" charset="0"/>
              </a:rPr>
              <a:t>erat</a:t>
            </a:r>
            <a:r>
              <a:rPr lang="en-US" sz="1600" dirty="0">
                <a:ea typeface="Montserrat ExtraLight" charset="0"/>
                <a:cs typeface="Montserrat ExtraLight" charset="0"/>
              </a:rPr>
              <a:t>.</a:t>
            </a:r>
          </a:p>
        </p:txBody>
      </p:sp>
    </p:spTree>
    <p:extLst>
      <p:ext uri="{BB962C8B-B14F-4D97-AF65-F5344CB8AC3E}">
        <p14:creationId xmlns:p14="http://schemas.microsoft.com/office/powerpoint/2010/main" val="499429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column text</a:t>
            </a:r>
          </a:p>
        </p:txBody>
      </p:sp>
      <p:sp>
        <p:nvSpPr>
          <p:cNvPr id="3" name="Slide Number Placeholder 2"/>
          <p:cNvSpPr>
            <a:spLocks noGrp="1"/>
          </p:cNvSpPr>
          <p:nvPr>
            <p:ph type="sldNum" sz="quarter" idx="12"/>
          </p:nvPr>
        </p:nvSpPr>
        <p:spPr/>
        <p:txBody>
          <a:bodyPr/>
          <a:lstStyle/>
          <a:p>
            <a:fld id="{07498877-FAF1-8644-AEDA-BD536F4A9B70}" type="slidenum">
              <a:rPr lang="en-US" smtClean="0"/>
              <a:t>17</a:t>
            </a:fld>
            <a:endParaRPr lang="en-US"/>
          </a:p>
        </p:txBody>
      </p:sp>
      <p:sp>
        <p:nvSpPr>
          <p:cNvPr id="6" name="Text Placeholder 5"/>
          <p:cNvSpPr>
            <a:spLocks noGrp="1"/>
          </p:cNvSpPr>
          <p:nvPr>
            <p:ph type="body" sz="quarter" idx="13"/>
          </p:nvPr>
        </p:nvSpPr>
        <p:spPr/>
        <p:txBody>
          <a:bodyPr spcCol="360000">
            <a:noAutofit/>
          </a:bodyPr>
          <a:lstStyle/>
          <a:p>
            <a:pPr algn="just">
              <a:lnSpc>
                <a:spcPct val="120000"/>
              </a:lnSpc>
            </a:pP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adipiscing</a:t>
            </a:r>
            <a:r>
              <a:rPr lang="en-US" dirty="0">
                <a:solidFill>
                  <a:schemeClr val="tx1"/>
                </a:solidFill>
              </a:rPr>
              <a:t> </a:t>
            </a:r>
            <a:r>
              <a:rPr lang="en-US" dirty="0" err="1">
                <a:solidFill>
                  <a:schemeClr val="tx1"/>
                </a:solidFill>
              </a:rPr>
              <a:t>elit</a:t>
            </a:r>
            <a:r>
              <a:rPr lang="en-US" dirty="0">
                <a:solidFill>
                  <a:schemeClr val="tx1"/>
                </a:solidFill>
              </a:rPr>
              <a:t>. </a:t>
            </a:r>
            <a:r>
              <a:rPr lang="en-US" dirty="0" err="1">
                <a:solidFill>
                  <a:schemeClr val="tx1"/>
                </a:solidFill>
              </a:rPr>
              <a:t>Etiam</a:t>
            </a:r>
            <a:r>
              <a:rPr lang="en-US" dirty="0">
                <a:solidFill>
                  <a:schemeClr val="tx1"/>
                </a:solidFill>
              </a:rPr>
              <a:t> et libero </a:t>
            </a:r>
            <a:r>
              <a:rPr lang="en-US" dirty="0" err="1">
                <a:solidFill>
                  <a:schemeClr val="tx1"/>
                </a:solidFill>
              </a:rPr>
              <a:t>quis</a:t>
            </a:r>
            <a:r>
              <a:rPr lang="en-US" dirty="0">
                <a:solidFill>
                  <a:schemeClr val="tx1"/>
                </a:solidFill>
              </a:rPr>
              <a:t> </a:t>
            </a:r>
            <a:r>
              <a:rPr lang="en-US" dirty="0" err="1">
                <a:solidFill>
                  <a:schemeClr val="tx1"/>
                </a:solidFill>
              </a:rPr>
              <a:t>risus</a:t>
            </a:r>
            <a:r>
              <a:rPr lang="en-US" dirty="0">
                <a:solidFill>
                  <a:schemeClr val="tx1"/>
                </a:solidFill>
              </a:rPr>
              <a:t> </a:t>
            </a:r>
            <a:r>
              <a:rPr lang="en-US" dirty="0" err="1">
                <a:solidFill>
                  <a:schemeClr val="tx1"/>
                </a:solidFill>
              </a:rPr>
              <a:t>finibus</a:t>
            </a:r>
            <a:r>
              <a:rPr lang="en-US" dirty="0">
                <a:solidFill>
                  <a:schemeClr val="tx1"/>
                </a:solidFill>
              </a:rPr>
              <a:t> </a:t>
            </a:r>
            <a:r>
              <a:rPr lang="en-US" dirty="0" err="1">
                <a:solidFill>
                  <a:schemeClr val="tx1"/>
                </a:solidFill>
              </a:rPr>
              <a:t>sollicitudin</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nibh</a:t>
            </a:r>
            <a:r>
              <a:rPr lang="en-US" dirty="0">
                <a:solidFill>
                  <a:schemeClr val="tx1"/>
                </a:solidFill>
              </a:rPr>
              <a:t>. </a:t>
            </a:r>
            <a:r>
              <a:rPr lang="en-US" dirty="0" err="1">
                <a:solidFill>
                  <a:schemeClr val="tx1"/>
                </a:solidFill>
              </a:rPr>
              <a:t>Praesent</a:t>
            </a:r>
            <a:r>
              <a:rPr lang="en-US" dirty="0">
                <a:solidFill>
                  <a:schemeClr val="tx1"/>
                </a:solidFill>
              </a:rPr>
              <a:t> </a:t>
            </a:r>
            <a:r>
              <a:rPr lang="en-US" dirty="0" err="1">
                <a:solidFill>
                  <a:schemeClr val="tx1"/>
                </a:solidFill>
              </a:rPr>
              <a:t>condimentum</a:t>
            </a:r>
            <a:r>
              <a:rPr lang="en-US" dirty="0">
                <a:solidFill>
                  <a:schemeClr val="tx1"/>
                </a:solidFill>
              </a:rPr>
              <a:t> </a:t>
            </a:r>
            <a:r>
              <a:rPr lang="en-US" dirty="0" err="1">
                <a:solidFill>
                  <a:schemeClr val="tx1"/>
                </a:solidFill>
              </a:rPr>
              <a:t>arcu</a:t>
            </a:r>
            <a:r>
              <a:rPr lang="en-US" dirty="0">
                <a:solidFill>
                  <a:schemeClr val="tx1"/>
                </a:solidFill>
              </a:rPr>
              <a:t> </a:t>
            </a:r>
            <a:r>
              <a:rPr lang="en-US" dirty="0" err="1">
                <a:solidFill>
                  <a:schemeClr val="tx1"/>
                </a:solidFill>
              </a:rPr>
              <a:t>sed</a:t>
            </a:r>
            <a:r>
              <a:rPr lang="en-US" dirty="0">
                <a:solidFill>
                  <a:schemeClr val="tx1"/>
                </a:solidFill>
              </a:rPr>
              <a:t> </a:t>
            </a:r>
            <a:r>
              <a:rPr lang="en-US" dirty="0" err="1">
                <a:solidFill>
                  <a:schemeClr val="tx1"/>
                </a:solidFill>
              </a:rPr>
              <a:t>congue</a:t>
            </a:r>
            <a:r>
              <a:rPr lang="en-US" dirty="0">
                <a:solidFill>
                  <a:schemeClr val="tx1"/>
                </a:solidFill>
              </a:rPr>
              <a:t> </a:t>
            </a:r>
            <a:r>
              <a:rPr lang="en-US" dirty="0" err="1">
                <a:solidFill>
                  <a:schemeClr val="tx1"/>
                </a:solidFill>
              </a:rPr>
              <a:t>bibendum</a:t>
            </a:r>
            <a:r>
              <a:rPr lang="en-US" dirty="0">
                <a:solidFill>
                  <a:schemeClr val="tx1"/>
                </a:solidFill>
              </a:rPr>
              <a:t>. </a:t>
            </a:r>
            <a:r>
              <a:rPr lang="en-US" dirty="0" err="1">
                <a:solidFill>
                  <a:schemeClr val="tx1"/>
                </a:solidFill>
              </a:rPr>
              <a:t>Nulla</a:t>
            </a:r>
            <a:r>
              <a:rPr lang="en-US" dirty="0">
                <a:solidFill>
                  <a:schemeClr val="tx1"/>
                </a:solidFill>
              </a:rPr>
              <a:t> </a:t>
            </a:r>
            <a:r>
              <a:rPr lang="en-US" dirty="0" err="1">
                <a:solidFill>
                  <a:schemeClr val="tx1"/>
                </a:solidFill>
              </a:rPr>
              <a:t>facilisi</a:t>
            </a:r>
            <a:r>
              <a:rPr lang="en-US" dirty="0">
                <a:solidFill>
                  <a:schemeClr val="tx1"/>
                </a:solidFill>
              </a:rPr>
              <a:t>. </a:t>
            </a:r>
            <a:r>
              <a:rPr lang="en-US" dirty="0" err="1">
                <a:solidFill>
                  <a:schemeClr val="tx1"/>
                </a:solidFill>
              </a:rPr>
              <a:t>Curabitur</a:t>
            </a:r>
            <a:r>
              <a:rPr lang="en-US" dirty="0">
                <a:solidFill>
                  <a:schemeClr val="tx1"/>
                </a:solidFill>
              </a:rPr>
              <a:t> </a:t>
            </a:r>
            <a:r>
              <a:rPr lang="en-US" dirty="0" err="1">
                <a:solidFill>
                  <a:schemeClr val="tx1"/>
                </a:solidFill>
              </a:rPr>
              <a:t>pretium</a:t>
            </a:r>
            <a:r>
              <a:rPr lang="en-US" dirty="0">
                <a:solidFill>
                  <a:schemeClr val="tx1"/>
                </a:solidFill>
              </a:rPr>
              <a:t> ante </a:t>
            </a:r>
            <a:r>
              <a:rPr lang="en-US" dirty="0" err="1">
                <a:solidFill>
                  <a:schemeClr val="tx1"/>
                </a:solidFill>
              </a:rPr>
              <a:t>tincidunt</a:t>
            </a:r>
            <a:r>
              <a:rPr lang="en-US" dirty="0">
                <a:solidFill>
                  <a:schemeClr val="tx1"/>
                </a:solidFill>
              </a:rPr>
              <a:t>, </a:t>
            </a:r>
            <a:r>
              <a:rPr lang="en-US" dirty="0" err="1">
                <a:solidFill>
                  <a:schemeClr val="tx1"/>
                </a:solidFill>
              </a:rPr>
              <a:t>rhoncus</a:t>
            </a:r>
            <a:r>
              <a:rPr lang="en-US" dirty="0">
                <a:solidFill>
                  <a:schemeClr val="tx1"/>
                </a:solidFill>
              </a:rPr>
              <a:t> ante </a:t>
            </a:r>
            <a:r>
              <a:rPr lang="en-US" dirty="0" err="1">
                <a:solidFill>
                  <a:schemeClr val="tx1"/>
                </a:solidFill>
              </a:rPr>
              <a:t>sed</a:t>
            </a:r>
            <a:r>
              <a:rPr lang="en-US" dirty="0">
                <a:solidFill>
                  <a:schemeClr val="tx1"/>
                </a:solidFill>
              </a:rPr>
              <a:t>, </a:t>
            </a:r>
            <a:r>
              <a:rPr lang="en-US" dirty="0" err="1">
                <a:solidFill>
                  <a:schemeClr val="tx1"/>
                </a:solidFill>
              </a:rPr>
              <a:t>vulputate</a:t>
            </a:r>
            <a:r>
              <a:rPr lang="en-US" dirty="0">
                <a:solidFill>
                  <a:schemeClr val="tx1"/>
                </a:solidFill>
              </a:rPr>
              <a:t> </a:t>
            </a:r>
            <a:r>
              <a:rPr lang="en-US" dirty="0" err="1">
                <a:solidFill>
                  <a:schemeClr val="tx1"/>
                </a:solidFill>
              </a:rPr>
              <a:t>tortor</a:t>
            </a:r>
            <a:r>
              <a:rPr lang="en-US" dirty="0">
                <a:solidFill>
                  <a:schemeClr val="tx1"/>
                </a:solidFill>
              </a:rPr>
              <a:t>. </a:t>
            </a:r>
            <a:r>
              <a:rPr lang="en-US" dirty="0" err="1">
                <a:solidFill>
                  <a:schemeClr val="tx1"/>
                </a:solidFill>
              </a:rPr>
              <a:t>Sed</a:t>
            </a:r>
            <a:r>
              <a:rPr lang="en-US" dirty="0">
                <a:solidFill>
                  <a:schemeClr val="tx1"/>
                </a:solidFill>
              </a:rPr>
              <a:t> </a:t>
            </a:r>
            <a:r>
              <a:rPr lang="en-US" dirty="0" err="1">
                <a:solidFill>
                  <a:schemeClr val="tx1"/>
                </a:solidFill>
              </a:rPr>
              <a:t>molestie</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purus</a:t>
            </a:r>
            <a:r>
              <a:rPr lang="en-US" dirty="0">
                <a:solidFill>
                  <a:schemeClr val="tx1"/>
                </a:solidFill>
              </a:rPr>
              <a:t>, et </a:t>
            </a:r>
            <a:r>
              <a:rPr lang="en-US" dirty="0" err="1">
                <a:solidFill>
                  <a:schemeClr val="tx1"/>
                </a:solidFill>
              </a:rPr>
              <a:t>aliquam</a:t>
            </a:r>
            <a:r>
              <a:rPr lang="en-US" dirty="0">
                <a:solidFill>
                  <a:schemeClr val="tx1"/>
                </a:solidFill>
              </a:rPr>
              <a:t> </a:t>
            </a:r>
            <a:r>
              <a:rPr lang="en-US" dirty="0" err="1">
                <a:solidFill>
                  <a:schemeClr val="tx1"/>
                </a:solidFill>
              </a:rPr>
              <a:t>velit</a:t>
            </a:r>
            <a:r>
              <a:rPr lang="en-US" dirty="0">
                <a:solidFill>
                  <a:schemeClr val="tx1"/>
                </a:solidFill>
              </a:rPr>
              <a:t> </a:t>
            </a:r>
            <a:r>
              <a:rPr lang="en-US" dirty="0" err="1">
                <a:solidFill>
                  <a:schemeClr val="tx1"/>
                </a:solidFill>
              </a:rPr>
              <a:t>porttitor</a:t>
            </a:r>
            <a:r>
              <a:rPr lang="en-US" dirty="0">
                <a:solidFill>
                  <a:schemeClr val="tx1"/>
                </a:solidFill>
              </a:rPr>
              <a:t> sed. </a:t>
            </a:r>
            <a:r>
              <a:rPr lang="en-US" dirty="0" err="1">
                <a:solidFill>
                  <a:schemeClr val="tx1"/>
                </a:solidFill>
              </a:rPr>
              <a:t>Quisque</a:t>
            </a:r>
            <a:r>
              <a:rPr lang="en-US" dirty="0">
                <a:solidFill>
                  <a:schemeClr val="tx1"/>
                </a:solidFill>
              </a:rPr>
              <a:t> </a:t>
            </a:r>
            <a:r>
              <a:rPr lang="en-US" dirty="0" err="1">
                <a:solidFill>
                  <a:schemeClr val="tx1"/>
                </a:solidFill>
              </a:rPr>
              <a:t>vulputate</a:t>
            </a:r>
            <a:r>
              <a:rPr lang="en-US" dirty="0">
                <a:solidFill>
                  <a:schemeClr val="tx1"/>
                </a:solidFill>
              </a:rPr>
              <a:t> </a:t>
            </a:r>
            <a:r>
              <a:rPr lang="en-US" dirty="0" err="1">
                <a:solidFill>
                  <a:schemeClr val="tx1"/>
                </a:solidFill>
              </a:rPr>
              <a:t>elit</a:t>
            </a:r>
            <a:r>
              <a:rPr lang="en-US" dirty="0">
                <a:solidFill>
                  <a:schemeClr val="tx1"/>
                </a:solidFill>
              </a:rPr>
              <a:t> </a:t>
            </a:r>
            <a:r>
              <a:rPr lang="en-US" dirty="0" err="1">
                <a:solidFill>
                  <a:schemeClr val="tx1"/>
                </a:solidFill>
              </a:rPr>
              <a:t>nec</a:t>
            </a:r>
            <a:r>
              <a:rPr lang="en-US" dirty="0">
                <a:solidFill>
                  <a:schemeClr val="tx1"/>
                </a:solidFill>
              </a:rPr>
              <a:t> semper </a:t>
            </a:r>
            <a:r>
              <a:rPr lang="en-US" dirty="0" err="1">
                <a:solidFill>
                  <a:schemeClr val="tx1"/>
                </a:solidFill>
              </a:rPr>
              <a:t>pharetra</a:t>
            </a:r>
            <a:r>
              <a:rPr lang="en-US" dirty="0">
                <a:solidFill>
                  <a:schemeClr val="tx1"/>
                </a:solidFill>
              </a:rPr>
              <a:t>. </a:t>
            </a:r>
            <a:r>
              <a:rPr lang="en-US" dirty="0" err="1">
                <a:solidFill>
                  <a:schemeClr val="tx1"/>
                </a:solidFill>
              </a:rPr>
              <a:t>Suspendisse</a:t>
            </a:r>
            <a:r>
              <a:rPr lang="en-US" dirty="0">
                <a:solidFill>
                  <a:schemeClr val="tx1"/>
                </a:solidFill>
              </a:rPr>
              <a:t> </a:t>
            </a:r>
            <a:r>
              <a:rPr lang="en-US" dirty="0" err="1">
                <a:solidFill>
                  <a:schemeClr val="tx1"/>
                </a:solidFill>
              </a:rPr>
              <a:t>finibus</a:t>
            </a:r>
            <a:r>
              <a:rPr lang="en-US" dirty="0">
                <a:solidFill>
                  <a:schemeClr val="tx1"/>
                </a:solidFill>
              </a:rPr>
              <a:t> </a:t>
            </a:r>
            <a:r>
              <a:rPr lang="en-US" dirty="0" err="1">
                <a:solidFill>
                  <a:schemeClr val="tx1"/>
                </a:solidFill>
              </a:rPr>
              <a:t>sed</a:t>
            </a:r>
            <a:r>
              <a:rPr lang="en-US" dirty="0">
                <a:solidFill>
                  <a:schemeClr val="tx1"/>
                </a:solidFill>
              </a:rPr>
              <a:t> ante vitae </a:t>
            </a:r>
            <a:r>
              <a:rPr lang="en-US" dirty="0" err="1">
                <a:solidFill>
                  <a:schemeClr val="tx1"/>
                </a:solidFill>
              </a:rPr>
              <a:t>eleifend</a:t>
            </a:r>
            <a:r>
              <a:rPr lang="en-US" dirty="0">
                <a:solidFill>
                  <a:schemeClr val="tx1"/>
                </a:solidFill>
              </a:rPr>
              <a:t>. </a:t>
            </a:r>
            <a:r>
              <a:rPr lang="en-US" dirty="0" err="1">
                <a:solidFill>
                  <a:schemeClr val="tx1"/>
                </a:solidFill>
              </a:rPr>
              <a:t>Donec</a:t>
            </a:r>
            <a:r>
              <a:rPr lang="en-US" dirty="0">
                <a:solidFill>
                  <a:schemeClr val="tx1"/>
                </a:solidFill>
              </a:rPr>
              <a:t> </a:t>
            </a:r>
            <a:r>
              <a:rPr lang="en-US" dirty="0" err="1">
                <a:solidFill>
                  <a:schemeClr val="tx1"/>
                </a:solidFill>
              </a:rPr>
              <a:t>eleifend</a:t>
            </a:r>
            <a:r>
              <a:rPr lang="en-US" dirty="0">
                <a:solidFill>
                  <a:schemeClr val="tx1"/>
                </a:solidFill>
              </a:rPr>
              <a:t> </a:t>
            </a:r>
            <a:r>
              <a:rPr lang="en-US" dirty="0" err="1">
                <a:solidFill>
                  <a:schemeClr val="tx1"/>
                </a:solidFill>
              </a:rPr>
              <a:t>egestas</a:t>
            </a:r>
            <a:r>
              <a:rPr lang="en-US" dirty="0">
                <a:solidFill>
                  <a:schemeClr val="tx1"/>
                </a:solidFill>
              </a:rPr>
              <a:t> </a:t>
            </a:r>
            <a:r>
              <a:rPr lang="en-US" dirty="0" err="1">
                <a:solidFill>
                  <a:schemeClr val="tx1"/>
                </a:solidFill>
              </a:rPr>
              <a:t>commodo</a:t>
            </a:r>
            <a:r>
              <a:rPr lang="en-US" dirty="0">
                <a:solidFill>
                  <a:schemeClr val="tx1"/>
                </a:solidFill>
              </a:rPr>
              <a:t>. Nam </a:t>
            </a:r>
            <a:r>
              <a:rPr lang="en-US" dirty="0" err="1">
                <a:solidFill>
                  <a:schemeClr val="tx1"/>
                </a:solidFill>
              </a:rPr>
              <a:t>lorem</a:t>
            </a:r>
            <a:r>
              <a:rPr lang="en-US" dirty="0">
                <a:solidFill>
                  <a:schemeClr val="tx1"/>
                </a:solidFill>
              </a:rPr>
              <a:t> dui, </a:t>
            </a:r>
            <a:r>
              <a:rPr lang="en-US" dirty="0" err="1">
                <a:solidFill>
                  <a:schemeClr val="tx1"/>
                </a:solidFill>
              </a:rPr>
              <a:t>vehicula</a:t>
            </a:r>
            <a:r>
              <a:rPr lang="en-US" dirty="0">
                <a:solidFill>
                  <a:schemeClr val="tx1"/>
                </a:solidFill>
              </a:rPr>
              <a:t> in tempus </a:t>
            </a:r>
            <a:r>
              <a:rPr lang="en-US" dirty="0" err="1">
                <a:solidFill>
                  <a:schemeClr val="tx1"/>
                </a:solidFill>
              </a:rPr>
              <a:t>tincidunt</a:t>
            </a:r>
            <a:r>
              <a:rPr lang="en-US" dirty="0">
                <a:solidFill>
                  <a:schemeClr val="tx1"/>
                </a:solidFill>
              </a:rPr>
              <a:t>, </a:t>
            </a:r>
            <a:r>
              <a:rPr lang="en-US" dirty="0" err="1">
                <a:solidFill>
                  <a:schemeClr val="tx1"/>
                </a:solidFill>
              </a:rPr>
              <a:t>consequat</a:t>
            </a:r>
            <a:r>
              <a:rPr lang="en-US" dirty="0">
                <a:solidFill>
                  <a:schemeClr val="tx1"/>
                </a:solidFill>
              </a:rPr>
              <a:t> at ante. </a:t>
            </a:r>
            <a:r>
              <a:rPr lang="en-US" dirty="0" err="1">
                <a:solidFill>
                  <a:schemeClr val="tx1"/>
                </a:solidFill>
              </a:rPr>
              <a:t>Morbi</a:t>
            </a:r>
            <a:r>
              <a:rPr lang="en-US" dirty="0">
                <a:solidFill>
                  <a:schemeClr val="tx1"/>
                </a:solidFill>
              </a:rPr>
              <a:t> </a:t>
            </a:r>
            <a:r>
              <a:rPr lang="en-US" dirty="0" err="1">
                <a:solidFill>
                  <a:schemeClr val="tx1"/>
                </a:solidFill>
              </a:rPr>
              <a:t>feugiat</a:t>
            </a:r>
            <a:r>
              <a:rPr lang="en-US" dirty="0">
                <a:solidFill>
                  <a:schemeClr val="tx1"/>
                </a:solidFill>
              </a:rPr>
              <a:t> nisi </a:t>
            </a:r>
            <a:r>
              <a:rPr lang="en-US" dirty="0" err="1">
                <a:solidFill>
                  <a:schemeClr val="tx1"/>
                </a:solidFill>
              </a:rPr>
              <a:t>sem</a:t>
            </a:r>
            <a:r>
              <a:rPr lang="en-US" dirty="0">
                <a:solidFill>
                  <a:schemeClr val="tx1"/>
                </a:solidFill>
              </a:rPr>
              <a:t>, a </a:t>
            </a:r>
            <a:r>
              <a:rPr lang="en-US" dirty="0" err="1">
                <a:solidFill>
                  <a:schemeClr val="tx1"/>
                </a:solidFill>
              </a:rPr>
              <a:t>imperdiet</a:t>
            </a:r>
            <a:r>
              <a:rPr lang="en-US" dirty="0">
                <a:solidFill>
                  <a:schemeClr val="tx1"/>
                </a:solidFill>
              </a:rPr>
              <a:t> </a:t>
            </a:r>
            <a:r>
              <a:rPr lang="en-US" dirty="0" err="1">
                <a:solidFill>
                  <a:schemeClr val="tx1"/>
                </a:solidFill>
              </a:rPr>
              <a:t>velit</a:t>
            </a:r>
            <a:r>
              <a:rPr lang="en-US" dirty="0">
                <a:solidFill>
                  <a:schemeClr val="tx1"/>
                </a:solidFill>
              </a:rPr>
              <a:t> </a:t>
            </a:r>
            <a:r>
              <a:rPr lang="en-US" dirty="0" err="1">
                <a:solidFill>
                  <a:schemeClr val="tx1"/>
                </a:solidFill>
              </a:rPr>
              <a:t>aliquet</a:t>
            </a:r>
            <a:r>
              <a:rPr lang="en-US" dirty="0">
                <a:solidFill>
                  <a:schemeClr val="tx1"/>
                </a:solidFill>
              </a:rPr>
              <a:t> vel. </a:t>
            </a:r>
          </a:p>
          <a:p>
            <a:pPr algn="just">
              <a:lnSpc>
                <a:spcPct val="120000"/>
              </a:lnSpc>
            </a:pPr>
            <a:endParaRPr lang="en-US" dirty="0">
              <a:solidFill>
                <a:schemeClr val="tx1"/>
              </a:solidFill>
            </a:endParaRPr>
          </a:p>
          <a:p>
            <a:pPr algn="just">
              <a:lnSpc>
                <a:spcPct val="120000"/>
              </a:lnSpc>
            </a:pPr>
            <a:r>
              <a:rPr lang="en-US" dirty="0" err="1">
                <a:solidFill>
                  <a:schemeClr val="tx1"/>
                </a:solidFill>
              </a:rPr>
              <a:t>Mauris</a:t>
            </a:r>
            <a:r>
              <a:rPr lang="en-US" dirty="0">
                <a:solidFill>
                  <a:schemeClr val="tx1"/>
                </a:solidFill>
              </a:rPr>
              <a:t> </a:t>
            </a:r>
            <a:r>
              <a:rPr lang="en-US" dirty="0" err="1">
                <a:solidFill>
                  <a:schemeClr val="tx1"/>
                </a:solidFill>
              </a:rPr>
              <a:t>dapibus</a:t>
            </a:r>
            <a:r>
              <a:rPr lang="en-US" dirty="0">
                <a:solidFill>
                  <a:schemeClr val="tx1"/>
                </a:solidFill>
              </a:rPr>
              <a:t> </a:t>
            </a:r>
            <a:r>
              <a:rPr lang="en-US" dirty="0" err="1">
                <a:solidFill>
                  <a:schemeClr val="tx1"/>
                </a:solidFill>
              </a:rPr>
              <a:t>urna</a:t>
            </a:r>
            <a:r>
              <a:rPr lang="en-US" dirty="0">
                <a:solidFill>
                  <a:schemeClr val="tx1"/>
                </a:solidFill>
              </a:rPr>
              <a:t> </a:t>
            </a:r>
            <a:r>
              <a:rPr lang="en-US" dirty="0" err="1">
                <a:solidFill>
                  <a:schemeClr val="tx1"/>
                </a:solidFill>
              </a:rPr>
              <a:t>ut</a:t>
            </a:r>
            <a:r>
              <a:rPr lang="en-US" dirty="0">
                <a:solidFill>
                  <a:schemeClr val="tx1"/>
                </a:solidFill>
              </a:rPr>
              <a:t> ex </a:t>
            </a:r>
            <a:r>
              <a:rPr lang="en-US" dirty="0" err="1">
                <a:solidFill>
                  <a:schemeClr val="tx1"/>
                </a:solidFill>
              </a:rPr>
              <a:t>commodo</a:t>
            </a:r>
            <a:r>
              <a:rPr lang="en-US" dirty="0">
                <a:solidFill>
                  <a:schemeClr val="tx1"/>
                </a:solidFill>
              </a:rPr>
              <a:t>, non </a:t>
            </a:r>
            <a:r>
              <a:rPr lang="en-US" dirty="0" err="1">
                <a:solidFill>
                  <a:schemeClr val="tx1"/>
                </a:solidFill>
              </a:rPr>
              <a:t>elementum</a:t>
            </a:r>
            <a:r>
              <a:rPr lang="en-US" dirty="0">
                <a:solidFill>
                  <a:schemeClr val="tx1"/>
                </a:solidFill>
              </a:rPr>
              <a:t> libero </a:t>
            </a:r>
            <a:r>
              <a:rPr lang="en-US" dirty="0" err="1">
                <a:solidFill>
                  <a:schemeClr val="tx1"/>
                </a:solidFill>
              </a:rPr>
              <a:t>feugiat.Quisque</a:t>
            </a:r>
            <a:r>
              <a:rPr lang="en-US" dirty="0">
                <a:solidFill>
                  <a:schemeClr val="tx1"/>
                </a:solidFill>
              </a:rPr>
              <a:t> libero </a:t>
            </a:r>
            <a:r>
              <a:rPr lang="en-US" dirty="0" err="1">
                <a:solidFill>
                  <a:schemeClr val="tx1"/>
                </a:solidFill>
              </a:rPr>
              <a:t>purus</a:t>
            </a:r>
            <a:r>
              <a:rPr lang="en-US" dirty="0">
                <a:solidFill>
                  <a:schemeClr val="tx1"/>
                </a:solidFill>
              </a:rPr>
              <a:t>, </a:t>
            </a:r>
            <a:r>
              <a:rPr lang="en-US" dirty="0" err="1">
                <a:solidFill>
                  <a:schemeClr val="tx1"/>
                </a:solidFill>
              </a:rPr>
              <a:t>bibendum</a:t>
            </a:r>
            <a:r>
              <a:rPr lang="en-US" dirty="0">
                <a:solidFill>
                  <a:schemeClr val="tx1"/>
                </a:solidFill>
              </a:rPr>
              <a:t> </a:t>
            </a:r>
            <a:r>
              <a:rPr lang="en-US" dirty="0" err="1">
                <a:solidFill>
                  <a:schemeClr val="tx1"/>
                </a:solidFill>
              </a:rPr>
              <a:t>nec</a:t>
            </a:r>
            <a:r>
              <a:rPr lang="en-US" dirty="0">
                <a:solidFill>
                  <a:schemeClr val="tx1"/>
                </a:solidFill>
              </a:rPr>
              <a:t> quam sit </a:t>
            </a:r>
            <a:r>
              <a:rPr lang="en-US" dirty="0" err="1">
                <a:solidFill>
                  <a:schemeClr val="tx1"/>
                </a:solidFill>
              </a:rPr>
              <a:t>amet</a:t>
            </a:r>
            <a:r>
              <a:rPr lang="en-US" dirty="0">
                <a:solidFill>
                  <a:schemeClr val="tx1"/>
                </a:solidFill>
              </a:rPr>
              <a:t>, porta </a:t>
            </a:r>
            <a:r>
              <a:rPr lang="en-US" dirty="0" err="1">
                <a:solidFill>
                  <a:schemeClr val="tx1"/>
                </a:solidFill>
              </a:rPr>
              <a:t>interdum</a:t>
            </a:r>
            <a:r>
              <a:rPr lang="en-US" dirty="0">
                <a:solidFill>
                  <a:schemeClr val="tx1"/>
                </a:solidFill>
              </a:rPr>
              <a:t> ex. </a:t>
            </a:r>
            <a:r>
              <a:rPr lang="en-US" dirty="0" err="1">
                <a:solidFill>
                  <a:schemeClr val="tx1"/>
                </a:solidFill>
              </a:rPr>
              <a:t>Aliquam</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volutpat</a:t>
            </a:r>
            <a:r>
              <a:rPr lang="en-US" dirty="0">
                <a:solidFill>
                  <a:schemeClr val="tx1"/>
                </a:solidFill>
              </a:rPr>
              <a:t>. </a:t>
            </a:r>
            <a:r>
              <a:rPr lang="en-US" dirty="0" err="1">
                <a:solidFill>
                  <a:schemeClr val="tx1"/>
                </a:solidFill>
              </a:rPr>
              <a:t>Quisque</a:t>
            </a:r>
            <a:r>
              <a:rPr lang="en-US" dirty="0">
                <a:solidFill>
                  <a:schemeClr val="tx1"/>
                </a:solidFill>
              </a:rPr>
              <a:t> </a:t>
            </a:r>
            <a:r>
              <a:rPr lang="en-US" dirty="0" err="1">
                <a:solidFill>
                  <a:schemeClr val="tx1"/>
                </a:solidFill>
              </a:rPr>
              <a:t>commodo</a:t>
            </a:r>
            <a:r>
              <a:rPr lang="en-US" dirty="0">
                <a:solidFill>
                  <a:schemeClr val="tx1"/>
                </a:solidFill>
              </a:rPr>
              <a:t> lacus </a:t>
            </a:r>
            <a:r>
              <a:rPr lang="en-US" dirty="0" err="1">
                <a:solidFill>
                  <a:schemeClr val="tx1"/>
                </a:solidFill>
              </a:rPr>
              <a:t>sed</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condimentum</a:t>
            </a:r>
            <a:r>
              <a:rPr lang="en-US" dirty="0">
                <a:solidFill>
                  <a:schemeClr val="tx1"/>
                </a:solidFill>
              </a:rPr>
              <a:t> </a:t>
            </a:r>
            <a:r>
              <a:rPr lang="en-US" dirty="0" err="1">
                <a:solidFill>
                  <a:schemeClr val="tx1"/>
                </a:solidFill>
              </a:rPr>
              <a:t>cursus</a:t>
            </a:r>
            <a:r>
              <a:rPr lang="en-US" dirty="0">
                <a:solidFill>
                  <a:schemeClr val="tx1"/>
                </a:solidFill>
              </a:rPr>
              <a:t>. </a:t>
            </a:r>
            <a:r>
              <a:rPr lang="en-US" dirty="0" err="1">
                <a:solidFill>
                  <a:schemeClr val="tx1"/>
                </a:solidFill>
              </a:rPr>
              <a:t>Praesent</a:t>
            </a:r>
            <a:r>
              <a:rPr lang="en-US" dirty="0">
                <a:solidFill>
                  <a:schemeClr val="tx1"/>
                </a:solidFill>
              </a:rPr>
              <a:t> a </a:t>
            </a:r>
            <a:r>
              <a:rPr lang="en-US" dirty="0" err="1">
                <a:solidFill>
                  <a:schemeClr val="tx1"/>
                </a:solidFill>
              </a:rPr>
              <a:t>diam</a:t>
            </a:r>
            <a:r>
              <a:rPr lang="en-US" dirty="0">
                <a:solidFill>
                  <a:schemeClr val="tx1"/>
                </a:solidFill>
              </a:rPr>
              <a:t> </a:t>
            </a:r>
            <a:r>
              <a:rPr lang="en-US" dirty="0" err="1">
                <a:solidFill>
                  <a:schemeClr val="tx1"/>
                </a:solidFill>
              </a:rPr>
              <a:t>neque</a:t>
            </a:r>
            <a:r>
              <a:rPr lang="en-US" dirty="0">
                <a:solidFill>
                  <a:schemeClr val="tx1"/>
                </a:solidFill>
              </a:rPr>
              <a:t>. </a:t>
            </a:r>
            <a:r>
              <a:rPr lang="en-US" dirty="0" err="1">
                <a:solidFill>
                  <a:schemeClr val="tx1"/>
                </a:solidFill>
              </a:rPr>
              <a:t>Aenean</a:t>
            </a:r>
            <a:r>
              <a:rPr lang="en-US" dirty="0">
                <a:solidFill>
                  <a:schemeClr val="tx1"/>
                </a:solidFill>
              </a:rPr>
              <a:t> </a:t>
            </a:r>
            <a:r>
              <a:rPr lang="en-US" dirty="0" err="1">
                <a:solidFill>
                  <a:schemeClr val="tx1"/>
                </a:solidFill>
              </a:rPr>
              <a:t>ultricies</a:t>
            </a:r>
            <a:r>
              <a:rPr lang="en-US" dirty="0">
                <a:solidFill>
                  <a:schemeClr val="tx1"/>
                </a:solidFill>
              </a:rPr>
              <a:t> </a:t>
            </a:r>
            <a:r>
              <a:rPr lang="en-US" dirty="0" err="1">
                <a:solidFill>
                  <a:schemeClr val="tx1"/>
                </a:solidFill>
              </a:rPr>
              <a:t>eu</a:t>
            </a:r>
            <a:r>
              <a:rPr lang="en-US" dirty="0">
                <a:solidFill>
                  <a:schemeClr val="tx1"/>
                </a:solidFill>
              </a:rPr>
              <a:t> </a:t>
            </a:r>
            <a:r>
              <a:rPr lang="en-US" dirty="0" err="1">
                <a:solidFill>
                  <a:schemeClr val="tx1"/>
                </a:solidFill>
              </a:rPr>
              <a:t>orci</a:t>
            </a:r>
            <a:r>
              <a:rPr lang="en-US" dirty="0">
                <a:solidFill>
                  <a:schemeClr val="tx1"/>
                </a:solidFill>
              </a:rPr>
              <a:t> id </a:t>
            </a:r>
            <a:r>
              <a:rPr lang="en-US" dirty="0" err="1">
                <a:solidFill>
                  <a:schemeClr val="tx1"/>
                </a:solidFill>
              </a:rPr>
              <a:t>euismod</a:t>
            </a:r>
            <a:r>
              <a:rPr lang="en-US" dirty="0">
                <a:solidFill>
                  <a:schemeClr val="tx1"/>
                </a:solidFill>
              </a:rPr>
              <a:t>. Integer </a:t>
            </a:r>
            <a:r>
              <a:rPr lang="en-US" dirty="0" err="1">
                <a:solidFill>
                  <a:schemeClr val="tx1"/>
                </a:solidFill>
              </a:rPr>
              <a:t>eleifend</a:t>
            </a:r>
            <a:r>
              <a:rPr lang="en-US" dirty="0">
                <a:solidFill>
                  <a:schemeClr val="tx1"/>
                </a:solidFill>
              </a:rPr>
              <a:t>, lacus </a:t>
            </a:r>
            <a:r>
              <a:rPr lang="en-US" dirty="0" err="1">
                <a:solidFill>
                  <a:schemeClr val="tx1"/>
                </a:solidFill>
              </a:rPr>
              <a:t>quis</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posuere</a:t>
            </a:r>
            <a:r>
              <a:rPr lang="en-US" dirty="0">
                <a:solidFill>
                  <a:schemeClr val="tx1"/>
                </a:solidFill>
              </a:rPr>
              <a:t>, </a:t>
            </a:r>
            <a:r>
              <a:rPr lang="en-US" dirty="0" err="1">
                <a:solidFill>
                  <a:schemeClr val="tx1"/>
                </a:solidFill>
              </a:rPr>
              <a:t>nisl</a:t>
            </a:r>
            <a:r>
              <a:rPr lang="en-US" dirty="0">
                <a:solidFill>
                  <a:schemeClr val="tx1"/>
                </a:solidFill>
              </a:rPr>
              <a:t> </a:t>
            </a:r>
            <a:r>
              <a:rPr lang="en-US" dirty="0" err="1">
                <a:solidFill>
                  <a:schemeClr val="tx1"/>
                </a:solidFill>
              </a:rPr>
              <a:t>neque</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justo</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suscipit</a:t>
            </a:r>
            <a:r>
              <a:rPr lang="en-US" dirty="0">
                <a:solidFill>
                  <a:schemeClr val="tx1"/>
                </a:solidFill>
              </a:rPr>
              <a:t> libero </a:t>
            </a:r>
            <a:r>
              <a:rPr lang="en-US" dirty="0" err="1">
                <a:solidFill>
                  <a:schemeClr val="tx1"/>
                </a:solidFill>
              </a:rPr>
              <a:t>odio</a:t>
            </a:r>
            <a:r>
              <a:rPr lang="en-US" dirty="0">
                <a:solidFill>
                  <a:schemeClr val="tx1"/>
                </a:solidFill>
              </a:rPr>
              <a:t> </a:t>
            </a:r>
            <a:r>
              <a:rPr lang="en-US" dirty="0" err="1">
                <a:solidFill>
                  <a:schemeClr val="tx1"/>
                </a:solidFill>
              </a:rPr>
              <a:t>ut</a:t>
            </a:r>
            <a:r>
              <a:rPr lang="en-US" dirty="0">
                <a:solidFill>
                  <a:schemeClr val="tx1"/>
                </a:solidFill>
              </a:rPr>
              <a:t> quam. Nam </a:t>
            </a:r>
            <a:r>
              <a:rPr lang="en-US" dirty="0" err="1">
                <a:solidFill>
                  <a:schemeClr val="tx1"/>
                </a:solidFill>
              </a:rPr>
              <a:t>auctor</a:t>
            </a:r>
            <a:r>
              <a:rPr lang="en-US" dirty="0">
                <a:solidFill>
                  <a:schemeClr val="tx1"/>
                </a:solidFill>
              </a:rPr>
              <a:t>, </a:t>
            </a:r>
            <a:r>
              <a:rPr lang="en-US" dirty="0" err="1">
                <a:solidFill>
                  <a:schemeClr val="tx1"/>
                </a:solidFill>
              </a:rPr>
              <a:t>leo</a:t>
            </a:r>
            <a:r>
              <a:rPr lang="en-US" dirty="0">
                <a:solidFill>
                  <a:schemeClr val="tx1"/>
                </a:solidFill>
              </a:rPr>
              <a:t> a </a:t>
            </a:r>
            <a:r>
              <a:rPr lang="en-US" dirty="0" err="1">
                <a:solidFill>
                  <a:schemeClr val="tx1"/>
                </a:solidFill>
              </a:rPr>
              <a:t>volutpat</a:t>
            </a:r>
            <a:r>
              <a:rPr lang="en-US" dirty="0">
                <a:solidFill>
                  <a:schemeClr val="tx1"/>
                </a:solidFill>
              </a:rPr>
              <a:t> </a:t>
            </a:r>
            <a:r>
              <a:rPr lang="en-US" dirty="0" err="1">
                <a:solidFill>
                  <a:schemeClr val="tx1"/>
                </a:solidFill>
              </a:rPr>
              <a:t>rhoncus</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arcu</a:t>
            </a:r>
            <a:r>
              <a:rPr lang="en-US" dirty="0">
                <a:solidFill>
                  <a:schemeClr val="tx1"/>
                </a:solidFill>
              </a:rPr>
              <a:t> </a:t>
            </a:r>
            <a:r>
              <a:rPr lang="en-US" dirty="0" err="1">
                <a:solidFill>
                  <a:schemeClr val="tx1"/>
                </a:solidFill>
              </a:rPr>
              <a:t>dignissim</a:t>
            </a:r>
            <a:r>
              <a:rPr lang="en-US" dirty="0">
                <a:solidFill>
                  <a:schemeClr val="tx1"/>
                </a:solidFill>
              </a:rPr>
              <a:t> </a:t>
            </a:r>
            <a:r>
              <a:rPr lang="en-US" dirty="0" err="1">
                <a:solidFill>
                  <a:schemeClr val="tx1"/>
                </a:solidFill>
              </a:rPr>
              <a:t>velit</a:t>
            </a:r>
            <a:r>
              <a:rPr lang="en-US" dirty="0">
                <a:solidFill>
                  <a:schemeClr val="tx1"/>
                </a:solidFill>
              </a:rPr>
              <a:t>, in </a:t>
            </a:r>
            <a:r>
              <a:rPr lang="en-US" dirty="0" err="1">
                <a:solidFill>
                  <a:schemeClr val="tx1"/>
                </a:solidFill>
              </a:rPr>
              <a:t>aliquet</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metus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tellus</a:t>
            </a:r>
            <a:r>
              <a:rPr lang="en-US" dirty="0">
                <a:solidFill>
                  <a:schemeClr val="tx1"/>
                </a:solidFill>
              </a:rPr>
              <a:t>. </a:t>
            </a:r>
            <a:r>
              <a:rPr lang="en-US" dirty="0" err="1">
                <a:solidFill>
                  <a:schemeClr val="tx1"/>
                </a:solidFill>
              </a:rPr>
              <a:t>Vestibulum</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lobortis</a:t>
            </a:r>
            <a:r>
              <a:rPr lang="en-US" dirty="0">
                <a:solidFill>
                  <a:schemeClr val="tx1"/>
                </a:solidFill>
              </a:rPr>
              <a:t> </a:t>
            </a:r>
            <a:r>
              <a:rPr lang="en-US" dirty="0" err="1">
                <a:solidFill>
                  <a:schemeClr val="tx1"/>
                </a:solidFill>
              </a:rPr>
              <a:t>augue</a:t>
            </a:r>
            <a:r>
              <a:rPr lang="en-US" dirty="0">
                <a:solidFill>
                  <a:schemeClr val="tx1"/>
                </a:solidFill>
              </a:rPr>
              <a:t>, at </a:t>
            </a:r>
            <a:r>
              <a:rPr lang="en-US" dirty="0" err="1">
                <a:solidFill>
                  <a:schemeClr val="tx1"/>
                </a:solidFill>
              </a:rPr>
              <a:t>interdum</a:t>
            </a:r>
            <a:r>
              <a:rPr lang="en-US" dirty="0">
                <a:solidFill>
                  <a:schemeClr val="tx1"/>
                </a:solidFill>
              </a:rPr>
              <a:t> </a:t>
            </a:r>
            <a:r>
              <a:rPr lang="en-US" dirty="0" err="1">
                <a:solidFill>
                  <a:schemeClr val="tx1"/>
                </a:solidFill>
              </a:rPr>
              <a:t>nisl.Maecenas</a:t>
            </a:r>
            <a:r>
              <a:rPr lang="en-US" dirty="0">
                <a:solidFill>
                  <a:schemeClr val="tx1"/>
                </a:solidFill>
              </a:rPr>
              <a:t> </a:t>
            </a:r>
            <a:r>
              <a:rPr lang="en-US" dirty="0" err="1">
                <a:solidFill>
                  <a:schemeClr val="tx1"/>
                </a:solidFill>
              </a:rPr>
              <a:t>venenatis</a:t>
            </a:r>
            <a:r>
              <a:rPr lang="en-US" dirty="0">
                <a:solidFill>
                  <a:schemeClr val="tx1"/>
                </a:solidFill>
              </a:rPr>
              <a:t> </a:t>
            </a:r>
            <a:r>
              <a:rPr lang="en-US" dirty="0" err="1">
                <a:solidFill>
                  <a:schemeClr val="tx1"/>
                </a:solidFill>
              </a:rPr>
              <a:t>faucibus</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iaculis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Quisque</a:t>
            </a:r>
            <a:r>
              <a:rPr lang="en-US" dirty="0">
                <a:solidFill>
                  <a:schemeClr val="tx1"/>
                </a:solidFill>
              </a:rPr>
              <a:t> </a:t>
            </a:r>
            <a:r>
              <a:rPr lang="en-US" dirty="0" err="1">
                <a:solidFill>
                  <a:schemeClr val="tx1"/>
                </a:solidFill>
              </a:rPr>
              <a:t>mollis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placerat</a:t>
            </a:r>
            <a:r>
              <a:rPr lang="en-US" dirty="0">
                <a:solidFill>
                  <a:schemeClr val="tx1"/>
                </a:solidFill>
              </a:rPr>
              <a:t>, sit </a:t>
            </a:r>
            <a:r>
              <a:rPr lang="en-US" dirty="0" err="1">
                <a:solidFill>
                  <a:schemeClr val="tx1"/>
                </a:solidFill>
              </a:rPr>
              <a:t>amet</a:t>
            </a:r>
            <a:r>
              <a:rPr lang="en-US" dirty="0">
                <a:solidFill>
                  <a:schemeClr val="tx1"/>
                </a:solidFill>
              </a:rPr>
              <a:t> semper </a:t>
            </a:r>
            <a:r>
              <a:rPr lang="en-US" dirty="0" err="1">
                <a:solidFill>
                  <a:schemeClr val="tx1"/>
                </a:solidFill>
              </a:rPr>
              <a:t>diam</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Vivamus</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massa</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Cras</a:t>
            </a:r>
            <a:r>
              <a:rPr lang="en-US" dirty="0">
                <a:solidFill>
                  <a:schemeClr val="tx1"/>
                </a:solidFill>
              </a:rPr>
              <a:t> </a:t>
            </a:r>
            <a:r>
              <a:rPr lang="en-US" dirty="0" err="1">
                <a:solidFill>
                  <a:schemeClr val="tx1"/>
                </a:solidFill>
              </a:rPr>
              <a:t>laoreet</a:t>
            </a:r>
            <a:r>
              <a:rPr lang="en-US" dirty="0">
                <a:solidFill>
                  <a:schemeClr val="tx1"/>
                </a:solidFill>
              </a:rPr>
              <a:t> </a:t>
            </a:r>
            <a:r>
              <a:rPr lang="en-US" dirty="0" err="1">
                <a:solidFill>
                  <a:schemeClr val="tx1"/>
                </a:solidFill>
              </a:rPr>
              <a:t>mauris</a:t>
            </a:r>
            <a:r>
              <a:rPr lang="en-US" dirty="0">
                <a:solidFill>
                  <a:schemeClr val="tx1"/>
                </a:solidFill>
              </a:rPr>
              <a:t> </a:t>
            </a:r>
            <a:r>
              <a:rPr lang="en-US" dirty="0" err="1">
                <a:solidFill>
                  <a:schemeClr val="tx1"/>
                </a:solidFill>
              </a:rPr>
              <a:t>eget</a:t>
            </a:r>
            <a:r>
              <a:rPr lang="en-US" dirty="0">
                <a:solidFill>
                  <a:schemeClr val="tx1"/>
                </a:solidFill>
              </a:rPr>
              <a:t> </a:t>
            </a:r>
            <a:r>
              <a:rPr lang="en-US" dirty="0" err="1">
                <a:solidFill>
                  <a:schemeClr val="tx1"/>
                </a:solidFill>
              </a:rPr>
              <a:t>pharetra</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Donec</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est</a:t>
            </a:r>
            <a:r>
              <a:rPr lang="en-US" dirty="0">
                <a:solidFill>
                  <a:schemeClr val="tx1"/>
                </a:solidFill>
              </a:rPr>
              <a:t> id </a:t>
            </a:r>
            <a:r>
              <a:rPr lang="en-US" dirty="0" err="1">
                <a:solidFill>
                  <a:schemeClr val="tx1"/>
                </a:solidFill>
              </a:rPr>
              <a:t>euismod</a:t>
            </a:r>
            <a:r>
              <a:rPr lang="en-US" dirty="0">
                <a:solidFill>
                  <a:schemeClr val="tx1"/>
                </a:solidFill>
              </a:rPr>
              <a:t> </a:t>
            </a:r>
            <a:r>
              <a:rPr lang="en-US" dirty="0" err="1">
                <a:solidFill>
                  <a:schemeClr val="tx1"/>
                </a:solidFill>
              </a:rPr>
              <a:t>eleifend</a:t>
            </a:r>
            <a:r>
              <a:rPr lang="en-US" dirty="0">
                <a:solidFill>
                  <a:schemeClr val="tx1"/>
                </a:solidFill>
              </a:rPr>
              <a:t>. </a:t>
            </a:r>
            <a:r>
              <a:rPr lang="en-US" dirty="0" err="1">
                <a:solidFill>
                  <a:schemeClr val="tx1"/>
                </a:solidFill>
              </a:rPr>
              <a:t>Quisque</a:t>
            </a:r>
            <a:r>
              <a:rPr lang="en-US" dirty="0">
                <a:solidFill>
                  <a:schemeClr val="tx1"/>
                </a:solidFill>
              </a:rPr>
              <a:t> </a:t>
            </a:r>
            <a:r>
              <a:rPr lang="en-US" dirty="0" err="1">
                <a:solidFill>
                  <a:schemeClr val="tx1"/>
                </a:solidFill>
              </a:rPr>
              <a:t>condimentum</a:t>
            </a:r>
            <a:r>
              <a:rPr lang="en-US" dirty="0">
                <a:solidFill>
                  <a:schemeClr val="tx1"/>
                </a:solidFill>
              </a:rPr>
              <a:t> </a:t>
            </a:r>
            <a:r>
              <a:rPr lang="en-US" dirty="0" err="1">
                <a:solidFill>
                  <a:schemeClr val="tx1"/>
                </a:solidFill>
              </a:rPr>
              <a:t>varius</a:t>
            </a:r>
            <a:r>
              <a:rPr lang="en-US" dirty="0">
                <a:solidFill>
                  <a:schemeClr val="tx1"/>
                </a:solidFill>
              </a:rPr>
              <a:t> </a:t>
            </a:r>
            <a:r>
              <a:rPr lang="en-US" dirty="0" err="1">
                <a:solidFill>
                  <a:schemeClr val="tx1"/>
                </a:solidFill>
              </a:rPr>
              <a:t>ullamcorper</a:t>
            </a:r>
            <a:r>
              <a:rPr lang="en-US" dirty="0">
                <a:solidFill>
                  <a:schemeClr val="tx1"/>
                </a:solidFill>
              </a:rPr>
              <a:t>. </a:t>
            </a:r>
          </a:p>
          <a:p>
            <a:pPr algn="just">
              <a:lnSpc>
                <a:spcPct val="120000"/>
              </a:lnSpc>
            </a:pPr>
            <a:endParaRPr lang="en-US" dirty="0">
              <a:solidFill>
                <a:schemeClr val="tx1"/>
              </a:solidFill>
            </a:endParaRPr>
          </a:p>
          <a:p>
            <a:pPr algn="just">
              <a:lnSpc>
                <a:spcPct val="120000"/>
              </a:lnSpc>
            </a:pPr>
            <a:r>
              <a:rPr lang="en-US" dirty="0" err="1">
                <a:solidFill>
                  <a:schemeClr val="tx1"/>
                </a:solidFill>
              </a:rPr>
              <a:t>Nunc</a:t>
            </a:r>
            <a:r>
              <a:rPr lang="en-US" dirty="0">
                <a:solidFill>
                  <a:schemeClr val="tx1"/>
                </a:solidFill>
              </a:rPr>
              <a:t> quam libero, </a:t>
            </a:r>
            <a:r>
              <a:rPr lang="en-US" dirty="0" err="1">
                <a:solidFill>
                  <a:schemeClr val="tx1"/>
                </a:solidFill>
              </a:rPr>
              <a:t>feugiat</a:t>
            </a:r>
            <a:r>
              <a:rPr lang="en-US" dirty="0">
                <a:solidFill>
                  <a:schemeClr val="tx1"/>
                </a:solidFill>
              </a:rPr>
              <a:t> </a:t>
            </a:r>
            <a:r>
              <a:rPr lang="en-US" dirty="0" err="1">
                <a:solidFill>
                  <a:schemeClr val="tx1"/>
                </a:solidFill>
              </a:rPr>
              <a:t>ut</a:t>
            </a:r>
            <a:r>
              <a:rPr lang="en-US" dirty="0">
                <a:solidFill>
                  <a:schemeClr val="tx1"/>
                </a:solidFill>
              </a:rPr>
              <a:t> ante </a:t>
            </a:r>
            <a:r>
              <a:rPr lang="en-US" dirty="0" err="1">
                <a:solidFill>
                  <a:schemeClr val="tx1"/>
                </a:solidFill>
              </a:rPr>
              <a:t>eu</a:t>
            </a:r>
            <a:r>
              <a:rPr lang="en-US" dirty="0">
                <a:solidFill>
                  <a:schemeClr val="tx1"/>
                </a:solidFill>
              </a:rPr>
              <a:t>, </a:t>
            </a:r>
            <a:r>
              <a:rPr lang="en-US" dirty="0" err="1">
                <a:solidFill>
                  <a:schemeClr val="tx1"/>
                </a:solidFill>
              </a:rPr>
              <a:t>ultrices</a:t>
            </a:r>
            <a:r>
              <a:rPr lang="en-US" dirty="0">
                <a:solidFill>
                  <a:schemeClr val="tx1"/>
                </a:solidFill>
              </a:rPr>
              <a:t> </a:t>
            </a:r>
            <a:r>
              <a:rPr lang="en-US" dirty="0" err="1">
                <a:solidFill>
                  <a:schemeClr val="tx1"/>
                </a:solidFill>
              </a:rPr>
              <a:t>efficitur</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Duis</a:t>
            </a:r>
            <a:r>
              <a:rPr lang="en-US" dirty="0">
                <a:solidFill>
                  <a:schemeClr val="tx1"/>
                </a:solidFill>
              </a:rPr>
              <a:t> sit </a:t>
            </a:r>
            <a:r>
              <a:rPr lang="en-US" dirty="0" err="1">
                <a:solidFill>
                  <a:schemeClr val="tx1"/>
                </a:solidFill>
              </a:rPr>
              <a:t>amet</a:t>
            </a:r>
            <a:r>
              <a:rPr lang="en-US" dirty="0">
                <a:solidFill>
                  <a:schemeClr val="tx1"/>
                </a:solidFill>
              </a:rPr>
              <a:t> dui </a:t>
            </a:r>
            <a:r>
              <a:rPr lang="en-US" dirty="0" err="1">
                <a:solidFill>
                  <a:schemeClr val="tx1"/>
                </a:solidFill>
              </a:rPr>
              <a:t>convallis</a:t>
            </a:r>
            <a:r>
              <a:rPr lang="en-US" dirty="0">
                <a:solidFill>
                  <a:schemeClr val="tx1"/>
                </a:solidFill>
              </a:rPr>
              <a:t>, </a:t>
            </a:r>
            <a:r>
              <a:rPr lang="en-US" dirty="0" err="1">
                <a:solidFill>
                  <a:schemeClr val="tx1"/>
                </a:solidFill>
              </a:rPr>
              <a:t>pretium</a:t>
            </a:r>
            <a:r>
              <a:rPr lang="en-US" dirty="0">
                <a:solidFill>
                  <a:schemeClr val="tx1"/>
                </a:solidFill>
              </a:rPr>
              <a:t> libero </a:t>
            </a:r>
            <a:r>
              <a:rPr lang="en-US" dirty="0" err="1">
                <a:solidFill>
                  <a:schemeClr val="tx1"/>
                </a:solidFill>
              </a:rPr>
              <a:t>eu</a:t>
            </a:r>
            <a:r>
              <a:rPr lang="en-US" dirty="0">
                <a:solidFill>
                  <a:schemeClr val="tx1"/>
                </a:solidFill>
              </a:rPr>
              <a:t>, </a:t>
            </a:r>
            <a:r>
              <a:rPr lang="en-US" dirty="0" err="1">
                <a:solidFill>
                  <a:schemeClr val="tx1"/>
                </a:solidFill>
              </a:rPr>
              <a:t>mollis</a:t>
            </a:r>
            <a:r>
              <a:rPr lang="en-US" dirty="0">
                <a:solidFill>
                  <a:schemeClr val="tx1"/>
                </a:solidFill>
              </a:rPr>
              <a:t> </a:t>
            </a:r>
            <a:r>
              <a:rPr lang="en-US" dirty="0" err="1">
                <a:solidFill>
                  <a:schemeClr val="tx1"/>
                </a:solidFill>
              </a:rPr>
              <a:t>tortor</a:t>
            </a:r>
            <a:r>
              <a:rPr lang="en-US" dirty="0">
                <a:solidFill>
                  <a:schemeClr val="tx1"/>
                </a:solidFill>
              </a:rPr>
              <a:t>. </a:t>
            </a:r>
            <a:r>
              <a:rPr lang="en-US" dirty="0" err="1">
                <a:solidFill>
                  <a:schemeClr val="tx1"/>
                </a:solidFill>
              </a:rPr>
              <a:t>Morbi</a:t>
            </a:r>
            <a:r>
              <a:rPr lang="en-US" dirty="0">
                <a:solidFill>
                  <a:schemeClr val="tx1"/>
                </a:solidFill>
              </a:rPr>
              <a:t> </a:t>
            </a:r>
            <a:r>
              <a:rPr lang="en-US" dirty="0" err="1">
                <a:solidFill>
                  <a:schemeClr val="tx1"/>
                </a:solidFill>
              </a:rPr>
              <a:t>rutrum</a:t>
            </a:r>
            <a:r>
              <a:rPr lang="en-US" dirty="0">
                <a:solidFill>
                  <a:schemeClr val="tx1"/>
                </a:solidFill>
              </a:rPr>
              <a:t>, </a:t>
            </a:r>
            <a:r>
              <a:rPr lang="en-US" dirty="0" err="1">
                <a:solidFill>
                  <a:schemeClr val="tx1"/>
                </a:solidFill>
              </a:rPr>
              <a:t>diam</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congue</a:t>
            </a:r>
            <a:r>
              <a:rPr lang="en-US" dirty="0">
                <a:solidFill>
                  <a:schemeClr val="tx1"/>
                </a:solidFill>
              </a:rPr>
              <a:t> </a:t>
            </a:r>
            <a:r>
              <a:rPr lang="en-US" dirty="0" err="1">
                <a:solidFill>
                  <a:schemeClr val="tx1"/>
                </a:solidFill>
              </a:rPr>
              <a:t>suscipit</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velit</a:t>
            </a:r>
            <a:r>
              <a:rPr lang="en-US" dirty="0">
                <a:solidFill>
                  <a:schemeClr val="tx1"/>
                </a:solidFill>
              </a:rPr>
              <a:t> </a:t>
            </a:r>
            <a:r>
              <a:rPr lang="en-US" dirty="0" err="1">
                <a:solidFill>
                  <a:schemeClr val="tx1"/>
                </a:solidFill>
              </a:rPr>
              <a:t>congue</a:t>
            </a:r>
            <a:r>
              <a:rPr lang="en-US" dirty="0">
                <a:solidFill>
                  <a:schemeClr val="tx1"/>
                </a:solidFill>
              </a:rPr>
              <a:t> magna, </a:t>
            </a:r>
            <a:r>
              <a:rPr lang="en-US" dirty="0" err="1">
                <a:solidFill>
                  <a:schemeClr val="tx1"/>
                </a:solidFill>
              </a:rPr>
              <a:t>quis</a:t>
            </a:r>
            <a:r>
              <a:rPr lang="en-US" dirty="0">
                <a:solidFill>
                  <a:schemeClr val="tx1"/>
                </a:solidFill>
              </a:rPr>
              <a:t> </a:t>
            </a:r>
            <a:r>
              <a:rPr lang="en-US" dirty="0" err="1">
                <a:solidFill>
                  <a:schemeClr val="tx1"/>
                </a:solidFill>
              </a:rPr>
              <a:t>fermentum</a:t>
            </a:r>
            <a:r>
              <a:rPr lang="en-US" dirty="0">
                <a:solidFill>
                  <a:schemeClr val="tx1"/>
                </a:solidFill>
              </a:rPr>
              <a:t> </a:t>
            </a:r>
            <a:r>
              <a:rPr lang="en-US" dirty="0" err="1">
                <a:solidFill>
                  <a:schemeClr val="tx1"/>
                </a:solidFill>
              </a:rPr>
              <a:t>justo</a:t>
            </a:r>
            <a:r>
              <a:rPr lang="en-US" dirty="0">
                <a:solidFill>
                  <a:schemeClr val="tx1"/>
                </a:solidFill>
              </a:rPr>
              <a:t> </a:t>
            </a:r>
            <a:r>
              <a:rPr lang="en-US" dirty="0" err="1">
                <a:solidFill>
                  <a:schemeClr val="tx1"/>
                </a:solidFill>
              </a:rPr>
              <a:t>arcu</a:t>
            </a:r>
            <a:r>
              <a:rPr lang="en-US" dirty="0">
                <a:solidFill>
                  <a:schemeClr val="tx1"/>
                </a:solidFill>
              </a:rPr>
              <a:t> non </a:t>
            </a:r>
            <a:r>
              <a:rPr lang="en-US" dirty="0" err="1">
                <a:solidFill>
                  <a:schemeClr val="tx1"/>
                </a:solidFill>
              </a:rPr>
              <a:t>purus</a:t>
            </a:r>
            <a:r>
              <a:rPr lang="en-US" dirty="0">
                <a:solidFill>
                  <a:schemeClr val="tx1"/>
                </a:solidFill>
              </a:rPr>
              <a:t>. </a:t>
            </a: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adipiscing</a:t>
            </a:r>
            <a:r>
              <a:rPr lang="en-US" dirty="0">
                <a:solidFill>
                  <a:schemeClr val="tx1"/>
                </a:solidFill>
              </a:rPr>
              <a:t> </a:t>
            </a:r>
            <a:r>
              <a:rPr lang="en-US" dirty="0" err="1">
                <a:solidFill>
                  <a:schemeClr val="tx1"/>
                </a:solidFill>
              </a:rPr>
              <a:t>elit</a:t>
            </a:r>
            <a:r>
              <a:rPr lang="en-US" dirty="0">
                <a:solidFill>
                  <a:schemeClr val="tx1"/>
                </a:solidFill>
              </a:rPr>
              <a:t>. </a:t>
            </a:r>
            <a:r>
              <a:rPr lang="en-US" dirty="0" err="1">
                <a:solidFill>
                  <a:schemeClr val="tx1"/>
                </a:solidFill>
              </a:rPr>
              <a:t>Aenean</a:t>
            </a:r>
            <a:r>
              <a:rPr lang="en-US" dirty="0">
                <a:solidFill>
                  <a:schemeClr val="tx1"/>
                </a:solidFill>
              </a:rPr>
              <a:t> id </a:t>
            </a:r>
            <a:r>
              <a:rPr lang="en-US" dirty="0" err="1">
                <a:solidFill>
                  <a:schemeClr val="tx1"/>
                </a:solidFill>
              </a:rPr>
              <a:t>lectus</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luctus</a:t>
            </a:r>
            <a:r>
              <a:rPr lang="en-US" dirty="0">
                <a:solidFill>
                  <a:schemeClr val="tx1"/>
                </a:solidFill>
              </a:rPr>
              <a:t> </a:t>
            </a:r>
            <a:r>
              <a:rPr lang="en-US" dirty="0" err="1">
                <a:solidFill>
                  <a:schemeClr val="tx1"/>
                </a:solidFill>
              </a:rPr>
              <a:t>viverra</a:t>
            </a:r>
            <a:r>
              <a:rPr lang="en-US" dirty="0">
                <a:solidFill>
                  <a:schemeClr val="tx1"/>
                </a:solidFill>
              </a:rPr>
              <a:t> sit </a:t>
            </a:r>
            <a:r>
              <a:rPr lang="en-US" dirty="0" err="1">
                <a:solidFill>
                  <a:schemeClr val="tx1"/>
                </a:solidFill>
              </a:rPr>
              <a:t>amet</a:t>
            </a:r>
            <a:r>
              <a:rPr lang="en-US" dirty="0">
                <a:solidFill>
                  <a:schemeClr val="tx1"/>
                </a:solidFill>
              </a:rPr>
              <a:t> in diam. </a:t>
            </a:r>
            <a:r>
              <a:rPr lang="en-US" dirty="0" err="1">
                <a:solidFill>
                  <a:schemeClr val="tx1"/>
                </a:solidFill>
              </a:rPr>
              <a:t>Phasellus</a:t>
            </a:r>
            <a:r>
              <a:rPr lang="en-US" dirty="0">
                <a:solidFill>
                  <a:schemeClr val="tx1"/>
                </a:solidFill>
              </a:rPr>
              <a:t> </a:t>
            </a:r>
            <a:r>
              <a:rPr lang="en-US" dirty="0" err="1">
                <a:solidFill>
                  <a:schemeClr val="tx1"/>
                </a:solidFill>
              </a:rPr>
              <a:t>ut</a:t>
            </a:r>
            <a:r>
              <a:rPr lang="en-US" dirty="0">
                <a:solidFill>
                  <a:schemeClr val="tx1"/>
                </a:solidFill>
              </a:rPr>
              <a:t> </a:t>
            </a:r>
            <a:r>
              <a:rPr lang="en-US" dirty="0" err="1">
                <a:solidFill>
                  <a:schemeClr val="tx1"/>
                </a:solidFill>
              </a:rPr>
              <a:t>augue</a:t>
            </a:r>
            <a:r>
              <a:rPr lang="en-US" dirty="0">
                <a:solidFill>
                  <a:schemeClr val="tx1"/>
                </a:solidFill>
              </a:rPr>
              <a:t> vitae </a:t>
            </a:r>
            <a:r>
              <a:rPr lang="en-US" dirty="0" err="1">
                <a:solidFill>
                  <a:schemeClr val="tx1"/>
                </a:solidFill>
              </a:rPr>
              <a:t>orci</a:t>
            </a:r>
            <a:r>
              <a:rPr lang="en-US" dirty="0">
                <a:solidFill>
                  <a:schemeClr val="tx1"/>
                </a:solidFill>
              </a:rPr>
              <a:t> </a:t>
            </a:r>
            <a:r>
              <a:rPr lang="en-US" dirty="0" err="1">
                <a:solidFill>
                  <a:schemeClr val="tx1"/>
                </a:solidFill>
              </a:rPr>
              <a:t>lobortis</a:t>
            </a:r>
            <a:r>
              <a:rPr lang="en-US" dirty="0">
                <a:solidFill>
                  <a:schemeClr val="tx1"/>
                </a:solidFill>
              </a:rPr>
              <a:t> </a:t>
            </a:r>
            <a:r>
              <a:rPr lang="en-US" dirty="0" err="1">
                <a:solidFill>
                  <a:schemeClr val="tx1"/>
                </a:solidFill>
              </a:rPr>
              <a:t>fringilla</a:t>
            </a:r>
            <a:r>
              <a:rPr lang="en-US" dirty="0">
                <a:solidFill>
                  <a:schemeClr val="tx1"/>
                </a:solidFill>
              </a:rPr>
              <a:t>. Integer </a:t>
            </a:r>
            <a:r>
              <a:rPr lang="en-US" dirty="0" err="1">
                <a:solidFill>
                  <a:schemeClr val="tx1"/>
                </a:solidFill>
              </a:rPr>
              <a:t>quis</a:t>
            </a:r>
            <a:r>
              <a:rPr lang="en-US" dirty="0">
                <a:solidFill>
                  <a:schemeClr val="tx1"/>
                </a:solidFill>
              </a:rPr>
              <a:t> nisi </a:t>
            </a:r>
            <a:r>
              <a:rPr lang="en-US" dirty="0" err="1">
                <a:solidFill>
                  <a:schemeClr val="tx1"/>
                </a:solidFill>
              </a:rPr>
              <a:t>nisl</a:t>
            </a:r>
            <a:r>
              <a:rPr lang="en-US" dirty="0">
                <a:solidFill>
                  <a:schemeClr val="tx1"/>
                </a:solidFill>
              </a:rPr>
              <a:t>. </a:t>
            </a:r>
            <a:r>
              <a:rPr lang="en-US" dirty="0" err="1">
                <a:solidFill>
                  <a:schemeClr val="tx1"/>
                </a:solidFill>
              </a:rPr>
              <a:t>Vivamus</a:t>
            </a:r>
            <a:r>
              <a:rPr lang="en-US" dirty="0">
                <a:solidFill>
                  <a:schemeClr val="tx1"/>
                </a:solidFill>
              </a:rPr>
              <a:t> </a:t>
            </a:r>
            <a:r>
              <a:rPr lang="en-US" dirty="0" err="1">
                <a:solidFill>
                  <a:schemeClr val="tx1"/>
                </a:solidFill>
              </a:rPr>
              <a:t>sollicitudin</a:t>
            </a:r>
            <a:r>
              <a:rPr lang="en-US" dirty="0">
                <a:solidFill>
                  <a:schemeClr val="tx1"/>
                </a:solidFill>
              </a:rPr>
              <a:t> ac nisi non </a:t>
            </a:r>
            <a:r>
              <a:rPr lang="en-US" dirty="0" err="1">
                <a:solidFill>
                  <a:schemeClr val="tx1"/>
                </a:solidFill>
              </a:rPr>
              <a:t>molestie</a:t>
            </a:r>
            <a:r>
              <a:rPr lang="en-US" dirty="0">
                <a:solidFill>
                  <a:schemeClr val="tx1"/>
                </a:solidFill>
              </a:rPr>
              <a:t>. </a:t>
            </a:r>
            <a:r>
              <a:rPr lang="en-US" dirty="0" err="1">
                <a:solidFill>
                  <a:schemeClr val="tx1"/>
                </a:solidFill>
              </a:rPr>
              <a:t>Aenean</a:t>
            </a:r>
            <a:r>
              <a:rPr lang="en-US" dirty="0">
                <a:solidFill>
                  <a:schemeClr val="tx1"/>
                </a:solidFill>
              </a:rPr>
              <a:t> </a:t>
            </a:r>
            <a:r>
              <a:rPr lang="en-US" dirty="0" err="1">
                <a:solidFill>
                  <a:schemeClr val="tx1"/>
                </a:solidFill>
              </a:rPr>
              <a:t>cursus</a:t>
            </a:r>
            <a:r>
              <a:rPr lang="en-US" dirty="0">
                <a:solidFill>
                  <a:schemeClr val="tx1"/>
                </a:solidFill>
              </a:rPr>
              <a:t>, </a:t>
            </a:r>
            <a:r>
              <a:rPr lang="en-US" dirty="0" err="1">
                <a:solidFill>
                  <a:schemeClr val="tx1"/>
                </a:solidFill>
              </a:rPr>
              <a:t>nisl</a:t>
            </a:r>
            <a:r>
              <a:rPr lang="en-US" dirty="0">
                <a:solidFill>
                  <a:schemeClr val="tx1"/>
                </a:solidFill>
              </a:rPr>
              <a:t> </a:t>
            </a:r>
            <a:r>
              <a:rPr lang="en-US" dirty="0" err="1">
                <a:solidFill>
                  <a:schemeClr val="tx1"/>
                </a:solidFill>
              </a:rPr>
              <a:t>volutpat</a:t>
            </a:r>
            <a:r>
              <a:rPr lang="en-US" dirty="0">
                <a:solidFill>
                  <a:schemeClr val="tx1"/>
                </a:solidFill>
              </a:rPr>
              <a:t> </a:t>
            </a:r>
            <a:r>
              <a:rPr lang="en-US" dirty="0" err="1">
                <a:solidFill>
                  <a:schemeClr val="tx1"/>
                </a:solidFill>
              </a:rPr>
              <a:t>vulputate</a:t>
            </a:r>
            <a:r>
              <a:rPr lang="en-US" dirty="0">
                <a:solidFill>
                  <a:schemeClr val="tx1"/>
                </a:solidFill>
              </a:rPr>
              <a:t> </a:t>
            </a:r>
            <a:r>
              <a:rPr lang="en-US" dirty="0" err="1">
                <a:solidFill>
                  <a:schemeClr val="tx1"/>
                </a:solidFill>
              </a:rPr>
              <a:t>commodo</a:t>
            </a:r>
            <a:r>
              <a:rPr lang="en-US" dirty="0">
                <a:solidFill>
                  <a:schemeClr val="tx1"/>
                </a:solidFill>
              </a:rPr>
              <a:t>, ex lacus </a:t>
            </a:r>
            <a:r>
              <a:rPr lang="en-US" dirty="0" err="1">
                <a:solidFill>
                  <a:schemeClr val="tx1"/>
                </a:solidFill>
              </a:rPr>
              <a:t>maximus</a:t>
            </a:r>
            <a:r>
              <a:rPr lang="en-US" dirty="0">
                <a:solidFill>
                  <a:schemeClr val="tx1"/>
                </a:solidFill>
              </a:rPr>
              <a:t> dolor, et </a:t>
            </a:r>
            <a:r>
              <a:rPr lang="en-US" dirty="0" err="1">
                <a:solidFill>
                  <a:schemeClr val="tx1"/>
                </a:solidFill>
              </a:rPr>
              <a:t>hendrerit</a:t>
            </a:r>
            <a:r>
              <a:rPr lang="en-US" dirty="0">
                <a:solidFill>
                  <a:schemeClr val="tx1"/>
                </a:solidFill>
              </a:rPr>
              <a:t> </a:t>
            </a:r>
            <a:r>
              <a:rPr lang="en-US" dirty="0" err="1">
                <a:solidFill>
                  <a:schemeClr val="tx1"/>
                </a:solidFill>
              </a:rPr>
              <a:t>odio</a:t>
            </a:r>
            <a:r>
              <a:rPr lang="en-US" dirty="0">
                <a:solidFill>
                  <a:schemeClr val="tx1"/>
                </a:solidFill>
              </a:rPr>
              <a:t> </a:t>
            </a:r>
            <a:r>
              <a:rPr lang="en-US" dirty="0" err="1">
                <a:solidFill>
                  <a:schemeClr val="tx1"/>
                </a:solidFill>
              </a:rPr>
              <a:t>velit</a:t>
            </a:r>
            <a:r>
              <a:rPr lang="en-US" dirty="0">
                <a:solidFill>
                  <a:schemeClr val="tx1"/>
                </a:solidFill>
              </a:rPr>
              <a:t> </a:t>
            </a:r>
            <a:r>
              <a:rPr lang="en-US" dirty="0" err="1">
                <a:solidFill>
                  <a:schemeClr val="tx1"/>
                </a:solidFill>
              </a:rPr>
              <a:t>eget</a:t>
            </a:r>
            <a:r>
              <a:rPr lang="en-US" dirty="0">
                <a:solidFill>
                  <a:schemeClr val="tx1"/>
                </a:solidFill>
              </a:rPr>
              <a:t> </a:t>
            </a:r>
            <a:r>
              <a:rPr lang="en-US" dirty="0" err="1">
                <a:solidFill>
                  <a:schemeClr val="tx1"/>
                </a:solidFill>
              </a:rPr>
              <a:t>augue</a:t>
            </a:r>
            <a:r>
              <a:rPr lang="en-US" dirty="0">
                <a:solidFill>
                  <a:schemeClr val="tx1"/>
                </a:solidFill>
              </a:rPr>
              <a:t>. Integer </a:t>
            </a:r>
            <a:r>
              <a:rPr lang="en-US" dirty="0" err="1">
                <a:solidFill>
                  <a:schemeClr val="tx1"/>
                </a:solidFill>
              </a:rPr>
              <a:t>vel</a:t>
            </a:r>
            <a:r>
              <a:rPr lang="en-US" dirty="0">
                <a:solidFill>
                  <a:schemeClr val="tx1"/>
                </a:solidFill>
              </a:rPr>
              <a:t> </a:t>
            </a:r>
            <a:r>
              <a:rPr lang="en-US" dirty="0" err="1">
                <a:solidFill>
                  <a:schemeClr val="tx1"/>
                </a:solidFill>
              </a:rPr>
              <a:t>lacinia</a:t>
            </a:r>
            <a:r>
              <a:rPr lang="en-US" dirty="0">
                <a:solidFill>
                  <a:schemeClr val="tx1"/>
                </a:solidFill>
              </a:rPr>
              <a:t> lacus, </a:t>
            </a:r>
            <a:r>
              <a:rPr lang="en-US" dirty="0" err="1">
                <a:solidFill>
                  <a:schemeClr val="tx1"/>
                </a:solidFill>
              </a:rPr>
              <a:t>ut</a:t>
            </a:r>
            <a:r>
              <a:rPr lang="en-US" dirty="0">
                <a:solidFill>
                  <a:schemeClr val="tx1"/>
                </a:solidFill>
              </a:rPr>
              <a:t> </a:t>
            </a:r>
            <a:r>
              <a:rPr lang="en-US" dirty="0" err="1">
                <a:solidFill>
                  <a:schemeClr val="tx1"/>
                </a:solidFill>
              </a:rPr>
              <a:t>auctor</a:t>
            </a:r>
            <a:r>
              <a:rPr lang="en-US" dirty="0">
                <a:solidFill>
                  <a:schemeClr val="tx1"/>
                </a:solidFill>
              </a:rPr>
              <a:t> ante.</a:t>
            </a:r>
          </a:p>
        </p:txBody>
      </p:sp>
      <p:sp>
        <p:nvSpPr>
          <p:cNvPr id="5" name="TextBox 4"/>
          <p:cNvSpPr txBox="1"/>
          <p:nvPr/>
        </p:nvSpPr>
        <p:spPr>
          <a:xfrm>
            <a:off x="819624" y="1135621"/>
            <a:ext cx="10478449" cy="1274195"/>
          </a:xfrm>
          <a:prstGeom prst="rect">
            <a:avLst/>
          </a:prstGeom>
          <a:noFill/>
        </p:spPr>
        <p:txBody>
          <a:bodyPr wrap="square" rtlCol="0">
            <a:spAutoFit/>
          </a:bodyPr>
          <a:lstStyle/>
          <a:p>
            <a:pPr algn="just">
              <a:lnSpc>
                <a:spcPct val="120000"/>
              </a:lnSpc>
            </a:pPr>
            <a:r>
              <a:rPr lang="en-US" sz="1600" dirty="0">
                <a:solidFill>
                  <a:schemeClr val="tx1">
                    <a:lumMod val="85000"/>
                    <a:lumOff val="15000"/>
                  </a:schemeClr>
                </a:solidFill>
                <a:latin typeface="+mj-lt"/>
                <a:ea typeface="Montserrat Light" charset="0"/>
                <a:cs typeface="Montserrat Light" charset="0"/>
              </a:rPr>
              <a:t>Contrary to popular belief, </a:t>
            </a:r>
            <a:r>
              <a:rPr lang="en-US" sz="1600" dirty="0">
                <a:solidFill>
                  <a:schemeClr val="tx1">
                    <a:lumMod val="85000"/>
                    <a:lumOff val="15000"/>
                  </a:schemeClr>
                </a:solidFill>
                <a:ea typeface="Montserrat Light" charset="0"/>
                <a:cs typeface="Montserrat Light" charset="0"/>
              </a:rPr>
              <a:t>Lorem Ipsum is not simply random text. It has roots in a piece of classical Latin literature from 45 BC. </a:t>
            </a:r>
            <a:r>
              <a:rPr lang="en-US" sz="1600" dirty="0" err="1">
                <a:solidFill>
                  <a:schemeClr val="tx1">
                    <a:lumMod val="85000"/>
                    <a:lumOff val="15000"/>
                  </a:schemeClr>
                </a:solidFill>
                <a:ea typeface="Montserrat Light" charset="0"/>
                <a:cs typeface="Montserrat Light" charset="0"/>
              </a:rPr>
              <a:t>Cras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laoreet</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mauris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eget</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pharetra</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auctor</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Donec</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lacinia</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est</a:t>
            </a:r>
            <a:r>
              <a:rPr lang="en-US" sz="1600" dirty="0">
                <a:solidFill>
                  <a:schemeClr val="tx1">
                    <a:lumMod val="85000"/>
                    <a:lumOff val="15000"/>
                  </a:schemeClr>
                </a:solidFill>
                <a:ea typeface="Montserrat Light" charset="0"/>
                <a:cs typeface="Montserrat Light" charset="0"/>
              </a:rPr>
              <a:t> id </a:t>
            </a:r>
            <a:r>
              <a:rPr lang="en-US" sz="1600" dirty="0" err="1">
                <a:solidFill>
                  <a:schemeClr val="tx1">
                    <a:lumMod val="85000"/>
                    <a:lumOff val="15000"/>
                  </a:schemeClr>
                </a:solidFill>
                <a:ea typeface="Montserrat Light" charset="0"/>
                <a:cs typeface="Montserrat Light" charset="0"/>
              </a:rPr>
              <a:t>euismod</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eleifend</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Quisque</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condimentum</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varius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ullamcorper</a:t>
            </a:r>
            <a:r>
              <a:rPr lang="en-US" sz="1600" dirty="0">
                <a:solidFill>
                  <a:schemeClr val="tx1">
                    <a:lumMod val="85000"/>
                    <a:lumOff val="15000"/>
                  </a:schemeClr>
                </a:solidFill>
                <a:ea typeface="Montserrat Light" charset="0"/>
                <a:cs typeface="Montserrat Light" charset="0"/>
              </a:rPr>
              <a:t>. </a:t>
            </a:r>
          </a:p>
          <a:p>
            <a:pPr algn="just">
              <a:lnSpc>
                <a:spcPct val="120000"/>
              </a:lnSpc>
            </a:pPr>
            <a:endParaRPr lang="en-US" sz="1600" dirty="0">
              <a:solidFill>
                <a:schemeClr val="tx1">
                  <a:lumMod val="85000"/>
                  <a:lumOff val="15000"/>
                </a:schemeClr>
              </a:solidFill>
              <a:ea typeface="Montserrat Light" charset="0"/>
              <a:cs typeface="Montserrat Light" charset="0"/>
            </a:endParaRPr>
          </a:p>
        </p:txBody>
      </p:sp>
    </p:spTree>
    <p:extLst>
      <p:ext uri="{BB962C8B-B14F-4D97-AF65-F5344CB8AC3E}">
        <p14:creationId xmlns:p14="http://schemas.microsoft.com/office/powerpoint/2010/main" val="1698487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column text</a:t>
            </a:r>
          </a:p>
        </p:txBody>
      </p:sp>
      <p:sp>
        <p:nvSpPr>
          <p:cNvPr id="3" name="Slide Number Placeholder 2"/>
          <p:cNvSpPr>
            <a:spLocks noGrp="1"/>
          </p:cNvSpPr>
          <p:nvPr>
            <p:ph type="sldNum" sz="quarter" idx="12"/>
          </p:nvPr>
        </p:nvSpPr>
        <p:spPr/>
        <p:txBody>
          <a:bodyPr/>
          <a:lstStyle/>
          <a:p>
            <a:fld id="{07498877-FAF1-8644-AEDA-BD536F4A9B70}" type="slidenum">
              <a:rPr lang="en-US" smtClean="0"/>
              <a:t>18</a:t>
            </a:fld>
            <a:endParaRPr lang="en-US"/>
          </a:p>
        </p:txBody>
      </p:sp>
      <p:sp>
        <p:nvSpPr>
          <p:cNvPr id="6" name="Text Placeholder 5"/>
          <p:cNvSpPr>
            <a:spLocks noGrp="1"/>
          </p:cNvSpPr>
          <p:nvPr>
            <p:ph type="body" sz="quarter" idx="13"/>
          </p:nvPr>
        </p:nvSpPr>
        <p:spPr/>
        <p:txBody>
          <a:bodyPr/>
          <a:lstStyle/>
          <a:p>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adipiscing</a:t>
            </a:r>
            <a:r>
              <a:rPr lang="en-US" dirty="0">
                <a:solidFill>
                  <a:schemeClr val="tx1"/>
                </a:solidFill>
              </a:rPr>
              <a:t> </a:t>
            </a:r>
            <a:r>
              <a:rPr lang="en-US" dirty="0" err="1">
                <a:solidFill>
                  <a:schemeClr val="tx1"/>
                </a:solidFill>
              </a:rPr>
              <a:t>elit</a:t>
            </a:r>
            <a:r>
              <a:rPr lang="en-US" dirty="0">
                <a:solidFill>
                  <a:schemeClr val="tx1"/>
                </a:solidFill>
              </a:rPr>
              <a:t>. </a:t>
            </a:r>
            <a:r>
              <a:rPr lang="en-US" dirty="0" err="1">
                <a:solidFill>
                  <a:schemeClr val="tx1"/>
                </a:solidFill>
              </a:rPr>
              <a:t>Etiam</a:t>
            </a:r>
            <a:r>
              <a:rPr lang="en-US" dirty="0">
                <a:solidFill>
                  <a:schemeClr val="tx1"/>
                </a:solidFill>
              </a:rPr>
              <a:t> et libero </a:t>
            </a:r>
            <a:r>
              <a:rPr lang="en-US" dirty="0" err="1">
                <a:solidFill>
                  <a:schemeClr val="tx1"/>
                </a:solidFill>
              </a:rPr>
              <a:t>quis</a:t>
            </a:r>
            <a:r>
              <a:rPr lang="en-US" dirty="0">
                <a:solidFill>
                  <a:schemeClr val="tx1"/>
                </a:solidFill>
              </a:rPr>
              <a:t> </a:t>
            </a:r>
            <a:r>
              <a:rPr lang="en-US" dirty="0" err="1">
                <a:solidFill>
                  <a:schemeClr val="tx1"/>
                </a:solidFill>
              </a:rPr>
              <a:t>risus</a:t>
            </a:r>
            <a:r>
              <a:rPr lang="en-US" dirty="0">
                <a:solidFill>
                  <a:schemeClr val="tx1"/>
                </a:solidFill>
              </a:rPr>
              <a:t> </a:t>
            </a:r>
            <a:r>
              <a:rPr lang="en-US" dirty="0" err="1">
                <a:solidFill>
                  <a:schemeClr val="tx1"/>
                </a:solidFill>
              </a:rPr>
              <a:t>finibus</a:t>
            </a:r>
            <a:r>
              <a:rPr lang="en-US" dirty="0">
                <a:solidFill>
                  <a:schemeClr val="tx1"/>
                </a:solidFill>
              </a:rPr>
              <a:t> </a:t>
            </a:r>
            <a:r>
              <a:rPr lang="en-US" dirty="0" err="1">
                <a:solidFill>
                  <a:schemeClr val="tx1"/>
                </a:solidFill>
              </a:rPr>
              <a:t>sollicitudin</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nibh</a:t>
            </a:r>
            <a:r>
              <a:rPr lang="en-US" dirty="0">
                <a:solidFill>
                  <a:schemeClr val="tx1"/>
                </a:solidFill>
              </a:rPr>
              <a:t>. </a:t>
            </a:r>
            <a:r>
              <a:rPr lang="en-US" dirty="0" err="1">
                <a:solidFill>
                  <a:schemeClr val="tx1"/>
                </a:solidFill>
              </a:rPr>
              <a:t>Praesent</a:t>
            </a:r>
            <a:r>
              <a:rPr lang="en-US" dirty="0">
                <a:solidFill>
                  <a:schemeClr val="tx1"/>
                </a:solidFill>
              </a:rPr>
              <a:t> </a:t>
            </a:r>
            <a:r>
              <a:rPr lang="en-US" dirty="0" err="1">
                <a:solidFill>
                  <a:schemeClr val="tx1"/>
                </a:solidFill>
              </a:rPr>
              <a:t>condimentum</a:t>
            </a:r>
            <a:r>
              <a:rPr lang="en-US" dirty="0">
                <a:solidFill>
                  <a:schemeClr val="tx1"/>
                </a:solidFill>
              </a:rPr>
              <a:t> </a:t>
            </a:r>
            <a:r>
              <a:rPr lang="en-US" dirty="0" err="1">
                <a:solidFill>
                  <a:schemeClr val="tx1"/>
                </a:solidFill>
              </a:rPr>
              <a:t>arcu</a:t>
            </a:r>
            <a:r>
              <a:rPr lang="en-US" dirty="0">
                <a:solidFill>
                  <a:schemeClr val="tx1"/>
                </a:solidFill>
              </a:rPr>
              <a:t> </a:t>
            </a:r>
            <a:r>
              <a:rPr lang="en-US" dirty="0" err="1">
                <a:solidFill>
                  <a:schemeClr val="tx1"/>
                </a:solidFill>
              </a:rPr>
              <a:t>sed</a:t>
            </a:r>
            <a:r>
              <a:rPr lang="en-US" dirty="0">
                <a:solidFill>
                  <a:schemeClr val="tx1"/>
                </a:solidFill>
              </a:rPr>
              <a:t> </a:t>
            </a:r>
            <a:r>
              <a:rPr lang="en-US" dirty="0" err="1">
                <a:solidFill>
                  <a:schemeClr val="tx1"/>
                </a:solidFill>
              </a:rPr>
              <a:t>congue</a:t>
            </a:r>
            <a:r>
              <a:rPr lang="en-US" dirty="0">
                <a:solidFill>
                  <a:schemeClr val="tx1"/>
                </a:solidFill>
              </a:rPr>
              <a:t> </a:t>
            </a:r>
            <a:r>
              <a:rPr lang="en-US" dirty="0" err="1">
                <a:solidFill>
                  <a:schemeClr val="tx1"/>
                </a:solidFill>
              </a:rPr>
              <a:t>bibendum</a:t>
            </a:r>
            <a:r>
              <a:rPr lang="en-US" dirty="0">
                <a:solidFill>
                  <a:schemeClr val="tx1"/>
                </a:solidFill>
              </a:rPr>
              <a:t>. </a:t>
            </a:r>
            <a:r>
              <a:rPr lang="en-US" dirty="0" err="1">
                <a:solidFill>
                  <a:schemeClr val="tx1"/>
                </a:solidFill>
              </a:rPr>
              <a:t>Nulla</a:t>
            </a:r>
            <a:r>
              <a:rPr lang="en-US" dirty="0">
                <a:solidFill>
                  <a:schemeClr val="tx1"/>
                </a:solidFill>
              </a:rPr>
              <a:t> </a:t>
            </a:r>
            <a:r>
              <a:rPr lang="en-US" dirty="0" err="1">
                <a:solidFill>
                  <a:schemeClr val="tx1"/>
                </a:solidFill>
              </a:rPr>
              <a:t>facilisi</a:t>
            </a:r>
            <a:r>
              <a:rPr lang="en-US" dirty="0">
                <a:solidFill>
                  <a:schemeClr val="tx1"/>
                </a:solidFill>
              </a:rPr>
              <a:t>. </a:t>
            </a:r>
            <a:r>
              <a:rPr lang="en-US" dirty="0" err="1">
                <a:solidFill>
                  <a:schemeClr val="tx1"/>
                </a:solidFill>
              </a:rPr>
              <a:t>Curabitur</a:t>
            </a:r>
            <a:r>
              <a:rPr lang="en-US" dirty="0">
                <a:solidFill>
                  <a:schemeClr val="tx1"/>
                </a:solidFill>
              </a:rPr>
              <a:t> </a:t>
            </a:r>
            <a:r>
              <a:rPr lang="en-US" dirty="0" err="1">
                <a:solidFill>
                  <a:schemeClr val="tx1"/>
                </a:solidFill>
              </a:rPr>
              <a:t>pretium</a:t>
            </a:r>
            <a:r>
              <a:rPr lang="en-US" dirty="0">
                <a:solidFill>
                  <a:schemeClr val="tx1"/>
                </a:solidFill>
              </a:rPr>
              <a:t> ante </a:t>
            </a:r>
            <a:r>
              <a:rPr lang="en-US" dirty="0" err="1">
                <a:solidFill>
                  <a:schemeClr val="tx1"/>
                </a:solidFill>
              </a:rPr>
              <a:t>tincidunt</a:t>
            </a:r>
            <a:r>
              <a:rPr lang="en-US" dirty="0">
                <a:solidFill>
                  <a:schemeClr val="tx1"/>
                </a:solidFill>
              </a:rPr>
              <a:t>, </a:t>
            </a:r>
            <a:r>
              <a:rPr lang="en-US" dirty="0" err="1">
                <a:solidFill>
                  <a:schemeClr val="tx1"/>
                </a:solidFill>
              </a:rPr>
              <a:t>rhoncus</a:t>
            </a:r>
            <a:r>
              <a:rPr lang="en-US" dirty="0">
                <a:solidFill>
                  <a:schemeClr val="tx1"/>
                </a:solidFill>
              </a:rPr>
              <a:t> ante </a:t>
            </a:r>
            <a:r>
              <a:rPr lang="en-US" dirty="0" err="1">
                <a:solidFill>
                  <a:schemeClr val="tx1"/>
                </a:solidFill>
              </a:rPr>
              <a:t>sed</a:t>
            </a:r>
            <a:r>
              <a:rPr lang="en-US" dirty="0">
                <a:solidFill>
                  <a:schemeClr val="tx1"/>
                </a:solidFill>
              </a:rPr>
              <a:t>, </a:t>
            </a:r>
            <a:r>
              <a:rPr lang="en-US" dirty="0" err="1">
                <a:solidFill>
                  <a:schemeClr val="tx1"/>
                </a:solidFill>
              </a:rPr>
              <a:t>vulputate</a:t>
            </a:r>
            <a:r>
              <a:rPr lang="en-US" dirty="0">
                <a:solidFill>
                  <a:schemeClr val="tx1"/>
                </a:solidFill>
              </a:rPr>
              <a:t> </a:t>
            </a:r>
            <a:r>
              <a:rPr lang="en-US" dirty="0" err="1">
                <a:solidFill>
                  <a:schemeClr val="tx1"/>
                </a:solidFill>
              </a:rPr>
              <a:t>tortor</a:t>
            </a:r>
            <a:r>
              <a:rPr lang="en-US" dirty="0">
                <a:solidFill>
                  <a:schemeClr val="tx1"/>
                </a:solidFill>
              </a:rPr>
              <a:t>. </a:t>
            </a:r>
          </a:p>
          <a:p>
            <a:endParaRPr lang="en-US" dirty="0">
              <a:solidFill>
                <a:schemeClr val="tx1"/>
              </a:solidFill>
            </a:endParaRPr>
          </a:p>
          <a:p>
            <a:r>
              <a:rPr lang="en-US" dirty="0" err="1">
                <a:solidFill>
                  <a:schemeClr val="tx1"/>
                </a:solidFill>
              </a:rPr>
              <a:t>Sed</a:t>
            </a:r>
            <a:r>
              <a:rPr lang="en-US" dirty="0">
                <a:solidFill>
                  <a:schemeClr val="tx1"/>
                </a:solidFill>
              </a:rPr>
              <a:t> </a:t>
            </a:r>
            <a:r>
              <a:rPr lang="en-US" dirty="0" err="1">
                <a:solidFill>
                  <a:schemeClr val="tx1"/>
                </a:solidFill>
              </a:rPr>
              <a:t>molestie</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purus</a:t>
            </a:r>
            <a:r>
              <a:rPr lang="en-US" dirty="0">
                <a:solidFill>
                  <a:schemeClr val="tx1"/>
                </a:solidFill>
              </a:rPr>
              <a:t>, et </a:t>
            </a:r>
            <a:r>
              <a:rPr lang="en-US" dirty="0" err="1">
                <a:solidFill>
                  <a:schemeClr val="tx1"/>
                </a:solidFill>
              </a:rPr>
              <a:t>aliquam</a:t>
            </a:r>
            <a:r>
              <a:rPr lang="en-US" dirty="0">
                <a:solidFill>
                  <a:schemeClr val="tx1"/>
                </a:solidFill>
              </a:rPr>
              <a:t> </a:t>
            </a:r>
            <a:r>
              <a:rPr lang="en-US" dirty="0" err="1">
                <a:solidFill>
                  <a:schemeClr val="tx1"/>
                </a:solidFill>
              </a:rPr>
              <a:t>velit</a:t>
            </a:r>
            <a:r>
              <a:rPr lang="en-US" dirty="0">
                <a:solidFill>
                  <a:schemeClr val="tx1"/>
                </a:solidFill>
              </a:rPr>
              <a:t> </a:t>
            </a:r>
            <a:r>
              <a:rPr lang="en-US" dirty="0" err="1">
                <a:solidFill>
                  <a:schemeClr val="tx1"/>
                </a:solidFill>
              </a:rPr>
              <a:t>porttitor</a:t>
            </a:r>
            <a:r>
              <a:rPr lang="en-US" dirty="0">
                <a:solidFill>
                  <a:schemeClr val="tx1"/>
                </a:solidFill>
              </a:rPr>
              <a:t> sed. </a:t>
            </a:r>
            <a:r>
              <a:rPr lang="en-US" dirty="0" err="1">
                <a:solidFill>
                  <a:schemeClr val="tx1"/>
                </a:solidFill>
              </a:rPr>
              <a:t>Quisque</a:t>
            </a:r>
            <a:r>
              <a:rPr lang="en-US" dirty="0">
                <a:solidFill>
                  <a:schemeClr val="tx1"/>
                </a:solidFill>
              </a:rPr>
              <a:t> </a:t>
            </a:r>
            <a:r>
              <a:rPr lang="en-US" dirty="0" err="1">
                <a:solidFill>
                  <a:schemeClr val="tx1"/>
                </a:solidFill>
              </a:rPr>
              <a:t>vulputate</a:t>
            </a:r>
            <a:r>
              <a:rPr lang="en-US" dirty="0">
                <a:solidFill>
                  <a:schemeClr val="tx1"/>
                </a:solidFill>
              </a:rPr>
              <a:t> </a:t>
            </a:r>
            <a:r>
              <a:rPr lang="en-US" dirty="0" err="1">
                <a:solidFill>
                  <a:schemeClr val="tx1"/>
                </a:solidFill>
              </a:rPr>
              <a:t>elit</a:t>
            </a:r>
            <a:r>
              <a:rPr lang="en-US" dirty="0">
                <a:solidFill>
                  <a:schemeClr val="tx1"/>
                </a:solidFill>
              </a:rPr>
              <a:t> </a:t>
            </a:r>
            <a:r>
              <a:rPr lang="en-US" dirty="0" err="1">
                <a:solidFill>
                  <a:schemeClr val="tx1"/>
                </a:solidFill>
              </a:rPr>
              <a:t>nec</a:t>
            </a:r>
            <a:r>
              <a:rPr lang="en-US" dirty="0">
                <a:solidFill>
                  <a:schemeClr val="tx1"/>
                </a:solidFill>
              </a:rPr>
              <a:t> semper </a:t>
            </a:r>
            <a:r>
              <a:rPr lang="en-US" dirty="0" err="1">
                <a:solidFill>
                  <a:schemeClr val="tx1"/>
                </a:solidFill>
              </a:rPr>
              <a:t>pharetra</a:t>
            </a:r>
            <a:r>
              <a:rPr lang="en-US" dirty="0">
                <a:solidFill>
                  <a:schemeClr val="tx1"/>
                </a:solidFill>
              </a:rPr>
              <a:t>. </a:t>
            </a:r>
            <a:r>
              <a:rPr lang="en-US" dirty="0" err="1">
                <a:solidFill>
                  <a:schemeClr val="tx1"/>
                </a:solidFill>
              </a:rPr>
              <a:t>Suspendisse</a:t>
            </a:r>
            <a:r>
              <a:rPr lang="en-US" dirty="0">
                <a:solidFill>
                  <a:schemeClr val="tx1"/>
                </a:solidFill>
              </a:rPr>
              <a:t> </a:t>
            </a:r>
            <a:r>
              <a:rPr lang="en-US" dirty="0" err="1">
                <a:solidFill>
                  <a:schemeClr val="tx1"/>
                </a:solidFill>
              </a:rPr>
              <a:t>finibus</a:t>
            </a:r>
            <a:r>
              <a:rPr lang="en-US" dirty="0">
                <a:solidFill>
                  <a:schemeClr val="tx1"/>
                </a:solidFill>
              </a:rPr>
              <a:t> </a:t>
            </a:r>
            <a:r>
              <a:rPr lang="en-US" dirty="0" err="1">
                <a:solidFill>
                  <a:schemeClr val="tx1"/>
                </a:solidFill>
              </a:rPr>
              <a:t>sed</a:t>
            </a:r>
            <a:r>
              <a:rPr lang="en-US" dirty="0">
                <a:solidFill>
                  <a:schemeClr val="tx1"/>
                </a:solidFill>
              </a:rPr>
              <a:t> ante vitae </a:t>
            </a:r>
            <a:r>
              <a:rPr lang="en-US" dirty="0" err="1">
                <a:solidFill>
                  <a:schemeClr val="tx1"/>
                </a:solidFill>
              </a:rPr>
              <a:t>eleifend</a:t>
            </a:r>
            <a:r>
              <a:rPr lang="en-US" dirty="0">
                <a:solidFill>
                  <a:schemeClr val="tx1"/>
                </a:solidFill>
              </a:rPr>
              <a:t>. </a:t>
            </a:r>
            <a:r>
              <a:rPr lang="en-US" dirty="0" err="1">
                <a:solidFill>
                  <a:schemeClr val="tx1"/>
                </a:solidFill>
              </a:rPr>
              <a:t>Donec</a:t>
            </a:r>
            <a:r>
              <a:rPr lang="en-US" dirty="0">
                <a:solidFill>
                  <a:schemeClr val="tx1"/>
                </a:solidFill>
              </a:rPr>
              <a:t> </a:t>
            </a:r>
            <a:r>
              <a:rPr lang="en-US" dirty="0" err="1">
                <a:solidFill>
                  <a:schemeClr val="tx1"/>
                </a:solidFill>
              </a:rPr>
              <a:t>eleifend</a:t>
            </a:r>
            <a:r>
              <a:rPr lang="en-US" dirty="0">
                <a:solidFill>
                  <a:schemeClr val="tx1"/>
                </a:solidFill>
              </a:rPr>
              <a:t> </a:t>
            </a:r>
            <a:r>
              <a:rPr lang="en-US" dirty="0" err="1">
                <a:solidFill>
                  <a:schemeClr val="tx1"/>
                </a:solidFill>
              </a:rPr>
              <a:t>egestas</a:t>
            </a:r>
            <a:r>
              <a:rPr lang="en-US" dirty="0">
                <a:solidFill>
                  <a:schemeClr val="tx1"/>
                </a:solidFill>
              </a:rPr>
              <a:t> </a:t>
            </a:r>
            <a:r>
              <a:rPr lang="en-US" dirty="0" err="1">
                <a:solidFill>
                  <a:schemeClr val="tx1"/>
                </a:solidFill>
              </a:rPr>
              <a:t>commodo</a:t>
            </a:r>
            <a:r>
              <a:rPr lang="en-US" dirty="0">
                <a:solidFill>
                  <a:schemeClr val="tx1"/>
                </a:solidFill>
              </a:rPr>
              <a:t>. Nam </a:t>
            </a:r>
            <a:r>
              <a:rPr lang="en-US" dirty="0" err="1">
                <a:solidFill>
                  <a:schemeClr val="tx1"/>
                </a:solidFill>
              </a:rPr>
              <a:t>lorem</a:t>
            </a:r>
            <a:r>
              <a:rPr lang="en-US" dirty="0">
                <a:solidFill>
                  <a:schemeClr val="tx1"/>
                </a:solidFill>
              </a:rPr>
              <a:t> dui, </a:t>
            </a:r>
            <a:r>
              <a:rPr lang="en-US" dirty="0" err="1">
                <a:solidFill>
                  <a:schemeClr val="tx1"/>
                </a:solidFill>
              </a:rPr>
              <a:t>vehicula</a:t>
            </a:r>
            <a:r>
              <a:rPr lang="en-US" dirty="0">
                <a:solidFill>
                  <a:schemeClr val="tx1"/>
                </a:solidFill>
              </a:rPr>
              <a:t> in tempus </a:t>
            </a:r>
            <a:r>
              <a:rPr lang="en-US" dirty="0" err="1">
                <a:solidFill>
                  <a:schemeClr val="tx1"/>
                </a:solidFill>
              </a:rPr>
              <a:t>tincidunt</a:t>
            </a:r>
            <a:r>
              <a:rPr lang="en-US" dirty="0">
                <a:solidFill>
                  <a:schemeClr val="tx1"/>
                </a:solidFill>
              </a:rPr>
              <a:t>, </a:t>
            </a:r>
            <a:r>
              <a:rPr lang="en-US" dirty="0" err="1">
                <a:solidFill>
                  <a:schemeClr val="tx1"/>
                </a:solidFill>
              </a:rPr>
              <a:t>consequat</a:t>
            </a:r>
            <a:r>
              <a:rPr lang="en-US" dirty="0">
                <a:solidFill>
                  <a:schemeClr val="tx1"/>
                </a:solidFill>
              </a:rPr>
              <a:t> at ante. </a:t>
            </a:r>
            <a:r>
              <a:rPr lang="en-US" dirty="0" err="1">
                <a:solidFill>
                  <a:schemeClr val="tx1"/>
                </a:solidFill>
              </a:rPr>
              <a:t>Morbi</a:t>
            </a:r>
            <a:r>
              <a:rPr lang="en-US" dirty="0">
                <a:solidFill>
                  <a:schemeClr val="tx1"/>
                </a:solidFill>
              </a:rPr>
              <a:t> </a:t>
            </a:r>
            <a:r>
              <a:rPr lang="en-US" dirty="0" err="1">
                <a:solidFill>
                  <a:schemeClr val="tx1"/>
                </a:solidFill>
              </a:rPr>
              <a:t>feugiat</a:t>
            </a:r>
            <a:r>
              <a:rPr lang="en-US" dirty="0">
                <a:solidFill>
                  <a:schemeClr val="tx1"/>
                </a:solidFill>
              </a:rPr>
              <a:t> nisi </a:t>
            </a:r>
            <a:r>
              <a:rPr lang="en-US" dirty="0" err="1">
                <a:solidFill>
                  <a:schemeClr val="tx1"/>
                </a:solidFill>
              </a:rPr>
              <a:t>sem</a:t>
            </a:r>
            <a:r>
              <a:rPr lang="en-US" dirty="0">
                <a:solidFill>
                  <a:schemeClr val="tx1"/>
                </a:solidFill>
              </a:rPr>
              <a:t>, </a:t>
            </a:r>
            <a:r>
              <a:rPr lang="en-US" dirty="0" err="1">
                <a:solidFill>
                  <a:schemeClr val="tx1"/>
                </a:solidFill>
              </a:rPr>
              <a:t>Mauris</a:t>
            </a:r>
            <a:r>
              <a:rPr lang="en-US" dirty="0">
                <a:solidFill>
                  <a:schemeClr val="tx1"/>
                </a:solidFill>
              </a:rPr>
              <a:t> </a:t>
            </a:r>
            <a:r>
              <a:rPr lang="en-US" dirty="0" err="1">
                <a:solidFill>
                  <a:schemeClr val="tx1"/>
                </a:solidFill>
              </a:rPr>
              <a:t>dapibus</a:t>
            </a:r>
            <a:r>
              <a:rPr lang="en-US" dirty="0">
                <a:solidFill>
                  <a:schemeClr val="tx1"/>
                </a:solidFill>
              </a:rPr>
              <a:t> </a:t>
            </a:r>
            <a:r>
              <a:rPr lang="en-US" dirty="0" err="1">
                <a:solidFill>
                  <a:schemeClr val="tx1"/>
                </a:solidFill>
              </a:rPr>
              <a:t>urna</a:t>
            </a:r>
            <a:r>
              <a:rPr lang="en-US" dirty="0">
                <a:solidFill>
                  <a:schemeClr val="tx1"/>
                </a:solidFill>
              </a:rPr>
              <a:t> </a:t>
            </a:r>
            <a:r>
              <a:rPr lang="en-US" dirty="0" err="1">
                <a:solidFill>
                  <a:schemeClr val="tx1"/>
                </a:solidFill>
              </a:rPr>
              <a:t>ut</a:t>
            </a:r>
            <a:r>
              <a:rPr lang="en-US" dirty="0">
                <a:solidFill>
                  <a:schemeClr val="tx1"/>
                </a:solidFill>
              </a:rPr>
              <a:t> ex </a:t>
            </a:r>
            <a:r>
              <a:rPr lang="en-US" dirty="0" err="1">
                <a:solidFill>
                  <a:schemeClr val="tx1"/>
                </a:solidFill>
              </a:rPr>
              <a:t>commodo</a:t>
            </a:r>
            <a:r>
              <a:rPr lang="en-US" dirty="0">
                <a:solidFill>
                  <a:schemeClr val="tx1"/>
                </a:solidFill>
              </a:rPr>
              <a:t>, non </a:t>
            </a:r>
            <a:r>
              <a:rPr lang="en-US" dirty="0" err="1">
                <a:solidFill>
                  <a:schemeClr val="tx1"/>
                </a:solidFill>
              </a:rPr>
              <a:t>elementum</a:t>
            </a:r>
            <a:r>
              <a:rPr lang="en-US" dirty="0">
                <a:solidFill>
                  <a:schemeClr val="tx1"/>
                </a:solidFill>
              </a:rPr>
              <a:t> libero</a:t>
            </a:r>
          </a:p>
          <a:p>
            <a:r>
              <a:rPr lang="en-US" dirty="0" err="1">
                <a:solidFill>
                  <a:schemeClr val="tx1"/>
                </a:solidFill>
              </a:rPr>
              <a:t>Quisque</a:t>
            </a:r>
            <a:r>
              <a:rPr lang="en-US" dirty="0">
                <a:solidFill>
                  <a:schemeClr val="tx1"/>
                </a:solidFill>
              </a:rPr>
              <a:t> </a:t>
            </a:r>
            <a:r>
              <a:rPr lang="en-US" dirty="0" err="1">
                <a:solidFill>
                  <a:schemeClr val="tx1"/>
                </a:solidFill>
              </a:rPr>
              <a:t>commodo</a:t>
            </a:r>
            <a:r>
              <a:rPr lang="en-US" dirty="0">
                <a:solidFill>
                  <a:schemeClr val="tx1"/>
                </a:solidFill>
              </a:rPr>
              <a:t> lacus </a:t>
            </a:r>
            <a:r>
              <a:rPr lang="en-US" dirty="0" err="1">
                <a:solidFill>
                  <a:schemeClr val="tx1"/>
                </a:solidFill>
              </a:rPr>
              <a:t>sed</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condimentum</a:t>
            </a:r>
            <a:r>
              <a:rPr lang="en-US" dirty="0">
                <a:solidFill>
                  <a:schemeClr val="tx1"/>
                </a:solidFill>
              </a:rPr>
              <a:t> </a:t>
            </a:r>
            <a:r>
              <a:rPr lang="en-US" dirty="0" err="1">
                <a:solidFill>
                  <a:schemeClr val="tx1"/>
                </a:solidFill>
              </a:rPr>
              <a:t>cursus</a:t>
            </a:r>
            <a:r>
              <a:rPr lang="en-US" dirty="0">
                <a:solidFill>
                  <a:schemeClr val="tx1"/>
                </a:solidFill>
              </a:rPr>
              <a:t>. </a:t>
            </a:r>
            <a:r>
              <a:rPr lang="en-US" dirty="0" err="1">
                <a:solidFill>
                  <a:schemeClr val="tx1"/>
                </a:solidFill>
              </a:rPr>
              <a:t>Praesent</a:t>
            </a:r>
            <a:r>
              <a:rPr lang="en-US" dirty="0">
                <a:solidFill>
                  <a:schemeClr val="tx1"/>
                </a:solidFill>
              </a:rPr>
              <a:t> a </a:t>
            </a:r>
            <a:r>
              <a:rPr lang="en-US" dirty="0" err="1">
                <a:solidFill>
                  <a:schemeClr val="tx1"/>
                </a:solidFill>
              </a:rPr>
              <a:t>diam</a:t>
            </a:r>
            <a:r>
              <a:rPr lang="en-US" dirty="0">
                <a:solidFill>
                  <a:schemeClr val="tx1"/>
                </a:solidFill>
              </a:rPr>
              <a:t> </a:t>
            </a:r>
            <a:r>
              <a:rPr lang="en-US" dirty="0" err="1">
                <a:solidFill>
                  <a:schemeClr val="tx1"/>
                </a:solidFill>
              </a:rPr>
              <a:t>neque</a:t>
            </a:r>
            <a:r>
              <a:rPr lang="en-US" dirty="0">
                <a:solidFill>
                  <a:schemeClr val="tx1"/>
                </a:solidFill>
              </a:rPr>
              <a:t>. </a:t>
            </a:r>
            <a:r>
              <a:rPr lang="en-US" dirty="0" err="1">
                <a:solidFill>
                  <a:schemeClr val="tx1"/>
                </a:solidFill>
              </a:rPr>
              <a:t>Aenean</a:t>
            </a:r>
            <a:r>
              <a:rPr lang="en-US" dirty="0">
                <a:solidFill>
                  <a:schemeClr val="tx1"/>
                </a:solidFill>
              </a:rPr>
              <a:t> </a:t>
            </a:r>
            <a:r>
              <a:rPr lang="en-US" dirty="0" err="1">
                <a:solidFill>
                  <a:schemeClr val="tx1"/>
                </a:solidFill>
              </a:rPr>
              <a:t>ultricies</a:t>
            </a:r>
            <a:r>
              <a:rPr lang="en-US" dirty="0">
                <a:solidFill>
                  <a:schemeClr val="tx1"/>
                </a:solidFill>
              </a:rPr>
              <a:t> </a:t>
            </a:r>
            <a:r>
              <a:rPr lang="en-US" dirty="0" err="1">
                <a:solidFill>
                  <a:schemeClr val="tx1"/>
                </a:solidFill>
              </a:rPr>
              <a:t>eu</a:t>
            </a:r>
            <a:r>
              <a:rPr lang="en-US" dirty="0">
                <a:solidFill>
                  <a:schemeClr val="tx1"/>
                </a:solidFill>
              </a:rPr>
              <a:t> </a:t>
            </a:r>
            <a:r>
              <a:rPr lang="en-US" dirty="0" err="1">
                <a:solidFill>
                  <a:schemeClr val="tx1"/>
                </a:solidFill>
              </a:rPr>
              <a:t>orci</a:t>
            </a:r>
            <a:r>
              <a:rPr lang="en-US" dirty="0">
                <a:solidFill>
                  <a:schemeClr val="tx1"/>
                </a:solidFill>
              </a:rPr>
              <a:t> id </a:t>
            </a:r>
            <a:r>
              <a:rPr lang="en-US" dirty="0" err="1">
                <a:solidFill>
                  <a:schemeClr val="tx1"/>
                </a:solidFill>
              </a:rPr>
              <a:t>euismod</a:t>
            </a:r>
            <a:r>
              <a:rPr lang="en-US" dirty="0">
                <a:solidFill>
                  <a:schemeClr val="tx1"/>
                </a:solidFill>
              </a:rPr>
              <a:t>. Integer </a:t>
            </a:r>
            <a:r>
              <a:rPr lang="en-US" dirty="0" err="1">
                <a:solidFill>
                  <a:schemeClr val="tx1"/>
                </a:solidFill>
              </a:rPr>
              <a:t>eleifend</a:t>
            </a:r>
            <a:r>
              <a:rPr lang="en-US" dirty="0">
                <a:solidFill>
                  <a:schemeClr val="tx1"/>
                </a:solidFill>
              </a:rPr>
              <a:t>, lacus </a:t>
            </a:r>
            <a:r>
              <a:rPr lang="en-US" dirty="0" err="1">
                <a:solidFill>
                  <a:schemeClr val="tx1"/>
                </a:solidFill>
              </a:rPr>
              <a:t>quis</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posuere</a:t>
            </a:r>
            <a:r>
              <a:rPr lang="en-US" dirty="0">
                <a:solidFill>
                  <a:schemeClr val="tx1"/>
                </a:solidFill>
              </a:rPr>
              <a:t>, </a:t>
            </a:r>
            <a:r>
              <a:rPr lang="en-US" dirty="0" err="1">
                <a:solidFill>
                  <a:schemeClr val="tx1"/>
                </a:solidFill>
              </a:rPr>
              <a:t>nisl</a:t>
            </a:r>
            <a:r>
              <a:rPr lang="en-US" dirty="0">
                <a:solidFill>
                  <a:schemeClr val="tx1"/>
                </a:solidFill>
              </a:rPr>
              <a:t> </a:t>
            </a:r>
            <a:r>
              <a:rPr lang="en-US" dirty="0" err="1">
                <a:solidFill>
                  <a:schemeClr val="tx1"/>
                </a:solidFill>
              </a:rPr>
              <a:t>neque</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justo</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suscipit</a:t>
            </a:r>
            <a:r>
              <a:rPr lang="en-US" dirty="0">
                <a:solidFill>
                  <a:schemeClr val="tx1"/>
                </a:solidFill>
              </a:rPr>
              <a:t> libero </a:t>
            </a:r>
            <a:r>
              <a:rPr lang="en-US" dirty="0" err="1">
                <a:solidFill>
                  <a:schemeClr val="tx1"/>
                </a:solidFill>
              </a:rPr>
              <a:t>odio</a:t>
            </a:r>
            <a:r>
              <a:rPr lang="en-US" dirty="0">
                <a:solidFill>
                  <a:schemeClr val="tx1"/>
                </a:solidFill>
              </a:rPr>
              <a:t> </a:t>
            </a:r>
            <a:r>
              <a:rPr lang="en-US" dirty="0" err="1">
                <a:solidFill>
                  <a:schemeClr val="tx1"/>
                </a:solidFill>
              </a:rPr>
              <a:t>ut</a:t>
            </a:r>
            <a:r>
              <a:rPr lang="en-US" dirty="0">
                <a:solidFill>
                  <a:schemeClr val="tx1"/>
                </a:solidFill>
              </a:rPr>
              <a:t> quam. Nam </a:t>
            </a:r>
            <a:r>
              <a:rPr lang="en-US" dirty="0" err="1">
                <a:solidFill>
                  <a:schemeClr val="tx1"/>
                </a:solidFill>
              </a:rPr>
              <a:t>auctor</a:t>
            </a:r>
            <a:r>
              <a:rPr lang="en-US" dirty="0">
                <a:solidFill>
                  <a:schemeClr val="tx1"/>
                </a:solidFill>
              </a:rPr>
              <a:t>, </a:t>
            </a:r>
            <a:r>
              <a:rPr lang="en-US" dirty="0" err="1">
                <a:solidFill>
                  <a:schemeClr val="tx1"/>
                </a:solidFill>
              </a:rPr>
              <a:t>leo</a:t>
            </a:r>
            <a:r>
              <a:rPr lang="en-US" dirty="0">
                <a:solidFill>
                  <a:schemeClr val="tx1"/>
                </a:solidFill>
              </a:rPr>
              <a:t> a </a:t>
            </a:r>
            <a:r>
              <a:rPr lang="en-US" dirty="0" err="1">
                <a:solidFill>
                  <a:schemeClr val="tx1"/>
                </a:solidFill>
              </a:rPr>
              <a:t>volutpat</a:t>
            </a:r>
            <a:r>
              <a:rPr lang="en-US" dirty="0">
                <a:solidFill>
                  <a:schemeClr val="tx1"/>
                </a:solidFill>
              </a:rPr>
              <a:t> </a:t>
            </a:r>
            <a:r>
              <a:rPr lang="en-US" dirty="0" err="1">
                <a:solidFill>
                  <a:schemeClr val="tx1"/>
                </a:solidFill>
              </a:rPr>
              <a:t>rhoncus</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arcu</a:t>
            </a:r>
            <a:r>
              <a:rPr lang="en-US" dirty="0">
                <a:solidFill>
                  <a:schemeClr val="tx1"/>
                </a:solidFill>
              </a:rPr>
              <a:t> </a:t>
            </a:r>
            <a:r>
              <a:rPr lang="en-US" dirty="0" err="1">
                <a:solidFill>
                  <a:schemeClr val="tx1"/>
                </a:solidFill>
              </a:rPr>
              <a:t>dignissim</a:t>
            </a:r>
            <a:r>
              <a:rPr lang="en-US" dirty="0">
                <a:solidFill>
                  <a:schemeClr val="tx1"/>
                </a:solidFill>
              </a:rPr>
              <a:t> </a:t>
            </a:r>
            <a:r>
              <a:rPr lang="en-US" dirty="0" err="1">
                <a:solidFill>
                  <a:schemeClr val="tx1"/>
                </a:solidFill>
              </a:rPr>
              <a:t>velit</a:t>
            </a:r>
            <a:r>
              <a:rPr lang="en-US" dirty="0">
                <a:solidFill>
                  <a:schemeClr val="tx1"/>
                </a:solidFill>
              </a:rPr>
              <a:t>, in </a:t>
            </a:r>
            <a:r>
              <a:rPr lang="en-US" dirty="0" err="1">
                <a:solidFill>
                  <a:schemeClr val="tx1"/>
                </a:solidFill>
              </a:rPr>
              <a:t>aliquet</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metus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tellus</a:t>
            </a:r>
            <a:r>
              <a:rPr lang="en-US" dirty="0">
                <a:solidFill>
                  <a:schemeClr val="tx1"/>
                </a:solidFill>
              </a:rPr>
              <a:t>. </a:t>
            </a:r>
            <a:r>
              <a:rPr lang="en-US" dirty="0" err="1">
                <a:solidFill>
                  <a:schemeClr val="tx1"/>
                </a:solidFill>
              </a:rPr>
              <a:t>Vestibulum</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lobortis</a:t>
            </a:r>
            <a:r>
              <a:rPr lang="en-US" dirty="0">
                <a:solidFill>
                  <a:schemeClr val="tx1"/>
                </a:solidFill>
              </a:rPr>
              <a:t> </a:t>
            </a:r>
            <a:r>
              <a:rPr lang="en-US" dirty="0" err="1">
                <a:solidFill>
                  <a:schemeClr val="tx1"/>
                </a:solidFill>
              </a:rPr>
              <a:t>augue</a:t>
            </a:r>
            <a:r>
              <a:rPr lang="en-US" dirty="0">
                <a:solidFill>
                  <a:schemeClr val="tx1"/>
                </a:solidFill>
              </a:rPr>
              <a:t>, at </a:t>
            </a:r>
            <a:r>
              <a:rPr lang="en-US" dirty="0" err="1">
                <a:solidFill>
                  <a:schemeClr val="tx1"/>
                </a:solidFill>
              </a:rPr>
              <a:t>interdum</a:t>
            </a:r>
            <a:r>
              <a:rPr lang="en-US" dirty="0">
                <a:solidFill>
                  <a:schemeClr val="tx1"/>
                </a:solidFill>
              </a:rPr>
              <a:t> </a:t>
            </a:r>
            <a:r>
              <a:rPr lang="en-US" dirty="0" err="1">
                <a:solidFill>
                  <a:schemeClr val="tx1"/>
                </a:solidFill>
              </a:rPr>
              <a:t>nisl</a:t>
            </a:r>
            <a:r>
              <a:rPr lang="en-US" dirty="0">
                <a:solidFill>
                  <a:schemeClr val="tx1"/>
                </a:solidFill>
              </a:rPr>
              <a:t>. </a:t>
            </a:r>
          </a:p>
          <a:p>
            <a:endParaRPr lang="en-US" dirty="0">
              <a:solidFill>
                <a:schemeClr val="tx1"/>
              </a:solidFill>
            </a:endParaRPr>
          </a:p>
          <a:p>
            <a:r>
              <a:rPr lang="en-US" dirty="0">
                <a:solidFill>
                  <a:schemeClr val="tx1"/>
                </a:solidFill>
              </a:rPr>
              <a:t>Maecenas </a:t>
            </a:r>
            <a:r>
              <a:rPr lang="en-US" dirty="0" err="1">
                <a:solidFill>
                  <a:schemeClr val="tx1"/>
                </a:solidFill>
              </a:rPr>
              <a:t>venenatis</a:t>
            </a:r>
            <a:r>
              <a:rPr lang="en-US" dirty="0">
                <a:solidFill>
                  <a:schemeClr val="tx1"/>
                </a:solidFill>
              </a:rPr>
              <a:t> </a:t>
            </a:r>
            <a:r>
              <a:rPr lang="en-US" dirty="0" err="1">
                <a:solidFill>
                  <a:schemeClr val="tx1"/>
                </a:solidFill>
              </a:rPr>
              <a:t>faucibus</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iaculis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Quisque</a:t>
            </a:r>
            <a:r>
              <a:rPr lang="en-US" dirty="0">
                <a:solidFill>
                  <a:schemeClr val="tx1"/>
                </a:solidFill>
              </a:rPr>
              <a:t> </a:t>
            </a:r>
            <a:r>
              <a:rPr lang="en-US" dirty="0" err="1">
                <a:solidFill>
                  <a:schemeClr val="tx1"/>
                </a:solidFill>
              </a:rPr>
              <a:t>mollis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placerat</a:t>
            </a:r>
            <a:r>
              <a:rPr lang="en-US" dirty="0">
                <a:solidFill>
                  <a:schemeClr val="tx1"/>
                </a:solidFill>
              </a:rPr>
              <a:t>, sit </a:t>
            </a:r>
            <a:r>
              <a:rPr lang="en-US" dirty="0" err="1">
                <a:solidFill>
                  <a:schemeClr val="tx1"/>
                </a:solidFill>
              </a:rPr>
              <a:t>amet</a:t>
            </a:r>
            <a:r>
              <a:rPr lang="en-US" dirty="0">
                <a:solidFill>
                  <a:schemeClr val="tx1"/>
                </a:solidFill>
              </a:rPr>
              <a:t> semper </a:t>
            </a:r>
            <a:r>
              <a:rPr lang="en-US" dirty="0" err="1">
                <a:solidFill>
                  <a:schemeClr val="tx1"/>
                </a:solidFill>
              </a:rPr>
              <a:t>diam</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Vivamus</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massa</a:t>
            </a:r>
            <a:r>
              <a:rPr lang="en-US" dirty="0">
                <a:solidFill>
                  <a:schemeClr val="tx1"/>
                </a:solidFill>
              </a:rPr>
              <a:t> </a:t>
            </a:r>
            <a:r>
              <a:rPr lang="en-US" dirty="0" err="1">
                <a:solidFill>
                  <a:schemeClr val="tx1"/>
                </a:solidFill>
              </a:rPr>
              <a:t>lectus</a:t>
            </a:r>
            <a:r>
              <a:rPr lang="en-US" dirty="0">
                <a:solidFill>
                  <a:schemeClr val="tx1"/>
                </a:solidFill>
              </a:rPr>
              <a:t>. Cras </a:t>
            </a:r>
            <a:r>
              <a:rPr lang="en-US" dirty="0" err="1">
                <a:solidFill>
                  <a:schemeClr val="tx1"/>
                </a:solidFill>
              </a:rPr>
              <a:t>laoreet</a:t>
            </a:r>
            <a:r>
              <a:rPr lang="en-US" dirty="0">
                <a:solidFill>
                  <a:schemeClr val="tx1"/>
                </a:solidFill>
              </a:rPr>
              <a:t> </a:t>
            </a:r>
            <a:r>
              <a:rPr lang="en-US" dirty="0" err="1">
                <a:solidFill>
                  <a:schemeClr val="tx1"/>
                </a:solidFill>
              </a:rPr>
              <a:t>mauris</a:t>
            </a:r>
            <a:r>
              <a:rPr lang="en-US" dirty="0">
                <a:solidFill>
                  <a:schemeClr val="tx1"/>
                </a:solidFill>
              </a:rPr>
              <a:t> </a:t>
            </a:r>
            <a:r>
              <a:rPr lang="en-US" dirty="0" err="1">
                <a:solidFill>
                  <a:schemeClr val="tx1"/>
                </a:solidFill>
              </a:rPr>
              <a:t>eget</a:t>
            </a:r>
            <a:r>
              <a:rPr lang="en-US" dirty="0">
                <a:solidFill>
                  <a:schemeClr val="tx1"/>
                </a:solidFill>
              </a:rPr>
              <a:t> pharetra </a:t>
            </a:r>
            <a:r>
              <a:rPr lang="en-US" dirty="0" err="1">
                <a:solidFill>
                  <a:schemeClr val="tx1"/>
                </a:solidFill>
              </a:rPr>
              <a:t>auctor</a:t>
            </a:r>
            <a:r>
              <a:rPr lang="en-US" dirty="0">
                <a:solidFill>
                  <a:schemeClr val="tx1"/>
                </a:solidFill>
              </a:rPr>
              <a:t>. </a:t>
            </a:r>
          </a:p>
          <a:p>
            <a:r>
              <a:rPr lang="en-US" dirty="0">
                <a:solidFill>
                  <a:schemeClr val="tx1"/>
                </a:solidFill>
              </a:rPr>
              <a:t>Nam </a:t>
            </a:r>
            <a:r>
              <a:rPr lang="en-US" dirty="0" err="1">
                <a:solidFill>
                  <a:schemeClr val="tx1"/>
                </a:solidFill>
              </a:rPr>
              <a:t>auctor</a:t>
            </a:r>
            <a:r>
              <a:rPr lang="en-US" dirty="0">
                <a:solidFill>
                  <a:schemeClr val="tx1"/>
                </a:solidFill>
              </a:rPr>
              <a:t>, </a:t>
            </a:r>
            <a:r>
              <a:rPr lang="en-US" dirty="0" err="1">
                <a:solidFill>
                  <a:schemeClr val="tx1"/>
                </a:solidFill>
              </a:rPr>
              <a:t>leo</a:t>
            </a:r>
            <a:r>
              <a:rPr lang="en-US" dirty="0">
                <a:solidFill>
                  <a:schemeClr val="tx1"/>
                </a:solidFill>
              </a:rPr>
              <a:t> a </a:t>
            </a:r>
            <a:r>
              <a:rPr lang="en-US" dirty="0" err="1">
                <a:solidFill>
                  <a:schemeClr val="tx1"/>
                </a:solidFill>
              </a:rPr>
              <a:t>volutpat</a:t>
            </a:r>
            <a:r>
              <a:rPr lang="en-US" dirty="0">
                <a:solidFill>
                  <a:schemeClr val="tx1"/>
                </a:solidFill>
              </a:rPr>
              <a:t> </a:t>
            </a:r>
            <a:r>
              <a:rPr lang="en-US" dirty="0" err="1">
                <a:solidFill>
                  <a:schemeClr val="tx1"/>
                </a:solidFill>
              </a:rPr>
              <a:t>rhoncus</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arcu</a:t>
            </a:r>
            <a:r>
              <a:rPr lang="en-US" dirty="0">
                <a:solidFill>
                  <a:schemeClr val="tx1"/>
                </a:solidFill>
              </a:rPr>
              <a:t> </a:t>
            </a:r>
            <a:r>
              <a:rPr lang="en-US" dirty="0" err="1">
                <a:solidFill>
                  <a:schemeClr val="tx1"/>
                </a:solidFill>
              </a:rPr>
              <a:t>dignissim</a:t>
            </a:r>
            <a:r>
              <a:rPr lang="en-US" dirty="0">
                <a:solidFill>
                  <a:schemeClr val="tx1"/>
                </a:solidFill>
              </a:rPr>
              <a:t> </a:t>
            </a:r>
            <a:r>
              <a:rPr lang="en-US" dirty="0" err="1">
                <a:solidFill>
                  <a:schemeClr val="tx1"/>
                </a:solidFill>
              </a:rPr>
              <a:t>velit</a:t>
            </a:r>
            <a:r>
              <a:rPr lang="en-US" dirty="0">
                <a:solidFill>
                  <a:schemeClr val="tx1"/>
                </a:solidFill>
              </a:rPr>
              <a:t>, in </a:t>
            </a:r>
            <a:r>
              <a:rPr lang="en-US" dirty="0" err="1">
                <a:solidFill>
                  <a:schemeClr val="tx1"/>
                </a:solidFill>
              </a:rPr>
              <a:t>aliquet</a:t>
            </a:r>
            <a:r>
              <a:rPr lang="en-US" dirty="0">
                <a:solidFill>
                  <a:schemeClr val="tx1"/>
                </a:solidFill>
              </a:rPr>
              <a:t> </a:t>
            </a:r>
            <a:r>
              <a:rPr lang="en-US" dirty="0" err="1">
                <a:solidFill>
                  <a:schemeClr val="tx1"/>
                </a:solidFill>
              </a:rPr>
              <a:t>erat</a:t>
            </a:r>
            <a:r>
              <a:rPr lang="en-US" dirty="0">
                <a:solidFill>
                  <a:schemeClr val="tx1"/>
                </a:solidFill>
              </a:rPr>
              <a:t> </a:t>
            </a:r>
            <a:r>
              <a:rPr lang="en-US" dirty="0" err="1">
                <a:solidFill>
                  <a:schemeClr val="tx1"/>
                </a:solidFill>
              </a:rPr>
              <a:t>metus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tellus</a:t>
            </a:r>
            <a:r>
              <a:rPr lang="en-US" dirty="0">
                <a:solidFill>
                  <a:schemeClr val="tx1"/>
                </a:solidFill>
              </a:rPr>
              <a:t>. </a:t>
            </a:r>
            <a:r>
              <a:rPr lang="en-US" dirty="0" err="1">
                <a:solidFill>
                  <a:schemeClr val="tx1"/>
                </a:solidFill>
              </a:rPr>
              <a:t>Vestibulum</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lobortis</a:t>
            </a:r>
            <a:r>
              <a:rPr lang="en-US" dirty="0">
                <a:solidFill>
                  <a:schemeClr val="tx1"/>
                </a:solidFill>
              </a:rPr>
              <a:t> </a:t>
            </a:r>
            <a:r>
              <a:rPr lang="en-US" dirty="0" err="1">
                <a:solidFill>
                  <a:schemeClr val="tx1"/>
                </a:solidFill>
              </a:rPr>
              <a:t>augue</a:t>
            </a:r>
            <a:r>
              <a:rPr lang="en-US" dirty="0">
                <a:solidFill>
                  <a:schemeClr val="tx1"/>
                </a:solidFill>
              </a:rPr>
              <a:t>, at </a:t>
            </a:r>
            <a:r>
              <a:rPr lang="en-US" dirty="0" err="1">
                <a:solidFill>
                  <a:schemeClr val="tx1"/>
                </a:solidFill>
              </a:rPr>
              <a:t>interdum</a:t>
            </a:r>
            <a:r>
              <a:rPr lang="en-US" dirty="0">
                <a:solidFill>
                  <a:schemeClr val="tx1"/>
                </a:solidFill>
              </a:rPr>
              <a:t> </a:t>
            </a:r>
            <a:r>
              <a:rPr lang="en-US" dirty="0" err="1">
                <a:solidFill>
                  <a:schemeClr val="tx1"/>
                </a:solidFill>
              </a:rPr>
              <a:t>nisl</a:t>
            </a:r>
            <a:r>
              <a:rPr lang="en-US" dirty="0">
                <a:solidFill>
                  <a:schemeClr val="tx1"/>
                </a:solidFill>
              </a:rPr>
              <a:t>. </a:t>
            </a:r>
            <a:r>
              <a:rPr lang="en-US" dirty="0" err="1">
                <a:solidFill>
                  <a:schemeClr val="tx1"/>
                </a:solidFill>
              </a:rPr>
              <a:t>Vivamus</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massa</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Cras</a:t>
            </a:r>
            <a:r>
              <a:rPr lang="en-US" dirty="0">
                <a:solidFill>
                  <a:schemeClr val="tx1"/>
                </a:solidFill>
              </a:rPr>
              <a:t> </a:t>
            </a:r>
            <a:r>
              <a:rPr lang="en-US" dirty="0" err="1">
                <a:solidFill>
                  <a:schemeClr val="tx1"/>
                </a:solidFill>
              </a:rPr>
              <a:t>laoreet</a:t>
            </a:r>
            <a:r>
              <a:rPr lang="en-US" dirty="0">
                <a:solidFill>
                  <a:schemeClr val="tx1"/>
                </a:solidFill>
              </a:rPr>
              <a:t> </a:t>
            </a:r>
            <a:r>
              <a:rPr lang="en-US" dirty="0" err="1">
                <a:solidFill>
                  <a:schemeClr val="tx1"/>
                </a:solidFill>
              </a:rPr>
              <a:t>mauris</a:t>
            </a:r>
            <a:r>
              <a:rPr lang="en-US" dirty="0">
                <a:solidFill>
                  <a:schemeClr val="tx1"/>
                </a:solidFill>
              </a:rPr>
              <a:t> </a:t>
            </a:r>
            <a:r>
              <a:rPr lang="en-US" dirty="0" err="1">
                <a:solidFill>
                  <a:schemeClr val="tx1"/>
                </a:solidFill>
              </a:rPr>
              <a:t>eget</a:t>
            </a:r>
            <a:r>
              <a:rPr lang="en-US" dirty="0">
                <a:solidFill>
                  <a:schemeClr val="tx1"/>
                </a:solidFill>
              </a:rPr>
              <a:t> </a:t>
            </a:r>
            <a:r>
              <a:rPr lang="en-US" dirty="0" err="1">
                <a:solidFill>
                  <a:schemeClr val="tx1"/>
                </a:solidFill>
              </a:rPr>
              <a:t>pharetra</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Donec</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est</a:t>
            </a:r>
            <a:r>
              <a:rPr lang="en-US" dirty="0">
                <a:solidFill>
                  <a:schemeClr val="tx1"/>
                </a:solidFill>
              </a:rPr>
              <a:t> id </a:t>
            </a:r>
            <a:r>
              <a:rPr lang="en-US" dirty="0" err="1">
                <a:solidFill>
                  <a:schemeClr val="tx1"/>
                </a:solidFill>
              </a:rPr>
              <a:t>euismod</a:t>
            </a:r>
            <a:r>
              <a:rPr lang="en-US" dirty="0">
                <a:solidFill>
                  <a:schemeClr val="tx1"/>
                </a:solidFill>
              </a:rPr>
              <a:t>.</a:t>
            </a:r>
          </a:p>
          <a:p>
            <a:endParaRPr lang="en-US" dirty="0">
              <a:solidFill>
                <a:schemeClr val="tx1"/>
              </a:solidFill>
            </a:endParaRPr>
          </a:p>
          <a:p>
            <a:r>
              <a:rPr lang="en-US" dirty="0">
                <a:solidFill>
                  <a:schemeClr val="tx1"/>
                </a:solidFill>
              </a:rPr>
              <a:t>Maecenas </a:t>
            </a:r>
            <a:r>
              <a:rPr lang="en-US" dirty="0" err="1">
                <a:solidFill>
                  <a:schemeClr val="tx1"/>
                </a:solidFill>
              </a:rPr>
              <a:t>venenatis</a:t>
            </a:r>
            <a:r>
              <a:rPr lang="en-US" dirty="0">
                <a:solidFill>
                  <a:schemeClr val="tx1"/>
                </a:solidFill>
              </a:rPr>
              <a:t> </a:t>
            </a:r>
            <a:r>
              <a:rPr lang="en-US" dirty="0" err="1">
                <a:solidFill>
                  <a:schemeClr val="tx1"/>
                </a:solidFill>
              </a:rPr>
              <a:t>faucibus</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quis</a:t>
            </a:r>
            <a:r>
              <a:rPr lang="en-US" dirty="0">
                <a:solidFill>
                  <a:schemeClr val="tx1"/>
                </a:solidFill>
              </a:rPr>
              <a:t> </a:t>
            </a:r>
            <a:r>
              <a:rPr lang="en-US" dirty="0" err="1">
                <a:solidFill>
                  <a:schemeClr val="tx1"/>
                </a:solidFill>
              </a:rPr>
              <a:t>iaculis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Quisque</a:t>
            </a:r>
            <a:r>
              <a:rPr lang="en-US" dirty="0">
                <a:solidFill>
                  <a:schemeClr val="tx1"/>
                </a:solidFill>
              </a:rPr>
              <a:t> </a:t>
            </a:r>
            <a:r>
              <a:rPr lang="en-US" dirty="0" err="1">
                <a:solidFill>
                  <a:schemeClr val="tx1"/>
                </a:solidFill>
              </a:rPr>
              <a:t>mollis</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nec</a:t>
            </a:r>
            <a:r>
              <a:rPr lang="en-US" dirty="0">
                <a:solidFill>
                  <a:schemeClr val="tx1"/>
                </a:solidFill>
              </a:rPr>
              <a:t> </a:t>
            </a:r>
            <a:r>
              <a:rPr lang="en-US" dirty="0" err="1">
                <a:solidFill>
                  <a:schemeClr val="tx1"/>
                </a:solidFill>
              </a:rPr>
              <a:t>orci</a:t>
            </a:r>
            <a:r>
              <a:rPr lang="en-US" dirty="0">
                <a:solidFill>
                  <a:schemeClr val="tx1"/>
                </a:solidFill>
              </a:rPr>
              <a:t> </a:t>
            </a:r>
            <a:r>
              <a:rPr lang="en-US" dirty="0" err="1">
                <a:solidFill>
                  <a:schemeClr val="tx1"/>
                </a:solidFill>
              </a:rPr>
              <a:t>placerat</a:t>
            </a:r>
            <a:r>
              <a:rPr lang="en-US" dirty="0">
                <a:solidFill>
                  <a:schemeClr val="tx1"/>
                </a:solidFill>
              </a:rPr>
              <a:t>, sit </a:t>
            </a:r>
            <a:r>
              <a:rPr lang="en-US" dirty="0" err="1">
                <a:solidFill>
                  <a:schemeClr val="tx1"/>
                </a:solidFill>
              </a:rPr>
              <a:t>amet</a:t>
            </a:r>
            <a:r>
              <a:rPr lang="en-US" dirty="0">
                <a:solidFill>
                  <a:schemeClr val="tx1"/>
                </a:solidFill>
              </a:rPr>
              <a:t> semper </a:t>
            </a:r>
            <a:r>
              <a:rPr lang="en-US" dirty="0" err="1">
                <a:solidFill>
                  <a:schemeClr val="tx1"/>
                </a:solidFill>
              </a:rPr>
              <a:t>diam</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Vivamus</a:t>
            </a:r>
            <a:r>
              <a:rPr lang="en-US" dirty="0">
                <a:solidFill>
                  <a:schemeClr val="tx1"/>
                </a:solidFill>
              </a:rPr>
              <a:t> </a:t>
            </a:r>
            <a:r>
              <a:rPr lang="en-US" dirty="0" err="1">
                <a:solidFill>
                  <a:schemeClr val="tx1"/>
                </a:solidFill>
              </a:rPr>
              <a:t>vel</a:t>
            </a:r>
            <a:r>
              <a:rPr lang="en-US" dirty="0">
                <a:solidFill>
                  <a:schemeClr val="tx1"/>
                </a:solidFill>
              </a:rPr>
              <a:t> </a:t>
            </a:r>
            <a:r>
              <a:rPr lang="en-US" dirty="0" err="1">
                <a:solidFill>
                  <a:schemeClr val="tx1"/>
                </a:solidFill>
              </a:rPr>
              <a:t>massa</a:t>
            </a:r>
            <a:r>
              <a:rPr lang="en-US" dirty="0">
                <a:solidFill>
                  <a:schemeClr val="tx1"/>
                </a:solidFill>
              </a:rPr>
              <a:t> </a:t>
            </a:r>
            <a:r>
              <a:rPr lang="en-US" dirty="0" err="1">
                <a:solidFill>
                  <a:schemeClr val="tx1"/>
                </a:solidFill>
              </a:rPr>
              <a:t>lectus</a:t>
            </a:r>
            <a:r>
              <a:rPr lang="en-US" dirty="0">
                <a:solidFill>
                  <a:schemeClr val="tx1"/>
                </a:solidFill>
              </a:rPr>
              <a:t>. </a:t>
            </a:r>
            <a:r>
              <a:rPr lang="en-US" dirty="0" err="1">
                <a:solidFill>
                  <a:schemeClr val="tx1"/>
                </a:solidFill>
              </a:rPr>
              <a:t>Cras</a:t>
            </a:r>
            <a:r>
              <a:rPr lang="en-US" dirty="0">
                <a:solidFill>
                  <a:schemeClr val="tx1"/>
                </a:solidFill>
              </a:rPr>
              <a:t> </a:t>
            </a:r>
            <a:r>
              <a:rPr lang="en-US" dirty="0" err="1">
                <a:solidFill>
                  <a:schemeClr val="tx1"/>
                </a:solidFill>
              </a:rPr>
              <a:t>laoreet</a:t>
            </a:r>
            <a:r>
              <a:rPr lang="en-US" dirty="0">
                <a:solidFill>
                  <a:schemeClr val="tx1"/>
                </a:solidFill>
              </a:rPr>
              <a:t> </a:t>
            </a:r>
            <a:r>
              <a:rPr lang="en-US" dirty="0" err="1">
                <a:solidFill>
                  <a:schemeClr val="tx1"/>
                </a:solidFill>
              </a:rPr>
              <a:t>mauris</a:t>
            </a:r>
            <a:r>
              <a:rPr lang="en-US" dirty="0">
                <a:solidFill>
                  <a:schemeClr val="tx1"/>
                </a:solidFill>
              </a:rPr>
              <a:t> </a:t>
            </a:r>
            <a:r>
              <a:rPr lang="en-US" dirty="0" err="1">
                <a:solidFill>
                  <a:schemeClr val="tx1"/>
                </a:solidFill>
              </a:rPr>
              <a:t>eget</a:t>
            </a:r>
            <a:r>
              <a:rPr lang="en-US" dirty="0">
                <a:solidFill>
                  <a:schemeClr val="tx1"/>
                </a:solidFill>
              </a:rPr>
              <a:t> </a:t>
            </a:r>
            <a:r>
              <a:rPr lang="en-US" dirty="0" err="1">
                <a:solidFill>
                  <a:schemeClr val="tx1"/>
                </a:solidFill>
              </a:rPr>
              <a:t>pharetra</a:t>
            </a:r>
            <a:r>
              <a:rPr lang="en-US" dirty="0">
                <a:solidFill>
                  <a:schemeClr val="tx1"/>
                </a:solidFill>
              </a:rPr>
              <a:t> </a:t>
            </a:r>
            <a:r>
              <a:rPr lang="en-US" dirty="0" err="1">
                <a:solidFill>
                  <a:schemeClr val="tx1"/>
                </a:solidFill>
              </a:rPr>
              <a:t>auctor</a:t>
            </a:r>
            <a:r>
              <a:rPr lang="en-US" dirty="0">
                <a:solidFill>
                  <a:schemeClr val="tx1"/>
                </a:solidFill>
              </a:rPr>
              <a:t>. </a:t>
            </a:r>
            <a:r>
              <a:rPr lang="en-US" dirty="0" err="1">
                <a:solidFill>
                  <a:schemeClr val="tx1"/>
                </a:solidFill>
              </a:rPr>
              <a:t>Donec</a:t>
            </a:r>
            <a:r>
              <a:rPr lang="en-US" dirty="0">
                <a:solidFill>
                  <a:schemeClr val="tx1"/>
                </a:solidFill>
              </a:rPr>
              <a:t> </a:t>
            </a:r>
            <a:r>
              <a:rPr lang="en-US" dirty="0" err="1">
                <a:solidFill>
                  <a:schemeClr val="tx1"/>
                </a:solidFill>
              </a:rPr>
              <a:t>lacinia</a:t>
            </a:r>
            <a:r>
              <a:rPr lang="en-US" dirty="0">
                <a:solidFill>
                  <a:schemeClr val="tx1"/>
                </a:solidFill>
              </a:rPr>
              <a:t> </a:t>
            </a:r>
            <a:r>
              <a:rPr lang="en-US" dirty="0" err="1">
                <a:solidFill>
                  <a:schemeClr val="tx1"/>
                </a:solidFill>
              </a:rPr>
              <a:t>est</a:t>
            </a:r>
            <a:r>
              <a:rPr lang="en-US" dirty="0">
                <a:solidFill>
                  <a:schemeClr val="tx1"/>
                </a:solidFill>
              </a:rPr>
              <a:t> id </a:t>
            </a:r>
            <a:r>
              <a:rPr lang="en-US" dirty="0" err="1">
                <a:solidFill>
                  <a:schemeClr val="tx1"/>
                </a:solidFill>
              </a:rPr>
              <a:t>euismod</a:t>
            </a:r>
            <a:r>
              <a:rPr lang="en-US" dirty="0">
                <a:solidFill>
                  <a:schemeClr val="tx1"/>
                </a:solidFill>
              </a:rPr>
              <a:t>.</a:t>
            </a:r>
          </a:p>
        </p:txBody>
      </p:sp>
      <p:sp>
        <p:nvSpPr>
          <p:cNvPr id="5" name="TextBox 4"/>
          <p:cNvSpPr txBox="1"/>
          <p:nvPr/>
        </p:nvSpPr>
        <p:spPr>
          <a:xfrm>
            <a:off x="819624" y="1135621"/>
            <a:ext cx="10478449" cy="1274195"/>
          </a:xfrm>
          <a:prstGeom prst="rect">
            <a:avLst/>
          </a:prstGeom>
          <a:noFill/>
        </p:spPr>
        <p:txBody>
          <a:bodyPr wrap="square" rtlCol="0">
            <a:spAutoFit/>
          </a:bodyPr>
          <a:lstStyle/>
          <a:p>
            <a:pPr algn="just">
              <a:lnSpc>
                <a:spcPct val="120000"/>
              </a:lnSpc>
            </a:pPr>
            <a:r>
              <a:rPr lang="en-US" sz="1600" dirty="0">
                <a:solidFill>
                  <a:schemeClr val="tx1">
                    <a:lumMod val="85000"/>
                    <a:lumOff val="15000"/>
                  </a:schemeClr>
                </a:solidFill>
                <a:latin typeface="+mj-lt"/>
                <a:ea typeface="Montserrat Light" charset="0"/>
                <a:cs typeface="Montserrat Light" charset="0"/>
              </a:rPr>
              <a:t>Contrary to popular belief, </a:t>
            </a:r>
            <a:r>
              <a:rPr lang="en-US" sz="1600" dirty="0">
                <a:solidFill>
                  <a:schemeClr val="tx1">
                    <a:lumMod val="85000"/>
                    <a:lumOff val="15000"/>
                  </a:schemeClr>
                </a:solidFill>
                <a:ea typeface="Montserrat Light" charset="0"/>
                <a:cs typeface="Montserrat Light" charset="0"/>
              </a:rPr>
              <a:t>Lorem Ipsum is not simply random text. It has roots in a piece of classical Latin literature from 45 BC. </a:t>
            </a:r>
            <a:r>
              <a:rPr lang="en-US" sz="1600" dirty="0" err="1">
                <a:solidFill>
                  <a:schemeClr val="tx1">
                    <a:lumMod val="85000"/>
                    <a:lumOff val="15000"/>
                  </a:schemeClr>
                </a:solidFill>
                <a:ea typeface="Montserrat Light" charset="0"/>
                <a:cs typeface="Montserrat Light" charset="0"/>
              </a:rPr>
              <a:t>Cras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laoreet</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mauris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eget</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pharetra</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auctor</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Donec</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lacinia</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est</a:t>
            </a:r>
            <a:r>
              <a:rPr lang="en-US" sz="1600" dirty="0">
                <a:solidFill>
                  <a:schemeClr val="tx1">
                    <a:lumMod val="85000"/>
                    <a:lumOff val="15000"/>
                  </a:schemeClr>
                </a:solidFill>
                <a:ea typeface="Montserrat Light" charset="0"/>
                <a:cs typeface="Montserrat Light" charset="0"/>
              </a:rPr>
              <a:t> id </a:t>
            </a:r>
            <a:r>
              <a:rPr lang="en-US" sz="1600" dirty="0" err="1">
                <a:solidFill>
                  <a:schemeClr val="tx1">
                    <a:lumMod val="85000"/>
                    <a:lumOff val="15000"/>
                  </a:schemeClr>
                </a:solidFill>
                <a:ea typeface="Montserrat Light" charset="0"/>
                <a:cs typeface="Montserrat Light" charset="0"/>
              </a:rPr>
              <a:t>euismod</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eleifend</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Quisque</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condimentum</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varius</a:t>
            </a:r>
            <a:r>
              <a:rPr lang="en-US" sz="1600" dirty="0">
                <a:solidFill>
                  <a:schemeClr val="tx1">
                    <a:lumMod val="85000"/>
                    <a:lumOff val="15000"/>
                  </a:schemeClr>
                </a:solidFill>
                <a:ea typeface="Montserrat Light" charset="0"/>
                <a:cs typeface="Montserrat Light" charset="0"/>
              </a:rPr>
              <a:t> </a:t>
            </a:r>
            <a:r>
              <a:rPr lang="en-US" sz="1600" dirty="0" err="1">
                <a:solidFill>
                  <a:schemeClr val="tx1">
                    <a:lumMod val="85000"/>
                    <a:lumOff val="15000"/>
                  </a:schemeClr>
                </a:solidFill>
                <a:ea typeface="Montserrat Light" charset="0"/>
                <a:cs typeface="Montserrat Light" charset="0"/>
              </a:rPr>
              <a:t>ullamcorper</a:t>
            </a:r>
            <a:r>
              <a:rPr lang="en-US" sz="1600" dirty="0">
                <a:solidFill>
                  <a:schemeClr val="tx1">
                    <a:lumMod val="85000"/>
                    <a:lumOff val="15000"/>
                  </a:schemeClr>
                </a:solidFill>
                <a:ea typeface="Montserrat Light" charset="0"/>
                <a:cs typeface="Montserrat Light" charset="0"/>
              </a:rPr>
              <a:t>. </a:t>
            </a:r>
          </a:p>
          <a:p>
            <a:pPr algn="just">
              <a:lnSpc>
                <a:spcPct val="120000"/>
              </a:lnSpc>
            </a:pPr>
            <a:endParaRPr lang="en-US" sz="1600" dirty="0">
              <a:solidFill>
                <a:schemeClr val="tx1">
                  <a:lumMod val="85000"/>
                  <a:lumOff val="15000"/>
                </a:schemeClr>
              </a:solidFill>
              <a:ea typeface="Montserrat Light" charset="0"/>
              <a:cs typeface="Montserrat Light" charset="0"/>
            </a:endParaRPr>
          </a:p>
        </p:txBody>
      </p:sp>
    </p:spTree>
    <p:extLst>
      <p:ext uri="{BB962C8B-B14F-4D97-AF65-F5344CB8AC3E}">
        <p14:creationId xmlns:p14="http://schemas.microsoft.com/office/powerpoint/2010/main" val="13905980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963ECC7-9772-4B5B-ACC9-E77F214A015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7899" r="383" b="8055"/>
          <a:stretch/>
        </p:blipFill>
        <p:spPr>
          <a:xfrm>
            <a:off x="0" y="-4234"/>
            <a:ext cx="12192000" cy="6858000"/>
          </a:xfrm>
          <a:prstGeom prst="rect">
            <a:avLst/>
          </a:prstGeom>
        </p:spPr>
      </p:pic>
      <p:sp>
        <p:nvSpPr>
          <p:cNvPr id="3" name="Freeform 6"/>
          <p:cNvSpPr>
            <a:spLocks noChangeArrowheads="1"/>
          </p:cNvSpPr>
          <p:nvPr/>
        </p:nvSpPr>
        <p:spPr bwMode="auto">
          <a:xfrm>
            <a:off x="5448300" y="4234"/>
            <a:ext cx="423333" cy="6853767"/>
          </a:xfrm>
          <a:custGeom>
            <a:avLst/>
            <a:gdLst>
              <a:gd name="T0" fmla="*/ 883 w 884"/>
              <a:gd name="T1" fmla="*/ 0 h 14277"/>
              <a:gd name="T2" fmla="*/ 0 w 884"/>
              <a:gd name="T3" fmla="*/ 0 h 14277"/>
              <a:gd name="T4" fmla="*/ 0 w 884"/>
              <a:gd name="T5" fmla="*/ 14276 h 14277"/>
              <a:gd name="T6" fmla="*/ 883 w 884"/>
              <a:gd name="T7" fmla="*/ 14276 h 14277"/>
              <a:gd name="T8" fmla="*/ 883 w 884"/>
              <a:gd name="T9" fmla="*/ 0 h 14277"/>
            </a:gdLst>
            <a:ahLst/>
            <a:cxnLst>
              <a:cxn ang="0">
                <a:pos x="T0" y="T1"/>
              </a:cxn>
              <a:cxn ang="0">
                <a:pos x="T2" y="T3"/>
              </a:cxn>
              <a:cxn ang="0">
                <a:pos x="T4" y="T5"/>
              </a:cxn>
              <a:cxn ang="0">
                <a:pos x="T6" y="T7"/>
              </a:cxn>
              <a:cxn ang="0">
                <a:pos x="T8" y="T9"/>
              </a:cxn>
            </a:cxnLst>
            <a:rect l="0" t="0" r="r" b="b"/>
            <a:pathLst>
              <a:path w="884" h="14277">
                <a:moveTo>
                  <a:pt x="883" y="0"/>
                </a:moveTo>
                <a:lnTo>
                  <a:pt x="0" y="0"/>
                </a:lnTo>
                <a:lnTo>
                  <a:pt x="0" y="14276"/>
                </a:lnTo>
                <a:lnTo>
                  <a:pt x="883" y="14276"/>
                </a:lnTo>
                <a:lnTo>
                  <a:pt x="883" y="0"/>
                </a:lnTo>
              </a:path>
            </a:pathLst>
          </a:custGeom>
          <a:solidFill>
            <a:srgbClr val="A0A0A0">
              <a:alpha val="48000"/>
            </a:srgbClr>
          </a:solidFill>
          <a:ln>
            <a:noFill/>
          </a:ln>
          <a:effectLst/>
        </p:spPr>
        <p:txBody>
          <a:bodyPr wrap="none" anchor="ctr"/>
          <a:lstStyle/>
          <a:p>
            <a:endParaRPr lang="en-US" sz="2400"/>
          </a:p>
        </p:txBody>
      </p:sp>
      <p:sp>
        <p:nvSpPr>
          <p:cNvPr id="4" name="Freeform 10"/>
          <p:cNvSpPr>
            <a:spLocks noChangeArrowheads="1"/>
          </p:cNvSpPr>
          <p:nvPr/>
        </p:nvSpPr>
        <p:spPr bwMode="auto">
          <a:xfrm>
            <a:off x="5871634" y="4234"/>
            <a:ext cx="419100" cy="6853767"/>
          </a:xfrm>
          <a:custGeom>
            <a:avLst/>
            <a:gdLst>
              <a:gd name="T0" fmla="*/ 873 w 874"/>
              <a:gd name="T1" fmla="*/ 0 h 14277"/>
              <a:gd name="T2" fmla="*/ 0 w 874"/>
              <a:gd name="T3" fmla="*/ 0 h 14277"/>
              <a:gd name="T4" fmla="*/ 0 w 874"/>
              <a:gd name="T5" fmla="*/ 14276 h 14277"/>
              <a:gd name="T6" fmla="*/ 873 w 874"/>
              <a:gd name="T7" fmla="*/ 14276 h 14277"/>
              <a:gd name="T8" fmla="*/ 873 w 874"/>
              <a:gd name="T9" fmla="*/ 0 h 14277"/>
            </a:gdLst>
            <a:ahLst/>
            <a:cxnLst>
              <a:cxn ang="0">
                <a:pos x="T0" y="T1"/>
              </a:cxn>
              <a:cxn ang="0">
                <a:pos x="T2" y="T3"/>
              </a:cxn>
              <a:cxn ang="0">
                <a:pos x="T4" y="T5"/>
              </a:cxn>
              <a:cxn ang="0">
                <a:pos x="T6" y="T7"/>
              </a:cxn>
              <a:cxn ang="0">
                <a:pos x="T8" y="T9"/>
              </a:cxn>
            </a:cxnLst>
            <a:rect l="0" t="0" r="r" b="b"/>
            <a:pathLst>
              <a:path w="874" h="14277">
                <a:moveTo>
                  <a:pt x="873" y="0"/>
                </a:moveTo>
                <a:lnTo>
                  <a:pt x="0" y="0"/>
                </a:lnTo>
                <a:lnTo>
                  <a:pt x="0" y="14276"/>
                </a:lnTo>
                <a:lnTo>
                  <a:pt x="873" y="14276"/>
                </a:lnTo>
                <a:lnTo>
                  <a:pt x="873" y="0"/>
                </a:lnTo>
              </a:path>
            </a:pathLst>
          </a:custGeom>
          <a:solidFill>
            <a:srgbClr val="0073BF">
              <a:alpha val="64000"/>
            </a:srgbClr>
          </a:solidFill>
          <a:ln>
            <a:noFill/>
          </a:ln>
          <a:effectLst/>
        </p:spPr>
        <p:txBody>
          <a:bodyPr wrap="none" anchor="ctr"/>
          <a:lstStyle/>
          <a:p>
            <a:endParaRPr lang="en-US" sz="2400"/>
          </a:p>
        </p:txBody>
      </p:sp>
      <p:sp>
        <p:nvSpPr>
          <p:cNvPr id="5" name="Freeform 14"/>
          <p:cNvSpPr>
            <a:spLocks noChangeArrowheads="1"/>
          </p:cNvSpPr>
          <p:nvPr/>
        </p:nvSpPr>
        <p:spPr bwMode="auto">
          <a:xfrm>
            <a:off x="6290733" y="4234"/>
            <a:ext cx="5901267" cy="6853767"/>
          </a:xfrm>
          <a:custGeom>
            <a:avLst/>
            <a:gdLst>
              <a:gd name="T0" fmla="*/ 12293 w 12294"/>
              <a:gd name="T1" fmla="*/ 0 h 14277"/>
              <a:gd name="T2" fmla="*/ 0 w 12294"/>
              <a:gd name="T3" fmla="*/ 0 h 14277"/>
              <a:gd name="T4" fmla="*/ 0 w 12294"/>
              <a:gd name="T5" fmla="*/ 14276 h 14277"/>
              <a:gd name="T6" fmla="*/ 12293 w 12294"/>
              <a:gd name="T7" fmla="*/ 14276 h 14277"/>
              <a:gd name="T8" fmla="*/ 12293 w 12294"/>
              <a:gd name="T9" fmla="*/ 0 h 14277"/>
            </a:gdLst>
            <a:ahLst/>
            <a:cxnLst>
              <a:cxn ang="0">
                <a:pos x="T0" y="T1"/>
              </a:cxn>
              <a:cxn ang="0">
                <a:pos x="T2" y="T3"/>
              </a:cxn>
              <a:cxn ang="0">
                <a:pos x="T4" y="T5"/>
              </a:cxn>
              <a:cxn ang="0">
                <a:pos x="T6" y="T7"/>
              </a:cxn>
              <a:cxn ang="0">
                <a:pos x="T8" y="T9"/>
              </a:cxn>
            </a:cxnLst>
            <a:rect l="0" t="0" r="r" b="b"/>
            <a:pathLst>
              <a:path w="12294" h="14277">
                <a:moveTo>
                  <a:pt x="12293" y="0"/>
                </a:moveTo>
                <a:lnTo>
                  <a:pt x="0" y="0"/>
                </a:lnTo>
                <a:lnTo>
                  <a:pt x="0" y="14276"/>
                </a:lnTo>
                <a:lnTo>
                  <a:pt x="12293" y="14276"/>
                </a:lnTo>
                <a:lnTo>
                  <a:pt x="12293" y="0"/>
                </a:lnTo>
              </a:path>
            </a:pathLst>
          </a:custGeom>
          <a:solidFill>
            <a:srgbClr val="163258">
              <a:alpha val="87000"/>
            </a:srgbClr>
          </a:solidFill>
          <a:ln>
            <a:noFill/>
          </a:ln>
          <a:effectLst/>
        </p:spPr>
        <p:txBody>
          <a:bodyPr wrap="none" anchor="ctr"/>
          <a:lstStyle/>
          <a:p>
            <a:endParaRPr lang="en-US" sz="2400"/>
          </a:p>
        </p:txBody>
      </p:sp>
      <p:sp>
        <p:nvSpPr>
          <p:cNvPr id="6" name="Text Box 17"/>
          <p:cNvSpPr txBox="1">
            <a:spLocks noChangeArrowheads="1"/>
          </p:cNvSpPr>
          <p:nvPr/>
        </p:nvSpPr>
        <p:spPr bwMode="auto">
          <a:xfrm>
            <a:off x="7630518" y="3431117"/>
            <a:ext cx="3300080" cy="584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Lst>
              <a:defRPr>
                <a:solidFill>
                  <a:srgbClr val="000000"/>
                </a:solidFill>
                <a:latin typeface="Arial" charset="0"/>
                <a:ea typeface="ＭＳ Ｐゴシック" charset="0"/>
                <a:cs typeface="SimSun" charset="0"/>
              </a:defRPr>
            </a:lvl1pPr>
            <a:lvl2pPr>
              <a:tabLst>
                <a:tab pos="723900" algn="l"/>
                <a:tab pos="1447800" algn="l"/>
              </a:tabLst>
              <a:defRPr>
                <a:solidFill>
                  <a:srgbClr val="000000"/>
                </a:solidFill>
                <a:latin typeface="Arial" charset="0"/>
                <a:ea typeface="ＭＳ Ｐゴシック" charset="0"/>
                <a:cs typeface="SimSun" charset="0"/>
              </a:defRPr>
            </a:lvl2pPr>
            <a:lvl3pPr>
              <a:tabLst>
                <a:tab pos="723900" algn="l"/>
                <a:tab pos="1447800" algn="l"/>
              </a:tabLst>
              <a:defRPr>
                <a:solidFill>
                  <a:srgbClr val="000000"/>
                </a:solidFill>
                <a:latin typeface="Arial" charset="0"/>
                <a:ea typeface="ＭＳ Ｐゴシック" charset="0"/>
                <a:cs typeface="SimSun" charset="0"/>
              </a:defRPr>
            </a:lvl3pPr>
            <a:lvl4pPr>
              <a:tabLst>
                <a:tab pos="723900" algn="l"/>
                <a:tab pos="1447800" algn="l"/>
              </a:tabLst>
              <a:defRPr>
                <a:solidFill>
                  <a:srgbClr val="000000"/>
                </a:solidFill>
                <a:latin typeface="Arial" charset="0"/>
                <a:ea typeface="ＭＳ Ｐゴシック" charset="0"/>
                <a:cs typeface="SimSun" charset="0"/>
              </a:defRPr>
            </a:lvl4pPr>
            <a:lvl5pPr>
              <a:tabLst>
                <a:tab pos="723900" algn="l"/>
                <a:tab pos="1447800" algn="l"/>
              </a:tabLst>
              <a:defRPr>
                <a:solidFill>
                  <a:srgbClr val="000000"/>
                </a:solidFill>
                <a:latin typeface="Arial" charset="0"/>
                <a:ea typeface="ＭＳ Ｐゴシック" charset="0"/>
                <a:cs typeface="SimSun" charset="0"/>
              </a:defRPr>
            </a:lvl5pPr>
            <a:lvl6pPr marL="25146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6pPr>
            <a:lvl7pPr marL="29718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7pPr>
            <a:lvl8pPr marL="34290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8pPr>
            <a:lvl9pPr marL="38862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9pPr>
          </a:lstStyle>
          <a:p>
            <a:pPr algn="ctr">
              <a:lnSpc>
                <a:spcPct val="110000"/>
              </a:lnSpc>
            </a:pPr>
            <a:r>
              <a:rPr lang="en-US" sz="3467" dirty="0">
                <a:solidFill>
                  <a:srgbClr val="F2F2F2"/>
                </a:solidFill>
                <a:latin typeface="+mj-lt"/>
                <a:cs typeface="Avenir Black"/>
              </a:rPr>
              <a:t>Section</a:t>
            </a:r>
            <a:r>
              <a:rPr lang="en-US" sz="3467" b="1" dirty="0">
                <a:solidFill>
                  <a:srgbClr val="F2F2F2"/>
                </a:solidFill>
                <a:latin typeface="+mj-lt"/>
                <a:cs typeface="Roboto Slab Bold" charset="0"/>
              </a:rPr>
              <a:t> </a:t>
            </a:r>
            <a:r>
              <a:rPr lang="en-US" sz="3467" dirty="0">
                <a:solidFill>
                  <a:srgbClr val="F2F2F2"/>
                </a:solidFill>
                <a:latin typeface="+mj-lt"/>
                <a:cs typeface="Avenir Light"/>
              </a:rPr>
              <a:t>Break</a:t>
            </a:r>
          </a:p>
        </p:txBody>
      </p:sp>
      <p:sp>
        <p:nvSpPr>
          <p:cNvPr id="7" name="Text Box 20"/>
          <p:cNvSpPr txBox="1">
            <a:spLocks noChangeArrowheads="1"/>
          </p:cNvSpPr>
          <p:nvPr/>
        </p:nvSpPr>
        <p:spPr bwMode="auto">
          <a:xfrm>
            <a:off x="6917087" y="4108451"/>
            <a:ext cx="4775541" cy="15947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3360" rIns="0" bIns="0"/>
          <a:lstStyle/>
          <a:p>
            <a:pPr algn="ctr">
              <a:lnSpc>
                <a:spcPct val="98000"/>
              </a:lnSpc>
            </a:pPr>
            <a:r>
              <a:rPr lang="en-US" sz="1333" dirty="0">
                <a:solidFill>
                  <a:srgbClr val="FFFFFF"/>
                </a:solidFill>
                <a:cs typeface="Avenir Light"/>
              </a:rPr>
              <a:t>The quick, brown fox jumps over a lazy dog. DJs flock by when MTV ax quiz </a:t>
            </a:r>
            <a:r>
              <a:rPr lang="en-US" sz="1333" dirty="0" err="1">
                <a:solidFill>
                  <a:srgbClr val="FFFFFF"/>
                </a:solidFill>
                <a:cs typeface="Avenir Light"/>
              </a:rPr>
              <a:t>prog</a:t>
            </a:r>
            <a:r>
              <a:rPr lang="en-US" sz="1333" dirty="0">
                <a:solidFill>
                  <a:srgbClr val="FFFFFF"/>
                </a:solidFill>
                <a:cs typeface="Avenir Light"/>
              </a:rPr>
              <a:t>. Junk MTV quiz graced by fox whelps.</a:t>
            </a:r>
          </a:p>
        </p:txBody>
      </p:sp>
      <p:grpSp>
        <p:nvGrpSpPr>
          <p:cNvPr id="8" name="Group 7"/>
          <p:cNvGrpSpPr/>
          <p:nvPr/>
        </p:nvGrpSpPr>
        <p:grpSpPr>
          <a:xfrm>
            <a:off x="8638118" y="1972734"/>
            <a:ext cx="1195916" cy="1195917"/>
            <a:chOff x="6478588" y="1479550"/>
            <a:chExt cx="896937" cy="896938"/>
          </a:xfrm>
        </p:grpSpPr>
        <p:sp>
          <p:nvSpPr>
            <p:cNvPr id="9" name="Freeform 15"/>
            <p:cNvSpPr>
              <a:spLocks noChangeArrowheads="1"/>
            </p:cNvSpPr>
            <p:nvPr/>
          </p:nvSpPr>
          <p:spPr bwMode="auto">
            <a:xfrm>
              <a:off x="6478588" y="1479550"/>
              <a:ext cx="896937" cy="896938"/>
            </a:xfrm>
            <a:custGeom>
              <a:avLst/>
              <a:gdLst>
                <a:gd name="T0" fmla="*/ 1240 w 2491"/>
                <a:gd name="T1" fmla="*/ 2490 h 2491"/>
                <a:gd name="T2" fmla="*/ 1240 w 2491"/>
                <a:gd name="T3" fmla="*/ 2490 h 2491"/>
                <a:gd name="T4" fmla="*/ 0 w 2491"/>
                <a:gd name="T5" fmla="*/ 1250 h 2491"/>
                <a:gd name="T6" fmla="*/ 1240 w 2491"/>
                <a:gd name="T7" fmla="*/ 0 h 2491"/>
                <a:gd name="T8" fmla="*/ 2490 w 2491"/>
                <a:gd name="T9" fmla="*/ 1250 h 2491"/>
                <a:gd name="T10" fmla="*/ 1240 w 2491"/>
                <a:gd name="T11" fmla="*/ 2490 h 2491"/>
                <a:gd name="T12" fmla="*/ 1240 w 2491"/>
                <a:gd name="T13" fmla="*/ 109 h 2491"/>
                <a:gd name="T14" fmla="*/ 1240 w 2491"/>
                <a:gd name="T15" fmla="*/ 109 h 2491"/>
                <a:gd name="T16" fmla="*/ 109 w 2491"/>
                <a:gd name="T17" fmla="*/ 1250 h 2491"/>
                <a:gd name="T18" fmla="*/ 1240 w 2491"/>
                <a:gd name="T19" fmla="*/ 2391 h 2491"/>
                <a:gd name="T20" fmla="*/ 2381 w 2491"/>
                <a:gd name="T21" fmla="*/ 1250 h 2491"/>
                <a:gd name="T22" fmla="*/ 1240 w 2491"/>
                <a:gd name="T23" fmla="*/ 109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1" h="2491">
                  <a:moveTo>
                    <a:pt x="1240" y="2490"/>
                  </a:moveTo>
                  <a:lnTo>
                    <a:pt x="1240" y="2490"/>
                  </a:lnTo>
                  <a:cubicBezTo>
                    <a:pt x="556" y="2490"/>
                    <a:pt x="0" y="1934"/>
                    <a:pt x="0" y="1250"/>
                  </a:cubicBezTo>
                  <a:cubicBezTo>
                    <a:pt x="0" y="565"/>
                    <a:pt x="556" y="0"/>
                    <a:pt x="1240" y="0"/>
                  </a:cubicBezTo>
                  <a:cubicBezTo>
                    <a:pt x="1925" y="0"/>
                    <a:pt x="2490" y="565"/>
                    <a:pt x="2490" y="1250"/>
                  </a:cubicBezTo>
                  <a:cubicBezTo>
                    <a:pt x="2490" y="1934"/>
                    <a:pt x="1925" y="2490"/>
                    <a:pt x="1240" y="2490"/>
                  </a:cubicBezTo>
                  <a:close/>
                  <a:moveTo>
                    <a:pt x="1240" y="109"/>
                  </a:moveTo>
                  <a:lnTo>
                    <a:pt x="1240" y="109"/>
                  </a:lnTo>
                  <a:cubicBezTo>
                    <a:pt x="615" y="109"/>
                    <a:pt x="109" y="624"/>
                    <a:pt x="109" y="1250"/>
                  </a:cubicBezTo>
                  <a:cubicBezTo>
                    <a:pt x="109" y="1875"/>
                    <a:pt x="615" y="2391"/>
                    <a:pt x="1240" y="2391"/>
                  </a:cubicBezTo>
                  <a:cubicBezTo>
                    <a:pt x="1866" y="2391"/>
                    <a:pt x="2381" y="1875"/>
                    <a:pt x="2381" y="1250"/>
                  </a:cubicBezTo>
                  <a:cubicBezTo>
                    <a:pt x="2381" y="624"/>
                    <a:pt x="1866" y="109"/>
                    <a:pt x="1240" y="109"/>
                  </a:cubicBezTo>
                  <a:close/>
                </a:path>
              </a:pathLst>
            </a:custGeom>
            <a:solidFill>
              <a:srgbClr val="DAE3E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10" name="Freeform 16"/>
            <p:cNvSpPr>
              <a:spLocks noChangeArrowheads="1"/>
            </p:cNvSpPr>
            <p:nvPr/>
          </p:nvSpPr>
          <p:spPr bwMode="auto">
            <a:xfrm>
              <a:off x="6869113" y="1674813"/>
              <a:ext cx="117475" cy="465137"/>
            </a:xfrm>
            <a:custGeom>
              <a:avLst/>
              <a:gdLst>
                <a:gd name="T0" fmla="*/ 327 w 328"/>
                <a:gd name="T1" fmla="*/ 159 h 1291"/>
                <a:gd name="T2" fmla="*/ 327 w 328"/>
                <a:gd name="T3" fmla="*/ 159 h 1291"/>
                <a:gd name="T4" fmla="*/ 307 w 328"/>
                <a:gd name="T5" fmla="*/ 218 h 1291"/>
                <a:gd name="T6" fmla="*/ 277 w 328"/>
                <a:gd name="T7" fmla="*/ 268 h 1291"/>
                <a:gd name="T8" fmla="*/ 228 w 328"/>
                <a:gd name="T9" fmla="*/ 298 h 1291"/>
                <a:gd name="T10" fmla="*/ 158 w 328"/>
                <a:gd name="T11" fmla="*/ 308 h 1291"/>
                <a:gd name="T12" fmla="*/ 99 w 328"/>
                <a:gd name="T13" fmla="*/ 298 h 1291"/>
                <a:gd name="T14" fmla="*/ 49 w 328"/>
                <a:gd name="T15" fmla="*/ 268 h 1291"/>
                <a:gd name="T16" fmla="*/ 19 w 328"/>
                <a:gd name="T17" fmla="*/ 218 h 1291"/>
                <a:gd name="T18" fmla="*/ 0 w 328"/>
                <a:gd name="T19" fmla="*/ 159 h 1291"/>
                <a:gd name="T20" fmla="*/ 19 w 328"/>
                <a:gd name="T21" fmla="*/ 99 h 1291"/>
                <a:gd name="T22" fmla="*/ 49 w 328"/>
                <a:gd name="T23" fmla="*/ 50 h 1291"/>
                <a:gd name="T24" fmla="*/ 99 w 328"/>
                <a:gd name="T25" fmla="*/ 10 h 1291"/>
                <a:gd name="T26" fmla="*/ 158 w 328"/>
                <a:gd name="T27" fmla="*/ 0 h 1291"/>
                <a:gd name="T28" fmla="*/ 228 w 328"/>
                <a:gd name="T29" fmla="*/ 10 h 1291"/>
                <a:gd name="T30" fmla="*/ 277 w 328"/>
                <a:gd name="T31" fmla="*/ 50 h 1291"/>
                <a:gd name="T32" fmla="*/ 307 w 328"/>
                <a:gd name="T33" fmla="*/ 99 h 1291"/>
                <a:gd name="T34" fmla="*/ 327 w 328"/>
                <a:gd name="T35" fmla="*/ 159 h 1291"/>
                <a:gd name="T36" fmla="*/ 297 w 328"/>
                <a:gd name="T37" fmla="*/ 397 h 1291"/>
                <a:gd name="T38" fmla="*/ 297 w 328"/>
                <a:gd name="T39" fmla="*/ 397 h 1291"/>
                <a:gd name="T40" fmla="*/ 297 w 328"/>
                <a:gd name="T41" fmla="*/ 1290 h 1291"/>
                <a:gd name="T42" fmla="*/ 29 w 328"/>
                <a:gd name="T43" fmla="*/ 1290 h 1291"/>
                <a:gd name="T44" fmla="*/ 29 w 328"/>
                <a:gd name="T45" fmla="*/ 397 h 1291"/>
                <a:gd name="T46" fmla="*/ 297 w 328"/>
                <a:gd name="T47" fmla="*/ 397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1291">
                  <a:moveTo>
                    <a:pt x="327" y="159"/>
                  </a:moveTo>
                  <a:lnTo>
                    <a:pt x="327" y="159"/>
                  </a:lnTo>
                  <a:cubicBezTo>
                    <a:pt x="327" y="179"/>
                    <a:pt x="317" y="198"/>
                    <a:pt x="307" y="218"/>
                  </a:cubicBezTo>
                  <a:cubicBezTo>
                    <a:pt x="307" y="238"/>
                    <a:pt x="287" y="248"/>
                    <a:pt x="277" y="268"/>
                  </a:cubicBezTo>
                  <a:cubicBezTo>
                    <a:pt x="257" y="278"/>
                    <a:pt x="248" y="288"/>
                    <a:pt x="228" y="298"/>
                  </a:cubicBezTo>
                  <a:cubicBezTo>
                    <a:pt x="208" y="308"/>
                    <a:pt x="188" y="308"/>
                    <a:pt x="158" y="308"/>
                  </a:cubicBezTo>
                  <a:cubicBezTo>
                    <a:pt x="138" y="308"/>
                    <a:pt x="119" y="308"/>
                    <a:pt x="99" y="298"/>
                  </a:cubicBezTo>
                  <a:cubicBezTo>
                    <a:pt x="79" y="288"/>
                    <a:pt x="69" y="278"/>
                    <a:pt x="49" y="268"/>
                  </a:cubicBezTo>
                  <a:cubicBezTo>
                    <a:pt x="39" y="248"/>
                    <a:pt x="19" y="238"/>
                    <a:pt x="19" y="218"/>
                  </a:cubicBezTo>
                  <a:cubicBezTo>
                    <a:pt x="9" y="198"/>
                    <a:pt x="0" y="179"/>
                    <a:pt x="0" y="159"/>
                  </a:cubicBezTo>
                  <a:cubicBezTo>
                    <a:pt x="0" y="139"/>
                    <a:pt x="9" y="119"/>
                    <a:pt x="19" y="99"/>
                  </a:cubicBezTo>
                  <a:cubicBezTo>
                    <a:pt x="19" y="79"/>
                    <a:pt x="39" y="60"/>
                    <a:pt x="49" y="50"/>
                  </a:cubicBezTo>
                  <a:cubicBezTo>
                    <a:pt x="69" y="30"/>
                    <a:pt x="79" y="20"/>
                    <a:pt x="99" y="10"/>
                  </a:cubicBezTo>
                  <a:cubicBezTo>
                    <a:pt x="119" y="0"/>
                    <a:pt x="138" y="0"/>
                    <a:pt x="158" y="0"/>
                  </a:cubicBezTo>
                  <a:cubicBezTo>
                    <a:pt x="188" y="0"/>
                    <a:pt x="208" y="0"/>
                    <a:pt x="228" y="10"/>
                  </a:cubicBezTo>
                  <a:cubicBezTo>
                    <a:pt x="248" y="20"/>
                    <a:pt x="257" y="30"/>
                    <a:pt x="277" y="50"/>
                  </a:cubicBezTo>
                  <a:cubicBezTo>
                    <a:pt x="287" y="60"/>
                    <a:pt x="307" y="79"/>
                    <a:pt x="307" y="99"/>
                  </a:cubicBezTo>
                  <a:cubicBezTo>
                    <a:pt x="317" y="119"/>
                    <a:pt x="327" y="139"/>
                    <a:pt x="327" y="159"/>
                  </a:cubicBezTo>
                  <a:close/>
                  <a:moveTo>
                    <a:pt x="297" y="397"/>
                  </a:moveTo>
                  <a:lnTo>
                    <a:pt x="297" y="397"/>
                  </a:lnTo>
                  <a:cubicBezTo>
                    <a:pt x="297" y="1290"/>
                    <a:pt x="297" y="1290"/>
                    <a:pt x="297" y="1290"/>
                  </a:cubicBezTo>
                  <a:cubicBezTo>
                    <a:pt x="29" y="1290"/>
                    <a:pt x="29" y="1290"/>
                    <a:pt x="29" y="1290"/>
                  </a:cubicBezTo>
                  <a:cubicBezTo>
                    <a:pt x="29" y="397"/>
                    <a:pt x="29" y="397"/>
                    <a:pt x="29" y="397"/>
                  </a:cubicBezTo>
                  <a:lnTo>
                    <a:pt x="297" y="397"/>
                  </a:lnTo>
                  <a:close/>
                </a:path>
              </a:pathLst>
            </a:custGeom>
            <a:solidFill>
              <a:srgbClr val="DAE3E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pic>
        <p:nvPicPr>
          <p:cNvPr id="23" name="Picture 22">
            <a:extLst>
              <a:ext uri="{FF2B5EF4-FFF2-40B4-BE49-F238E27FC236}">
                <a16:creationId xmlns:a16="http://schemas.microsoft.com/office/drawing/2014/main" id="{BF0476EF-EF17-45FA-A491-B0A04A241F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825" t="38963" r="12595" b="40672"/>
          <a:stretch/>
        </p:blipFill>
        <p:spPr>
          <a:xfrm>
            <a:off x="141784" y="6316805"/>
            <a:ext cx="1754900" cy="359386"/>
          </a:xfrm>
          <a:prstGeom prst="rect">
            <a:avLst/>
          </a:prstGeom>
        </p:spPr>
      </p:pic>
    </p:spTree>
    <p:extLst>
      <p:ext uri="{BB962C8B-B14F-4D97-AF65-F5344CB8AC3E}">
        <p14:creationId xmlns:p14="http://schemas.microsoft.com/office/powerpoint/2010/main" val="4106318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3B2FAA-DB7B-4634-BD7E-F4210CAFD9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3863" y="-391"/>
            <a:ext cx="10298137" cy="6865425"/>
          </a:xfrm>
          <a:prstGeom prst="rect">
            <a:avLst/>
          </a:prstGeom>
        </p:spPr>
      </p:pic>
      <p:sp>
        <p:nvSpPr>
          <p:cNvPr id="16" name="Freeform 15"/>
          <p:cNvSpPr/>
          <p:nvPr/>
        </p:nvSpPr>
        <p:spPr>
          <a:xfrm>
            <a:off x="371060" y="0"/>
            <a:ext cx="9120677" cy="6858000"/>
          </a:xfrm>
          <a:custGeom>
            <a:avLst/>
            <a:gdLst>
              <a:gd name="connsiteX0" fmla="*/ 0 w 9120677"/>
              <a:gd name="connsiteY0" fmla="*/ 0 h 6858000"/>
              <a:gd name="connsiteX1" fmla="*/ 5050200 w 9120677"/>
              <a:gd name="connsiteY1" fmla="*/ 0 h 6858000"/>
              <a:gd name="connsiteX2" fmla="*/ 5261113 w 9120677"/>
              <a:gd name="connsiteY2" fmla="*/ 0 h 6858000"/>
              <a:gd name="connsiteX3" fmla="*/ 6206078 w 9120677"/>
              <a:gd name="connsiteY3" fmla="*/ 0 h 6858000"/>
              <a:gd name="connsiteX4" fmla="*/ 9077434 w 9120677"/>
              <a:gd name="connsiteY4" fmla="*/ 4683749 h 6858000"/>
              <a:gd name="connsiteX5" fmla="*/ 8980777 w 9120677"/>
              <a:gd name="connsiteY5" fmla="*/ 5086669 h 6858000"/>
              <a:gd name="connsiteX6" fmla="*/ 6091386 w 9120677"/>
              <a:gd name="connsiteY6" fmla="*/ 6858000 h 6858000"/>
              <a:gd name="connsiteX7" fmla="*/ 5261113 w 9120677"/>
              <a:gd name="connsiteY7" fmla="*/ 6858000 h 6858000"/>
              <a:gd name="connsiteX8" fmla="*/ 4931887 w 9120677"/>
              <a:gd name="connsiteY8" fmla="*/ 6858000 h 6858000"/>
              <a:gd name="connsiteX9" fmla="*/ 0 w 9120677"/>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20677" h="6858000">
                <a:moveTo>
                  <a:pt x="0" y="0"/>
                </a:moveTo>
                <a:lnTo>
                  <a:pt x="5050200" y="0"/>
                </a:lnTo>
                <a:lnTo>
                  <a:pt x="5261113" y="0"/>
                </a:lnTo>
                <a:lnTo>
                  <a:pt x="6206078" y="0"/>
                </a:lnTo>
                <a:lnTo>
                  <a:pt x="9077434" y="4683749"/>
                </a:lnTo>
                <a:cubicBezTo>
                  <a:pt x="9162006" y="4821703"/>
                  <a:pt x="9118731" y="5002096"/>
                  <a:pt x="8980777" y="5086669"/>
                </a:cubicBezTo>
                <a:lnTo>
                  <a:pt x="6091386" y="6858000"/>
                </a:lnTo>
                <a:lnTo>
                  <a:pt x="5261113" y="6858000"/>
                </a:lnTo>
                <a:lnTo>
                  <a:pt x="4931887" y="6858000"/>
                </a:lnTo>
                <a:lnTo>
                  <a:pt x="0" y="6858000"/>
                </a:lnTo>
                <a:close/>
              </a:path>
            </a:pathLst>
          </a:cu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198782" y="0"/>
            <a:ext cx="9120677" cy="6858000"/>
          </a:xfrm>
          <a:custGeom>
            <a:avLst/>
            <a:gdLst>
              <a:gd name="connsiteX0" fmla="*/ 0 w 9120677"/>
              <a:gd name="connsiteY0" fmla="*/ 0 h 6858000"/>
              <a:gd name="connsiteX1" fmla="*/ 5050200 w 9120677"/>
              <a:gd name="connsiteY1" fmla="*/ 0 h 6858000"/>
              <a:gd name="connsiteX2" fmla="*/ 5261113 w 9120677"/>
              <a:gd name="connsiteY2" fmla="*/ 0 h 6858000"/>
              <a:gd name="connsiteX3" fmla="*/ 6206078 w 9120677"/>
              <a:gd name="connsiteY3" fmla="*/ 0 h 6858000"/>
              <a:gd name="connsiteX4" fmla="*/ 9077434 w 9120677"/>
              <a:gd name="connsiteY4" fmla="*/ 4683749 h 6858000"/>
              <a:gd name="connsiteX5" fmla="*/ 8980777 w 9120677"/>
              <a:gd name="connsiteY5" fmla="*/ 5086669 h 6858000"/>
              <a:gd name="connsiteX6" fmla="*/ 6091386 w 9120677"/>
              <a:gd name="connsiteY6" fmla="*/ 6858000 h 6858000"/>
              <a:gd name="connsiteX7" fmla="*/ 5261113 w 9120677"/>
              <a:gd name="connsiteY7" fmla="*/ 6858000 h 6858000"/>
              <a:gd name="connsiteX8" fmla="*/ 4931887 w 9120677"/>
              <a:gd name="connsiteY8" fmla="*/ 6858000 h 6858000"/>
              <a:gd name="connsiteX9" fmla="*/ 0 w 9120677"/>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20677" h="6858000">
                <a:moveTo>
                  <a:pt x="0" y="0"/>
                </a:moveTo>
                <a:lnTo>
                  <a:pt x="5050200" y="0"/>
                </a:lnTo>
                <a:lnTo>
                  <a:pt x="5261113" y="0"/>
                </a:lnTo>
                <a:lnTo>
                  <a:pt x="6206078" y="0"/>
                </a:lnTo>
                <a:lnTo>
                  <a:pt x="9077434" y="4683749"/>
                </a:lnTo>
                <a:cubicBezTo>
                  <a:pt x="9162006" y="4821703"/>
                  <a:pt x="9118731" y="5002096"/>
                  <a:pt x="8980777" y="5086669"/>
                </a:cubicBezTo>
                <a:lnTo>
                  <a:pt x="6091386" y="6858000"/>
                </a:lnTo>
                <a:lnTo>
                  <a:pt x="5261113" y="6858000"/>
                </a:lnTo>
                <a:lnTo>
                  <a:pt x="4931887" y="6858000"/>
                </a:lnTo>
                <a:lnTo>
                  <a:pt x="0" y="6858000"/>
                </a:lnTo>
                <a:close/>
              </a:path>
            </a:pathLst>
          </a:custGeom>
          <a:solidFill>
            <a:schemeClr val="tx1">
              <a:lumMod val="65000"/>
              <a:lumOff val="3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0" y="0"/>
            <a:ext cx="9120677" cy="6858000"/>
          </a:xfrm>
          <a:custGeom>
            <a:avLst/>
            <a:gdLst>
              <a:gd name="connsiteX0" fmla="*/ 0 w 9120677"/>
              <a:gd name="connsiteY0" fmla="*/ 0 h 6858000"/>
              <a:gd name="connsiteX1" fmla="*/ 5050200 w 9120677"/>
              <a:gd name="connsiteY1" fmla="*/ 0 h 6858000"/>
              <a:gd name="connsiteX2" fmla="*/ 5261113 w 9120677"/>
              <a:gd name="connsiteY2" fmla="*/ 0 h 6858000"/>
              <a:gd name="connsiteX3" fmla="*/ 6206078 w 9120677"/>
              <a:gd name="connsiteY3" fmla="*/ 0 h 6858000"/>
              <a:gd name="connsiteX4" fmla="*/ 9077434 w 9120677"/>
              <a:gd name="connsiteY4" fmla="*/ 4683749 h 6858000"/>
              <a:gd name="connsiteX5" fmla="*/ 8980777 w 9120677"/>
              <a:gd name="connsiteY5" fmla="*/ 5086669 h 6858000"/>
              <a:gd name="connsiteX6" fmla="*/ 6091386 w 9120677"/>
              <a:gd name="connsiteY6" fmla="*/ 6858000 h 6858000"/>
              <a:gd name="connsiteX7" fmla="*/ 5261113 w 9120677"/>
              <a:gd name="connsiteY7" fmla="*/ 6858000 h 6858000"/>
              <a:gd name="connsiteX8" fmla="*/ 4931887 w 9120677"/>
              <a:gd name="connsiteY8" fmla="*/ 6858000 h 6858000"/>
              <a:gd name="connsiteX9" fmla="*/ 0 w 9120677"/>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20677" h="6858000">
                <a:moveTo>
                  <a:pt x="0" y="0"/>
                </a:moveTo>
                <a:lnTo>
                  <a:pt x="5050200" y="0"/>
                </a:lnTo>
                <a:lnTo>
                  <a:pt x="5261113" y="0"/>
                </a:lnTo>
                <a:lnTo>
                  <a:pt x="6206078" y="0"/>
                </a:lnTo>
                <a:lnTo>
                  <a:pt x="9077434" y="4683749"/>
                </a:lnTo>
                <a:cubicBezTo>
                  <a:pt x="9162006" y="4821703"/>
                  <a:pt x="9118731" y="5002096"/>
                  <a:pt x="8980777" y="5086669"/>
                </a:cubicBezTo>
                <a:lnTo>
                  <a:pt x="6091386" y="6858000"/>
                </a:lnTo>
                <a:lnTo>
                  <a:pt x="5261113" y="6858000"/>
                </a:lnTo>
                <a:lnTo>
                  <a:pt x="4931887" y="6858000"/>
                </a:lnTo>
                <a:lnTo>
                  <a:pt x="0" y="6858000"/>
                </a:lnTo>
                <a:close/>
              </a:path>
            </a:pathLst>
          </a:custGeom>
          <a:gradFill flip="none" rotWithShape="1">
            <a:gsLst>
              <a:gs pos="0">
                <a:schemeClr val="bg2">
                  <a:lumMod val="25000"/>
                </a:schemeClr>
              </a:gs>
              <a:gs pos="50000">
                <a:srgbClr val="0070C0"/>
              </a:gs>
              <a:gs pos="100000">
                <a:schemeClr val="bg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7"/>
          <p:cNvSpPr>
            <a:spLocks noGrp="1"/>
          </p:cNvSpPr>
          <p:nvPr>
            <p:ph type="ctrTitle"/>
          </p:nvPr>
        </p:nvSpPr>
        <p:spPr>
          <a:xfrm>
            <a:off x="665789" y="1995325"/>
            <a:ext cx="6747886" cy="1840190"/>
          </a:xfrm>
        </p:spPr>
        <p:txBody>
          <a:bodyPr>
            <a:normAutofit/>
          </a:bodyPr>
          <a:lstStyle/>
          <a:p>
            <a:pPr algn="l"/>
            <a:r>
              <a:rPr lang="en-US" sz="4000" dirty="0">
                <a:solidFill>
                  <a:schemeClr val="bg1"/>
                </a:solidFill>
              </a:rPr>
              <a:t>Presentation template</a:t>
            </a:r>
          </a:p>
        </p:txBody>
      </p:sp>
      <p:sp>
        <p:nvSpPr>
          <p:cNvPr id="19" name="Subtitle 18"/>
          <p:cNvSpPr>
            <a:spLocks noGrp="1"/>
          </p:cNvSpPr>
          <p:nvPr>
            <p:ph type="subTitle" idx="1"/>
          </p:nvPr>
        </p:nvSpPr>
        <p:spPr>
          <a:xfrm>
            <a:off x="665789" y="3835515"/>
            <a:ext cx="5327048" cy="585648"/>
          </a:xfrm>
        </p:spPr>
        <p:txBody>
          <a:bodyPr>
            <a:normAutofit lnSpcReduction="10000"/>
          </a:bodyPr>
          <a:lstStyle/>
          <a:p>
            <a:pPr algn="l"/>
            <a:r>
              <a:rPr lang="en-US" sz="2000" dirty="0">
                <a:solidFill>
                  <a:schemeClr val="bg2"/>
                </a:solidFill>
              </a:rPr>
              <a:t>Place your long style about </a:t>
            </a:r>
            <a:r>
              <a:rPr lang="en-US" sz="2000" dirty="0" err="1">
                <a:solidFill>
                  <a:schemeClr val="bg2"/>
                </a:solidFill>
              </a:rPr>
              <a:t>lorem</a:t>
            </a:r>
            <a:r>
              <a:rPr lang="en-US" sz="2000" dirty="0">
                <a:solidFill>
                  <a:schemeClr val="bg2"/>
                </a:solidFill>
              </a:rPr>
              <a:t> </a:t>
            </a:r>
            <a:r>
              <a:rPr lang="en-US" sz="2000" dirty="0" err="1">
                <a:solidFill>
                  <a:schemeClr val="bg2"/>
                </a:solidFill>
              </a:rPr>
              <a:t>ipsum</a:t>
            </a:r>
            <a:r>
              <a:rPr lang="en-US" sz="2000" dirty="0">
                <a:solidFill>
                  <a:schemeClr val="bg2"/>
                </a:solidFill>
              </a:rPr>
              <a:t> dolor sit </a:t>
            </a:r>
            <a:r>
              <a:rPr lang="en-US" sz="2000" dirty="0" err="1">
                <a:solidFill>
                  <a:schemeClr val="bg2"/>
                </a:solidFill>
              </a:rPr>
              <a:t>amet</a:t>
            </a:r>
            <a:r>
              <a:rPr lang="en-US" sz="2000" dirty="0">
                <a:solidFill>
                  <a:schemeClr val="bg2"/>
                </a:solidFill>
              </a:rPr>
              <a:t> here</a:t>
            </a:r>
          </a:p>
        </p:txBody>
      </p:sp>
      <p:sp>
        <p:nvSpPr>
          <p:cNvPr id="20" name="Rounded Rectangle 19"/>
          <p:cNvSpPr/>
          <p:nvPr/>
        </p:nvSpPr>
        <p:spPr>
          <a:xfrm>
            <a:off x="811561" y="4421163"/>
            <a:ext cx="4093333" cy="478047"/>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Presented by: </a:t>
            </a:r>
            <a:r>
              <a:rPr lang="en-US" sz="1600" b="1" dirty="0" err="1">
                <a:solidFill>
                  <a:schemeClr val="tx1"/>
                </a:solidFill>
              </a:rPr>
              <a:t>Vaiman</a:t>
            </a:r>
            <a:r>
              <a:rPr lang="en-US" sz="1600" b="1" dirty="0">
                <a:solidFill>
                  <a:schemeClr val="tx1"/>
                </a:solidFill>
              </a:rPr>
              <a:t> </a:t>
            </a:r>
            <a:r>
              <a:rPr lang="en-US" sz="1600" b="1" dirty="0" err="1">
                <a:solidFill>
                  <a:schemeClr val="tx1"/>
                </a:solidFill>
              </a:rPr>
              <a:t>Metzelder</a:t>
            </a:r>
            <a:endParaRPr lang="en-US" sz="1600" b="1" dirty="0">
              <a:solidFill>
                <a:schemeClr val="tx1"/>
              </a:solidFill>
            </a:endParaRPr>
          </a:p>
        </p:txBody>
      </p:sp>
      <p:sp>
        <p:nvSpPr>
          <p:cNvPr id="21" name="TextBox 20"/>
          <p:cNvSpPr txBox="1"/>
          <p:nvPr/>
        </p:nvSpPr>
        <p:spPr>
          <a:xfrm>
            <a:off x="811561" y="5095370"/>
            <a:ext cx="4093333" cy="338554"/>
          </a:xfrm>
          <a:prstGeom prst="rect">
            <a:avLst/>
          </a:prstGeom>
          <a:noFill/>
        </p:spPr>
        <p:txBody>
          <a:bodyPr wrap="square" rtlCol="0">
            <a:spAutoFit/>
          </a:bodyPr>
          <a:lstStyle/>
          <a:p>
            <a:r>
              <a:rPr lang="en-ID" sz="1600" dirty="0">
                <a:solidFill>
                  <a:schemeClr val="bg1"/>
                </a:solidFill>
              </a:rPr>
              <a:t>Friday, Feb 01, 2019</a:t>
            </a:r>
            <a:endParaRPr lang="en-US" sz="1600" dirty="0">
              <a:solidFill>
                <a:schemeClr val="bg1"/>
              </a:solidFill>
            </a:endParaRPr>
          </a:p>
        </p:txBody>
      </p:sp>
      <p:sp>
        <p:nvSpPr>
          <p:cNvPr id="67" name="Rectangle 66"/>
          <p:cNvSpPr/>
          <p:nvPr/>
        </p:nvSpPr>
        <p:spPr>
          <a:xfrm>
            <a:off x="0" y="0"/>
            <a:ext cx="37106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Connector 68"/>
          <p:cNvCxnSpPr>
            <a:stCxn id="16" idx="0"/>
          </p:cNvCxnSpPr>
          <p:nvPr/>
        </p:nvCxnSpPr>
        <p:spPr>
          <a:xfrm>
            <a:off x="371060" y="0"/>
            <a:ext cx="0" cy="685800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63" name="Picture 62">
            <a:extLst>
              <a:ext uri="{FF2B5EF4-FFF2-40B4-BE49-F238E27FC236}">
                <a16:creationId xmlns:a16="http://schemas.microsoft.com/office/drawing/2014/main" id="{2A01E558-7CDE-4997-A37E-F7FA7DD8E69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825" t="38963" r="12595" b="40672"/>
          <a:stretch/>
        </p:blipFill>
        <p:spPr>
          <a:xfrm>
            <a:off x="9212931" y="6032327"/>
            <a:ext cx="2722216" cy="557483"/>
          </a:xfrm>
          <a:prstGeom prst="rect">
            <a:avLst/>
          </a:prstGeom>
        </p:spPr>
      </p:pic>
    </p:spTree>
    <p:extLst>
      <p:ext uri="{BB962C8B-B14F-4D97-AF65-F5344CB8AC3E}">
        <p14:creationId xmlns:p14="http://schemas.microsoft.com/office/powerpoint/2010/main" val="1473442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F671BAA-4738-457D-8687-6FAC295E3A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Freeform 4"/>
          <p:cNvSpPr>
            <a:spLocks noChangeArrowheads="1"/>
          </p:cNvSpPr>
          <p:nvPr/>
        </p:nvSpPr>
        <p:spPr bwMode="auto">
          <a:xfrm>
            <a:off x="3454400" y="0"/>
            <a:ext cx="8737600" cy="6885517"/>
          </a:xfrm>
          <a:custGeom>
            <a:avLst/>
            <a:gdLst>
              <a:gd name="T0" fmla="*/ 2147483647 w 18204"/>
              <a:gd name="T1" fmla="*/ 2147483647 h 14270"/>
              <a:gd name="T2" fmla="*/ 0 w 18204"/>
              <a:gd name="T3" fmla="*/ 2147483647 h 14270"/>
              <a:gd name="T4" fmla="*/ 2147483647 w 18204"/>
              <a:gd name="T5" fmla="*/ 0 h 14270"/>
              <a:gd name="T6" fmla="*/ 2147483647 w 18204"/>
              <a:gd name="T7" fmla="*/ 0 h 14270"/>
              <a:gd name="T8" fmla="*/ 2147483647 w 18204"/>
              <a:gd name="T9" fmla="*/ 2147483647 h 142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4" h="14270">
                <a:moveTo>
                  <a:pt x="18203" y="14269"/>
                </a:moveTo>
                <a:lnTo>
                  <a:pt x="0" y="14269"/>
                </a:lnTo>
                <a:lnTo>
                  <a:pt x="6272" y="0"/>
                </a:lnTo>
                <a:lnTo>
                  <a:pt x="18203" y="0"/>
                </a:lnTo>
                <a:lnTo>
                  <a:pt x="18203" y="14269"/>
                </a:lnTo>
              </a:path>
            </a:pathLst>
          </a:custGeom>
          <a:solidFill>
            <a:schemeClr val="tx1">
              <a:lumMod val="95000"/>
              <a:lumOff val="5000"/>
              <a:alpha val="83000"/>
            </a:schemeClr>
          </a:solidFill>
          <a:ln>
            <a:noFill/>
          </a:ln>
          <a:extLst/>
        </p:spPr>
        <p:txBody>
          <a:bodyPr wrap="none" anchor="ctr"/>
          <a:lstStyle/>
          <a:p>
            <a:endParaRPr lang="en-US" sz="2400">
              <a:solidFill>
                <a:schemeClr val="accent6"/>
              </a:solidFill>
            </a:endParaRPr>
          </a:p>
        </p:txBody>
      </p:sp>
      <p:cxnSp>
        <p:nvCxnSpPr>
          <p:cNvPr id="4" name="Straight Connector 3"/>
          <p:cNvCxnSpPr/>
          <p:nvPr/>
        </p:nvCxnSpPr>
        <p:spPr bwMode="auto">
          <a:xfrm flipH="1">
            <a:off x="3600452" y="0"/>
            <a:ext cx="2976033" cy="6860117"/>
          </a:xfrm>
          <a:prstGeom prst="line">
            <a:avLst/>
          </a:prstGeom>
          <a:solidFill>
            <a:srgbClr val="00B8FF"/>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 name="Freeform 5"/>
          <p:cNvSpPr>
            <a:spLocks noChangeArrowheads="1"/>
          </p:cNvSpPr>
          <p:nvPr/>
        </p:nvSpPr>
        <p:spPr bwMode="auto">
          <a:xfrm>
            <a:off x="6121402" y="3037988"/>
            <a:ext cx="6070599" cy="795867"/>
          </a:xfrm>
          <a:custGeom>
            <a:avLst/>
            <a:gdLst>
              <a:gd name="T0" fmla="*/ 2147483647 w 12646"/>
              <a:gd name="T1" fmla="*/ 0 h 1656"/>
              <a:gd name="T2" fmla="*/ 2147483647 w 12646"/>
              <a:gd name="T3" fmla="*/ 0 h 1656"/>
              <a:gd name="T4" fmla="*/ 0 w 12646"/>
              <a:gd name="T5" fmla="*/ 2147483647 h 1656"/>
              <a:gd name="T6" fmla="*/ 2147483647 w 12646"/>
              <a:gd name="T7" fmla="*/ 2147483647 h 1656"/>
              <a:gd name="T8" fmla="*/ 2147483647 w 12646"/>
              <a:gd name="T9" fmla="*/ 0 h 16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46" h="1656">
                <a:moveTo>
                  <a:pt x="12645" y="0"/>
                </a:moveTo>
                <a:lnTo>
                  <a:pt x="713" y="0"/>
                </a:lnTo>
                <a:lnTo>
                  <a:pt x="0" y="1655"/>
                </a:lnTo>
                <a:lnTo>
                  <a:pt x="12645" y="1655"/>
                </a:lnTo>
                <a:lnTo>
                  <a:pt x="12645" y="0"/>
                </a:lnTo>
              </a:path>
            </a:pathLst>
          </a:custGeom>
          <a:solidFill>
            <a:srgbClr val="0073BF">
              <a:alpha val="50000"/>
            </a:srgbClr>
          </a:solidFill>
          <a:ln>
            <a:noFill/>
          </a:ln>
          <a:extLst/>
        </p:spPr>
        <p:txBody>
          <a:bodyPr wrap="none" anchor="ctr"/>
          <a:lstStyle/>
          <a:p>
            <a:endParaRPr lang="en-US" sz="2400"/>
          </a:p>
        </p:txBody>
      </p:sp>
      <p:sp>
        <p:nvSpPr>
          <p:cNvPr id="12" name="Text Box 17"/>
          <p:cNvSpPr txBox="1">
            <a:spLocks noChangeArrowheads="1"/>
          </p:cNvSpPr>
          <p:nvPr/>
        </p:nvSpPr>
        <p:spPr bwMode="auto">
          <a:xfrm>
            <a:off x="7428822" y="3107812"/>
            <a:ext cx="3389234" cy="584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Lst>
              <a:defRPr>
                <a:solidFill>
                  <a:srgbClr val="000000"/>
                </a:solidFill>
                <a:latin typeface="Arial" charset="0"/>
                <a:ea typeface="ＭＳ Ｐゴシック" charset="0"/>
                <a:cs typeface="SimSun" charset="0"/>
              </a:defRPr>
            </a:lvl1pPr>
            <a:lvl2pPr>
              <a:tabLst>
                <a:tab pos="723900" algn="l"/>
                <a:tab pos="1447800" algn="l"/>
              </a:tabLst>
              <a:defRPr>
                <a:solidFill>
                  <a:srgbClr val="000000"/>
                </a:solidFill>
                <a:latin typeface="Arial" charset="0"/>
                <a:ea typeface="ＭＳ Ｐゴシック" charset="0"/>
                <a:cs typeface="SimSun" charset="0"/>
              </a:defRPr>
            </a:lvl2pPr>
            <a:lvl3pPr>
              <a:tabLst>
                <a:tab pos="723900" algn="l"/>
                <a:tab pos="1447800" algn="l"/>
              </a:tabLst>
              <a:defRPr>
                <a:solidFill>
                  <a:srgbClr val="000000"/>
                </a:solidFill>
                <a:latin typeface="Arial" charset="0"/>
                <a:ea typeface="ＭＳ Ｐゴシック" charset="0"/>
                <a:cs typeface="SimSun" charset="0"/>
              </a:defRPr>
            </a:lvl3pPr>
            <a:lvl4pPr>
              <a:tabLst>
                <a:tab pos="723900" algn="l"/>
                <a:tab pos="1447800" algn="l"/>
              </a:tabLst>
              <a:defRPr>
                <a:solidFill>
                  <a:srgbClr val="000000"/>
                </a:solidFill>
                <a:latin typeface="Arial" charset="0"/>
                <a:ea typeface="ＭＳ Ｐゴシック" charset="0"/>
                <a:cs typeface="SimSun" charset="0"/>
              </a:defRPr>
            </a:lvl4pPr>
            <a:lvl5pPr>
              <a:tabLst>
                <a:tab pos="723900" algn="l"/>
                <a:tab pos="1447800" algn="l"/>
              </a:tabLst>
              <a:defRPr>
                <a:solidFill>
                  <a:srgbClr val="000000"/>
                </a:solidFill>
                <a:latin typeface="Arial" charset="0"/>
                <a:ea typeface="ＭＳ Ｐゴシック" charset="0"/>
                <a:cs typeface="SimSun" charset="0"/>
              </a:defRPr>
            </a:lvl5pPr>
            <a:lvl6pPr marL="25146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6pPr>
            <a:lvl7pPr marL="29718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7pPr>
            <a:lvl8pPr marL="34290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8pPr>
            <a:lvl9pPr marL="38862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9pPr>
          </a:lstStyle>
          <a:p>
            <a:pPr algn="ctr">
              <a:lnSpc>
                <a:spcPct val="110000"/>
              </a:lnSpc>
            </a:pPr>
            <a:r>
              <a:rPr lang="en-US" sz="3467" dirty="0">
                <a:solidFill>
                  <a:srgbClr val="F2F2F2"/>
                </a:solidFill>
                <a:latin typeface="+mj-lt"/>
                <a:cs typeface="Avenir Black"/>
              </a:rPr>
              <a:t>Section</a:t>
            </a:r>
            <a:r>
              <a:rPr lang="en-US" sz="3467" b="1" dirty="0">
                <a:solidFill>
                  <a:srgbClr val="F2F2F2"/>
                </a:solidFill>
                <a:latin typeface="+mj-lt"/>
                <a:cs typeface="Roboto Slab Bold" charset="0"/>
              </a:rPr>
              <a:t> </a:t>
            </a:r>
            <a:r>
              <a:rPr lang="en-US" sz="3467" dirty="0">
                <a:solidFill>
                  <a:srgbClr val="F2F2F2"/>
                </a:solidFill>
                <a:latin typeface="+mj-lt"/>
                <a:cs typeface="Avenir Light"/>
              </a:rPr>
              <a:t>Break</a:t>
            </a:r>
          </a:p>
        </p:txBody>
      </p:sp>
      <p:sp>
        <p:nvSpPr>
          <p:cNvPr id="13" name="TextBox 12"/>
          <p:cNvSpPr txBox="1"/>
          <p:nvPr/>
        </p:nvSpPr>
        <p:spPr>
          <a:xfrm>
            <a:off x="7967018" y="4152518"/>
            <a:ext cx="1891865" cy="461665"/>
          </a:xfrm>
          <a:prstGeom prst="rect">
            <a:avLst/>
          </a:prstGeom>
          <a:noFill/>
        </p:spPr>
        <p:txBody>
          <a:bodyPr wrap="none" rtlCol="0">
            <a:spAutoFit/>
          </a:bodyPr>
          <a:lstStyle/>
          <a:p>
            <a:r>
              <a:rPr lang="en-US" sz="2400" b="1" dirty="0">
                <a:solidFill>
                  <a:srgbClr val="FFC000"/>
                </a:solidFill>
              </a:rPr>
              <a:t>10.45 – 11.00</a:t>
            </a:r>
          </a:p>
        </p:txBody>
      </p:sp>
      <p:pic>
        <p:nvPicPr>
          <p:cNvPr id="14" name="Picture 13">
            <a:extLst>
              <a:ext uri="{FF2B5EF4-FFF2-40B4-BE49-F238E27FC236}">
                <a16:creationId xmlns:a16="http://schemas.microsoft.com/office/drawing/2014/main" id="{A53282AD-E30A-498C-AFA3-84D89FE0D6F3}"/>
              </a:ext>
            </a:extLst>
          </p:cNvPr>
          <p:cNvPicPr>
            <a:picLocks noChangeAspect="1"/>
          </p:cNvPicPr>
          <p:nvPr/>
        </p:nvPicPr>
        <p:blipFill rotWithShape="1">
          <a:blip r:embed="rId3" cstate="email">
            <a:biLevel thresh="25000"/>
            <a:extLst>
              <a:ext uri="{28A0092B-C50C-407E-A947-70E740481C1C}">
                <a14:useLocalDpi xmlns:a14="http://schemas.microsoft.com/office/drawing/2010/main"/>
              </a:ext>
            </a:extLst>
          </a:blip>
          <a:srcRect l="12825" t="38963" r="12595" b="40672"/>
          <a:stretch/>
        </p:blipFill>
        <p:spPr>
          <a:xfrm>
            <a:off x="8155002" y="4705974"/>
            <a:ext cx="1515896" cy="310441"/>
          </a:xfrm>
          <a:prstGeom prst="rect">
            <a:avLst/>
          </a:prstGeom>
        </p:spPr>
      </p:pic>
      <p:sp>
        <p:nvSpPr>
          <p:cNvPr id="17" name="Text Box 20">
            <a:extLst>
              <a:ext uri="{FF2B5EF4-FFF2-40B4-BE49-F238E27FC236}">
                <a16:creationId xmlns:a16="http://schemas.microsoft.com/office/drawing/2014/main" id="{2584FA4A-F984-45F4-AEFB-DB7A9CBF0247}"/>
              </a:ext>
            </a:extLst>
          </p:cNvPr>
          <p:cNvSpPr txBox="1">
            <a:spLocks noChangeArrowheads="1"/>
          </p:cNvSpPr>
          <p:nvPr/>
        </p:nvSpPr>
        <p:spPr bwMode="auto">
          <a:xfrm>
            <a:off x="7129959" y="5301663"/>
            <a:ext cx="3565982" cy="90218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3360" rIns="0" bIns="0"/>
          <a:lstStyle/>
          <a:p>
            <a:pPr algn="ctr">
              <a:lnSpc>
                <a:spcPct val="98000"/>
              </a:lnSpc>
            </a:pPr>
            <a:r>
              <a:rPr lang="en-US" sz="1333" dirty="0">
                <a:solidFill>
                  <a:srgbClr val="FFFFFF"/>
                </a:solidFill>
                <a:cs typeface="Avenir Light"/>
              </a:rPr>
              <a:t>The quick, brown fox jumps over a lazy dog. DJs flock by when MTV ax quiz </a:t>
            </a:r>
            <a:r>
              <a:rPr lang="en-US" sz="1333" dirty="0" err="1">
                <a:solidFill>
                  <a:srgbClr val="FFFFFF"/>
                </a:solidFill>
                <a:cs typeface="Avenir Light"/>
              </a:rPr>
              <a:t>prog</a:t>
            </a:r>
            <a:r>
              <a:rPr lang="en-US" sz="1333" dirty="0">
                <a:solidFill>
                  <a:srgbClr val="FFFFFF"/>
                </a:solidFill>
                <a:cs typeface="Avenir Light"/>
              </a:rPr>
              <a:t>. Junk MTV quiz graced by fox whelps.</a:t>
            </a:r>
          </a:p>
        </p:txBody>
      </p:sp>
    </p:spTree>
    <p:extLst>
      <p:ext uri="{BB962C8B-B14F-4D97-AF65-F5344CB8AC3E}">
        <p14:creationId xmlns:p14="http://schemas.microsoft.com/office/powerpoint/2010/main" val="328517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FFE965C-E46B-4AEE-926E-54172DE394F8}"/>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53AE862C-7482-4A00-853C-6BBC8685AF09}"/>
              </a:ext>
            </a:extLst>
          </p:cNvPr>
          <p:cNvGrpSpPr/>
          <p:nvPr/>
        </p:nvGrpSpPr>
        <p:grpSpPr>
          <a:xfrm>
            <a:off x="5253829" y="-1"/>
            <a:ext cx="825437" cy="3344042"/>
            <a:chOff x="5253829" y="-1"/>
            <a:chExt cx="825437" cy="2400001"/>
          </a:xfrm>
        </p:grpSpPr>
        <p:sp>
          <p:nvSpPr>
            <p:cNvPr id="3" name="Rectangle 2"/>
            <p:cNvSpPr/>
            <p:nvPr/>
          </p:nvSpPr>
          <p:spPr>
            <a:xfrm>
              <a:off x="5253829" y="-1"/>
              <a:ext cx="384000" cy="2400000"/>
            </a:xfrm>
            <a:prstGeom prst="rect">
              <a:avLst/>
            </a:prstGeom>
            <a:solidFill>
              <a:srgbClr val="0073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 name="Rectangle 3"/>
            <p:cNvSpPr/>
            <p:nvPr/>
          </p:nvSpPr>
          <p:spPr>
            <a:xfrm>
              <a:off x="5695266" y="0"/>
              <a:ext cx="384000" cy="2400000"/>
            </a:xfrm>
            <a:prstGeom prst="rect">
              <a:avLst/>
            </a:prstGeom>
            <a:solidFill>
              <a:srgbClr val="A0A0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sp>
        <p:nvSpPr>
          <p:cNvPr id="12" name="Text Box 17"/>
          <p:cNvSpPr txBox="1">
            <a:spLocks noChangeArrowheads="1"/>
          </p:cNvSpPr>
          <p:nvPr/>
        </p:nvSpPr>
        <p:spPr bwMode="auto">
          <a:xfrm>
            <a:off x="5153800" y="4111899"/>
            <a:ext cx="2978211" cy="584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723900" algn="l"/>
                <a:tab pos="1447800" algn="l"/>
              </a:tabLst>
              <a:defRPr>
                <a:solidFill>
                  <a:srgbClr val="000000"/>
                </a:solidFill>
                <a:latin typeface="Arial" charset="0"/>
                <a:ea typeface="ＭＳ Ｐゴシック" charset="0"/>
                <a:cs typeface="SimSun" charset="0"/>
              </a:defRPr>
            </a:lvl1pPr>
            <a:lvl2pPr>
              <a:tabLst>
                <a:tab pos="723900" algn="l"/>
                <a:tab pos="1447800" algn="l"/>
              </a:tabLst>
              <a:defRPr>
                <a:solidFill>
                  <a:srgbClr val="000000"/>
                </a:solidFill>
                <a:latin typeface="Arial" charset="0"/>
                <a:ea typeface="ＭＳ Ｐゴシック" charset="0"/>
                <a:cs typeface="SimSun" charset="0"/>
              </a:defRPr>
            </a:lvl2pPr>
            <a:lvl3pPr>
              <a:tabLst>
                <a:tab pos="723900" algn="l"/>
                <a:tab pos="1447800" algn="l"/>
              </a:tabLst>
              <a:defRPr>
                <a:solidFill>
                  <a:srgbClr val="000000"/>
                </a:solidFill>
                <a:latin typeface="Arial" charset="0"/>
                <a:ea typeface="ＭＳ Ｐゴシック" charset="0"/>
                <a:cs typeface="SimSun" charset="0"/>
              </a:defRPr>
            </a:lvl3pPr>
            <a:lvl4pPr>
              <a:tabLst>
                <a:tab pos="723900" algn="l"/>
                <a:tab pos="1447800" algn="l"/>
              </a:tabLst>
              <a:defRPr>
                <a:solidFill>
                  <a:srgbClr val="000000"/>
                </a:solidFill>
                <a:latin typeface="Arial" charset="0"/>
                <a:ea typeface="ＭＳ Ｐゴシック" charset="0"/>
                <a:cs typeface="SimSun" charset="0"/>
              </a:defRPr>
            </a:lvl4pPr>
            <a:lvl5pPr>
              <a:tabLst>
                <a:tab pos="723900" algn="l"/>
                <a:tab pos="1447800" algn="l"/>
              </a:tabLst>
              <a:defRPr>
                <a:solidFill>
                  <a:srgbClr val="000000"/>
                </a:solidFill>
                <a:latin typeface="Arial" charset="0"/>
                <a:ea typeface="ＭＳ Ｐゴシック" charset="0"/>
                <a:cs typeface="SimSun" charset="0"/>
              </a:defRPr>
            </a:lvl5pPr>
            <a:lvl6pPr marL="25146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6pPr>
            <a:lvl7pPr marL="29718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7pPr>
            <a:lvl8pPr marL="34290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8pPr>
            <a:lvl9pPr marL="3886200" indent="-228600"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SimSun" charset="0"/>
              </a:defRPr>
            </a:lvl9pPr>
          </a:lstStyle>
          <a:p>
            <a:pPr>
              <a:lnSpc>
                <a:spcPct val="110000"/>
              </a:lnSpc>
            </a:pPr>
            <a:r>
              <a:rPr lang="en-US" sz="3467" dirty="0">
                <a:solidFill>
                  <a:srgbClr val="FFC000"/>
                </a:solidFill>
                <a:latin typeface="Avenir Black"/>
                <a:cs typeface="Avenir Black"/>
              </a:rPr>
              <a:t>Section</a:t>
            </a:r>
            <a:r>
              <a:rPr lang="en-US" sz="3467" b="1" dirty="0">
                <a:solidFill>
                  <a:srgbClr val="FFC000"/>
                </a:solidFill>
                <a:latin typeface="Roboto Slab Bold" charset="0"/>
                <a:cs typeface="Roboto Slab Bold" charset="0"/>
              </a:rPr>
              <a:t> </a:t>
            </a:r>
            <a:r>
              <a:rPr lang="en-US" sz="3467" dirty="0">
                <a:solidFill>
                  <a:srgbClr val="FFC000"/>
                </a:solidFill>
                <a:latin typeface="Avenir Light"/>
                <a:cs typeface="Avenir Light"/>
              </a:rPr>
              <a:t>Break</a:t>
            </a:r>
          </a:p>
        </p:txBody>
      </p:sp>
      <p:sp>
        <p:nvSpPr>
          <p:cNvPr id="13" name="Text Box 20"/>
          <p:cNvSpPr txBox="1">
            <a:spLocks noChangeArrowheads="1"/>
          </p:cNvSpPr>
          <p:nvPr/>
        </p:nvSpPr>
        <p:spPr bwMode="auto">
          <a:xfrm>
            <a:off x="5219224" y="5404321"/>
            <a:ext cx="4186053" cy="70525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3360" rIns="0" bIns="0"/>
          <a:lstStyle/>
          <a:p>
            <a:pPr>
              <a:lnSpc>
                <a:spcPct val="98000"/>
              </a:lnSpc>
            </a:pPr>
            <a:r>
              <a:rPr lang="en-US" sz="1333" dirty="0">
                <a:latin typeface="Avenir Light"/>
                <a:cs typeface="Avenir Light"/>
              </a:rPr>
              <a:t>The quick, brown fox jumps over a lazy dog. DJs flock by when MTV ax quiz </a:t>
            </a:r>
            <a:r>
              <a:rPr lang="en-US" sz="1333" dirty="0" err="1">
                <a:latin typeface="Avenir Light"/>
                <a:cs typeface="Avenir Light"/>
              </a:rPr>
              <a:t>prog</a:t>
            </a:r>
            <a:r>
              <a:rPr lang="en-US" sz="1333" dirty="0">
                <a:latin typeface="Avenir Light"/>
                <a:cs typeface="Avenir Light"/>
              </a:rPr>
              <a:t>. Junk MTV quiz graced by fox whelps.</a:t>
            </a:r>
          </a:p>
        </p:txBody>
      </p:sp>
      <p:cxnSp>
        <p:nvCxnSpPr>
          <p:cNvPr id="15" name="Straight Connector 14"/>
          <p:cNvCxnSpPr>
            <a:cxnSpLocks/>
          </p:cNvCxnSpPr>
          <p:nvPr/>
        </p:nvCxnSpPr>
        <p:spPr>
          <a:xfrm>
            <a:off x="5153800" y="4765923"/>
            <a:ext cx="359630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188716" y="4842053"/>
            <a:ext cx="1707199" cy="369332"/>
          </a:xfrm>
          <a:prstGeom prst="rect">
            <a:avLst/>
          </a:prstGeom>
          <a:noFill/>
        </p:spPr>
        <p:txBody>
          <a:bodyPr wrap="none" lIns="0" tIns="0" rIns="0" bIns="0" rtlCol="0">
            <a:spAutoFit/>
          </a:bodyPr>
          <a:lstStyle/>
          <a:p>
            <a:r>
              <a:rPr lang="en-US" sz="2400" dirty="0">
                <a:solidFill>
                  <a:srgbClr val="8994B1"/>
                </a:solidFill>
              </a:rPr>
              <a:t>10.45 – 11.00</a:t>
            </a:r>
          </a:p>
        </p:txBody>
      </p:sp>
      <p:pic>
        <p:nvPicPr>
          <p:cNvPr id="17" name="Picture 16">
            <a:extLst>
              <a:ext uri="{FF2B5EF4-FFF2-40B4-BE49-F238E27FC236}">
                <a16:creationId xmlns:a16="http://schemas.microsoft.com/office/drawing/2014/main" id="{25C8B386-53F5-4276-90C3-79D5820F749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2825" t="38963" r="12595" b="40672"/>
          <a:stretch/>
        </p:blipFill>
        <p:spPr>
          <a:xfrm>
            <a:off x="5101428" y="3513959"/>
            <a:ext cx="2722216" cy="557483"/>
          </a:xfrm>
          <a:prstGeom prst="rect">
            <a:avLst/>
          </a:prstGeom>
        </p:spPr>
      </p:pic>
    </p:spTree>
    <p:extLst>
      <p:ext uri="{BB962C8B-B14F-4D97-AF65-F5344CB8AC3E}">
        <p14:creationId xmlns:p14="http://schemas.microsoft.com/office/powerpoint/2010/main" val="1718516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Annual report table</a:t>
            </a:r>
          </a:p>
        </p:txBody>
      </p:sp>
      <p:sp>
        <p:nvSpPr>
          <p:cNvPr id="3" name="Slide Number Placeholder 2"/>
          <p:cNvSpPr>
            <a:spLocks noGrp="1"/>
          </p:cNvSpPr>
          <p:nvPr>
            <p:ph type="sldNum" sz="quarter" idx="12"/>
          </p:nvPr>
        </p:nvSpPr>
        <p:spPr/>
        <p:txBody>
          <a:bodyPr/>
          <a:lstStyle/>
          <a:p>
            <a:fld id="{07498877-FAF1-8644-AEDA-BD536F4A9B70}" type="slidenum">
              <a:rPr lang="en-US" smtClean="0"/>
              <a:t>22</a:t>
            </a:fld>
            <a:endParaRPr lang="en-US"/>
          </a:p>
        </p:txBody>
      </p:sp>
      <p:graphicFrame>
        <p:nvGraphicFramePr>
          <p:cNvPr id="17" name="Table 16"/>
          <p:cNvGraphicFramePr>
            <a:graphicFrameLocks noGrp="1"/>
          </p:cNvGraphicFramePr>
          <p:nvPr>
            <p:extLst>
              <p:ext uri="{D42A27DB-BD31-4B8C-83A1-F6EECF244321}">
                <p14:modId xmlns:p14="http://schemas.microsoft.com/office/powerpoint/2010/main" val="1481404734"/>
              </p:ext>
            </p:extLst>
          </p:nvPr>
        </p:nvGraphicFramePr>
        <p:xfrm>
          <a:off x="356460" y="1766828"/>
          <a:ext cx="9109314" cy="3883597"/>
        </p:xfrm>
        <a:graphic>
          <a:graphicData uri="http://schemas.openxmlformats.org/drawingml/2006/table">
            <a:tbl>
              <a:tblPr firstRow="1" bandRow="1">
                <a:tableStyleId>{2D5ABB26-0587-4C30-8999-92F81FD0307C}</a:tableStyleId>
              </a:tblPr>
              <a:tblGrid>
                <a:gridCol w="2816528">
                  <a:extLst>
                    <a:ext uri="{9D8B030D-6E8A-4147-A177-3AD203B41FA5}">
                      <a16:colId xmlns:a16="http://schemas.microsoft.com/office/drawing/2014/main" val="20000"/>
                    </a:ext>
                  </a:extLst>
                </a:gridCol>
                <a:gridCol w="219910">
                  <a:extLst>
                    <a:ext uri="{9D8B030D-6E8A-4147-A177-3AD203B41FA5}">
                      <a16:colId xmlns:a16="http://schemas.microsoft.com/office/drawing/2014/main" val="20001"/>
                    </a:ext>
                  </a:extLst>
                </a:gridCol>
                <a:gridCol w="1518219">
                  <a:extLst>
                    <a:ext uri="{9D8B030D-6E8A-4147-A177-3AD203B41FA5}">
                      <a16:colId xmlns:a16="http://schemas.microsoft.com/office/drawing/2014/main" val="20002"/>
                    </a:ext>
                  </a:extLst>
                </a:gridCol>
                <a:gridCol w="1518219">
                  <a:extLst>
                    <a:ext uri="{9D8B030D-6E8A-4147-A177-3AD203B41FA5}">
                      <a16:colId xmlns:a16="http://schemas.microsoft.com/office/drawing/2014/main" val="20003"/>
                    </a:ext>
                  </a:extLst>
                </a:gridCol>
                <a:gridCol w="1518219">
                  <a:extLst>
                    <a:ext uri="{9D8B030D-6E8A-4147-A177-3AD203B41FA5}">
                      <a16:colId xmlns:a16="http://schemas.microsoft.com/office/drawing/2014/main" val="20004"/>
                    </a:ext>
                  </a:extLst>
                </a:gridCol>
                <a:gridCol w="1518219">
                  <a:extLst>
                    <a:ext uri="{9D8B030D-6E8A-4147-A177-3AD203B41FA5}">
                      <a16:colId xmlns:a16="http://schemas.microsoft.com/office/drawing/2014/main" val="20005"/>
                    </a:ext>
                  </a:extLst>
                </a:gridCol>
              </a:tblGrid>
              <a:tr h="370840">
                <a:tc>
                  <a:txBody>
                    <a:bodyPr/>
                    <a:lstStyle/>
                    <a:p>
                      <a:endParaRPr lang="en-US" dirty="0">
                        <a:latin typeface="+mn-lt"/>
                      </a:endParaRPr>
                    </a:p>
                  </a:txBody>
                  <a:tcPr/>
                </a:tc>
                <a:tc>
                  <a:txBody>
                    <a:bodyPr/>
                    <a:lstStyle/>
                    <a:p>
                      <a:endParaRPr lang="en-US">
                        <a:solidFill>
                          <a:schemeClr val="accent1"/>
                        </a:solidFill>
                        <a:latin typeface="+mn-lt"/>
                      </a:endParaRPr>
                    </a:p>
                  </a:txBody>
                  <a:tcPr/>
                </a:tc>
                <a:tc gridSpan="4">
                  <a:txBody>
                    <a:bodyPr/>
                    <a:lstStyle/>
                    <a:p>
                      <a:r>
                        <a:rPr lang="en-US" b="0" i="0" dirty="0">
                          <a:solidFill>
                            <a:srgbClr val="3277B5"/>
                          </a:solidFill>
                          <a:latin typeface="+mj-lt"/>
                          <a:ea typeface="Lato Semibold" charset="0"/>
                          <a:cs typeface="Lato Semibold" charset="0"/>
                        </a:rPr>
                        <a:t>Company budget files 2019</a:t>
                      </a:r>
                    </a:p>
                  </a:txBody>
                  <a:tcPr>
                    <a:lnB w="3175" cap="flat" cmpd="sng" algn="ctr">
                      <a:solidFill>
                        <a:schemeClr val="bg1">
                          <a:lumMod val="65000"/>
                        </a:schemeClr>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endParaRPr lang="en-US" dirty="0">
                        <a:latin typeface="+mn-lt"/>
                      </a:endParaRPr>
                    </a:p>
                  </a:txBody>
                  <a:tcPr/>
                </a:tc>
                <a:tc>
                  <a:txBody>
                    <a:bodyPr/>
                    <a:lstStyle/>
                    <a:p>
                      <a:endParaRPr lang="en-US">
                        <a:latin typeface="+mn-lt"/>
                      </a:endParaRPr>
                    </a:p>
                  </a:txBody>
                  <a:tcPr/>
                </a:tc>
                <a:tc rowSpan="2" gridSpan="4">
                  <a:txBody>
                    <a:bodyPr/>
                    <a:lstStyle/>
                    <a:p>
                      <a:pPr algn="just">
                        <a:lnSpc>
                          <a:spcPct val="120000"/>
                        </a:lnSpc>
                      </a:pPr>
                      <a:r>
                        <a:rPr lang="en-US" sz="1100" i="1" dirty="0" err="1">
                          <a:solidFill>
                            <a:schemeClr val="tx1">
                              <a:lumMod val="50000"/>
                              <a:lumOff val="50000"/>
                            </a:schemeClr>
                          </a:solidFill>
                          <a:latin typeface="+mn-lt"/>
                        </a:rPr>
                        <a:t>Lorem</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ipsum</a:t>
                      </a:r>
                      <a:r>
                        <a:rPr lang="en-US" sz="1100" i="1" dirty="0">
                          <a:solidFill>
                            <a:schemeClr val="tx1">
                              <a:lumMod val="50000"/>
                              <a:lumOff val="50000"/>
                            </a:schemeClr>
                          </a:solidFill>
                          <a:latin typeface="+mn-lt"/>
                        </a:rPr>
                        <a:t> dolor sit </a:t>
                      </a:r>
                      <a:r>
                        <a:rPr lang="en-US" sz="1100" i="1" dirty="0" err="1">
                          <a:solidFill>
                            <a:schemeClr val="tx1">
                              <a:lumMod val="50000"/>
                              <a:lumOff val="50000"/>
                            </a:schemeClr>
                          </a:solidFill>
                          <a:latin typeface="+mn-lt"/>
                        </a:rPr>
                        <a:t>amet</a:t>
                      </a:r>
                      <a:r>
                        <a:rPr lang="en-US" sz="1100" i="1" dirty="0">
                          <a:solidFill>
                            <a:schemeClr val="tx1">
                              <a:lumMod val="50000"/>
                              <a:lumOff val="50000"/>
                            </a:schemeClr>
                          </a:solidFill>
                          <a:latin typeface="+mn-lt"/>
                        </a:rPr>
                        <a:t>, ligula </a:t>
                      </a:r>
                      <a:r>
                        <a:rPr lang="en-US" sz="1100" i="1" dirty="0" err="1">
                          <a:solidFill>
                            <a:schemeClr val="tx1">
                              <a:lumMod val="50000"/>
                              <a:lumOff val="50000"/>
                            </a:schemeClr>
                          </a:solidFill>
                          <a:latin typeface="+mn-lt"/>
                        </a:rPr>
                        <a:t>suspendisse</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nulla</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pretium</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rhoncus</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tempor</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fermentum</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enim</a:t>
                      </a:r>
                      <a:r>
                        <a:rPr lang="en-US" sz="1100" i="1" dirty="0">
                          <a:solidFill>
                            <a:schemeClr val="tx1">
                              <a:lumMod val="50000"/>
                              <a:lumOff val="50000"/>
                            </a:schemeClr>
                          </a:solidFill>
                          <a:latin typeface="+mn-lt"/>
                        </a:rPr>
                        <a:t> integer ad </a:t>
                      </a:r>
                      <a:r>
                        <a:rPr lang="en-US" sz="1100" i="1" dirty="0" err="1">
                          <a:solidFill>
                            <a:schemeClr val="tx1">
                              <a:lumMod val="50000"/>
                              <a:lumOff val="50000"/>
                            </a:schemeClr>
                          </a:solidFill>
                          <a:latin typeface="+mn-lt"/>
                        </a:rPr>
                        <a:t>vestibulum</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volutpat</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Nisl</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rhoncus</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turpis</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est</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vel</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elit</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congue</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wisi</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enim</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nunc</a:t>
                      </a:r>
                      <a:r>
                        <a:rPr lang="en-US" sz="1100" i="1" dirty="0">
                          <a:solidFill>
                            <a:schemeClr val="tx1">
                              <a:lumMod val="50000"/>
                              <a:lumOff val="50000"/>
                            </a:schemeClr>
                          </a:solidFill>
                          <a:latin typeface="+mn-lt"/>
                        </a:rPr>
                        <a:t> </a:t>
                      </a:r>
                      <a:r>
                        <a:rPr lang="en-US" sz="1100" i="1" dirty="0" err="1">
                          <a:solidFill>
                            <a:schemeClr val="tx1">
                              <a:lumMod val="50000"/>
                              <a:lumOff val="50000"/>
                            </a:schemeClr>
                          </a:solidFill>
                          <a:latin typeface="+mn-lt"/>
                        </a:rPr>
                        <a:t>ultricies</a:t>
                      </a:r>
                      <a:r>
                        <a:rPr lang="en-US" sz="1100" i="1" dirty="0">
                          <a:solidFill>
                            <a:schemeClr val="tx1">
                              <a:lumMod val="50000"/>
                              <a:lumOff val="50000"/>
                            </a:schemeClr>
                          </a:solidFill>
                          <a:latin typeface="+mn-lt"/>
                        </a:rPr>
                        <a:t> sit, magna </a:t>
                      </a:r>
                      <a:r>
                        <a:rPr lang="en-US" sz="1100" i="1" dirty="0" err="1">
                          <a:solidFill>
                            <a:schemeClr val="tx1">
                              <a:lumMod val="50000"/>
                              <a:lumOff val="50000"/>
                            </a:schemeClr>
                          </a:solidFill>
                          <a:latin typeface="+mn-lt"/>
                        </a:rPr>
                        <a:t>tincidunt</a:t>
                      </a:r>
                      <a:r>
                        <a:rPr lang="en-US" sz="1100" i="1" dirty="0">
                          <a:solidFill>
                            <a:schemeClr val="tx1">
                              <a:lumMod val="50000"/>
                              <a:lumOff val="50000"/>
                            </a:schemeClr>
                          </a:solidFill>
                          <a:latin typeface="+mn-lt"/>
                        </a:rPr>
                        <a:t>. </a:t>
                      </a:r>
                    </a:p>
                  </a:txBody>
                  <a:tcPr anchor="ctr">
                    <a:lnT w="3175" cap="flat" cmpd="sng" algn="ctr">
                      <a:solidFill>
                        <a:schemeClr val="bg1">
                          <a:lumMod val="65000"/>
                        </a:schemeClr>
                      </a:solidFill>
                      <a:prstDash val="solid"/>
                      <a:round/>
                      <a:headEnd type="none" w="med" len="med"/>
                      <a:tailEnd type="none" w="med" len="med"/>
                    </a:lnT>
                  </a:tcPr>
                </a:tc>
                <a:tc rowSpan="2" hMerge="1">
                  <a:txBody>
                    <a:bodyPr/>
                    <a:lstStyle/>
                    <a:p>
                      <a:endParaRPr lang="en-US" sz="1100" dirty="0"/>
                    </a:p>
                  </a:txBody>
                  <a:tcPr/>
                </a:tc>
                <a:tc rowSpan="2" hMerge="1">
                  <a:txBody>
                    <a:bodyPr/>
                    <a:lstStyle/>
                    <a:p>
                      <a:endParaRPr lang="en-US" dirty="0"/>
                    </a:p>
                  </a:txBody>
                  <a:tcPr/>
                </a:tc>
                <a:tc rowSpan="2" hMerge="1">
                  <a:txBody>
                    <a:bodyPr/>
                    <a:lstStyle/>
                    <a:p>
                      <a:endParaRPr lang="en-US" dirty="0"/>
                    </a:p>
                  </a:txBody>
                  <a:tcPr/>
                </a:tc>
                <a:extLst>
                  <a:ext uri="{0D108BD9-81ED-4DB2-BD59-A6C34878D82A}">
                    <a16:rowId xmlns:a16="http://schemas.microsoft.com/office/drawing/2014/main" val="10001"/>
                  </a:ext>
                </a:extLst>
              </a:tr>
              <a:tr h="370840">
                <a:tc>
                  <a:txBody>
                    <a:bodyPr/>
                    <a:lstStyle/>
                    <a:p>
                      <a:endParaRPr lang="en-US" dirty="0">
                        <a:latin typeface="+mn-lt"/>
                      </a:endParaRPr>
                    </a:p>
                  </a:txBody>
                  <a:tcPr/>
                </a:tc>
                <a:tc>
                  <a:txBody>
                    <a:bodyPr/>
                    <a:lstStyle/>
                    <a:p>
                      <a:endParaRPr lang="en-US" dirty="0">
                        <a:latin typeface="+mn-lt"/>
                      </a:endParaRPr>
                    </a:p>
                  </a:txBody>
                  <a:tcPr/>
                </a:tc>
                <a:tc gridSpan="4" vMerge="1">
                  <a:txBody>
                    <a:bodyPr/>
                    <a:lstStyle/>
                    <a:p>
                      <a:endParaRPr lang="en-US" dirty="0"/>
                    </a:p>
                  </a:txBody>
                  <a:tcPr/>
                </a:tc>
                <a:tc hMerge="1" vMerge="1">
                  <a:txBody>
                    <a:bodyPr/>
                    <a:lstStyle/>
                    <a:p>
                      <a:endParaRPr lang="en-US" dirty="0"/>
                    </a:p>
                  </a:txBody>
                  <a:tcPr/>
                </a:tc>
                <a:tc hMerge="1" vMerge="1">
                  <a:txBody>
                    <a:bodyPr/>
                    <a:lstStyle/>
                    <a:p>
                      <a:endParaRPr lang="en-US" dirty="0"/>
                    </a:p>
                  </a:txBody>
                  <a:tcPr/>
                </a:tc>
                <a:tc hMerge="1" vMerge="1">
                  <a:txBody>
                    <a:bodyPr/>
                    <a:lstStyle/>
                    <a:p>
                      <a:endParaRPr lang="en-US" dirty="0"/>
                    </a:p>
                  </a:txBody>
                  <a:tcPr/>
                </a:tc>
                <a:extLst>
                  <a:ext uri="{0D108BD9-81ED-4DB2-BD59-A6C34878D82A}">
                    <a16:rowId xmlns:a16="http://schemas.microsoft.com/office/drawing/2014/main" val="10002"/>
                  </a:ext>
                </a:extLst>
              </a:tr>
              <a:tr h="0">
                <a:tc>
                  <a:txBody>
                    <a:bodyPr/>
                    <a:lstStyle/>
                    <a:p>
                      <a:endParaRPr lang="en-US" sz="500" dirty="0">
                        <a:latin typeface="+mn-lt"/>
                      </a:endParaRPr>
                    </a:p>
                  </a:txBody>
                  <a:tcPr/>
                </a:tc>
                <a:tc>
                  <a:txBody>
                    <a:bodyPr/>
                    <a:lstStyle/>
                    <a:p>
                      <a:endParaRPr lang="en-US" sz="500">
                        <a:latin typeface="+mn-lt"/>
                      </a:endParaRPr>
                    </a:p>
                  </a:txBody>
                  <a:tcPr/>
                </a:tc>
                <a:tc gridSpan="4">
                  <a:txBody>
                    <a:bodyPr/>
                    <a:lstStyle/>
                    <a:p>
                      <a:pPr algn="just">
                        <a:lnSpc>
                          <a:spcPct val="120000"/>
                        </a:lnSpc>
                      </a:pPr>
                      <a:endParaRPr lang="en-US" sz="500" dirty="0">
                        <a:latin typeface="+mn-lt"/>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70840">
                <a:tc>
                  <a:txBody>
                    <a:bodyPr/>
                    <a:lstStyle/>
                    <a:p>
                      <a:r>
                        <a:rPr lang="en-US" sz="1600" dirty="0" err="1">
                          <a:solidFill>
                            <a:srgbClr val="00B0F0"/>
                          </a:solidFill>
                          <a:latin typeface="+mn-lt"/>
                        </a:rPr>
                        <a:t>Nisl</a:t>
                      </a:r>
                      <a:r>
                        <a:rPr lang="en-US" sz="1600" dirty="0">
                          <a:solidFill>
                            <a:srgbClr val="00B0F0"/>
                          </a:solidFill>
                          <a:latin typeface="+mn-lt"/>
                        </a:rPr>
                        <a:t> </a:t>
                      </a:r>
                      <a:r>
                        <a:rPr lang="en-US" sz="1600" dirty="0" err="1">
                          <a:solidFill>
                            <a:srgbClr val="00B0F0"/>
                          </a:solidFill>
                          <a:latin typeface="+mn-lt"/>
                        </a:rPr>
                        <a:t>rhoncus</a:t>
                      </a:r>
                      <a:r>
                        <a:rPr lang="en-US" sz="1600" dirty="0">
                          <a:solidFill>
                            <a:srgbClr val="00B0F0"/>
                          </a:solidFill>
                          <a:latin typeface="+mn-lt"/>
                        </a:rPr>
                        <a:t> </a:t>
                      </a:r>
                      <a:r>
                        <a:rPr lang="en-US" sz="1600" dirty="0" err="1">
                          <a:solidFill>
                            <a:srgbClr val="00B0F0"/>
                          </a:solidFill>
                          <a:latin typeface="+mn-lt"/>
                        </a:rPr>
                        <a:t>turpis</a:t>
                      </a:r>
                      <a:r>
                        <a:rPr lang="en-US" sz="1600" dirty="0">
                          <a:solidFill>
                            <a:srgbClr val="00B0F0"/>
                          </a:solidFill>
                          <a:latin typeface="+mn-lt"/>
                        </a:rPr>
                        <a:t> </a:t>
                      </a:r>
                      <a:r>
                        <a:rPr lang="en-US" sz="1600" dirty="0" err="1">
                          <a:solidFill>
                            <a:srgbClr val="00B0F0"/>
                          </a:solidFill>
                          <a:latin typeface="+mn-lt"/>
                        </a:rPr>
                        <a:t>est</a:t>
                      </a:r>
                      <a:endParaRPr lang="en-US" sz="1600" dirty="0">
                        <a:solidFill>
                          <a:srgbClr val="00B0F0"/>
                        </a:solidFill>
                        <a:latin typeface="+mn-lt"/>
                      </a:endParaRPr>
                    </a:p>
                  </a:txBody>
                  <a:tcPr marL="288000">
                    <a:lnB w="12700" cap="flat" cmpd="sng" algn="ctr">
                      <a:solidFill>
                        <a:schemeClr val="bg1">
                          <a:lumMod val="65000"/>
                        </a:schemeClr>
                      </a:solidFill>
                      <a:prstDash val="solid"/>
                      <a:round/>
                      <a:headEnd type="none" w="med" len="med"/>
                      <a:tailEnd type="none" w="med" len="med"/>
                    </a:lnB>
                  </a:tcPr>
                </a:tc>
                <a:tc>
                  <a:txBody>
                    <a:bodyPr/>
                    <a:lstStyle/>
                    <a:p>
                      <a:endParaRPr lang="en-US" sz="1600" dirty="0">
                        <a:solidFill>
                          <a:srgbClr val="00B0F0"/>
                        </a:solidFill>
                        <a:latin typeface="+mn-lt"/>
                      </a:endParaRPr>
                    </a:p>
                  </a:txBody>
                  <a:tcPr>
                    <a:lnB w="12700" cap="flat" cmpd="sng" algn="ctr">
                      <a:solidFill>
                        <a:schemeClr val="bg1">
                          <a:lumMod val="65000"/>
                        </a:schemeClr>
                      </a:solidFill>
                      <a:prstDash val="solid"/>
                      <a:round/>
                      <a:headEnd type="none" w="med" len="med"/>
                      <a:tailEnd type="none" w="med" len="med"/>
                    </a:lnB>
                  </a:tcPr>
                </a:tc>
                <a:tc>
                  <a:txBody>
                    <a:bodyPr/>
                    <a:lstStyle/>
                    <a:p>
                      <a:r>
                        <a:rPr lang="en-US" sz="1600" dirty="0">
                          <a:solidFill>
                            <a:srgbClr val="00B0F0"/>
                          </a:solidFill>
                          <a:latin typeface="+mn-lt"/>
                        </a:rPr>
                        <a:t>2014</a:t>
                      </a:r>
                    </a:p>
                  </a:txBody>
                  <a:tcPr>
                    <a:lnB w="12700" cap="flat" cmpd="sng" algn="ctr">
                      <a:solidFill>
                        <a:schemeClr val="bg1">
                          <a:lumMod val="65000"/>
                        </a:schemeClr>
                      </a:solidFill>
                      <a:prstDash val="solid"/>
                      <a:round/>
                      <a:headEnd type="none" w="med" len="med"/>
                      <a:tailEnd type="none" w="med" len="med"/>
                    </a:lnB>
                  </a:tcPr>
                </a:tc>
                <a:tc>
                  <a:txBody>
                    <a:bodyPr/>
                    <a:lstStyle/>
                    <a:p>
                      <a:r>
                        <a:rPr lang="en-US" sz="1600" dirty="0">
                          <a:solidFill>
                            <a:srgbClr val="00B0F0"/>
                          </a:solidFill>
                          <a:latin typeface="+mn-lt"/>
                        </a:rPr>
                        <a:t>2015</a:t>
                      </a:r>
                    </a:p>
                  </a:txBody>
                  <a:tcPr>
                    <a:lnB w="12700" cap="flat" cmpd="sng" algn="ctr">
                      <a:solidFill>
                        <a:schemeClr val="bg1">
                          <a:lumMod val="65000"/>
                        </a:schemeClr>
                      </a:solidFill>
                      <a:prstDash val="solid"/>
                      <a:round/>
                      <a:headEnd type="none" w="med" len="med"/>
                      <a:tailEnd type="none" w="med" len="med"/>
                    </a:lnB>
                  </a:tcPr>
                </a:tc>
                <a:tc>
                  <a:txBody>
                    <a:bodyPr/>
                    <a:lstStyle/>
                    <a:p>
                      <a:r>
                        <a:rPr lang="en-US" sz="1600" dirty="0">
                          <a:solidFill>
                            <a:srgbClr val="00B0F0"/>
                          </a:solidFill>
                          <a:latin typeface="+mn-lt"/>
                        </a:rPr>
                        <a:t>2016</a:t>
                      </a:r>
                    </a:p>
                  </a:txBody>
                  <a:tcPr>
                    <a:lnB w="12700" cap="flat" cmpd="sng" algn="ctr">
                      <a:solidFill>
                        <a:schemeClr val="bg1">
                          <a:lumMod val="65000"/>
                        </a:schemeClr>
                      </a:solidFill>
                      <a:prstDash val="solid"/>
                      <a:round/>
                      <a:headEnd type="none" w="med" len="med"/>
                      <a:tailEnd type="none" w="med" len="med"/>
                    </a:lnB>
                  </a:tcPr>
                </a:tc>
                <a:tc>
                  <a:txBody>
                    <a:bodyPr/>
                    <a:lstStyle/>
                    <a:p>
                      <a:r>
                        <a:rPr lang="en-US" sz="1600" dirty="0">
                          <a:solidFill>
                            <a:srgbClr val="00B0F0"/>
                          </a:solidFill>
                          <a:latin typeface="+mn-lt"/>
                        </a:rPr>
                        <a:t>2017</a:t>
                      </a:r>
                    </a:p>
                  </a:txBody>
                  <a:tcPr>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100" dirty="0" err="1">
                          <a:solidFill>
                            <a:schemeClr val="tx1">
                              <a:lumMod val="65000"/>
                              <a:lumOff val="35000"/>
                            </a:schemeClr>
                          </a:solidFill>
                          <a:latin typeface="+mn-lt"/>
                        </a:rPr>
                        <a:t>Praesent</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condimentum</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arcu</a:t>
                      </a:r>
                      <a:endParaRPr lang="en-US" sz="1100" dirty="0">
                        <a:solidFill>
                          <a:schemeClr val="tx1">
                            <a:lumMod val="65000"/>
                            <a:lumOff val="35000"/>
                          </a:schemeClr>
                        </a:solidFill>
                        <a:latin typeface="+mn-lt"/>
                      </a:endParaRPr>
                    </a:p>
                  </a:txBody>
                  <a:tcPr marL="288000">
                    <a:lnT w="12700" cap="flat" cmpd="sng" algn="ctr">
                      <a:solidFill>
                        <a:schemeClr val="bg1">
                          <a:lumMod val="65000"/>
                        </a:schemeClr>
                      </a:solidFill>
                      <a:prstDash val="solid"/>
                      <a:round/>
                      <a:headEnd type="none" w="med" len="med"/>
                      <a:tailEnd type="none" w="med" len="med"/>
                    </a:lnT>
                  </a:tcPr>
                </a:tc>
                <a:tc>
                  <a:txBody>
                    <a:bodyPr/>
                    <a:lstStyle/>
                    <a:p>
                      <a:endParaRPr lang="en-US">
                        <a:solidFill>
                          <a:schemeClr val="tx1">
                            <a:lumMod val="65000"/>
                            <a:lumOff val="35000"/>
                          </a:schemeClr>
                        </a:solidFill>
                        <a:latin typeface="+mn-lt"/>
                      </a:endParaRPr>
                    </a:p>
                  </a:txBody>
                  <a:tcPr>
                    <a:lnT w="12700" cap="flat" cmpd="sng" algn="ctr">
                      <a:solidFill>
                        <a:schemeClr val="bg1">
                          <a:lumMod val="65000"/>
                        </a:schemeClr>
                      </a:solidFill>
                      <a:prstDash val="solid"/>
                      <a:round/>
                      <a:headEnd type="none" w="med" len="med"/>
                      <a:tailEnd type="none" w="med" len="med"/>
                    </a:lnT>
                  </a:tcPr>
                </a:tc>
                <a:tc>
                  <a:txBody>
                    <a:bodyPr/>
                    <a:lstStyle/>
                    <a:p>
                      <a:r>
                        <a:rPr lang="en-US" sz="1200" dirty="0">
                          <a:solidFill>
                            <a:schemeClr val="tx1">
                              <a:lumMod val="65000"/>
                              <a:lumOff val="35000"/>
                            </a:schemeClr>
                          </a:solidFill>
                          <a:latin typeface="+mn-lt"/>
                        </a:rPr>
                        <a:t>4.456</a:t>
                      </a:r>
                    </a:p>
                  </a:txBody>
                  <a:tcPr>
                    <a:lnT w="12700"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4.456</a:t>
                      </a:r>
                    </a:p>
                  </a:txBody>
                  <a:tcPr>
                    <a:lnT w="12700"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4.456</a:t>
                      </a:r>
                    </a:p>
                  </a:txBody>
                  <a:tcPr>
                    <a:lnT w="12700"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4.456</a:t>
                      </a:r>
                    </a:p>
                  </a:txBody>
                  <a:tcPr>
                    <a:lnT w="12700"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sz="1100" dirty="0" err="1">
                          <a:solidFill>
                            <a:schemeClr val="tx1">
                              <a:lumMod val="65000"/>
                              <a:lumOff val="35000"/>
                            </a:schemeClr>
                          </a:solidFill>
                          <a:latin typeface="+mn-lt"/>
                        </a:rPr>
                        <a:t>Praesent</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condimentum</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arcu</a:t>
                      </a:r>
                      <a:endParaRPr lang="en-US" sz="1100" dirty="0">
                        <a:solidFill>
                          <a:schemeClr val="tx1">
                            <a:lumMod val="65000"/>
                            <a:lumOff val="35000"/>
                          </a:schemeClr>
                        </a:solidFill>
                        <a:latin typeface="+mn-lt"/>
                      </a:endParaRPr>
                    </a:p>
                  </a:txBody>
                  <a:tcPr marL="288000"/>
                </a:tc>
                <a:tc>
                  <a:txBody>
                    <a:bodyPr/>
                    <a:lstStyle/>
                    <a:p>
                      <a:endParaRPr lang="en-US">
                        <a:solidFill>
                          <a:schemeClr val="tx1">
                            <a:lumMod val="65000"/>
                            <a:lumOff val="35000"/>
                          </a:schemeClr>
                        </a:solidFill>
                        <a:latin typeface="+mn-lt"/>
                      </a:endParaRPr>
                    </a:p>
                  </a:txBody>
                  <a:tcPr/>
                </a:tc>
                <a:tc>
                  <a:txBody>
                    <a:bodyPr/>
                    <a:lstStyle/>
                    <a:p>
                      <a:r>
                        <a:rPr lang="en-US" sz="1200" dirty="0">
                          <a:solidFill>
                            <a:schemeClr val="tx1">
                              <a:lumMod val="65000"/>
                              <a:lumOff val="35000"/>
                            </a:schemeClr>
                          </a:solidFill>
                          <a:latin typeface="+mn-lt"/>
                        </a:rPr>
                        <a:t>5.345</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5.345</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5.345</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5.345</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r>
                        <a:rPr lang="en-US" sz="1100" dirty="0" err="1">
                          <a:solidFill>
                            <a:schemeClr val="tx1">
                              <a:lumMod val="65000"/>
                              <a:lumOff val="35000"/>
                            </a:schemeClr>
                          </a:solidFill>
                          <a:latin typeface="+mn-lt"/>
                        </a:rPr>
                        <a:t>Praesent</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condimentum</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arcu</a:t>
                      </a:r>
                      <a:endParaRPr lang="en-US" sz="1100" dirty="0">
                        <a:solidFill>
                          <a:schemeClr val="tx1">
                            <a:lumMod val="65000"/>
                            <a:lumOff val="35000"/>
                          </a:schemeClr>
                        </a:solidFill>
                        <a:latin typeface="+mn-lt"/>
                      </a:endParaRPr>
                    </a:p>
                  </a:txBody>
                  <a:tcPr marL="288000"/>
                </a:tc>
                <a:tc>
                  <a:txBody>
                    <a:bodyPr/>
                    <a:lstStyle/>
                    <a:p>
                      <a:endParaRPr lang="en-US">
                        <a:solidFill>
                          <a:schemeClr val="tx1">
                            <a:lumMod val="65000"/>
                            <a:lumOff val="35000"/>
                          </a:schemeClr>
                        </a:solidFill>
                        <a:latin typeface="+mn-lt"/>
                      </a:endParaRPr>
                    </a:p>
                  </a:txBody>
                  <a:tcPr/>
                </a:tc>
                <a:tc>
                  <a:txBody>
                    <a:bodyPr/>
                    <a:lstStyle/>
                    <a:p>
                      <a:r>
                        <a:rPr lang="en-US" sz="1200" dirty="0">
                          <a:solidFill>
                            <a:schemeClr val="tx1">
                              <a:lumMod val="65000"/>
                              <a:lumOff val="35000"/>
                            </a:schemeClr>
                          </a:solidFill>
                          <a:latin typeface="+mn-lt"/>
                        </a:rPr>
                        <a:t>6.567</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6.567</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6.567</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6.567</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r>
                        <a:rPr lang="en-US" sz="1100" dirty="0" err="1">
                          <a:solidFill>
                            <a:schemeClr val="tx1">
                              <a:lumMod val="65000"/>
                              <a:lumOff val="35000"/>
                            </a:schemeClr>
                          </a:solidFill>
                          <a:latin typeface="+mn-lt"/>
                        </a:rPr>
                        <a:t>Praesent</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condimentum</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arcu</a:t>
                      </a:r>
                      <a:endParaRPr lang="en-US" sz="1100" dirty="0">
                        <a:solidFill>
                          <a:schemeClr val="tx1">
                            <a:lumMod val="65000"/>
                            <a:lumOff val="35000"/>
                          </a:schemeClr>
                        </a:solidFill>
                        <a:latin typeface="+mn-lt"/>
                      </a:endParaRPr>
                    </a:p>
                  </a:txBody>
                  <a:tcPr marL="288000"/>
                </a:tc>
                <a:tc>
                  <a:txBody>
                    <a:bodyPr/>
                    <a:lstStyle/>
                    <a:p>
                      <a:endParaRPr lang="en-US">
                        <a:solidFill>
                          <a:schemeClr val="tx1">
                            <a:lumMod val="65000"/>
                            <a:lumOff val="35000"/>
                          </a:schemeClr>
                        </a:solidFill>
                        <a:latin typeface="+mn-lt"/>
                      </a:endParaRPr>
                    </a:p>
                  </a:txBody>
                  <a:tcPr/>
                </a:tc>
                <a:tc>
                  <a:txBody>
                    <a:bodyPr/>
                    <a:lstStyle/>
                    <a:p>
                      <a:r>
                        <a:rPr lang="en-US" sz="1200" dirty="0">
                          <a:solidFill>
                            <a:schemeClr val="tx1">
                              <a:lumMod val="65000"/>
                              <a:lumOff val="35000"/>
                            </a:schemeClr>
                          </a:solidFill>
                          <a:latin typeface="+mn-lt"/>
                        </a:rPr>
                        <a:t>7.678</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7.678</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7.678</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7.678</a:t>
                      </a:r>
                    </a:p>
                  </a:txBody>
                  <a:tcP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8"/>
                  </a:ext>
                </a:extLst>
              </a:tr>
              <a:tr h="370840">
                <a:tc>
                  <a:txBody>
                    <a:bodyPr/>
                    <a:lstStyle/>
                    <a:p>
                      <a:r>
                        <a:rPr lang="en-US" sz="1100" dirty="0" err="1">
                          <a:solidFill>
                            <a:schemeClr val="tx1">
                              <a:lumMod val="65000"/>
                              <a:lumOff val="35000"/>
                            </a:schemeClr>
                          </a:solidFill>
                          <a:latin typeface="+mn-lt"/>
                        </a:rPr>
                        <a:t>Praesent</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condimentum</a:t>
                      </a:r>
                      <a:r>
                        <a:rPr lang="en-US" sz="1100" dirty="0">
                          <a:solidFill>
                            <a:schemeClr val="tx1">
                              <a:lumMod val="65000"/>
                              <a:lumOff val="35000"/>
                            </a:schemeClr>
                          </a:solidFill>
                          <a:latin typeface="+mn-lt"/>
                        </a:rPr>
                        <a:t> </a:t>
                      </a:r>
                      <a:r>
                        <a:rPr lang="en-US" sz="1100" dirty="0" err="1">
                          <a:solidFill>
                            <a:schemeClr val="tx1">
                              <a:lumMod val="65000"/>
                              <a:lumOff val="35000"/>
                            </a:schemeClr>
                          </a:solidFill>
                          <a:latin typeface="+mn-lt"/>
                        </a:rPr>
                        <a:t>arcu</a:t>
                      </a:r>
                      <a:endParaRPr lang="en-US" sz="1100" dirty="0">
                        <a:solidFill>
                          <a:schemeClr val="tx1">
                            <a:lumMod val="65000"/>
                            <a:lumOff val="35000"/>
                          </a:schemeClr>
                        </a:solidFill>
                        <a:latin typeface="+mn-lt"/>
                      </a:endParaRPr>
                    </a:p>
                  </a:txBody>
                  <a:tcPr marL="288000">
                    <a:lnB w="12700" cap="flat" cmpd="sng" algn="ctr">
                      <a:solidFill>
                        <a:schemeClr val="bg1">
                          <a:lumMod val="65000"/>
                        </a:schemeClr>
                      </a:solidFill>
                      <a:prstDash val="solid"/>
                      <a:round/>
                      <a:headEnd type="none" w="med" len="med"/>
                      <a:tailEnd type="none" w="med" len="med"/>
                    </a:lnB>
                  </a:tcPr>
                </a:tc>
                <a:tc>
                  <a:txBody>
                    <a:bodyPr/>
                    <a:lstStyle/>
                    <a:p>
                      <a:endParaRPr lang="en-US">
                        <a:solidFill>
                          <a:schemeClr val="tx1">
                            <a:lumMod val="65000"/>
                            <a:lumOff val="35000"/>
                          </a:schemeClr>
                        </a:solidFill>
                        <a:latin typeface="+mn-lt"/>
                      </a:endParaRPr>
                    </a:p>
                  </a:txBody>
                  <a:tcPr>
                    <a:lnB w="12700" cap="flat" cmpd="sng" algn="ctr">
                      <a:solidFill>
                        <a:schemeClr val="bg1">
                          <a:lumMod val="65000"/>
                        </a:schemeClr>
                      </a:solidFill>
                      <a:prstDash val="solid"/>
                      <a:round/>
                      <a:headEnd type="none" w="med" len="med"/>
                      <a:tailEnd type="none" w="med" len="med"/>
                    </a:lnB>
                  </a:tcPr>
                </a:tc>
                <a:tc>
                  <a:txBody>
                    <a:bodyPr/>
                    <a:lstStyle/>
                    <a:p>
                      <a:r>
                        <a:rPr lang="en-US" sz="1200" dirty="0">
                          <a:solidFill>
                            <a:schemeClr val="tx1">
                              <a:lumMod val="65000"/>
                              <a:lumOff val="35000"/>
                            </a:schemeClr>
                          </a:solidFill>
                          <a:latin typeface="+mn-lt"/>
                        </a:rPr>
                        <a:t>8.789</a:t>
                      </a:r>
                    </a:p>
                  </a:txBody>
                  <a:tcPr>
                    <a:lnT w="3175"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8.789</a:t>
                      </a:r>
                    </a:p>
                  </a:txBody>
                  <a:tcPr>
                    <a:lnT w="3175"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8.789</a:t>
                      </a:r>
                    </a:p>
                  </a:txBody>
                  <a:tcPr>
                    <a:lnT w="3175"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mn-lt"/>
                        </a:rPr>
                        <a:t>8.789</a:t>
                      </a:r>
                    </a:p>
                  </a:txBody>
                  <a:tcPr>
                    <a:lnT w="3175"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9"/>
                  </a:ext>
                </a:extLst>
              </a:tr>
              <a:tr h="370840">
                <a:tc>
                  <a:txBody>
                    <a:bodyPr/>
                    <a:lstStyle/>
                    <a:p>
                      <a:r>
                        <a:rPr lang="en-US" sz="1400" b="1" i="0" dirty="0">
                          <a:solidFill>
                            <a:srgbClr val="3277B5"/>
                          </a:solidFill>
                          <a:latin typeface="+mn-lt"/>
                          <a:ea typeface="Lato" charset="0"/>
                          <a:cs typeface="Lato" charset="0"/>
                        </a:rPr>
                        <a:t>CHANGE 20%</a:t>
                      </a:r>
                    </a:p>
                  </a:txBody>
                  <a:tcPr marL="288000">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latin typeface="+mn-lt"/>
                      </a:endParaRPr>
                    </a:p>
                  </a:txBody>
                  <a:tcPr>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latin typeface="+mn-lt"/>
                      </a:endParaRPr>
                    </a:p>
                  </a:txBody>
                  <a:tcPr>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latin typeface="+mn-lt"/>
                      </a:endParaRPr>
                    </a:p>
                  </a:txBody>
                  <a:tcPr>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latin typeface="+mn-lt"/>
                      </a:endParaRPr>
                    </a:p>
                  </a:txBody>
                  <a:tcPr>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endParaRPr lang="en-US" sz="1400" dirty="0">
                        <a:latin typeface="+mn-lt"/>
                      </a:endParaRPr>
                    </a:p>
                  </a:txBody>
                  <a:tcPr>
                    <a:lnT w="12700" cap="flat" cmpd="sng" algn="ctr">
                      <a:solidFill>
                        <a:schemeClr val="bg1">
                          <a:lumMod val="65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grpSp>
        <p:nvGrpSpPr>
          <p:cNvPr id="18" name="Group 17"/>
          <p:cNvGrpSpPr/>
          <p:nvPr/>
        </p:nvGrpSpPr>
        <p:grpSpPr>
          <a:xfrm>
            <a:off x="590231" y="1782605"/>
            <a:ext cx="965065" cy="971630"/>
            <a:chOff x="637038" y="1584324"/>
            <a:chExt cx="965065" cy="971630"/>
          </a:xfrm>
        </p:grpSpPr>
        <p:sp>
          <p:nvSpPr>
            <p:cNvPr id="19" name="Freeform 106"/>
            <p:cNvSpPr>
              <a:spLocks noChangeArrowheads="1"/>
            </p:cNvSpPr>
            <p:nvPr/>
          </p:nvSpPr>
          <p:spPr bwMode="auto">
            <a:xfrm>
              <a:off x="637038" y="1584324"/>
              <a:ext cx="965065" cy="971630"/>
            </a:xfrm>
            <a:custGeom>
              <a:avLst/>
              <a:gdLst>
                <a:gd name="T0" fmla="*/ 973 w 1946"/>
                <a:gd name="T1" fmla="*/ 80 h 1956"/>
                <a:gd name="T2" fmla="*/ 973 w 1946"/>
                <a:gd name="T3" fmla="*/ 80 h 1956"/>
                <a:gd name="T4" fmla="*/ 1866 w 1946"/>
                <a:gd name="T5" fmla="*/ 973 h 1956"/>
                <a:gd name="T6" fmla="*/ 973 w 1946"/>
                <a:gd name="T7" fmla="*/ 1876 h 1956"/>
                <a:gd name="T8" fmla="*/ 70 w 1946"/>
                <a:gd name="T9" fmla="*/ 973 h 1956"/>
                <a:gd name="T10" fmla="*/ 973 w 1946"/>
                <a:gd name="T11" fmla="*/ 80 h 1956"/>
                <a:gd name="T12" fmla="*/ 973 w 1946"/>
                <a:gd name="T13" fmla="*/ 0 h 1956"/>
                <a:gd name="T14" fmla="*/ 973 w 1946"/>
                <a:gd name="T15" fmla="*/ 0 h 1956"/>
                <a:gd name="T16" fmla="*/ 0 w 1946"/>
                <a:gd name="T17" fmla="*/ 973 h 1956"/>
                <a:gd name="T18" fmla="*/ 973 w 1946"/>
                <a:gd name="T19" fmla="*/ 1955 h 1956"/>
                <a:gd name="T20" fmla="*/ 1945 w 1946"/>
                <a:gd name="T21" fmla="*/ 973 h 1956"/>
                <a:gd name="T22" fmla="*/ 973 w 1946"/>
                <a:gd name="T23" fmla="*/ 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6" h="1956">
                  <a:moveTo>
                    <a:pt x="973" y="80"/>
                  </a:moveTo>
                  <a:lnTo>
                    <a:pt x="973" y="80"/>
                  </a:lnTo>
                  <a:cubicBezTo>
                    <a:pt x="1469" y="80"/>
                    <a:pt x="1866" y="487"/>
                    <a:pt x="1866" y="973"/>
                  </a:cubicBezTo>
                  <a:cubicBezTo>
                    <a:pt x="1866" y="1469"/>
                    <a:pt x="1469" y="1876"/>
                    <a:pt x="973" y="1876"/>
                  </a:cubicBezTo>
                  <a:cubicBezTo>
                    <a:pt x="477" y="1876"/>
                    <a:pt x="70" y="1469"/>
                    <a:pt x="70" y="973"/>
                  </a:cubicBezTo>
                  <a:cubicBezTo>
                    <a:pt x="70" y="487"/>
                    <a:pt x="477" y="80"/>
                    <a:pt x="973" y="80"/>
                  </a:cubicBezTo>
                  <a:close/>
                  <a:moveTo>
                    <a:pt x="973" y="0"/>
                  </a:moveTo>
                  <a:lnTo>
                    <a:pt x="973" y="0"/>
                  </a:lnTo>
                  <a:cubicBezTo>
                    <a:pt x="427" y="0"/>
                    <a:pt x="0" y="437"/>
                    <a:pt x="0" y="973"/>
                  </a:cubicBezTo>
                  <a:cubicBezTo>
                    <a:pt x="0" y="1518"/>
                    <a:pt x="427" y="1955"/>
                    <a:pt x="973" y="1955"/>
                  </a:cubicBezTo>
                  <a:cubicBezTo>
                    <a:pt x="1508" y="1955"/>
                    <a:pt x="1945" y="1518"/>
                    <a:pt x="1945" y="973"/>
                  </a:cubicBezTo>
                  <a:cubicBezTo>
                    <a:pt x="1945" y="437"/>
                    <a:pt x="1508" y="0"/>
                    <a:pt x="973" y="0"/>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108"/>
            <p:cNvSpPr>
              <a:spLocks noChangeArrowheads="1"/>
            </p:cNvSpPr>
            <p:nvPr/>
          </p:nvSpPr>
          <p:spPr bwMode="auto">
            <a:xfrm>
              <a:off x="1011247" y="1943214"/>
              <a:ext cx="361080" cy="358890"/>
            </a:xfrm>
            <a:custGeom>
              <a:avLst/>
              <a:gdLst>
                <a:gd name="T0" fmla="*/ 695 w 726"/>
                <a:gd name="T1" fmla="*/ 694 h 725"/>
                <a:gd name="T2" fmla="*/ 695 w 726"/>
                <a:gd name="T3" fmla="*/ 694 h 725"/>
                <a:gd name="T4" fmla="*/ 705 w 726"/>
                <a:gd name="T5" fmla="*/ 625 h 725"/>
                <a:gd name="T6" fmla="*/ 60 w 726"/>
                <a:gd name="T7" fmla="*/ 0 h 725"/>
                <a:gd name="T8" fmla="*/ 0 w 726"/>
                <a:gd name="T9" fmla="*/ 59 h 725"/>
                <a:gd name="T10" fmla="*/ 626 w 726"/>
                <a:gd name="T11" fmla="*/ 704 h 725"/>
                <a:gd name="T12" fmla="*/ 695 w 726"/>
                <a:gd name="T13" fmla="*/ 704 h 725"/>
                <a:gd name="T14" fmla="*/ 695 w 726"/>
                <a:gd name="T15" fmla="*/ 694 h 7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6" h="725">
                  <a:moveTo>
                    <a:pt x="695" y="694"/>
                  </a:moveTo>
                  <a:lnTo>
                    <a:pt x="695" y="694"/>
                  </a:lnTo>
                  <a:cubicBezTo>
                    <a:pt x="725" y="664"/>
                    <a:pt x="705" y="625"/>
                    <a:pt x="705" y="625"/>
                  </a:cubicBezTo>
                  <a:cubicBezTo>
                    <a:pt x="60" y="0"/>
                    <a:pt x="60" y="0"/>
                    <a:pt x="60" y="0"/>
                  </a:cubicBezTo>
                  <a:cubicBezTo>
                    <a:pt x="0" y="59"/>
                    <a:pt x="0" y="59"/>
                    <a:pt x="0" y="59"/>
                  </a:cubicBezTo>
                  <a:cubicBezTo>
                    <a:pt x="626" y="704"/>
                    <a:pt x="626" y="704"/>
                    <a:pt x="626" y="704"/>
                  </a:cubicBezTo>
                  <a:cubicBezTo>
                    <a:pt x="626" y="704"/>
                    <a:pt x="665" y="724"/>
                    <a:pt x="695" y="704"/>
                  </a:cubicBezTo>
                  <a:cubicBezTo>
                    <a:pt x="695" y="694"/>
                    <a:pt x="695" y="694"/>
                    <a:pt x="695" y="694"/>
                  </a:cubicBezTo>
                </a:path>
              </a:pathLst>
            </a:custGeom>
            <a:solidFill>
              <a:srgbClr val="11273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09"/>
            <p:cNvSpPr>
              <a:spLocks noChangeArrowheads="1"/>
            </p:cNvSpPr>
            <p:nvPr/>
          </p:nvSpPr>
          <p:spPr bwMode="auto">
            <a:xfrm>
              <a:off x="908395" y="1829420"/>
              <a:ext cx="196952" cy="153185"/>
            </a:xfrm>
            <a:custGeom>
              <a:avLst/>
              <a:gdLst>
                <a:gd name="T0" fmla="*/ 397 w 398"/>
                <a:gd name="T1" fmla="*/ 30 h 309"/>
                <a:gd name="T2" fmla="*/ 397 w 398"/>
                <a:gd name="T3" fmla="*/ 30 h 309"/>
                <a:gd name="T4" fmla="*/ 228 w 398"/>
                <a:gd name="T5" fmla="*/ 119 h 309"/>
                <a:gd name="T6" fmla="*/ 248 w 398"/>
                <a:gd name="T7" fmla="*/ 199 h 309"/>
                <a:gd name="T8" fmla="*/ 179 w 398"/>
                <a:gd name="T9" fmla="*/ 268 h 309"/>
                <a:gd name="T10" fmla="*/ 50 w 398"/>
                <a:gd name="T11" fmla="*/ 308 h 309"/>
                <a:gd name="T12" fmla="*/ 0 w 398"/>
                <a:gd name="T13" fmla="*/ 258 h 309"/>
                <a:gd name="T14" fmla="*/ 50 w 398"/>
                <a:gd name="T15" fmla="*/ 169 h 309"/>
                <a:gd name="T16" fmla="*/ 159 w 398"/>
                <a:gd name="T17" fmla="*/ 60 h 309"/>
                <a:gd name="T18" fmla="*/ 397 w 398"/>
                <a:gd name="T19" fmla="*/ 3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8" h="309">
                  <a:moveTo>
                    <a:pt x="397" y="30"/>
                  </a:moveTo>
                  <a:lnTo>
                    <a:pt x="397" y="30"/>
                  </a:lnTo>
                  <a:cubicBezTo>
                    <a:pt x="397" y="30"/>
                    <a:pt x="248" y="60"/>
                    <a:pt x="228" y="119"/>
                  </a:cubicBezTo>
                  <a:cubicBezTo>
                    <a:pt x="228" y="119"/>
                    <a:pt x="219" y="149"/>
                    <a:pt x="248" y="199"/>
                  </a:cubicBezTo>
                  <a:cubicBezTo>
                    <a:pt x="179" y="268"/>
                    <a:pt x="179" y="268"/>
                    <a:pt x="179" y="268"/>
                  </a:cubicBezTo>
                  <a:cubicBezTo>
                    <a:pt x="179" y="268"/>
                    <a:pt x="99" y="239"/>
                    <a:pt x="50" y="308"/>
                  </a:cubicBezTo>
                  <a:cubicBezTo>
                    <a:pt x="0" y="258"/>
                    <a:pt x="0" y="258"/>
                    <a:pt x="0" y="258"/>
                  </a:cubicBezTo>
                  <a:cubicBezTo>
                    <a:pt x="0" y="258"/>
                    <a:pt x="50" y="209"/>
                    <a:pt x="50" y="169"/>
                  </a:cubicBezTo>
                  <a:cubicBezTo>
                    <a:pt x="159" y="60"/>
                    <a:pt x="159" y="60"/>
                    <a:pt x="159" y="60"/>
                  </a:cubicBezTo>
                  <a:cubicBezTo>
                    <a:pt x="159" y="60"/>
                    <a:pt x="288" y="0"/>
                    <a:pt x="397" y="30"/>
                  </a:cubicBezTo>
                </a:path>
              </a:pathLst>
            </a:custGeom>
            <a:solidFill>
              <a:srgbClr val="11273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10"/>
            <p:cNvSpPr>
              <a:spLocks noChangeArrowheads="1"/>
            </p:cNvSpPr>
            <p:nvPr/>
          </p:nvSpPr>
          <p:spPr bwMode="auto">
            <a:xfrm>
              <a:off x="884322" y="1947591"/>
              <a:ext cx="59086" cy="59086"/>
            </a:xfrm>
            <a:custGeom>
              <a:avLst/>
              <a:gdLst>
                <a:gd name="T0" fmla="*/ 79 w 120"/>
                <a:gd name="T1" fmla="*/ 119 h 120"/>
                <a:gd name="T2" fmla="*/ 119 w 120"/>
                <a:gd name="T3" fmla="*/ 79 h 120"/>
                <a:gd name="T4" fmla="*/ 39 w 120"/>
                <a:gd name="T5" fmla="*/ 0 h 120"/>
                <a:gd name="T6" fmla="*/ 0 w 120"/>
                <a:gd name="T7" fmla="*/ 39 h 120"/>
                <a:gd name="T8" fmla="*/ 79 w 120"/>
                <a:gd name="T9" fmla="*/ 119 h 120"/>
              </a:gdLst>
              <a:ahLst/>
              <a:cxnLst>
                <a:cxn ang="0">
                  <a:pos x="T0" y="T1"/>
                </a:cxn>
                <a:cxn ang="0">
                  <a:pos x="T2" y="T3"/>
                </a:cxn>
                <a:cxn ang="0">
                  <a:pos x="T4" y="T5"/>
                </a:cxn>
                <a:cxn ang="0">
                  <a:pos x="T6" y="T7"/>
                </a:cxn>
                <a:cxn ang="0">
                  <a:pos x="T8" y="T9"/>
                </a:cxn>
              </a:cxnLst>
              <a:rect l="0" t="0" r="r" b="b"/>
              <a:pathLst>
                <a:path w="120" h="120">
                  <a:moveTo>
                    <a:pt x="79" y="119"/>
                  </a:moveTo>
                  <a:lnTo>
                    <a:pt x="119" y="79"/>
                  </a:lnTo>
                  <a:lnTo>
                    <a:pt x="39" y="0"/>
                  </a:lnTo>
                  <a:lnTo>
                    <a:pt x="0" y="39"/>
                  </a:lnTo>
                  <a:lnTo>
                    <a:pt x="79" y="119"/>
                  </a:lnTo>
                </a:path>
              </a:pathLst>
            </a:custGeom>
            <a:solidFill>
              <a:srgbClr val="11273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11"/>
            <p:cNvSpPr>
              <a:spLocks noChangeArrowheads="1"/>
            </p:cNvSpPr>
            <p:nvPr/>
          </p:nvSpPr>
          <p:spPr bwMode="auto">
            <a:xfrm>
              <a:off x="1109723" y="1814102"/>
              <a:ext cx="247284" cy="231966"/>
            </a:xfrm>
            <a:custGeom>
              <a:avLst/>
              <a:gdLst>
                <a:gd name="T0" fmla="*/ 89 w 497"/>
                <a:gd name="T1" fmla="*/ 466 h 467"/>
                <a:gd name="T2" fmla="*/ 496 w 497"/>
                <a:gd name="T3" fmla="*/ 59 h 467"/>
                <a:gd name="T4" fmla="*/ 377 w 497"/>
                <a:gd name="T5" fmla="*/ 0 h 467"/>
                <a:gd name="T6" fmla="*/ 0 w 497"/>
                <a:gd name="T7" fmla="*/ 387 h 467"/>
                <a:gd name="T8" fmla="*/ 89 w 497"/>
                <a:gd name="T9" fmla="*/ 466 h 467"/>
              </a:gdLst>
              <a:ahLst/>
              <a:cxnLst>
                <a:cxn ang="0">
                  <a:pos x="T0" y="T1"/>
                </a:cxn>
                <a:cxn ang="0">
                  <a:pos x="T2" y="T3"/>
                </a:cxn>
                <a:cxn ang="0">
                  <a:pos x="T4" y="T5"/>
                </a:cxn>
                <a:cxn ang="0">
                  <a:pos x="T6" y="T7"/>
                </a:cxn>
                <a:cxn ang="0">
                  <a:pos x="T8" y="T9"/>
                </a:cxn>
              </a:cxnLst>
              <a:rect l="0" t="0" r="r" b="b"/>
              <a:pathLst>
                <a:path w="497" h="467">
                  <a:moveTo>
                    <a:pt x="89" y="466"/>
                  </a:moveTo>
                  <a:lnTo>
                    <a:pt x="496" y="59"/>
                  </a:lnTo>
                  <a:lnTo>
                    <a:pt x="377" y="0"/>
                  </a:lnTo>
                  <a:lnTo>
                    <a:pt x="0" y="387"/>
                  </a:lnTo>
                  <a:lnTo>
                    <a:pt x="89" y="466"/>
                  </a:lnTo>
                </a:path>
              </a:pathLst>
            </a:custGeom>
            <a:solidFill>
              <a:srgbClr val="11273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12"/>
            <p:cNvSpPr>
              <a:spLocks noChangeArrowheads="1"/>
            </p:cNvSpPr>
            <p:nvPr/>
          </p:nvSpPr>
          <p:spPr bwMode="auto">
            <a:xfrm>
              <a:off x="873381" y="2037314"/>
              <a:ext cx="271356" cy="286674"/>
            </a:xfrm>
            <a:custGeom>
              <a:avLst/>
              <a:gdLst>
                <a:gd name="T0" fmla="*/ 486 w 546"/>
                <a:gd name="T1" fmla="*/ 99 h 577"/>
                <a:gd name="T2" fmla="*/ 407 w 546"/>
                <a:gd name="T3" fmla="*/ 0 h 577"/>
                <a:gd name="T4" fmla="*/ 238 w 546"/>
                <a:gd name="T5" fmla="*/ 179 h 577"/>
                <a:gd name="T6" fmla="*/ 347 w 546"/>
                <a:gd name="T7" fmla="*/ 228 h 577"/>
                <a:gd name="T8" fmla="*/ 0 w 546"/>
                <a:gd name="T9" fmla="*/ 576 h 577"/>
                <a:gd name="T10" fmla="*/ 545 w 546"/>
                <a:gd name="T11" fmla="*/ 218 h 577"/>
                <a:gd name="T12" fmla="*/ 426 w 546"/>
                <a:gd name="T13" fmla="*/ 159 h 577"/>
                <a:gd name="T14" fmla="*/ 486 w 546"/>
                <a:gd name="T15" fmla="*/ 99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6" h="577">
                  <a:moveTo>
                    <a:pt x="486" y="99"/>
                  </a:moveTo>
                  <a:lnTo>
                    <a:pt x="407" y="0"/>
                  </a:lnTo>
                  <a:lnTo>
                    <a:pt x="238" y="179"/>
                  </a:lnTo>
                  <a:lnTo>
                    <a:pt x="347" y="228"/>
                  </a:lnTo>
                  <a:lnTo>
                    <a:pt x="0" y="576"/>
                  </a:lnTo>
                  <a:lnTo>
                    <a:pt x="545" y="218"/>
                  </a:lnTo>
                  <a:lnTo>
                    <a:pt x="426" y="159"/>
                  </a:lnTo>
                  <a:lnTo>
                    <a:pt x="486" y="99"/>
                  </a:lnTo>
                </a:path>
              </a:pathLst>
            </a:custGeom>
            <a:solidFill>
              <a:srgbClr val="11273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25" name="Group 24"/>
          <p:cNvGrpSpPr/>
          <p:nvPr/>
        </p:nvGrpSpPr>
        <p:grpSpPr>
          <a:xfrm>
            <a:off x="1988590" y="1786982"/>
            <a:ext cx="965066" cy="960689"/>
            <a:chOff x="2035397" y="1588701"/>
            <a:chExt cx="965066" cy="960689"/>
          </a:xfrm>
        </p:grpSpPr>
        <p:sp>
          <p:nvSpPr>
            <p:cNvPr id="26" name="Freeform 107"/>
            <p:cNvSpPr>
              <a:spLocks noChangeArrowheads="1"/>
            </p:cNvSpPr>
            <p:nvPr/>
          </p:nvSpPr>
          <p:spPr bwMode="auto">
            <a:xfrm>
              <a:off x="2035397" y="1588701"/>
              <a:ext cx="965066" cy="960689"/>
            </a:xfrm>
            <a:custGeom>
              <a:avLst/>
              <a:gdLst>
                <a:gd name="T0" fmla="*/ 973 w 1946"/>
                <a:gd name="T1" fmla="*/ 70 h 1936"/>
                <a:gd name="T2" fmla="*/ 973 w 1946"/>
                <a:gd name="T3" fmla="*/ 70 h 1936"/>
                <a:gd name="T4" fmla="*/ 1865 w 1946"/>
                <a:gd name="T5" fmla="*/ 963 h 1936"/>
                <a:gd name="T6" fmla="*/ 973 w 1946"/>
                <a:gd name="T7" fmla="*/ 1866 h 1936"/>
                <a:gd name="T8" fmla="*/ 79 w 1946"/>
                <a:gd name="T9" fmla="*/ 963 h 1936"/>
                <a:gd name="T10" fmla="*/ 973 w 1946"/>
                <a:gd name="T11" fmla="*/ 70 h 1936"/>
                <a:gd name="T12" fmla="*/ 973 w 1946"/>
                <a:gd name="T13" fmla="*/ 0 h 1936"/>
                <a:gd name="T14" fmla="*/ 973 w 1946"/>
                <a:gd name="T15" fmla="*/ 0 h 1936"/>
                <a:gd name="T16" fmla="*/ 0 w 1946"/>
                <a:gd name="T17" fmla="*/ 963 h 1936"/>
                <a:gd name="T18" fmla="*/ 973 w 1946"/>
                <a:gd name="T19" fmla="*/ 1935 h 1936"/>
                <a:gd name="T20" fmla="*/ 1945 w 1946"/>
                <a:gd name="T21" fmla="*/ 963 h 1936"/>
                <a:gd name="T22" fmla="*/ 973 w 1946"/>
                <a:gd name="T23" fmla="*/ 0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6" h="1936">
                  <a:moveTo>
                    <a:pt x="973" y="70"/>
                  </a:moveTo>
                  <a:lnTo>
                    <a:pt x="973" y="70"/>
                  </a:lnTo>
                  <a:cubicBezTo>
                    <a:pt x="1459" y="70"/>
                    <a:pt x="1865" y="477"/>
                    <a:pt x="1865" y="963"/>
                  </a:cubicBezTo>
                  <a:cubicBezTo>
                    <a:pt x="1865" y="1459"/>
                    <a:pt x="1459" y="1866"/>
                    <a:pt x="973" y="1866"/>
                  </a:cubicBezTo>
                  <a:cubicBezTo>
                    <a:pt x="476" y="1866"/>
                    <a:pt x="79" y="1459"/>
                    <a:pt x="79" y="963"/>
                  </a:cubicBezTo>
                  <a:cubicBezTo>
                    <a:pt x="79" y="477"/>
                    <a:pt x="476" y="70"/>
                    <a:pt x="973" y="70"/>
                  </a:cubicBezTo>
                  <a:close/>
                  <a:moveTo>
                    <a:pt x="973" y="0"/>
                  </a:moveTo>
                  <a:lnTo>
                    <a:pt x="973" y="0"/>
                  </a:lnTo>
                  <a:cubicBezTo>
                    <a:pt x="437" y="0"/>
                    <a:pt x="0" y="427"/>
                    <a:pt x="0" y="963"/>
                  </a:cubicBezTo>
                  <a:cubicBezTo>
                    <a:pt x="0" y="1498"/>
                    <a:pt x="437" y="1935"/>
                    <a:pt x="973" y="1935"/>
                  </a:cubicBezTo>
                  <a:cubicBezTo>
                    <a:pt x="1508" y="1935"/>
                    <a:pt x="1945" y="1498"/>
                    <a:pt x="1945" y="963"/>
                  </a:cubicBezTo>
                  <a:cubicBezTo>
                    <a:pt x="1945" y="427"/>
                    <a:pt x="1508" y="0"/>
                    <a:pt x="973" y="0"/>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Freeform 113"/>
            <p:cNvSpPr>
              <a:spLocks noChangeArrowheads="1"/>
            </p:cNvSpPr>
            <p:nvPr/>
          </p:nvSpPr>
          <p:spPr bwMode="auto">
            <a:xfrm>
              <a:off x="2424925" y="1844739"/>
              <a:ext cx="172881" cy="448612"/>
            </a:xfrm>
            <a:custGeom>
              <a:avLst/>
              <a:gdLst>
                <a:gd name="T0" fmla="*/ 248 w 348"/>
                <a:gd name="T1" fmla="*/ 0 h 904"/>
                <a:gd name="T2" fmla="*/ 248 w 348"/>
                <a:gd name="T3" fmla="*/ 0 h 904"/>
                <a:gd name="T4" fmla="*/ 248 w 348"/>
                <a:gd name="T5" fmla="*/ 129 h 904"/>
                <a:gd name="T6" fmla="*/ 248 w 348"/>
                <a:gd name="T7" fmla="*/ 129 h 904"/>
                <a:gd name="T8" fmla="*/ 169 w 348"/>
                <a:gd name="T9" fmla="*/ 209 h 904"/>
                <a:gd name="T10" fmla="*/ 99 w 348"/>
                <a:gd name="T11" fmla="*/ 129 h 904"/>
                <a:gd name="T12" fmla="*/ 99 w 348"/>
                <a:gd name="T13" fmla="*/ 129 h 904"/>
                <a:gd name="T14" fmla="*/ 99 w 348"/>
                <a:gd name="T15" fmla="*/ 0 h 904"/>
                <a:gd name="T16" fmla="*/ 0 w 348"/>
                <a:gd name="T17" fmla="*/ 159 h 904"/>
                <a:gd name="T18" fmla="*/ 79 w 348"/>
                <a:gd name="T19" fmla="*/ 308 h 904"/>
                <a:gd name="T20" fmla="*/ 79 w 348"/>
                <a:gd name="T21" fmla="*/ 814 h 904"/>
                <a:gd name="T22" fmla="*/ 79 w 348"/>
                <a:gd name="T23" fmla="*/ 814 h 904"/>
                <a:gd name="T24" fmla="*/ 169 w 348"/>
                <a:gd name="T25" fmla="*/ 903 h 904"/>
                <a:gd name="T26" fmla="*/ 268 w 348"/>
                <a:gd name="T27" fmla="*/ 814 h 904"/>
                <a:gd name="T28" fmla="*/ 268 w 348"/>
                <a:gd name="T29" fmla="*/ 814 h 904"/>
                <a:gd name="T30" fmla="*/ 268 w 348"/>
                <a:gd name="T31" fmla="*/ 308 h 904"/>
                <a:gd name="T32" fmla="*/ 347 w 348"/>
                <a:gd name="T33" fmla="*/ 159 h 904"/>
                <a:gd name="T34" fmla="*/ 248 w 348"/>
                <a:gd name="T35" fmla="*/ 0 h 904"/>
                <a:gd name="T36" fmla="*/ 208 w 348"/>
                <a:gd name="T37" fmla="*/ 834 h 904"/>
                <a:gd name="T38" fmla="*/ 208 w 348"/>
                <a:gd name="T39" fmla="*/ 834 h 904"/>
                <a:gd name="T40" fmla="*/ 139 w 348"/>
                <a:gd name="T41" fmla="*/ 834 h 904"/>
                <a:gd name="T42" fmla="*/ 109 w 348"/>
                <a:gd name="T43" fmla="*/ 784 h 904"/>
                <a:gd name="T44" fmla="*/ 139 w 348"/>
                <a:gd name="T45" fmla="*/ 724 h 904"/>
                <a:gd name="T46" fmla="*/ 208 w 348"/>
                <a:gd name="T47" fmla="*/ 724 h 904"/>
                <a:gd name="T48" fmla="*/ 238 w 348"/>
                <a:gd name="T49" fmla="*/ 784 h 904"/>
                <a:gd name="T50" fmla="*/ 208 w 348"/>
                <a:gd name="T51" fmla="*/ 834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8" h="904">
                  <a:moveTo>
                    <a:pt x="248" y="0"/>
                  </a:moveTo>
                  <a:lnTo>
                    <a:pt x="248" y="0"/>
                  </a:lnTo>
                  <a:cubicBezTo>
                    <a:pt x="248" y="129"/>
                    <a:pt x="248" y="129"/>
                    <a:pt x="248" y="129"/>
                  </a:cubicBezTo>
                  <a:lnTo>
                    <a:pt x="248" y="129"/>
                  </a:lnTo>
                  <a:cubicBezTo>
                    <a:pt x="248" y="169"/>
                    <a:pt x="208" y="209"/>
                    <a:pt x="169" y="209"/>
                  </a:cubicBezTo>
                  <a:cubicBezTo>
                    <a:pt x="129" y="209"/>
                    <a:pt x="99" y="169"/>
                    <a:pt x="99" y="129"/>
                  </a:cubicBezTo>
                  <a:lnTo>
                    <a:pt x="99" y="129"/>
                  </a:lnTo>
                  <a:cubicBezTo>
                    <a:pt x="99" y="0"/>
                    <a:pt x="99" y="0"/>
                    <a:pt x="99" y="0"/>
                  </a:cubicBezTo>
                  <a:cubicBezTo>
                    <a:pt x="40" y="30"/>
                    <a:pt x="0" y="89"/>
                    <a:pt x="0" y="159"/>
                  </a:cubicBezTo>
                  <a:cubicBezTo>
                    <a:pt x="0" y="218"/>
                    <a:pt x="30" y="278"/>
                    <a:pt x="79" y="308"/>
                  </a:cubicBezTo>
                  <a:cubicBezTo>
                    <a:pt x="79" y="814"/>
                    <a:pt x="79" y="814"/>
                    <a:pt x="79" y="814"/>
                  </a:cubicBezTo>
                  <a:lnTo>
                    <a:pt x="79" y="814"/>
                  </a:lnTo>
                  <a:cubicBezTo>
                    <a:pt x="79" y="863"/>
                    <a:pt x="119" y="903"/>
                    <a:pt x="169" y="903"/>
                  </a:cubicBezTo>
                  <a:cubicBezTo>
                    <a:pt x="228" y="903"/>
                    <a:pt x="268" y="863"/>
                    <a:pt x="268" y="814"/>
                  </a:cubicBezTo>
                  <a:lnTo>
                    <a:pt x="268" y="814"/>
                  </a:lnTo>
                  <a:cubicBezTo>
                    <a:pt x="268" y="308"/>
                    <a:pt x="268" y="308"/>
                    <a:pt x="268" y="308"/>
                  </a:cubicBezTo>
                  <a:cubicBezTo>
                    <a:pt x="317" y="278"/>
                    <a:pt x="347" y="218"/>
                    <a:pt x="347" y="159"/>
                  </a:cubicBezTo>
                  <a:cubicBezTo>
                    <a:pt x="347" y="89"/>
                    <a:pt x="308" y="30"/>
                    <a:pt x="248" y="0"/>
                  </a:cubicBezTo>
                  <a:close/>
                  <a:moveTo>
                    <a:pt x="208" y="834"/>
                  </a:moveTo>
                  <a:lnTo>
                    <a:pt x="208" y="834"/>
                  </a:lnTo>
                  <a:cubicBezTo>
                    <a:pt x="139" y="834"/>
                    <a:pt x="139" y="834"/>
                    <a:pt x="139" y="834"/>
                  </a:cubicBezTo>
                  <a:cubicBezTo>
                    <a:pt x="109" y="784"/>
                    <a:pt x="109" y="784"/>
                    <a:pt x="109" y="784"/>
                  </a:cubicBezTo>
                  <a:cubicBezTo>
                    <a:pt x="139" y="724"/>
                    <a:pt x="139" y="724"/>
                    <a:pt x="139" y="724"/>
                  </a:cubicBezTo>
                  <a:cubicBezTo>
                    <a:pt x="208" y="724"/>
                    <a:pt x="208" y="724"/>
                    <a:pt x="208" y="724"/>
                  </a:cubicBezTo>
                  <a:cubicBezTo>
                    <a:pt x="238" y="784"/>
                    <a:pt x="238" y="784"/>
                    <a:pt x="238" y="784"/>
                  </a:cubicBezTo>
                  <a:lnTo>
                    <a:pt x="208" y="834"/>
                  </a:lnTo>
                  <a:close/>
                </a:path>
              </a:pathLst>
            </a:custGeom>
            <a:solidFill>
              <a:srgbClr val="00233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aphicFrame>
        <p:nvGraphicFramePr>
          <p:cNvPr id="28" name="Table 27"/>
          <p:cNvGraphicFramePr>
            <a:graphicFrameLocks noGrp="1"/>
          </p:cNvGraphicFramePr>
          <p:nvPr>
            <p:extLst>
              <p:ext uri="{D42A27DB-BD31-4B8C-83A1-F6EECF244321}">
                <p14:modId xmlns:p14="http://schemas.microsoft.com/office/powerpoint/2010/main" val="747883034"/>
              </p:ext>
            </p:extLst>
          </p:nvPr>
        </p:nvGraphicFramePr>
        <p:xfrm>
          <a:off x="9526771" y="1766827"/>
          <a:ext cx="2665229" cy="3891280"/>
        </p:xfrm>
        <a:graphic>
          <a:graphicData uri="http://schemas.openxmlformats.org/drawingml/2006/table">
            <a:tbl>
              <a:tblPr firstRow="1" bandRow="1">
                <a:tableStyleId>{2D5ABB26-0587-4C30-8999-92F81FD0307C}</a:tableStyleId>
              </a:tblPr>
              <a:tblGrid>
                <a:gridCol w="232351">
                  <a:extLst>
                    <a:ext uri="{9D8B030D-6E8A-4147-A177-3AD203B41FA5}">
                      <a16:colId xmlns:a16="http://schemas.microsoft.com/office/drawing/2014/main" val="20000"/>
                    </a:ext>
                  </a:extLst>
                </a:gridCol>
                <a:gridCol w="2200527">
                  <a:extLst>
                    <a:ext uri="{9D8B030D-6E8A-4147-A177-3AD203B41FA5}">
                      <a16:colId xmlns:a16="http://schemas.microsoft.com/office/drawing/2014/main" val="20001"/>
                    </a:ext>
                  </a:extLst>
                </a:gridCol>
                <a:gridCol w="232351">
                  <a:extLst>
                    <a:ext uri="{9D8B030D-6E8A-4147-A177-3AD203B41FA5}">
                      <a16:colId xmlns:a16="http://schemas.microsoft.com/office/drawing/2014/main" val="20002"/>
                    </a:ext>
                  </a:extLst>
                </a:gridCol>
              </a:tblGrid>
              <a:tr h="525204">
                <a:tc>
                  <a:txBody>
                    <a:bodyPr/>
                    <a:lstStyle/>
                    <a:p>
                      <a:endParaRPr lang="en-US" dirty="0">
                        <a:latin typeface="+mn-lt"/>
                        <a:cs typeface="Avenir Light"/>
                      </a:endParaRPr>
                    </a:p>
                  </a:txBody>
                  <a:tcPr>
                    <a:solidFill>
                      <a:schemeClr val="tx1"/>
                    </a:solidFill>
                  </a:tcPr>
                </a:tc>
                <a:tc>
                  <a:txBody>
                    <a:bodyPr/>
                    <a:lstStyle/>
                    <a:p>
                      <a:pPr algn="l"/>
                      <a:r>
                        <a:rPr lang="en-US" sz="1600" b="1" dirty="0">
                          <a:solidFill>
                            <a:schemeClr val="bg1"/>
                          </a:solidFill>
                          <a:latin typeface="+mn-lt"/>
                          <a:cs typeface="Avenir Medium"/>
                        </a:rPr>
                        <a:t>STAT</a:t>
                      </a:r>
                      <a:r>
                        <a:rPr lang="en-US" sz="1600" b="1" baseline="0" dirty="0">
                          <a:solidFill>
                            <a:schemeClr val="bg1"/>
                          </a:solidFill>
                          <a:latin typeface="+mn-lt"/>
                          <a:cs typeface="Avenir Medium"/>
                        </a:rPr>
                        <a:t>S MANAGER</a:t>
                      </a:r>
                      <a:endParaRPr lang="en-US" sz="1600" b="1" dirty="0">
                        <a:solidFill>
                          <a:schemeClr val="bg1"/>
                        </a:solidFill>
                        <a:latin typeface="+mn-lt"/>
                        <a:cs typeface="Avenir Medium"/>
                      </a:endParaRPr>
                    </a:p>
                  </a:txBody>
                  <a:tcPr anchor="ctr">
                    <a:solidFill>
                      <a:schemeClr val="tx1"/>
                    </a:solidFill>
                  </a:tcPr>
                </a:tc>
                <a:tc>
                  <a:txBody>
                    <a:bodyPr/>
                    <a:lstStyle/>
                    <a:p>
                      <a:endParaRPr lang="en-US" dirty="0">
                        <a:latin typeface="+mn-lt"/>
                        <a:cs typeface="Avenir Light"/>
                      </a:endParaRPr>
                    </a:p>
                  </a:txBody>
                  <a:tcPr>
                    <a:solidFill>
                      <a:schemeClr val="tx1"/>
                    </a:solidFill>
                  </a:tcPr>
                </a:tc>
                <a:extLst>
                  <a:ext uri="{0D108BD9-81ED-4DB2-BD59-A6C34878D82A}">
                    <a16:rowId xmlns:a16="http://schemas.microsoft.com/office/drawing/2014/main" val="10000"/>
                  </a:ext>
                </a:extLst>
              </a:tr>
              <a:tr h="841519">
                <a:tc>
                  <a:txBody>
                    <a:bodyPr/>
                    <a:lstStyle/>
                    <a:p>
                      <a:endParaRPr lang="en-US" dirty="0">
                        <a:latin typeface="+mn-lt"/>
                        <a:cs typeface="Avenir Light"/>
                      </a:endParaRPr>
                    </a:p>
                  </a:txBody>
                  <a:tcPr>
                    <a:lnB w="28575" cap="flat" cmpd="sng" algn="ctr">
                      <a:solidFill>
                        <a:schemeClr val="bg1"/>
                      </a:solidFill>
                      <a:prstDash val="solid"/>
                      <a:round/>
                      <a:headEnd type="none" w="med" len="med"/>
                      <a:tailEnd type="none" w="med" len="med"/>
                    </a:lnB>
                    <a:solidFill>
                      <a:srgbClr val="3C81AA"/>
                    </a:solidFill>
                  </a:tcPr>
                </a:tc>
                <a:tc>
                  <a:txBody>
                    <a:bodyPr/>
                    <a:lstStyle/>
                    <a:p>
                      <a:pPr algn="l">
                        <a:lnSpc>
                          <a:spcPct val="120000"/>
                        </a:lnSpc>
                      </a:pPr>
                      <a:r>
                        <a:rPr lang="en-US" sz="1600" dirty="0">
                          <a:solidFill>
                            <a:schemeClr val="bg1"/>
                          </a:solidFill>
                          <a:latin typeface="+mn-lt"/>
                          <a:cs typeface="Avenir Light"/>
                        </a:rPr>
                        <a:t>THIS YEAR</a:t>
                      </a:r>
                    </a:p>
                    <a:p>
                      <a:pPr algn="l">
                        <a:lnSpc>
                          <a:spcPct val="120000"/>
                        </a:lnSpc>
                      </a:pPr>
                      <a:r>
                        <a:rPr lang="en-US" sz="1600" b="1" dirty="0">
                          <a:solidFill>
                            <a:schemeClr val="bg1"/>
                          </a:solidFill>
                          <a:latin typeface="+mn-lt"/>
                          <a:cs typeface="Avenir Medium"/>
                        </a:rPr>
                        <a:t>17,250</a:t>
                      </a:r>
                    </a:p>
                  </a:txBody>
                  <a:tcPr marL="324000" anchor="ctr">
                    <a:lnB w="28575" cap="flat" cmpd="sng" algn="ctr">
                      <a:solidFill>
                        <a:schemeClr val="bg1"/>
                      </a:solidFill>
                      <a:prstDash val="solid"/>
                      <a:round/>
                      <a:headEnd type="none" w="med" len="med"/>
                      <a:tailEnd type="none" w="med" len="med"/>
                    </a:lnB>
                    <a:solidFill>
                      <a:srgbClr val="3C81AA"/>
                    </a:solidFill>
                  </a:tcPr>
                </a:tc>
                <a:tc>
                  <a:txBody>
                    <a:bodyPr/>
                    <a:lstStyle/>
                    <a:p>
                      <a:endParaRPr lang="en-US" dirty="0">
                        <a:latin typeface="+mn-lt"/>
                        <a:cs typeface="Avenir Light"/>
                      </a:endParaRPr>
                    </a:p>
                  </a:txBody>
                  <a:tcPr>
                    <a:lnB w="28575" cap="flat" cmpd="sng" algn="ctr">
                      <a:solidFill>
                        <a:schemeClr val="bg1"/>
                      </a:solidFill>
                      <a:prstDash val="solid"/>
                      <a:round/>
                      <a:headEnd type="none" w="med" len="med"/>
                      <a:tailEnd type="none" w="med" len="med"/>
                    </a:lnB>
                    <a:solidFill>
                      <a:srgbClr val="3C81AA"/>
                    </a:solidFill>
                  </a:tcPr>
                </a:tc>
                <a:extLst>
                  <a:ext uri="{0D108BD9-81ED-4DB2-BD59-A6C34878D82A}">
                    <a16:rowId xmlns:a16="http://schemas.microsoft.com/office/drawing/2014/main" val="10001"/>
                  </a:ext>
                </a:extLst>
              </a:tr>
              <a:tr h="841519">
                <a:tc>
                  <a:txBody>
                    <a:bodyPr/>
                    <a:lstStyle/>
                    <a:p>
                      <a:endParaRPr lang="en-US" dirty="0">
                        <a:latin typeface="+mn-lt"/>
                        <a:cs typeface="Avenir Light"/>
                      </a:endParaRPr>
                    </a:p>
                  </a:txBody>
                  <a:tcP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tc>
                  <a:txBody>
                    <a:bodyPr/>
                    <a:lstStyle/>
                    <a:p>
                      <a:pPr algn="l">
                        <a:lnSpc>
                          <a:spcPct val="120000"/>
                        </a:lnSpc>
                      </a:pPr>
                      <a:r>
                        <a:rPr lang="en-US" sz="1600" dirty="0">
                          <a:solidFill>
                            <a:schemeClr val="bg1"/>
                          </a:solidFill>
                          <a:latin typeface="+mn-lt"/>
                          <a:cs typeface="Avenir Light"/>
                        </a:rPr>
                        <a:t>THIS MONTH</a:t>
                      </a:r>
                    </a:p>
                    <a:p>
                      <a:pPr algn="l">
                        <a:lnSpc>
                          <a:spcPct val="120000"/>
                        </a:lnSpc>
                      </a:pPr>
                      <a:r>
                        <a:rPr lang="en-US" sz="1600" b="1" dirty="0">
                          <a:solidFill>
                            <a:schemeClr val="bg1"/>
                          </a:solidFill>
                          <a:latin typeface="+mn-lt"/>
                          <a:cs typeface="Avenir Medium"/>
                        </a:rPr>
                        <a:t>3,000</a:t>
                      </a:r>
                    </a:p>
                  </a:txBody>
                  <a:tcPr marL="32400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tc>
                  <a:txBody>
                    <a:bodyPr/>
                    <a:lstStyle/>
                    <a:p>
                      <a:endParaRPr lang="en-US" dirty="0">
                        <a:latin typeface="+mn-lt"/>
                        <a:cs typeface="Avenir Light"/>
                      </a:endParaRPr>
                    </a:p>
                  </a:txBody>
                  <a:tcP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extLst>
                  <a:ext uri="{0D108BD9-81ED-4DB2-BD59-A6C34878D82A}">
                    <a16:rowId xmlns:a16="http://schemas.microsoft.com/office/drawing/2014/main" val="10002"/>
                  </a:ext>
                </a:extLst>
              </a:tr>
              <a:tr h="841519">
                <a:tc>
                  <a:txBody>
                    <a:bodyPr/>
                    <a:lstStyle/>
                    <a:p>
                      <a:endParaRPr lang="en-US" dirty="0">
                        <a:latin typeface="+mn-lt"/>
                        <a:cs typeface="Avenir Light"/>
                      </a:endParaRPr>
                    </a:p>
                  </a:txBody>
                  <a:tcP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tc>
                  <a:txBody>
                    <a:bodyPr/>
                    <a:lstStyle/>
                    <a:p>
                      <a:pPr algn="l">
                        <a:lnSpc>
                          <a:spcPct val="120000"/>
                        </a:lnSpc>
                      </a:pPr>
                      <a:r>
                        <a:rPr lang="en-US" sz="1600" dirty="0">
                          <a:solidFill>
                            <a:schemeClr val="bg1"/>
                          </a:solidFill>
                          <a:latin typeface="+mn-lt"/>
                          <a:cs typeface="Avenir Light"/>
                        </a:rPr>
                        <a:t>THIS WEEK</a:t>
                      </a:r>
                    </a:p>
                    <a:p>
                      <a:pPr algn="l">
                        <a:lnSpc>
                          <a:spcPct val="120000"/>
                        </a:lnSpc>
                      </a:pPr>
                      <a:r>
                        <a:rPr lang="en-US" sz="1600" b="1" dirty="0">
                          <a:solidFill>
                            <a:schemeClr val="bg1"/>
                          </a:solidFill>
                          <a:latin typeface="+mn-lt"/>
                          <a:cs typeface="Avenir Medium"/>
                        </a:rPr>
                        <a:t>450</a:t>
                      </a:r>
                    </a:p>
                  </a:txBody>
                  <a:tcPr marL="32400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tc>
                  <a:txBody>
                    <a:bodyPr/>
                    <a:lstStyle/>
                    <a:p>
                      <a:endParaRPr lang="en-US" dirty="0">
                        <a:latin typeface="+mn-lt"/>
                        <a:cs typeface="Avenir Light"/>
                      </a:endParaRPr>
                    </a:p>
                  </a:txBody>
                  <a:tcP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81AA"/>
                    </a:solidFill>
                  </a:tcPr>
                </a:tc>
                <a:extLst>
                  <a:ext uri="{0D108BD9-81ED-4DB2-BD59-A6C34878D82A}">
                    <a16:rowId xmlns:a16="http://schemas.microsoft.com/office/drawing/2014/main" val="10003"/>
                  </a:ext>
                </a:extLst>
              </a:tr>
              <a:tr h="841519">
                <a:tc>
                  <a:txBody>
                    <a:bodyPr/>
                    <a:lstStyle/>
                    <a:p>
                      <a:endParaRPr lang="en-US">
                        <a:latin typeface="+mn-lt"/>
                        <a:cs typeface="Avenir Light"/>
                      </a:endParaRPr>
                    </a:p>
                  </a:txBody>
                  <a:tcPr>
                    <a:lnT w="28575" cap="flat" cmpd="sng" algn="ctr">
                      <a:solidFill>
                        <a:schemeClr val="bg1"/>
                      </a:solidFill>
                      <a:prstDash val="solid"/>
                      <a:round/>
                      <a:headEnd type="none" w="med" len="med"/>
                      <a:tailEnd type="none" w="med" len="med"/>
                    </a:lnT>
                    <a:solidFill>
                      <a:srgbClr val="3C81AA"/>
                    </a:solidFill>
                  </a:tcPr>
                </a:tc>
                <a:tc>
                  <a:txBody>
                    <a:bodyPr/>
                    <a:lstStyle/>
                    <a:p>
                      <a:pPr algn="l">
                        <a:lnSpc>
                          <a:spcPct val="120000"/>
                        </a:lnSpc>
                      </a:pPr>
                      <a:r>
                        <a:rPr lang="en-US" sz="1600" dirty="0">
                          <a:solidFill>
                            <a:schemeClr val="bg1"/>
                          </a:solidFill>
                          <a:latin typeface="+mn-lt"/>
                          <a:cs typeface="Avenir Light"/>
                        </a:rPr>
                        <a:t>TODAY</a:t>
                      </a:r>
                    </a:p>
                    <a:p>
                      <a:pPr algn="l">
                        <a:lnSpc>
                          <a:spcPct val="120000"/>
                        </a:lnSpc>
                      </a:pPr>
                      <a:r>
                        <a:rPr lang="en-US" sz="1600" b="1" dirty="0">
                          <a:solidFill>
                            <a:schemeClr val="bg1"/>
                          </a:solidFill>
                          <a:latin typeface="+mn-lt"/>
                          <a:cs typeface="Avenir Medium"/>
                        </a:rPr>
                        <a:t>225</a:t>
                      </a:r>
                    </a:p>
                  </a:txBody>
                  <a:tcPr marL="324000" anchor="ctr">
                    <a:lnT w="28575" cap="flat" cmpd="sng" algn="ctr">
                      <a:solidFill>
                        <a:schemeClr val="bg1"/>
                      </a:solidFill>
                      <a:prstDash val="solid"/>
                      <a:round/>
                      <a:headEnd type="none" w="med" len="med"/>
                      <a:tailEnd type="none" w="med" len="med"/>
                    </a:lnT>
                    <a:solidFill>
                      <a:srgbClr val="3C81AA"/>
                    </a:solidFill>
                  </a:tcPr>
                </a:tc>
                <a:tc>
                  <a:txBody>
                    <a:bodyPr/>
                    <a:lstStyle/>
                    <a:p>
                      <a:endParaRPr lang="en-US" dirty="0">
                        <a:latin typeface="+mn-lt"/>
                        <a:cs typeface="Avenir Light"/>
                      </a:endParaRPr>
                    </a:p>
                  </a:txBody>
                  <a:tcPr>
                    <a:lnT w="28575" cap="flat" cmpd="sng" algn="ctr">
                      <a:solidFill>
                        <a:schemeClr val="bg1"/>
                      </a:solidFill>
                      <a:prstDash val="solid"/>
                      <a:round/>
                      <a:headEnd type="none" w="med" len="med"/>
                      <a:tailEnd type="none" w="med" len="med"/>
                    </a:lnT>
                    <a:solidFill>
                      <a:srgbClr val="3C81AA"/>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2403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us</a:t>
            </a:r>
          </a:p>
        </p:txBody>
      </p:sp>
      <p:sp>
        <p:nvSpPr>
          <p:cNvPr id="3" name="Slide Number Placeholder 2"/>
          <p:cNvSpPr>
            <a:spLocks noGrp="1"/>
          </p:cNvSpPr>
          <p:nvPr>
            <p:ph type="sldNum" sz="quarter" idx="12"/>
          </p:nvPr>
        </p:nvSpPr>
        <p:spPr/>
        <p:txBody>
          <a:bodyPr/>
          <a:lstStyle/>
          <a:p>
            <a:fld id="{07498877-FAF1-8644-AEDA-BD536F4A9B70}" type="slidenum">
              <a:rPr lang="en-US" smtClean="0"/>
              <a:t>23</a:t>
            </a:fld>
            <a:endParaRPr lang="en-US"/>
          </a:p>
        </p:txBody>
      </p:sp>
      <p:grpSp>
        <p:nvGrpSpPr>
          <p:cNvPr id="19" name="Group 18"/>
          <p:cNvGrpSpPr/>
          <p:nvPr/>
        </p:nvGrpSpPr>
        <p:grpSpPr>
          <a:xfrm>
            <a:off x="975122" y="2181232"/>
            <a:ext cx="3582671" cy="1449887"/>
            <a:chOff x="913129" y="1720874"/>
            <a:chExt cx="3582671" cy="1449887"/>
          </a:xfrm>
        </p:grpSpPr>
        <p:sp>
          <p:nvSpPr>
            <p:cNvPr id="7" name="Rectangle 6"/>
            <p:cNvSpPr>
              <a:spLocks noChangeAspect="1"/>
            </p:cNvSpPr>
            <p:nvPr/>
          </p:nvSpPr>
          <p:spPr>
            <a:xfrm>
              <a:off x="913129" y="1851679"/>
              <a:ext cx="576000" cy="57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8" name="TextBox 7"/>
            <p:cNvSpPr txBox="1"/>
            <p:nvPr/>
          </p:nvSpPr>
          <p:spPr>
            <a:xfrm>
              <a:off x="1489129" y="1720874"/>
              <a:ext cx="1489510" cy="261610"/>
            </a:xfrm>
            <a:prstGeom prst="rect">
              <a:avLst/>
            </a:prstGeom>
            <a:noFill/>
          </p:spPr>
          <p:txBody>
            <a:bodyPr wrap="none" rtlCol="0">
              <a:spAutoFit/>
            </a:bodyPr>
            <a:lstStyle/>
            <a:p>
              <a:r>
                <a:rPr lang="en-US" sz="1100" dirty="0">
                  <a:solidFill>
                    <a:schemeClr val="bg1">
                      <a:lumMod val="50000"/>
                    </a:schemeClr>
                  </a:solidFill>
                  <a:latin typeface="Montserrat Light" charset="0"/>
                  <a:ea typeface="Montserrat Light" charset="0"/>
                  <a:cs typeface="Montserrat Light" charset="0"/>
                </a:rPr>
                <a:t>Subtitle of agenda</a:t>
              </a:r>
            </a:p>
          </p:txBody>
        </p:sp>
        <p:sp>
          <p:nvSpPr>
            <p:cNvPr id="9" name="TextBox 8"/>
            <p:cNvSpPr txBox="1"/>
            <p:nvPr/>
          </p:nvSpPr>
          <p:spPr>
            <a:xfrm>
              <a:off x="1489129" y="1886202"/>
              <a:ext cx="1482137" cy="369332"/>
            </a:xfrm>
            <a:prstGeom prst="rect">
              <a:avLst/>
            </a:prstGeom>
            <a:noFill/>
          </p:spPr>
          <p:txBody>
            <a:bodyPr wrap="none" rtlCol="0">
              <a:spAutoFit/>
            </a:bodyPr>
            <a:lstStyle/>
            <a:p>
              <a:r>
                <a:rPr lang="en-US" dirty="0">
                  <a:latin typeface="+mj-lt"/>
                </a:rPr>
                <a:t>Head Office</a:t>
              </a:r>
            </a:p>
          </p:txBody>
        </p:sp>
        <p:sp>
          <p:nvSpPr>
            <p:cNvPr id="10" name="TextBox 9"/>
            <p:cNvSpPr txBox="1"/>
            <p:nvPr/>
          </p:nvSpPr>
          <p:spPr>
            <a:xfrm>
              <a:off x="1489129" y="2247431"/>
              <a:ext cx="3006671" cy="923330"/>
            </a:xfrm>
            <a:prstGeom prst="rect">
              <a:avLst/>
            </a:prstGeom>
            <a:noFill/>
          </p:spPr>
          <p:txBody>
            <a:bodyPr wrap="square" rtlCol="0">
              <a:spAutoFit/>
            </a:bodyPr>
            <a:lstStyle/>
            <a:p>
              <a:pPr>
                <a:lnSpc>
                  <a:spcPct val="150000"/>
                </a:lnSpc>
              </a:pPr>
              <a:r>
                <a:rPr lang="en-US" sz="1200" dirty="0" err="1"/>
                <a:t>BellValley</a:t>
              </a:r>
              <a:r>
                <a:rPr lang="en-US" sz="1200" dirty="0"/>
                <a:t>, Inc.610 SW Broadway, Suite 600Portland, OR 97205</a:t>
              </a:r>
            </a:p>
            <a:p>
              <a:pPr>
                <a:lnSpc>
                  <a:spcPct val="150000"/>
                </a:lnSpc>
              </a:pPr>
              <a:r>
                <a:rPr lang="is-IS" sz="1200" dirty="0"/>
                <a:t>Tel: (817) 835-4105</a:t>
              </a:r>
              <a:endParaRPr lang="en-US" sz="1200" dirty="0"/>
            </a:p>
          </p:txBody>
        </p:sp>
        <p:cxnSp>
          <p:nvCxnSpPr>
            <p:cNvPr id="11" name="Straight Connector 10"/>
            <p:cNvCxnSpPr/>
            <p:nvPr/>
          </p:nvCxnSpPr>
          <p:spPr>
            <a:xfrm>
              <a:off x="1489129" y="2231933"/>
              <a:ext cx="2844000" cy="0"/>
            </a:xfrm>
            <a:prstGeom prst="line">
              <a:avLst/>
            </a:prstGeom>
            <a:ln>
              <a:solidFill>
                <a:srgbClr val="3277B5"/>
              </a:solidFill>
            </a:ln>
          </p:spPr>
          <p:style>
            <a:lnRef idx="1">
              <a:schemeClr val="accent1"/>
            </a:lnRef>
            <a:fillRef idx="0">
              <a:schemeClr val="accent1"/>
            </a:fillRef>
            <a:effectRef idx="0">
              <a:schemeClr val="accent1"/>
            </a:effectRef>
            <a:fontRef idx="minor">
              <a:schemeClr val="tx1"/>
            </a:fontRef>
          </p:style>
        </p:cxnSp>
        <p:sp>
          <p:nvSpPr>
            <p:cNvPr id="12" name="Teardrop 11"/>
            <p:cNvSpPr/>
            <p:nvPr/>
          </p:nvSpPr>
          <p:spPr>
            <a:xfrm rot="8058018">
              <a:off x="1021129" y="1911594"/>
              <a:ext cx="360000" cy="3600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a:spLocks noChangeAspect="1"/>
            </p:cNvSpPr>
            <p:nvPr/>
          </p:nvSpPr>
          <p:spPr>
            <a:xfrm>
              <a:off x="1093129" y="1983594"/>
              <a:ext cx="216000" cy="21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838200" y="1100919"/>
            <a:ext cx="7577972" cy="369332"/>
          </a:xfrm>
          <a:prstGeom prst="rect">
            <a:avLst/>
          </a:prstGeom>
          <a:noFill/>
        </p:spPr>
        <p:txBody>
          <a:bodyPr wrap="none" rtlCol="0">
            <a:spAutoFit/>
          </a:bodyPr>
          <a:lstStyle/>
          <a:p>
            <a:r>
              <a:rPr lang="en-US" dirty="0"/>
              <a:t>Need assistance or have a question? Let us help. Contact our office today.</a:t>
            </a:r>
          </a:p>
        </p:txBody>
      </p:sp>
      <p:cxnSp>
        <p:nvCxnSpPr>
          <p:cNvPr id="29" name="Straight Connector 28"/>
          <p:cNvCxnSpPr/>
          <p:nvPr/>
        </p:nvCxnSpPr>
        <p:spPr>
          <a:xfrm>
            <a:off x="838200" y="1952787"/>
            <a:ext cx="97254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6461522" y="2181232"/>
            <a:ext cx="3640019" cy="1540460"/>
            <a:chOff x="5609115" y="2170325"/>
            <a:chExt cx="3640019" cy="1540460"/>
          </a:xfrm>
        </p:grpSpPr>
        <p:sp>
          <p:nvSpPr>
            <p:cNvPr id="21" name="Rectangle 20"/>
            <p:cNvSpPr>
              <a:spLocks noChangeAspect="1"/>
            </p:cNvSpPr>
            <p:nvPr/>
          </p:nvSpPr>
          <p:spPr>
            <a:xfrm>
              <a:off x="5609115" y="2301130"/>
              <a:ext cx="576000" cy="576000"/>
            </a:xfrm>
            <a:prstGeom prst="rect">
              <a:avLst/>
            </a:prstGeom>
            <a:solidFill>
              <a:srgbClr val="3C81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22" name="TextBox 21"/>
            <p:cNvSpPr txBox="1"/>
            <p:nvPr/>
          </p:nvSpPr>
          <p:spPr>
            <a:xfrm>
              <a:off x="6185115" y="2170325"/>
              <a:ext cx="1489510" cy="261610"/>
            </a:xfrm>
            <a:prstGeom prst="rect">
              <a:avLst/>
            </a:prstGeom>
            <a:noFill/>
          </p:spPr>
          <p:txBody>
            <a:bodyPr wrap="none" rtlCol="0">
              <a:spAutoFit/>
            </a:bodyPr>
            <a:lstStyle/>
            <a:p>
              <a:r>
                <a:rPr lang="en-US" sz="1100" dirty="0">
                  <a:solidFill>
                    <a:schemeClr val="bg1">
                      <a:lumMod val="50000"/>
                    </a:schemeClr>
                  </a:solidFill>
                  <a:latin typeface="Montserrat Light" charset="0"/>
                  <a:ea typeface="Montserrat Light" charset="0"/>
                  <a:cs typeface="Montserrat Light" charset="0"/>
                </a:rPr>
                <a:t>Subtitle of agenda</a:t>
              </a:r>
            </a:p>
          </p:txBody>
        </p:sp>
        <p:sp>
          <p:nvSpPr>
            <p:cNvPr id="23" name="TextBox 22"/>
            <p:cNvSpPr txBox="1"/>
            <p:nvPr/>
          </p:nvSpPr>
          <p:spPr>
            <a:xfrm>
              <a:off x="6185115" y="2335653"/>
              <a:ext cx="1560684" cy="369332"/>
            </a:xfrm>
            <a:prstGeom prst="rect">
              <a:avLst/>
            </a:prstGeom>
            <a:noFill/>
          </p:spPr>
          <p:txBody>
            <a:bodyPr wrap="none" rtlCol="0">
              <a:spAutoFit/>
            </a:bodyPr>
            <a:lstStyle/>
            <a:p>
              <a:r>
                <a:rPr lang="en-US" dirty="0">
                  <a:latin typeface="+mj-lt"/>
                </a:rPr>
                <a:t>Social Share</a:t>
              </a:r>
            </a:p>
          </p:txBody>
        </p:sp>
        <p:sp>
          <p:nvSpPr>
            <p:cNvPr id="24" name="TextBox 23"/>
            <p:cNvSpPr txBox="1"/>
            <p:nvPr/>
          </p:nvSpPr>
          <p:spPr>
            <a:xfrm>
              <a:off x="6508487" y="2787455"/>
              <a:ext cx="2740647" cy="923330"/>
            </a:xfrm>
            <a:prstGeom prst="rect">
              <a:avLst/>
            </a:prstGeom>
            <a:noFill/>
          </p:spPr>
          <p:txBody>
            <a:bodyPr wrap="square" rtlCol="0">
              <a:spAutoFit/>
            </a:bodyPr>
            <a:lstStyle/>
            <a:p>
              <a:pPr>
                <a:lnSpc>
                  <a:spcPct val="150000"/>
                </a:lnSpc>
              </a:pPr>
              <a:r>
                <a:rPr lang="en-US" sz="1200" dirty="0" err="1">
                  <a:solidFill>
                    <a:schemeClr val="bg1">
                      <a:lumMod val="50000"/>
                    </a:schemeClr>
                  </a:solidFill>
                </a:rPr>
                <a:t>BellValley</a:t>
              </a:r>
              <a:endParaRPr lang="en-US" sz="1200" dirty="0">
                <a:solidFill>
                  <a:schemeClr val="bg1">
                    <a:lumMod val="50000"/>
                  </a:schemeClr>
                </a:solidFill>
              </a:endParaRPr>
            </a:p>
            <a:p>
              <a:pPr>
                <a:lnSpc>
                  <a:spcPct val="150000"/>
                </a:lnSpc>
              </a:pPr>
              <a:r>
                <a:rPr lang="en-US" sz="1200" dirty="0" err="1">
                  <a:solidFill>
                    <a:schemeClr val="bg1">
                      <a:lumMod val="50000"/>
                    </a:schemeClr>
                  </a:solidFill>
                </a:rPr>
                <a:t>BellValley</a:t>
              </a:r>
              <a:endParaRPr lang="en-US" sz="1200" dirty="0">
                <a:solidFill>
                  <a:schemeClr val="bg1">
                    <a:lumMod val="50000"/>
                  </a:schemeClr>
                </a:solidFill>
              </a:endParaRPr>
            </a:p>
            <a:p>
              <a:pPr>
                <a:lnSpc>
                  <a:spcPct val="150000"/>
                </a:lnSpc>
              </a:pPr>
              <a:r>
                <a:rPr lang="en-US" sz="1200" dirty="0" err="1">
                  <a:solidFill>
                    <a:schemeClr val="bg1">
                      <a:lumMod val="50000"/>
                    </a:schemeClr>
                  </a:solidFill>
                </a:rPr>
                <a:t>BellValley</a:t>
              </a:r>
              <a:endParaRPr lang="en-US" sz="1200" dirty="0">
                <a:solidFill>
                  <a:schemeClr val="bg1">
                    <a:lumMod val="50000"/>
                  </a:schemeClr>
                </a:solidFill>
              </a:endParaRPr>
            </a:p>
          </p:txBody>
        </p:sp>
        <p:cxnSp>
          <p:nvCxnSpPr>
            <p:cNvPr id="25" name="Straight Connector 24"/>
            <p:cNvCxnSpPr/>
            <p:nvPr/>
          </p:nvCxnSpPr>
          <p:spPr>
            <a:xfrm>
              <a:off x="6185115" y="2681384"/>
              <a:ext cx="2844000" cy="0"/>
            </a:xfrm>
            <a:prstGeom prst="line">
              <a:avLst/>
            </a:prstGeom>
            <a:ln>
              <a:solidFill>
                <a:srgbClr val="3277B5"/>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5694925" y="2359935"/>
              <a:ext cx="381562" cy="448608"/>
              <a:chOff x="5694925" y="2359935"/>
              <a:chExt cx="381562" cy="448608"/>
            </a:xfrm>
          </p:grpSpPr>
          <p:sp>
            <p:nvSpPr>
              <p:cNvPr id="30" name="Oval 29"/>
              <p:cNvSpPr>
                <a:spLocks noChangeAspect="1"/>
              </p:cNvSpPr>
              <p:nvPr/>
            </p:nvSpPr>
            <p:spPr>
              <a:xfrm>
                <a:off x="5932487" y="2359935"/>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a:spLocks noChangeAspect="1"/>
              </p:cNvSpPr>
              <p:nvPr/>
            </p:nvSpPr>
            <p:spPr>
              <a:xfrm>
                <a:off x="5932487" y="2664543"/>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a:spLocks noChangeAspect="1"/>
              </p:cNvSpPr>
              <p:nvPr/>
            </p:nvSpPr>
            <p:spPr>
              <a:xfrm>
                <a:off x="5694925" y="2512239"/>
                <a:ext cx="144000" cy="14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a:stCxn id="32" idx="3"/>
                <a:endCxn id="30" idx="7"/>
              </p:cNvCxnSpPr>
              <p:nvPr/>
            </p:nvCxnSpPr>
            <p:spPr>
              <a:xfrm flipV="1">
                <a:off x="5716013" y="2381023"/>
                <a:ext cx="339386" cy="2541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2" idx="1"/>
                <a:endCxn id="31" idx="5"/>
              </p:cNvCxnSpPr>
              <p:nvPr/>
            </p:nvCxnSpPr>
            <p:spPr>
              <a:xfrm>
                <a:off x="5716013" y="2533327"/>
                <a:ext cx="339386" cy="2541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Freeform 2"/>
            <p:cNvSpPr>
              <a:spLocks noChangeAspect="1" noChangeArrowheads="1"/>
            </p:cNvSpPr>
            <p:nvPr/>
          </p:nvSpPr>
          <p:spPr bwMode="auto">
            <a:xfrm>
              <a:off x="6313676" y="2890782"/>
              <a:ext cx="82353" cy="180000"/>
            </a:xfrm>
            <a:custGeom>
              <a:avLst/>
              <a:gdLst>
                <a:gd name="T0" fmla="*/ 135 w 619"/>
                <a:gd name="T1" fmla="*/ 1347 h 1348"/>
                <a:gd name="T2" fmla="*/ 135 w 619"/>
                <a:gd name="T3" fmla="*/ 1347 h 1348"/>
                <a:gd name="T4" fmla="*/ 407 w 619"/>
                <a:gd name="T5" fmla="*/ 1347 h 1348"/>
                <a:gd name="T6" fmla="*/ 407 w 619"/>
                <a:gd name="T7" fmla="*/ 669 h 1348"/>
                <a:gd name="T8" fmla="*/ 601 w 619"/>
                <a:gd name="T9" fmla="*/ 669 h 1348"/>
                <a:gd name="T10" fmla="*/ 618 w 619"/>
                <a:gd name="T11" fmla="*/ 440 h 1348"/>
                <a:gd name="T12" fmla="*/ 407 w 619"/>
                <a:gd name="T13" fmla="*/ 440 h 1348"/>
                <a:gd name="T14" fmla="*/ 407 w 619"/>
                <a:gd name="T15" fmla="*/ 313 h 1348"/>
                <a:gd name="T16" fmla="*/ 474 w 619"/>
                <a:gd name="T17" fmla="*/ 237 h 1348"/>
                <a:gd name="T18" fmla="*/ 618 w 619"/>
                <a:gd name="T19" fmla="*/ 237 h 1348"/>
                <a:gd name="T20" fmla="*/ 618 w 619"/>
                <a:gd name="T21" fmla="*/ 0 h 1348"/>
                <a:gd name="T22" fmla="*/ 432 w 619"/>
                <a:gd name="T23" fmla="*/ 0 h 1348"/>
                <a:gd name="T24" fmla="*/ 135 w 619"/>
                <a:gd name="T25" fmla="*/ 263 h 1348"/>
                <a:gd name="T26" fmla="*/ 135 w 619"/>
                <a:gd name="T27" fmla="*/ 440 h 1348"/>
                <a:gd name="T28" fmla="*/ 0 w 619"/>
                <a:gd name="T29" fmla="*/ 440 h 1348"/>
                <a:gd name="T30" fmla="*/ 0 w 619"/>
                <a:gd name="T31" fmla="*/ 669 h 1348"/>
                <a:gd name="T32" fmla="*/ 135 w 619"/>
                <a:gd name="T33" fmla="*/ 669 h 1348"/>
                <a:gd name="T34" fmla="*/ 135 w 619"/>
                <a:gd name="T35" fmla="*/ 1347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9" h="1348">
                  <a:moveTo>
                    <a:pt x="135" y="1347"/>
                  </a:moveTo>
                  <a:lnTo>
                    <a:pt x="135" y="1347"/>
                  </a:lnTo>
                  <a:cubicBezTo>
                    <a:pt x="407" y="1347"/>
                    <a:pt x="407" y="1347"/>
                    <a:pt x="407" y="1347"/>
                  </a:cubicBezTo>
                  <a:cubicBezTo>
                    <a:pt x="407" y="669"/>
                    <a:pt x="407" y="669"/>
                    <a:pt x="407" y="669"/>
                  </a:cubicBezTo>
                  <a:cubicBezTo>
                    <a:pt x="601" y="669"/>
                    <a:pt x="601" y="669"/>
                    <a:pt x="601" y="669"/>
                  </a:cubicBezTo>
                  <a:cubicBezTo>
                    <a:pt x="618" y="440"/>
                    <a:pt x="618" y="440"/>
                    <a:pt x="618" y="440"/>
                  </a:cubicBezTo>
                  <a:cubicBezTo>
                    <a:pt x="407" y="440"/>
                    <a:pt x="407" y="440"/>
                    <a:pt x="407" y="440"/>
                  </a:cubicBezTo>
                  <a:cubicBezTo>
                    <a:pt x="407" y="440"/>
                    <a:pt x="407" y="356"/>
                    <a:pt x="407" y="313"/>
                  </a:cubicBezTo>
                  <a:cubicBezTo>
                    <a:pt x="407" y="254"/>
                    <a:pt x="423" y="237"/>
                    <a:pt x="474" y="237"/>
                  </a:cubicBezTo>
                  <a:cubicBezTo>
                    <a:pt x="517" y="237"/>
                    <a:pt x="618" y="237"/>
                    <a:pt x="618" y="237"/>
                  </a:cubicBezTo>
                  <a:cubicBezTo>
                    <a:pt x="618" y="0"/>
                    <a:pt x="618" y="0"/>
                    <a:pt x="618" y="0"/>
                  </a:cubicBezTo>
                  <a:cubicBezTo>
                    <a:pt x="618" y="0"/>
                    <a:pt x="466" y="0"/>
                    <a:pt x="432" y="0"/>
                  </a:cubicBezTo>
                  <a:cubicBezTo>
                    <a:pt x="229" y="0"/>
                    <a:pt x="135" y="93"/>
                    <a:pt x="135" y="263"/>
                  </a:cubicBezTo>
                  <a:cubicBezTo>
                    <a:pt x="135" y="407"/>
                    <a:pt x="135" y="440"/>
                    <a:pt x="135" y="440"/>
                  </a:cubicBezTo>
                  <a:cubicBezTo>
                    <a:pt x="0" y="440"/>
                    <a:pt x="0" y="440"/>
                    <a:pt x="0" y="440"/>
                  </a:cubicBezTo>
                  <a:cubicBezTo>
                    <a:pt x="0" y="669"/>
                    <a:pt x="0" y="669"/>
                    <a:pt x="0" y="669"/>
                  </a:cubicBezTo>
                  <a:cubicBezTo>
                    <a:pt x="135" y="669"/>
                    <a:pt x="135" y="669"/>
                    <a:pt x="135" y="669"/>
                  </a:cubicBezTo>
                  <a:lnTo>
                    <a:pt x="135" y="1347"/>
                  </a:lnTo>
                </a:path>
              </a:pathLst>
            </a:custGeom>
            <a:solidFill>
              <a:srgbClr val="87878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en-US">
                <a:ea typeface="+mn-ea"/>
                <a:cs typeface="+mn-cs"/>
              </a:endParaRPr>
            </a:p>
          </p:txBody>
        </p:sp>
        <p:sp>
          <p:nvSpPr>
            <p:cNvPr id="44" name="Freeform 10"/>
            <p:cNvSpPr>
              <a:spLocks noChangeAspect="1" noChangeArrowheads="1"/>
            </p:cNvSpPr>
            <p:nvPr/>
          </p:nvSpPr>
          <p:spPr bwMode="auto">
            <a:xfrm>
              <a:off x="6264852" y="3168808"/>
              <a:ext cx="180000" cy="146543"/>
            </a:xfrm>
            <a:custGeom>
              <a:avLst/>
              <a:gdLst>
                <a:gd name="T0" fmla="*/ 0 w 1186"/>
                <a:gd name="T1" fmla="*/ 856 h 967"/>
                <a:gd name="T2" fmla="*/ 0 w 1186"/>
                <a:gd name="T3" fmla="*/ 856 h 967"/>
                <a:gd name="T4" fmla="*/ 372 w 1186"/>
                <a:gd name="T5" fmla="*/ 966 h 967"/>
                <a:gd name="T6" fmla="*/ 1067 w 1186"/>
                <a:gd name="T7" fmla="*/ 238 h 967"/>
                <a:gd name="T8" fmla="*/ 1185 w 1186"/>
                <a:gd name="T9" fmla="*/ 119 h 967"/>
                <a:gd name="T10" fmla="*/ 1050 w 1186"/>
                <a:gd name="T11" fmla="*/ 153 h 967"/>
                <a:gd name="T12" fmla="*/ 1151 w 1186"/>
                <a:gd name="T13" fmla="*/ 17 h 967"/>
                <a:gd name="T14" fmla="*/ 999 w 1186"/>
                <a:gd name="T15" fmla="*/ 77 h 967"/>
                <a:gd name="T16" fmla="*/ 821 w 1186"/>
                <a:gd name="T17" fmla="*/ 0 h 967"/>
                <a:gd name="T18" fmla="*/ 584 w 1186"/>
                <a:gd name="T19" fmla="*/ 297 h 967"/>
                <a:gd name="T20" fmla="*/ 84 w 1186"/>
                <a:gd name="T21" fmla="*/ 43 h 967"/>
                <a:gd name="T22" fmla="*/ 161 w 1186"/>
                <a:gd name="T23" fmla="*/ 373 h 967"/>
                <a:gd name="T24" fmla="*/ 50 w 1186"/>
                <a:gd name="T25" fmla="*/ 339 h 967"/>
                <a:gd name="T26" fmla="*/ 245 w 1186"/>
                <a:gd name="T27" fmla="*/ 585 h 967"/>
                <a:gd name="T28" fmla="*/ 135 w 1186"/>
                <a:gd name="T29" fmla="*/ 585 h 967"/>
                <a:gd name="T30" fmla="*/ 364 w 1186"/>
                <a:gd name="T31" fmla="*/ 754 h 967"/>
                <a:gd name="T32" fmla="*/ 0 w 1186"/>
                <a:gd name="T33" fmla="*/ 856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6" h="967">
                  <a:moveTo>
                    <a:pt x="0" y="856"/>
                  </a:moveTo>
                  <a:lnTo>
                    <a:pt x="0" y="856"/>
                  </a:lnTo>
                  <a:cubicBezTo>
                    <a:pt x="110" y="924"/>
                    <a:pt x="237" y="966"/>
                    <a:pt x="372" y="966"/>
                  </a:cubicBezTo>
                  <a:cubicBezTo>
                    <a:pt x="830" y="966"/>
                    <a:pt x="1084" y="585"/>
                    <a:pt x="1067" y="238"/>
                  </a:cubicBezTo>
                  <a:cubicBezTo>
                    <a:pt x="1118" y="204"/>
                    <a:pt x="1151" y="161"/>
                    <a:pt x="1185" y="119"/>
                  </a:cubicBezTo>
                  <a:cubicBezTo>
                    <a:pt x="1143" y="136"/>
                    <a:pt x="1101" y="144"/>
                    <a:pt x="1050" y="153"/>
                  </a:cubicBezTo>
                  <a:cubicBezTo>
                    <a:pt x="1101" y="127"/>
                    <a:pt x="1135" y="77"/>
                    <a:pt x="1151" y="17"/>
                  </a:cubicBezTo>
                  <a:cubicBezTo>
                    <a:pt x="1109" y="43"/>
                    <a:pt x="1058" y="68"/>
                    <a:pt x="999" y="77"/>
                  </a:cubicBezTo>
                  <a:cubicBezTo>
                    <a:pt x="957" y="34"/>
                    <a:pt x="889" y="0"/>
                    <a:pt x="821" y="0"/>
                  </a:cubicBezTo>
                  <a:cubicBezTo>
                    <a:pt x="669" y="0"/>
                    <a:pt x="550" y="144"/>
                    <a:pt x="584" y="297"/>
                  </a:cubicBezTo>
                  <a:cubicBezTo>
                    <a:pt x="381" y="288"/>
                    <a:pt x="203" y="195"/>
                    <a:pt x="84" y="43"/>
                  </a:cubicBezTo>
                  <a:cubicBezTo>
                    <a:pt x="25" y="153"/>
                    <a:pt x="50" y="297"/>
                    <a:pt x="161" y="373"/>
                  </a:cubicBezTo>
                  <a:cubicBezTo>
                    <a:pt x="118" y="373"/>
                    <a:pt x="84" y="356"/>
                    <a:pt x="50" y="339"/>
                  </a:cubicBezTo>
                  <a:cubicBezTo>
                    <a:pt x="50" y="449"/>
                    <a:pt x="127" y="559"/>
                    <a:pt x="245" y="585"/>
                  </a:cubicBezTo>
                  <a:cubicBezTo>
                    <a:pt x="211" y="593"/>
                    <a:pt x="177" y="593"/>
                    <a:pt x="135" y="585"/>
                  </a:cubicBezTo>
                  <a:cubicBezTo>
                    <a:pt x="169" y="678"/>
                    <a:pt x="254" y="754"/>
                    <a:pt x="364" y="754"/>
                  </a:cubicBezTo>
                  <a:cubicBezTo>
                    <a:pt x="262" y="830"/>
                    <a:pt x="135" y="873"/>
                    <a:pt x="0" y="856"/>
                  </a:cubicBezTo>
                </a:path>
              </a:pathLst>
            </a:custGeom>
            <a:solidFill>
              <a:srgbClr val="87878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en-US">
                <a:ea typeface="+mn-ea"/>
                <a:cs typeface="+mn-cs"/>
              </a:endParaRPr>
            </a:p>
          </p:txBody>
        </p:sp>
        <p:grpSp>
          <p:nvGrpSpPr>
            <p:cNvPr id="48" name="Group 47"/>
            <p:cNvGrpSpPr>
              <a:grpSpLocks noChangeAspect="1"/>
            </p:cNvGrpSpPr>
            <p:nvPr/>
          </p:nvGrpSpPr>
          <p:grpSpPr>
            <a:xfrm>
              <a:off x="6264853" y="3413377"/>
              <a:ext cx="179999" cy="180000"/>
              <a:chOff x="6055647" y="5782997"/>
              <a:chExt cx="401637" cy="401638"/>
            </a:xfrm>
          </p:grpSpPr>
          <p:sp>
            <p:nvSpPr>
              <p:cNvPr id="45" name="Freeform 45"/>
              <p:cNvSpPr>
                <a:spLocks noChangeArrowheads="1"/>
              </p:cNvSpPr>
              <p:nvPr/>
            </p:nvSpPr>
            <p:spPr bwMode="auto">
              <a:xfrm>
                <a:off x="6061997" y="5916347"/>
                <a:ext cx="85725" cy="268288"/>
              </a:xfrm>
              <a:custGeom>
                <a:avLst/>
                <a:gdLst>
                  <a:gd name="T0" fmla="*/ 0 w 239"/>
                  <a:gd name="T1" fmla="*/ 745 h 746"/>
                  <a:gd name="T2" fmla="*/ 238 w 239"/>
                  <a:gd name="T3" fmla="*/ 745 h 746"/>
                  <a:gd name="T4" fmla="*/ 238 w 239"/>
                  <a:gd name="T5" fmla="*/ 0 h 746"/>
                  <a:gd name="T6" fmla="*/ 0 w 239"/>
                  <a:gd name="T7" fmla="*/ 0 h 746"/>
                  <a:gd name="T8" fmla="*/ 0 w 239"/>
                  <a:gd name="T9" fmla="*/ 745 h 746"/>
                </a:gdLst>
                <a:ahLst/>
                <a:cxnLst>
                  <a:cxn ang="0">
                    <a:pos x="T0" y="T1"/>
                  </a:cxn>
                  <a:cxn ang="0">
                    <a:pos x="T2" y="T3"/>
                  </a:cxn>
                  <a:cxn ang="0">
                    <a:pos x="T4" y="T5"/>
                  </a:cxn>
                  <a:cxn ang="0">
                    <a:pos x="T6" y="T7"/>
                  </a:cxn>
                  <a:cxn ang="0">
                    <a:pos x="T8" y="T9"/>
                  </a:cxn>
                </a:cxnLst>
                <a:rect l="0" t="0" r="r" b="b"/>
                <a:pathLst>
                  <a:path w="239" h="746">
                    <a:moveTo>
                      <a:pt x="0" y="745"/>
                    </a:moveTo>
                    <a:lnTo>
                      <a:pt x="238" y="745"/>
                    </a:lnTo>
                    <a:lnTo>
                      <a:pt x="238" y="0"/>
                    </a:lnTo>
                    <a:lnTo>
                      <a:pt x="0" y="0"/>
                    </a:lnTo>
                    <a:lnTo>
                      <a:pt x="0" y="745"/>
                    </a:lnTo>
                  </a:path>
                </a:pathLst>
              </a:custGeom>
              <a:solidFill>
                <a:srgbClr val="87878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en-US">
                  <a:ea typeface="+mn-ea"/>
                  <a:cs typeface="+mn-cs"/>
                </a:endParaRPr>
              </a:p>
            </p:txBody>
          </p:sp>
          <p:sp>
            <p:nvSpPr>
              <p:cNvPr id="46" name="Freeform 46"/>
              <p:cNvSpPr>
                <a:spLocks noChangeArrowheads="1"/>
              </p:cNvSpPr>
              <p:nvPr/>
            </p:nvSpPr>
            <p:spPr bwMode="auto">
              <a:xfrm>
                <a:off x="6055647" y="5782997"/>
                <a:ext cx="98425" cy="98425"/>
              </a:xfrm>
              <a:custGeom>
                <a:avLst/>
                <a:gdLst>
                  <a:gd name="T0" fmla="*/ 136 w 272"/>
                  <a:gd name="T1" fmla="*/ 271 h 272"/>
                  <a:gd name="T2" fmla="*/ 136 w 272"/>
                  <a:gd name="T3" fmla="*/ 271 h 272"/>
                  <a:gd name="T4" fmla="*/ 271 w 272"/>
                  <a:gd name="T5" fmla="*/ 136 h 272"/>
                  <a:gd name="T6" fmla="*/ 136 w 272"/>
                  <a:gd name="T7" fmla="*/ 0 h 272"/>
                  <a:gd name="T8" fmla="*/ 0 w 272"/>
                  <a:gd name="T9" fmla="*/ 136 h 272"/>
                  <a:gd name="T10" fmla="*/ 136 w 272"/>
                  <a:gd name="T11" fmla="*/ 271 h 272"/>
                </a:gdLst>
                <a:ahLst/>
                <a:cxnLst>
                  <a:cxn ang="0">
                    <a:pos x="T0" y="T1"/>
                  </a:cxn>
                  <a:cxn ang="0">
                    <a:pos x="T2" y="T3"/>
                  </a:cxn>
                  <a:cxn ang="0">
                    <a:pos x="T4" y="T5"/>
                  </a:cxn>
                  <a:cxn ang="0">
                    <a:pos x="T6" y="T7"/>
                  </a:cxn>
                  <a:cxn ang="0">
                    <a:pos x="T8" y="T9"/>
                  </a:cxn>
                  <a:cxn ang="0">
                    <a:pos x="T10" y="T11"/>
                  </a:cxn>
                </a:cxnLst>
                <a:rect l="0" t="0" r="r" b="b"/>
                <a:pathLst>
                  <a:path w="272" h="272">
                    <a:moveTo>
                      <a:pt x="136" y="271"/>
                    </a:moveTo>
                    <a:lnTo>
                      <a:pt x="136" y="271"/>
                    </a:lnTo>
                    <a:cubicBezTo>
                      <a:pt x="212" y="271"/>
                      <a:pt x="271" y="212"/>
                      <a:pt x="271" y="136"/>
                    </a:cubicBezTo>
                    <a:cubicBezTo>
                      <a:pt x="271" y="59"/>
                      <a:pt x="212" y="0"/>
                      <a:pt x="136" y="0"/>
                    </a:cubicBezTo>
                    <a:cubicBezTo>
                      <a:pt x="60" y="0"/>
                      <a:pt x="0" y="59"/>
                      <a:pt x="0" y="136"/>
                    </a:cubicBezTo>
                    <a:cubicBezTo>
                      <a:pt x="0" y="212"/>
                      <a:pt x="60" y="271"/>
                      <a:pt x="136" y="271"/>
                    </a:cubicBezTo>
                  </a:path>
                </a:pathLst>
              </a:custGeom>
              <a:solidFill>
                <a:srgbClr val="87878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en-US">
                  <a:ea typeface="+mn-ea"/>
                  <a:cs typeface="+mn-cs"/>
                </a:endParaRPr>
              </a:p>
            </p:txBody>
          </p:sp>
          <p:sp>
            <p:nvSpPr>
              <p:cNvPr id="47" name="Freeform 47"/>
              <p:cNvSpPr>
                <a:spLocks noChangeArrowheads="1"/>
              </p:cNvSpPr>
              <p:nvPr/>
            </p:nvSpPr>
            <p:spPr bwMode="auto">
              <a:xfrm>
                <a:off x="6200109" y="5906822"/>
                <a:ext cx="257175" cy="277813"/>
              </a:xfrm>
              <a:custGeom>
                <a:avLst/>
                <a:gdLst>
                  <a:gd name="T0" fmla="*/ 221 w 713"/>
                  <a:gd name="T1" fmla="*/ 373 h 772"/>
                  <a:gd name="T2" fmla="*/ 221 w 713"/>
                  <a:gd name="T3" fmla="*/ 373 h 772"/>
                  <a:gd name="T4" fmla="*/ 365 w 713"/>
                  <a:gd name="T5" fmla="*/ 212 h 772"/>
                  <a:gd name="T6" fmla="*/ 483 w 713"/>
                  <a:gd name="T7" fmla="*/ 373 h 772"/>
                  <a:gd name="T8" fmla="*/ 483 w 713"/>
                  <a:gd name="T9" fmla="*/ 771 h 772"/>
                  <a:gd name="T10" fmla="*/ 712 w 713"/>
                  <a:gd name="T11" fmla="*/ 771 h 772"/>
                  <a:gd name="T12" fmla="*/ 712 w 713"/>
                  <a:gd name="T13" fmla="*/ 297 h 772"/>
                  <a:gd name="T14" fmla="*/ 449 w 713"/>
                  <a:gd name="T15" fmla="*/ 0 h 772"/>
                  <a:gd name="T16" fmla="*/ 221 w 713"/>
                  <a:gd name="T17" fmla="*/ 127 h 772"/>
                  <a:gd name="T18" fmla="*/ 221 w 713"/>
                  <a:gd name="T19" fmla="*/ 26 h 772"/>
                  <a:gd name="T20" fmla="*/ 0 w 713"/>
                  <a:gd name="T21" fmla="*/ 26 h 772"/>
                  <a:gd name="T22" fmla="*/ 0 w 713"/>
                  <a:gd name="T23" fmla="*/ 771 h 772"/>
                  <a:gd name="T24" fmla="*/ 221 w 713"/>
                  <a:gd name="T25" fmla="*/ 771 h 772"/>
                  <a:gd name="T26" fmla="*/ 221 w 713"/>
                  <a:gd name="T27" fmla="*/ 373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3" h="772">
                    <a:moveTo>
                      <a:pt x="221" y="373"/>
                    </a:moveTo>
                    <a:lnTo>
                      <a:pt x="221" y="373"/>
                    </a:lnTo>
                    <a:cubicBezTo>
                      <a:pt x="221" y="271"/>
                      <a:pt x="272" y="212"/>
                      <a:pt x="365" y="212"/>
                    </a:cubicBezTo>
                    <a:cubicBezTo>
                      <a:pt x="449" y="212"/>
                      <a:pt x="483" y="271"/>
                      <a:pt x="483" y="373"/>
                    </a:cubicBezTo>
                    <a:cubicBezTo>
                      <a:pt x="483" y="483"/>
                      <a:pt x="483" y="771"/>
                      <a:pt x="483" y="771"/>
                    </a:cubicBezTo>
                    <a:cubicBezTo>
                      <a:pt x="712" y="771"/>
                      <a:pt x="712" y="771"/>
                      <a:pt x="712" y="771"/>
                    </a:cubicBezTo>
                    <a:cubicBezTo>
                      <a:pt x="712" y="771"/>
                      <a:pt x="712" y="491"/>
                      <a:pt x="712" y="297"/>
                    </a:cubicBezTo>
                    <a:cubicBezTo>
                      <a:pt x="712" y="93"/>
                      <a:pt x="602" y="0"/>
                      <a:pt x="449" y="0"/>
                    </a:cubicBezTo>
                    <a:cubicBezTo>
                      <a:pt x="289" y="0"/>
                      <a:pt x="221" y="127"/>
                      <a:pt x="221" y="127"/>
                    </a:cubicBezTo>
                    <a:cubicBezTo>
                      <a:pt x="221" y="26"/>
                      <a:pt x="221" y="26"/>
                      <a:pt x="221" y="26"/>
                    </a:cubicBezTo>
                    <a:cubicBezTo>
                      <a:pt x="0" y="26"/>
                      <a:pt x="0" y="26"/>
                      <a:pt x="0" y="26"/>
                    </a:cubicBezTo>
                    <a:cubicBezTo>
                      <a:pt x="0" y="771"/>
                      <a:pt x="0" y="771"/>
                      <a:pt x="0" y="771"/>
                    </a:cubicBezTo>
                    <a:cubicBezTo>
                      <a:pt x="221" y="771"/>
                      <a:pt x="221" y="771"/>
                      <a:pt x="221" y="771"/>
                    </a:cubicBezTo>
                    <a:cubicBezTo>
                      <a:pt x="221" y="771"/>
                      <a:pt x="221" y="491"/>
                      <a:pt x="221" y="373"/>
                    </a:cubicBezTo>
                  </a:path>
                </a:pathLst>
              </a:custGeom>
              <a:solidFill>
                <a:srgbClr val="87878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en-US">
                  <a:ea typeface="+mn-ea"/>
                  <a:cs typeface="+mn-cs"/>
                </a:endParaRPr>
              </a:p>
            </p:txBody>
          </p:sp>
        </p:grpSp>
      </p:grpSp>
      <p:pic>
        <p:nvPicPr>
          <p:cNvPr id="5" name="Picture 4">
            <a:extLst>
              <a:ext uri="{FF2B5EF4-FFF2-40B4-BE49-F238E27FC236}">
                <a16:creationId xmlns:a16="http://schemas.microsoft.com/office/drawing/2014/main" id="{B7EADBFF-2D83-4BFC-83E2-508D754D416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23" t="14539" r="123" b="60202"/>
          <a:stretch/>
        </p:blipFill>
        <p:spPr>
          <a:xfrm>
            <a:off x="364246" y="4862287"/>
            <a:ext cx="11813240" cy="1995714"/>
          </a:xfrm>
          <a:prstGeom prst="rect">
            <a:avLst/>
          </a:prstGeom>
        </p:spPr>
      </p:pic>
    </p:spTree>
    <p:extLst>
      <p:ext uri="{BB962C8B-B14F-4D97-AF65-F5344CB8AC3E}">
        <p14:creationId xmlns:p14="http://schemas.microsoft.com/office/powerpoint/2010/main" val="1684692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07498877-FAF1-8644-AEDA-BD536F4A9B70}" type="slidenum">
              <a:rPr lang="en-US" smtClean="0"/>
              <a:t>24</a:t>
            </a:fld>
            <a:endParaRPr lang="en-US"/>
          </a:p>
        </p:txBody>
      </p:sp>
      <p:grpSp>
        <p:nvGrpSpPr>
          <p:cNvPr id="10" name="Group 9"/>
          <p:cNvGrpSpPr/>
          <p:nvPr/>
        </p:nvGrpSpPr>
        <p:grpSpPr>
          <a:xfrm>
            <a:off x="1233255" y="2956147"/>
            <a:ext cx="9725490" cy="1708160"/>
            <a:chOff x="1287651" y="2982021"/>
            <a:chExt cx="9725490" cy="1708160"/>
          </a:xfrm>
        </p:grpSpPr>
        <p:sp>
          <p:nvSpPr>
            <p:cNvPr id="5" name="TextBox 4"/>
            <p:cNvSpPr txBox="1"/>
            <p:nvPr/>
          </p:nvSpPr>
          <p:spPr>
            <a:xfrm>
              <a:off x="4853479" y="2982021"/>
              <a:ext cx="2485040" cy="646331"/>
            </a:xfrm>
            <a:prstGeom prst="rect">
              <a:avLst/>
            </a:prstGeom>
            <a:noFill/>
          </p:spPr>
          <p:txBody>
            <a:bodyPr wrap="none" rtlCol="0">
              <a:spAutoFit/>
            </a:bodyPr>
            <a:lstStyle/>
            <a:p>
              <a:pPr algn="ctr"/>
              <a:r>
                <a:rPr lang="en-US" sz="3600" dirty="0">
                  <a:solidFill>
                    <a:schemeClr val="tx1">
                      <a:lumMod val="50000"/>
                      <a:lumOff val="50000"/>
                    </a:schemeClr>
                  </a:solidFill>
                  <a:latin typeface="+mj-lt"/>
                </a:rPr>
                <a:t>Thank You</a:t>
              </a:r>
            </a:p>
          </p:txBody>
        </p:sp>
        <p:sp>
          <p:nvSpPr>
            <p:cNvPr id="6" name="TextBox 5"/>
            <p:cNvSpPr txBox="1"/>
            <p:nvPr/>
          </p:nvSpPr>
          <p:spPr>
            <a:xfrm>
              <a:off x="2464230" y="3859184"/>
              <a:ext cx="7263538" cy="830997"/>
            </a:xfrm>
            <a:prstGeom prst="rect">
              <a:avLst/>
            </a:prstGeom>
            <a:noFill/>
          </p:spPr>
          <p:txBody>
            <a:bodyPr wrap="square" rtlCol="0">
              <a:spAutoFit/>
            </a:bodyPr>
            <a:lstStyle/>
            <a:p>
              <a:pPr algn="ctr"/>
              <a:r>
                <a:rPr lang="en-US" sz="1200" dirty="0">
                  <a:solidFill>
                    <a:schemeClr val="tx1">
                      <a:lumMod val="50000"/>
                      <a:lumOff val="50000"/>
                    </a:schemeClr>
                  </a:solidFill>
                  <a:ea typeface="Montserrat Light" charset="0"/>
                  <a:cs typeface="Montserrat Light" charset="0"/>
                </a:rPr>
                <a:t>Contrary to popular belief, Lorem Ipsum is not simply random text. It has roots in a piece of classical Latin literature from 45 BC. </a:t>
              </a:r>
              <a:r>
                <a:rPr lang="en-US" sz="1200" dirty="0" err="1">
                  <a:solidFill>
                    <a:schemeClr val="tx1">
                      <a:lumMod val="50000"/>
                      <a:lumOff val="50000"/>
                    </a:schemeClr>
                  </a:solidFill>
                  <a:ea typeface="Montserrat Light" charset="0"/>
                  <a:cs typeface="Montserrat Light" charset="0"/>
                </a:rPr>
                <a:t>Cras</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laoreet</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mauris</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eget</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pharetra</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auctor</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Donec</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lacinia</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est</a:t>
              </a:r>
              <a:r>
                <a:rPr lang="en-US" sz="1200" dirty="0">
                  <a:solidFill>
                    <a:schemeClr val="tx1">
                      <a:lumMod val="50000"/>
                      <a:lumOff val="50000"/>
                    </a:schemeClr>
                  </a:solidFill>
                  <a:ea typeface="Montserrat Light" charset="0"/>
                  <a:cs typeface="Montserrat Light" charset="0"/>
                </a:rPr>
                <a:t> id </a:t>
              </a:r>
              <a:r>
                <a:rPr lang="en-US" sz="1200" dirty="0" err="1">
                  <a:solidFill>
                    <a:schemeClr val="tx1">
                      <a:lumMod val="50000"/>
                      <a:lumOff val="50000"/>
                    </a:schemeClr>
                  </a:solidFill>
                  <a:ea typeface="Montserrat Light" charset="0"/>
                  <a:cs typeface="Montserrat Light" charset="0"/>
                </a:rPr>
                <a:t>euismod</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eleifend</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Quisque</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condimentum</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varius</a:t>
              </a:r>
              <a:r>
                <a:rPr lang="en-US" sz="1200" dirty="0">
                  <a:solidFill>
                    <a:schemeClr val="tx1">
                      <a:lumMod val="50000"/>
                      <a:lumOff val="50000"/>
                    </a:schemeClr>
                  </a:solidFill>
                  <a:ea typeface="Montserrat Light" charset="0"/>
                  <a:cs typeface="Montserrat Light" charset="0"/>
                </a:rPr>
                <a:t> </a:t>
              </a:r>
              <a:r>
                <a:rPr lang="en-US" sz="1200" dirty="0" err="1">
                  <a:solidFill>
                    <a:schemeClr val="tx1">
                      <a:lumMod val="50000"/>
                      <a:lumOff val="50000"/>
                    </a:schemeClr>
                  </a:solidFill>
                  <a:ea typeface="Montserrat Light" charset="0"/>
                  <a:cs typeface="Montserrat Light" charset="0"/>
                </a:rPr>
                <a:t>ullamcorper</a:t>
              </a:r>
              <a:r>
                <a:rPr lang="en-US" sz="1200" dirty="0">
                  <a:solidFill>
                    <a:schemeClr val="tx1">
                      <a:lumMod val="50000"/>
                      <a:lumOff val="50000"/>
                    </a:schemeClr>
                  </a:solidFill>
                  <a:ea typeface="Montserrat Light" charset="0"/>
                  <a:cs typeface="Montserrat Light" charset="0"/>
                </a:rPr>
                <a:t>. </a:t>
              </a:r>
            </a:p>
            <a:p>
              <a:pPr algn="ctr"/>
              <a:endParaRPr lang="en-US" sz="1200" dirty="0">
                <a:solidFill>
                  <a:schemeClr val="tx1">
                    <a:lumMod val="50000"/>
                    <a:lumOff val="50000"/>
                  </a:schemeClr>
                </a:solidFill>
                <a:ea typeface="Montserrat Light" charset="0"/>
                <a:cs typeface="Montserrat Light" charset="0"/>
              </a:endParaRPr>
            </a:p>
          </p:txBody>
        </p:sp>
        <p:cxnSp>
          <p:nvCxnSpPr>
            <p:cNvPr id="9" name="Straight Connector 8"/>
            <p:cNvCxnSpPr/>
            <p:nvPr/>
          </p:nvCxnSpPr>
          <p:spPr>
            <a:xfrm>
              <a:off x="1287651" y="3721340"/>
              <a:ext cx="9725490" cy="0"/>
            </a:xfrm>
            <a:prstGeom prst="line">
              <a:avLst/>
            </a:prstGeom>
            <a:ln w="28575">
              <a:solidFill>
                <a:srgbClr val="163258"/>
              </a:solidFill>
            </a:ln>
          </p:spPr>
          <p:style>
            <a:lnRef idx="1">
              <a:schemeClr val="accent1"/>
            </a:lnRef>
            <a:fillRef idx="0">
              <a:schemeClr val="accent1"/>
            </a:fillRef>
            <a:effectRef idx="0">
              <a:schemeClr val="accent1"/>
            </a:effectRef>
            <a:fontRef idx="minor">
              <a:schemeClr val="tx1"/>
            </a:fontRef>
          </p:style>
        </p:cxnSp>
      </p:grpSp>
      <p:pic>
        <p:nvPicPr>
          <p:cNvPr id="8" name="Picture 7">
            <a:extLst>
              <a:ext uri="{FF2B5EF4-FFF2-40B4-BE49-F238E27FC236}">
                <a16:creationId xmlns:a16="http://schemas.microsoft.com/office/drawing/2014/main" id="{4B9E422A-BB2F-4DD8-B423-5CFE2114693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2825" t="38963" r="12595" b="40672"/>
          <a:stretch/>
        </p:blipFill>
        <p:spPr>
          <a:xfrm>
            <a:off x="3912657" y="1871976"/>
            <a:ext cx="4366685" cy="894254"/>
          </a:xfrm>
          <a:prstGeom prst="rect">
            <a:avLst/>
          </a:prstGeom>
        </p:spPr>
      </p:pic>
    </p:spTree>
    <p:extLst>
      <p:ext uri="{BB962C8B-B14F-4D97-AF65-F5344CB8AC3E}">
        <p14:creationId xmlns:p14="http://schemas.microsoft.com/office/powerpoint/2010/main" val="1931875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887414-3F0C-49F6-B990-6046E8EBBDD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5929"/>
          <a:stretch/>
        </p:blipFill>
        <p:spPr>
          <a:xfrm>
            <a:off x="0" y="-1"/>
            <a:ext cx="12192000" cy="6885518"/>
          </a:xfrm>
          <a:prstGeom prst="rect">
            <a:avLst/>
          </a:prstGeom>
        </p:spPr>
      </p:pic>
      <p:sp>
        <p:nvSpPr>
          <p:cNvPr id="7" name="Freeform 4"/>
          <p:cNvSpPr>
            <a:spLocks noChangeArrowheads="1"/>
          </p:cNvSpPr>
          <p:nvPr/>
        </p:nvSpPr>
        <p:spPr bwMode="auto">
          <a:xfrm>
            <a:off x="3454400" y="0"/>
            <a:ext cx="8737600" cy="6885517"/>
          </a:xfrm>
          <a:custGeom>
            <a:avLst/>
            <a:gdLst>
              <a:gd name="T0" fmla="*/ 2147483647 w 18204"/>
              <a:gd name="T1" fmla="*/ 2147483647 h 14270"/>
              <a:gd name="T2" fmla="*/ 0 w 18204"/>
              <a:gd name="T3" fmla="*/ 2147483647 h 14270"/>
              <a:gd name="T4" fmla="*/ 2147483647 w 18204"/>
              <a:gd name="T5" fmla="*/ 0 h 14270"/>
              <a:gd name="T6" fmla="*/ 2147483647 w 18204"/>
              <a:gd name="T7" fmla="*/ 0 h 14270"/>
              <a:gd name="T8" fmla="*/ 2147483647 w 18204"/>
              <a:gd name="T9" fmla="*/ 2147483647 h 142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04" h="14270">
                <a:moveTo>
                  <a:pt x="18203" y="14269"/>
                </a:moveTo>
                <a:lnTo>
                  <a:pt x="0" y="14269"/>
                </a:lnTo>
                <a:lnTo>
                  <a:pt x="6272" y="0"/>
                </a:lnTo>
                <a:lnTo>
                  <a:pt x="18203" y="0"/>
                </a:lnTo>
                <a:lnTo>
                  <a:pt x="18203" y="14269"/>
                </a:lnTo>
              </a:path>
            </a:pathLst>
          </a:custGeom>
          <a:solidFill>
            <a:schemeClr val="tx1">
              <a:alpha val="88000"/>
            </a:schemeClr>
          </a:solidFill>
          <a:ln>
            <a:noFill/>
          </a:ln>
          <a:extLst/>
        </p:spPr>
        <p:txBody>
          <a:bodyPr wrap="none" anchor="ctr"/>
          <a:lstStyle/>
          <a:p>
            <a:endParaRPr lang="en-US" sz="2400">
              <a:solidFill>
                <a:schemeClr val="accent6"/>
              </a:solidFill>
            </a:endParaRPr>
          </a:p>
        </p:txBody>
      </p:sp>
      <p:cxnSp>
        <p:nvCxnSpPr>
          <p:cNvPr id="8" name="Straight Connector 7"/>
          <p:cNvCxnSpPr/>
          <p:nvPr/>
        </p:nvCxnSpPr>
        <p:spPr bwMode="auto">
          <a:xfrm flipH="1">
            <a:off x="3600452" y="0"/>
            <a:ext cx="2976033" cy="6860117"/>
          </a:xfrm>
          <a:prstGeom prst="line">
            <a:avLst/>
          </a:prstGeom>
          <a:solidFill>
            <a:srgbClr val="00B8FF"/>
          </a:solidFill>
          <a:ln w="9525" cap="flat" cmpd="sng" algn="ctr">
            <a:solidFill>
              <a:srgbClr val="00B0F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 name="Text Box 12"/>
          <p:cNvSpPr txBox="1">
            <a:spLocks noChangeArrowheads="1"/>
          </p:cNvSpPr>
          <p:nvPr/>
        </p:nvSpPr>
        <p:spPr bwMode="auto">
          <a:xfrm>
            <a:off x="6653723" y="3657231"/>
            <a:ext cx="3744416" cy="28862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9pPr>
          </a:lstStyle>
          <a:p>
            <a:r>
              <a:rPr lang="en-US" sz="1600" dirty="0">
                <a:solidFill>
                  <a:srgbClr val="FFFFFF"/>
                </a:solidFill>
                <a:latin typeface="+mn-lt"/>
                <a:cs typeface="Avenir Light"/>
              </a:rPr>
              <a:t>PRESENTED BY : </a:t>
            </a:r>
            <a:r>
              <a:rPr lang="en-US" sz="1600" b="1" dirty="0">
                <a:solidFill>
                  <a:srgbClr val="FFC000"/>
                </a:solidFill>
                <a:latin typeface="+mn-lt"/>
                <a:cs typeface="Avenir Medium"/>
              </a:rPr>
              <a:t>TOEKIMAN DOE</a:t>
            </a:r>
          </a:p>
        </p:txBody>
      </p:sp>
      <p:sp>
        <p:nvSpPr>
          <p:cNvPr id="10" name="Freeform 16"/>
          <p:cNvSpPr>
            <a:spLocks noChangeArrowheads="1"/>
          </p:cNvSpPr>
          <p:nvPr/>
        </p:nvSpPr>
        <p:spPr bwMode="auto">
          <a:xfrm>
            <a:off x="3407833" y="25400"/>
            <a:ext cx="3031067" cy="6860117"/>
          </a:xfrm>
          <a:custGeom>
            <a:avLst/>
            <a:gdLst>
              <a:gd name="T0" fmla="*/ 6273 w 6313"/>
              <a:gd name="T1" fmla="*/ 0 h 14290"/>
              <a:gd name="T2" fmla="*/ 0 w 6313"/>
              <a:gd name="T3" fmla="*/ 14269 h 14290"/>
              <a:gd name="T4" fmla="*/ 39 w 6313"/>
              <a:gd name="T5" fmla="*/ 14289 h 14290"/>
              <a:gd name="T6" fmla="*/ 6312 w 6313"/>
              <a:gd name="T7" fmla="*/ 20 h 14290"/>
            </a:gdLst>
            <a:ahLst/>
            <a:cxnLst>
              <a:cxn ang="0">
                <a:pos x="T0" y="T1"/>
              </a:cxn>
              <a:cxn ang="0">
                <a:pos x="T2" y="T3"/>
              </a:cxn>
              <a:cxn ang="0">
                <a:pos x="T4" y="T5"/>
              </a:cxn>
              <a:cxn ang="0">
                <a:pos x="T6" y="T7"/>
              </a:cxn>
            </a:cxnLst>
            <a:rect l="0" t="0" r="r" b="b"/>
            <a:pathLst>
              <a:path w="6313" h="14290">
                <a:moveTo>
                  <a:pt x="6273" y="0"/>
                </a:moveTo>
                <a:lnTo>
                  <a:pt x="0" y="14269"/>
                </a:lnTo>
                <a:lnTo>
                  <a:pt x="39" y="14289"/>
                </a:lnTo>
                <a:lnTo>
                  <a:pt x="6312" y="20"/>
                </a:lnTo>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2400"/>
          </a:p>
        </p:txBody>
      </p:sp>
      <p:sp>
        <p:nvSpPr>
          <p:cNvPr id="12" name="Freeform 5"/>
          <p:cNvSpPr>
            <a:spLocks noChangeArrowheads="1"/>
          </p:cNvSpPr>
          <p:nvPr/>
        </p:nvSpPr>
        <p:spPr bwMode="auto">
          <a:xfrm>
            <a:off x="6121402" y="5640917"/>
            <a:ext cx="6070599" cy="795867"/>
          </a:xfrm>
          <a:custGeom>
            <a:avLst/>
            <a:gdLst>
              <a:gd name="T0" fmla="*/ 2147483647 w 12646"/>
              <a:gd name="T1" fmla="*/ 0 h 1656"/>
              <a:gd name="T2" fmla="*/ 2147483647 w 12646"/>
              <a:gd name="T3" fmla="*/ 0 h 1656"/>
              <a:gd name="T4" fmla="*/ 0 w 12646"/>
              <a:gd name="T5" fmla="*/ 2147483647 h 1656"/>
              <a:gd name="T6" fmla="*/ 2147483647 w 12646"/>
              <a:gd name="T7" fmla="*/ 2147483647 h 1656"/>
              <a:gd name="T8" fmla="*/ 2147483647 w 12646"/>
              <a:gd name="T9" fmla="*/ 0 h 16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46" h="1656">
                <a:moveTo>
                  <a:pt x="12645" y="0"/>
                </a:moveTo>
                <a:lnTo>
                  <a:pt x="713" y="0"/>
                </a:lnTo>
                <a:lnTo>
                  <a:pt x="0" y="1655"/>
                </a:lnTo>
                <a:lnTo>
                  <a:pt x="12645" y="1655"/>
                </a:lnTo>
                <a:lnTo>
                  <a:pt x="12645" y="0"/>
                </a:lnTo>
              </a:path>
            </a:pathLst>
          </a:custGeom>
          <a:solidFill>
            <a:srgbClr val="0073BF">
              <a:alpha val="65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2400"/>
          </a:p>
        </p:txBody>
      </p:sp>
      <p:sp>
        <p:nvSpPr>
          <p:cNvPr id="13" name="Freeform 7"/>
          <p:cNvSpPr>
            <a:spLocks noChangeArrowheads="1"/>
          </p:cNvSpPr>
          <p:nvPr/>
        </p:nvSpPr>
        <p:spPr bwMode="auto">
          <a:xfrm>
            <a:off x="9065685" y="4813301"/>
            <a:ext cx="941916" cy="2070100"/>
          </a:xfrm>
          <a:custGeom>
            <a:avLst/>
            <a:gdLst>
              <a:gd name="T0" fmla="*/ 1942 w 1963"/>
              <a:gd name="T1" fmla="*/ 0 h 4312"/>
              <a:gd name="T2" fmla="*/ 0 w 1963"/>
              <a:gd name="T3" fmla="*/ 4301 h 4312"/>
              <a:gd name="T4" fmla="*/ 20 w 1963"/>
              <a:gd name="T5" fmla="*/ 4311 h 4312"/>
              <a:gd name="T6" fmla="*/ 1962 w 1963"/>
              <a:gd name="T7" fmla="*/ 10 h 4312"/>
              <a:gd name="T8" fmla="*/ 1942 w 1963"/>
              <a:gd name="T9" fmla="*/ 0 h 4312"/>
            </a:gdLst>
            <a:ahLst/>
            <a:cxnLst>
              <a:cxn ang="0">
                <a:pos x="T0" y="T1"/>
              </a:cxn>
              <a:cxn ang="0">
                <a:pos x="T2" y="T3"/>
              </a:cxn>
              <a:cxn ang="0">
                <a:pos x="T4" y="T5"/>
              </a:cxn>
              <a:cxn ang="0">
                <a:pos x="T6" y="T7"/>
              </a:cxn>
              <a:cxn ang="0">
                <a:pos x="T8" y="T9"/>
              </a:cxn>
            </a:cxnLst>
            <a:rect l="0" t="0" r="r" b="b"/>
            <a:pathLst>
              <a:path w="1963" h="4312">
                <a:moveTo>
                  <a:pt x="1942" y="0"/>
                </a:moveTo>
                <a:lnTo>
                  <a:pt x="0" y="4301"/>
                </a:lnTo>
                <a:lnTo>
                  <a:pt x="20" y="4311"/>
                </a:lnTo>
                <a:lnTo>
                  <a:pt x="1962" y="10"/>
                </a:lnTo>
                <a:lnTo>
                  <a:pt x="1942" y="0"/>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p>
        </p:txBody>
      </p:sp>
      <p:sp>
        <p:nvSpPr>
          <p:cNvPr id="15" name="Freeform 9"/>
          <p:cNvSpPr>
            <a:spLocks noChangeArrowheads="1"/>
          </p:cNvSpPr>
          <p:nvPr/>
        </p:nvSpPr>
        <p:spPr bwMode="auto">
          <a:xfrm>
            <a:off x="9264652" y="5640917"/>
            <a:ext cx="2925233" cy="795867"/>
          </a:xfrm>
          <a:custGeom>
            <a:avLst/>
            <a:gdLst>
              <a:gd name="T0" fmla="*/ 743 w 6096"/>
              <a:gd name="T1" fmla="*/ 0 h 1656"/>
              <a:gd name="T2" fmla="*/ 6095 w 6096"/>
              <a:gd name="T3" fmla="*/ 0 h 1656"/>
              <a:gd name="T4" fmla="*/ 6095 w 6096"/>
              <a:gd name="T5" fmla="*/ 1655 h 1656"/>
              <a:gd name="T6" fmla="*/ 0 w 6096"/>
              <a:gd name="T7" fmla="*/ 1655 h 1656"/>
              <a:gd name="T8" fmla="*/ 743 w 6096"/>
              <a:gd name="T9" fmla="*/ 0 h 1656"/>
            </a:gdLst>
            <a:ahLst/>
            <a:cxnLst>
              <a:cxn ang="0">
                <a:pos x="T0" y="T1"/>
              </a:cxn>
              <a:cxn ang="0">
                <a:pos x="T2" y="T3"/>
              </a:cxn>
              <a:cxn ang="0">
                <a:pos x="T4" y="T5"/>
              </a:cxn>
              <a:cxn ang="0">
                <a:pos x="T6" y="T7"/>
              </a:cxn>
              <a:cxn ang="0">
                <a:pos x="T8" y="T9"/>
              </a:cxn>
            </a:cxnLst>
            <a:rect l="0" t="0" r="r" b="b"/>
            <a:pathLst>
              <a:path w="6096" h="1656">
                <a:moveTo>
                  <a:pt x="743" y="0"/>
                </a:moveTo>
                <a:lnTo>
                  <a:pt x="6095" y="0"/>
                </a:lnTo>
                <a:lnTo>
                  <a:pt x="6095" y="1655"/>
                </a:lnTo>
                <a:lnTo>
                  <a:pt x="0" y="1655"/>
                </a:lnTo>
                <a:lnTo>
                  <a:pt x="743" y="0"/>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p>
        </p:txBody>
      </p:sp>
      <p:sp>
        <p:nvSpPr>
          <p:cNvPr id="16" name="Freeform 17"/>
          <p:cNvSpPr>
            <a:spLocks noChangeArrowheads="1"/>
          </p:cNvSpPr>
          <p:nvPr/>
        </p:nvSpPr>
        <p:spPr bwMode="auto">
          <a:xfrm>
            <a:off x="5907618" y="4813301"/>
            <a:ext cx="941916" cy="2070100"/>
          </a:xfrm>
          <a:custGeom>
            <a:avLst/>
            <a:gdLst>
              <a:gd name="T0" fmla="*/ 1942 w 1963"/>
              <a:gd name="T1" fmla="*/ 0 h 4312"/>
              <a:gd name="T2" fmla="*/ 0 w 1963"/>
              <a:gd name="T3" fmla="*/ 4301 h 4312"/>
              <a:gd name="T4" fmla="*/ 30 w 1963"/>
              <a:gd name="T5" fmla="*/ 4311 h 4312"/>
              <a:gd name="T6" fmla="*/ 1962 w 1963"/>
              <a:gd name="T7" fmla="*/ 10 h 4312"/>
              <a:gd name="T8" fmla="*/ 1942 w 1963"/>
              <a:gd name="T9" fmla="*/ 0 h 4312"/>
            </a:gdLst>
            <a:ahLst/>
            <a:cxnLst>
              <a:cxn ang="0">
                <a:pos x="T0" y="T1"/>
              </a:cxn>
              <a:cxn ang="0">
                <a:pos x="T2" y="T3"/>
              </a:cxn>
              <a:cxn ang="0">
                <a:pos x="T4" y="T5"/>
              </a:cxn>
              <a:cxn ang="0">
                <a:pos x="T6" y="T7"/>
              </a:cxn>
              <a:cxn ang="0">
                <a:pos x="T8" y="T9"/>
              </a:cxn>
            </a:cxnLst>
            <a:rect l="0" t="0" r="r" b="b"/>
            <a:pathLst>
              <a:path w="1963" h="4312">
                <a:moveTo>
                  <a:pt x="1942" y="0"/>
                </a:moveTo>
                <a:lnTo>
                  <a:pt x="0" y="4301"/>
                </a:lnTo>
                <a:lnTo>
                  <a:pt x="30" y="4311"/>
                </a:lnTo>
                <a:lnTo>
                  <a:pt x="1962" y="10"/>
                </a:lnTo>
                <a:lnTo>
                  <a:pt x="1942" y="0"/>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2400"/>
          </a:p>
        </p:txBody>
      </p:sp>
      <p:sp>
        <p:nvSpPr>
          <p:cNvPr id="17" name="Freeform 18"/>
          <p:cNvSpPr>
            <a:spLocks noChangeArrowheads="1"/>
          </p:cNvSpPr>
          <p:nvPr/>
        </p:nvSpPr>
        <p:spPr bwMode="auto">
          <a:xfrm>
            <a:off x="5907618" y="4813301"/>
            <a:ext cx="941916" cy="2070100"/>
          </a:xfrm>
          <a:custGeom>
            <a:avLst/>
            <a:gdLst>
              <a:gd name="T0" fmla="*/ 1942 w 1963"/>
              <a:gd name="T1" fmla="*/ 0 h 4312"/>
              <a:gd name="T2" fmla="*/ 0 w 1963"/>
              <a:gd name="T3" fmla="*/ 4301 h 4312"/>
              <a:gd name="T4" fmla="*/ 30 w 1963"/>
              <a:gd name="T5" fmla="*/ 4311 h 4312"/>
              <a:gd name="T6" fmla="*/ 1962 w 1963"/>
              <a:gd name="T7" fmla="*/ 10 h 4312"/>
            </a:gdLst>
            <a:ahLst/>
            <a:cxnLst>
              <a:cxn ang="0">
                <a:pos x="T0" y="T1"/>
              </a:cxn>
              <a:cxn ang="0">
                <a:pos x="T2" y="T3"/>
              </a:cxn>
              <a:cxn ang="0">
                <a:pos x="T4" y="T5"/>
              </a:cxn>
              <a:cxn ang="0">
                <a:pos x="T6" y="T7"/>
              </a:cxn>
            </a:cxnLst>
            <a:rect l="0" t="0" r="r" b="b"/>
            <a:pathLst>
              <a:path w="1963" h="4312">
                <a:moveTo>
                  <a:pt x="1942" y="0"/>
                </a:moveTo>
                <a:lnTo>
                  <a:pt x="0" y="4301"/>
                </a:lnTo>
                <a:lnTo>
                  <a:pt x="30" y="4311"/>
                </a:lnTo>
                <a:lnTo>
                  <a:pt x="1962" y="10"/>
                </a:lnTo>
              </a:path>
            </a:pathLst>
          </a:custGeom>
          <a:solidFill>
            <a:srgbClr val="0073BF"/>
          </a:solidFill>
          <a:ln w="3175" cap="flat" cmpd="sng">
            <a:no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2400"/>
          </a:p>
        </p:txBody>
      </p:sp>
      <p:sp>
        <p:nvSpPr>
          <p:cNvPr id="18" name="Text Box 19"/>
          <p:cNvSpPr txBox="1">
            <a:spLocks noChangeArrowheads="1"/>
          </p:cNvSpPr>
          <p:nvPr/>
        </p:nvSpPr>
        <p:spPr bwMode="auto">
          <a:xfrm>
            <a:off x="6480043" y="6114715"/>
            <a:ext cx="2880320" cy="2880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Calibri" charset="0"/>
                <a:ea typeface="ＭＳ Ｐゴシック" charset="0"/>
                <a:cs typeface="ＭＳ Ｐゴシック" charset="0"/>
              </a:defRPr>
            </a:lvl9pPr>
          </a:lstStyle>
          <a:p>
            <a:pPr algn="ctr">
              <a:defRPr/>
            </a:pPr>
            <a:r>
              <a:rPr lang="en-US" sz="1067" dirty="0">
                <a:solidFill>
                  <a:srgbClr val="FFC000"/>
                </a:solidFill>
                <a:latin typeface="Avenir Light"/>
                <a:cs typeface="Avenir Light"/>
              </a:rPr>
              <a:t>www.bellvalley.com </a:t>
            </a:r>
          </a:p>
        </p:txBody>
      </p:sp>
      <p:sp>
        <p:nvSpPr>
          <p:cNvPr id="14" name="Freeform 8"/>
          <p:cNvSpPr>
            <a:spLocks noChangeArrowheads="1"/>
          </p:cNvSpPr>
          <p:nvPr/>
        </p:nvSpPr>
        <p:spPr bwMode="auto">
          <a:xfrm>
            <a:off x="9065685" y="4813301"/>
            <a:ext cx="941916" cy="2070100"/>
          </a:xfrm>
          <a:custGeom>
            <a:avLst/>
            <a:gdLst>
              <a:gd name="T0" fmla="*/ 1942 w 1963"/>
              <a:gd name="T1" fmla="*/ 0 h 4312"/>
              <a:gd name="T2" fmla="*/ 0 w 1963"/>
              <a:gd name="T3" fmla="*/ 4301 h 4312"/>
              <a:gd name="T4" fmla="*/ 20 w 1963"/>
              <a:gd name="T5" fmla="*/ 4311 h 4312"/>
              <a:gd name="T6" fmla="*/ 1962 w 1963"/>
              <a:gd name="T7" fmla="*/ 10 h 4312"/>
            </a:gdLst>
            <a:ahLst/>
            <a:cxnLst>
              <a:cxn ang="0">
                <a:pos x="T0" y="T1"/>
              </a:cxn>
              <a:cxn ang="0">
                <a:pos x="T2" y="T3"/>
              </a:cxn>
              <a:cxn ang="0">
                <a:pos x="T4" y="T5"/>
              </a:cxn>
              <a:cxn ang="0">
                <a:pos x="T6" y="T7"/>
              </a:cxn>
            </a:cxnLst>
            <a:rect l="0" t="0" r="r" b="b"/>
            <a:pathLst>
              <a:path w="1963" h="4312">
                <a:moveTo>
                  <a:pt x="1942" y="0"/>
                </a:moveTo>
                <a:lnTo>
                  <a:pt x="0" y="4301"/>
                </a:lnTo>
                <a:lnTo>
                  <a:pt x="20" y="4311"/>
                </a:lnTo>
                <a:lnTo>
                  <a:pt x="1962" y="10"/>
                </a:lnTo>
              </a:path>
            </a:pathLst>
          </a:custGeom>
          <a:solidFill>
            <a:srgbClr val="0073BF"/>
          </a:solidFill>
          <a:ln w="3175" cap="flat" cmpd="sng">
            <a:no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2400"/>
          </a:p>
        </p:txBody>
      </p:sp>
      <p:sp>
        <p:nvSpPr>
          <p:cNvPr id="19" name="Freeform 18"/>
          <p:cNvSpPr>
            <a:spLocks noChangeAspect="1" noChangeArrowheads="1"/>
          </p:cNvSpPr>
          <p:nvPr/>
        </p:nvSpPr>
        <p:spPr bwMode="auto">
          <a:xfrm>
            <a:off x="7728181" y="5734315"/>
            <a:ext cx="332003" cy="336000"/>
          </a:xfrm>
          <a:custGeom>
            <a:avLst/>
            <a:gdLst>
              <a:gd name="T0" fmla="*/ 179 w 368"/>
              <a:gd name="T1" fmla="*/ 0 h 369"/>
              <a:gd name="T2" fmla="*/ 179 w 368"/>
              <a:gd name="T3" fmla="*/ 368 h 369"/>
              <a:gd name="T4" fmla="*/ 179 w 368"/>
              <a:gd name="T5" fmla="*/ 0 h 369"/>
              <a:gd name="T6" fmla="*/ 288 w 368"/>
              <a:gd name="T7" fmla="*/ 238 h 369"/>
              <a:gd name="T8" fmla="*/ 337 w 368"/>
              <a:gd name="T9" fmla="*/ 189 h 369"/>
              <a:gd name="T10" fmla="*/ 288 w 368"/>
              <a:gd name="T11" fmla="*/ 238 h 369"/>
              <a:gd name="T12" fmla="*/ 79 w 368"/>
              <a:gd name="T13" fmla="*/ 119 h 369"/>
              <a:gd name="T14" fmla="*/ 20 w 368"/>
              <a:gd name="T15" fmla="*/ 169 h 369"/>
              <a:gd name="T16" fmla="*/ 79 w 368"/>
              <a:gd name="T17" fmla="*/ 119 h 369"/>
              <a:gd name="T18" fmla="*/ 258 w 368"/>
              <a:gd name="T19" fmla="*/ 119 h 369"/>
              <a:gd name="T20" fmla="*/ 189 w 368"/>
              <a:gd name="T21" fmla="*/ 169 h 369"/>
              <a:gd name="T22" fmla="*/ 258 w 368"/>
              <a:gd name="T23" fmla="*/ 119 h 369"/>
              <a:gd name="T24" fmla="*/ 189 w 368"/>
              <a:gd name="T25" fmla="*/ 100 h 369"/>
              <a:gd name="T26" fmla="*/ 208 w 368"/>
              <a:gd name="T27" fmla="*/ 30 h 369"/>
              <a:gd name="T28" fmla="*/ 248 w 368"/>
              <a:gd name="T29" fmla="*/ 100 h 369"/>
              <a:gd name="T30" fmla="*/ 119 w 368"/>
              <a:gd name="T31" fmla="*/ 60 h 369"/>
              <a:gd name="T32" fmla="*/ 149 w 368"/>
              <a:gd name="T33" fmla="*/ 30 h 369"/>
              <a:gd name="T34" fmla="*/ 169 w 368"/>
              <a:gd name="T35" fmla="*/ 100 h 369"/>
              <a:gd name="T36" fmla="*/ 119 w 368"/>
              <a:gd name="T37" fmla="*/ 60 h 369"/>
              <a:gd name="T38" fmla="*/ 169 w 368"/>
              <a:gd name="T39" fmla="*/ 119 h 369"/>
              <a:gd name="T40" fmla="*/ 89 w 368"/>
              <a:gd name="T41" fmla="*/ 169 h 369"/>
              <a:gd name="T42" fmla="*/ 169 w 368"/>
              <a:gd name="T43" fmla="*/ 119 h 369"/>
              <a:gd name="T44" fmla="*/ 30 w 368"/>
              <a:gd name="T45" fmla="*/ 238 h 369"/>
              <a:gd name="T46" fmla="*/ 70 w 368"/>
              <a:gd name="T47" fmla="*/ 189 h 369"/>
              <a:gd name="T48" fmla="*/ 30 w 368"/>
              <a:gd name="T49" fmla="*/ 238 h 369"/>
              <a:gd name="T50" fmla="*/ 89 w 368"/>
              <a:gd name="T51" fmla="*/ 189 h 369"/>
              <a:gd name="T52" fmla="*/ 169 w 368"/>
              <a:gd name="T53" fmla="*/ 238 h 369"/>
              <a:gd name="T54" fmla="*/ 89 w 368"/>
              <a:gd name="T55" fmla="*/ 189 h 369"/>
              <a:gd name="T56" fmla="*/ 169 w 368"/>
              <a:gd name="T57" fmla="*/ 268 h 369"/>
              <a:gd name="T58" fmla="*/ 149 w 368"/>
              <a:gd name="T59" fmla="*/ 328 h 369"/>
              <a:gd name="T60" fmla="*/ 109 w 368"/>
              <a:gd name="T61" fmla="*/ 268 h 369"/>
              <a:gd name="T62" fmla="*/ 238 w 368"/>
              <a:gd name="T63" fmla="*/ 298 h 369"/>
              <a:gd name="T64" fmla="*/ 208 w 368"/>
              <a:gd name="T65" fmla="*/ 328 h 369"/>
              <a:gd name="T66" fmla="*/ 189 w 368"/>
              <a:gd name="T67" fmla="*/ 268 h 369"/>
              <a:gd name="T68" fmla="*/ 238 w 368"/>
              <a:gd name="T69" fmla="*/ 298 h 369"/>
              <a:gd name="T70" fmla="*/ 189 w 368"/>
              <a:gd name="T71" fmla="*/ 238 h 369"/>
              <a:gd name="T72" fmla="*/ 268 w 368"/>
              <a:gd name="T73" fmla="*/ 189 h 369"/>
              <a:gd name="T74" fmla="*/ 189 w 368"/>
              <a:gd name="T75" fmla="*/ 238 h 369"/>
              <a:gd name="T76" fmla="*/ 288 w 368"/>
              <a:gd name="T77" fmla="*/ 169 h 369"/>
              <a:gd name="T78" fmla="*/ 327 w 368"/>
              <a:gd name="T79" fmla="*/ 119 h 369"/>
              <a:gd name="T80" fmla="*/ 288 w 368"/>
              <a:gd name="T81" fmla="*/ 169 h 369"/>
              <a:gd name="T82" fmla="*/ 317 w 368"/>
              <a:gd name="T83" fmla="*/ 100 h 369"/>
              <a:gd name="T84" fmla="*/ 248 w 368"/>
              <a:gd name="T85" fmla="*/ 40 h 369"/>
              <a:gd name="T86" fmla="*/ 317 w 368"/>
              <a:gd name="T87" fmla="*/ 100 h 369"/>
              <a:gd name="T88" fmla="*/ 70 w 368"/>
              <a:gd name="T89" fmla="*/ 70 h 369"/>
              <a:gd name="T90" fmla="*/ 79 w 368"/>
              <a:gd name="T91" fmla="*/ 100 h 369"/>
              <a:gd name="T92" fmla="*/ 70 w 368"/>
              <a:gd name="T93" fmla="*/ 70 h 369"/>
              <a:gd name="T94" fmla="*/ 50 w 368"/>
              <a:gd name="T95" fmla="*/ 268 h 369"/>
              <a:gd name="T96" fmla="*/ 109 w 368"/>
              <a:gd name="T97" fmla="*/ 328 h 369"/>
              <a:gd name="T98" fmla="*/ 50 w 368"/>
              <a:gd name="T99" fmla="*/ 268 h 369"/>
              <a:gd name="T100" fmla="*/ 298 w 368"/>
              <a:gd name="T101" fmla="*/ 298 h 369"/>
              <a:gd name="T102" fmla="*/ 278 w 368"/>
              <a:gd name="T103" fmla="*/ 268 h 369"/>
              <a:gd name="T104" fmla="*/ 298 w 368"/>
              <a:gd name="T105" fmla="*/ 298 h 369"/>
              <a:gd name="T106" fmla="*/ 298 w 368"/>
              <a:gd name="T107" fmla="*/ 29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9">
                <a:moveTo>
                  <a:pt x="179" y="0"/>
                </a:moveTo>
                <a:lnTo>
                  <a:pt x="179" y="0"/>
                </a:lnTo>
                <a:cubicBezTo>
                  <a:pt x="79" y="0"/>
                  <a:pt x="0" y="80"/>
                  <a:pt x="0" y="179"/>
                </a:cubicBezTo>
                <a:cubicBezTo>
                  <a:pt x="0" y="288"/>
                  <a:pt x="79" y="368"/>
                  <a:pt x="179" y="368"/>
                </a:cubicBezTo>
                <a:cubicBezTo>
                  <a:pt x="278" y="368"/>
                  <a:pt x="367" y="288"/>
                  <a:pt x="367" y="179"/>
                </a:cubicBezTo>
                <a:cubicBezTo>
                  <a:pt x="367" y="80"/>
                  <a:pt x="278" y="0"/>
                  <a:pt x="179" y="0"/>
                </a:cubicBezTo>
                <a:close/>
                <a:moveTo>
                  <a:pt x="288" y="238"/>
                </a:moveTo>
                <a:lnTo>
                  <a:pt x="288" y="238"/>
                </a:lnTo>
                <a:cubicBezTo>
                  <a:pt x="288" y="229"/>
                  <a:pt x="288" y="209"/>
                  <a:pt x="288" y="189"/>
                </a:cubicBezTo>
                <a:cubicBezTo>
                  <a:pt x="337" y="189"/>
                  <a:pt x="337" y="189"/>
                  <a:pt x="337" y="189"/>
                </a:cubicBezTo>
                <a:cubicBezTo>
                  <a:pt x="337" y="209"/>
                  <a:pt x="337" y="229"/>
                  <a:pt x="327" y="238"/>
                </a:cubicBezTo>
                <a:lnTo>
                  <a:pt x="288" y="238"/>
                </a:lnTo>
                <a:close/>
                <a:moveTo>
                  <a:pt x="79" y="119"/>
                </a:moveTo>
                <a:lnTo>
                  <a:pt x="79" y="119"/>
                </a:lnTo>
                <a:cubicBezTo>
                  <a:pt x="70" y="139"/>
                  <a:pt x="70" y="149"/>
                  <a:pt x="70" y="169"/>
                </a:cubicBezTo>
                <a:cubicBezTo>
                  <a:pt x="20" y="169"/>
                  <a:pt x="20" y="169"/>
                  <a:pt x="20" y="169"/>
                </a:cubicBezTo>
                <a:cubicBezTo>
                  <a:pt x="20" y="149"/>
                  <a:pt x="30" y="139"/>
                  <a:pt x="30" y="119"/>
                </a:cubicBezTo>
                <a:lnTo>
                  <a:pt x="79" y="119"/>
                </a:lnTo>
                <a:close/>
                <a:moveTo>
                  <a:pt x="258" y="119"/>
                </a:moveTo>
                <a:lnTo>
                  <a:pt x="258" y="119"/>
                </a:lnTo>
                <a:cubicBezTo>
                  <a:pt x="268" y="139"/>
                  <a:pt x="268" y="149"/>
                  <a:pt x="268" y="169"/>
                </a:cubicBezTo>
                <a:cubicBezTo>
                  <a:pt x="189" y="169"/>
                  <a:pt x="189" y="169"/>
                  <a:pt x="189" y="169"/>
                </a:cubicBezTo>
                <a:cubicBezTo>
                  <a:pt x="189" y="119"/>
                  <a:pt x="189" y="119"/>
                  <a:pt x="189" y="119"/>
                </a:cubicBezTo>
                <a:lnTo>
                  <a:pt x="258" y="119"/>
                </a:lnTo>
                <a:close/>
                <a:moveTo>
                  <a:pt x="189" y="100"/>
                </a:moveTo>
                <a:lnTo>
                  <a:pt x="189" y="100"/>
                </a:lnTo>
                <a:cubicBezTo>
                  <a:pt x="189" y="20"/>
                  <a:pt x="189" y="20"/>
                  <a:pt x="189" y="20"/>
                </a:cubicBezTo>
                <a:cubicBezTo>
                  <a:pt x="198" y="20"/>
                  <a:pt x="208" y="30"/>
                  <a:pt x="208" y="30"/>
                </a:cubicBezTo>
                <a:cubicBezTo>
                  <a:pt x="218" y="40"/>
                  <a:pt x="228" y="50"/>
                  <a:pt x="238" y="60"/>
                </a:cubicBezTo>
                <a:cubicBezTo>
                  <a:pt x="248" y="70"/>
                  <a:pt x="248" y="80"/>
                  <a:pt x="248" y="100"/>
                </a:cubicBezTo>
                <a:lnTo>
                  <a:pt x="189" y="100"/>
                </a:lnTo>
                <a:close/>
                <a:moveTo>
                  <a:pt x="119" y="60"/>
                </a:moveTo>
                <a:lnTo>
                  <a:pt x="119" y="60"/>
                </a:lnTo>
                <a:cubicBezTo>
                  <a:pt x="129" y="50"/>
                  <a:pt x="139" y="40"/>
                  <a:pt x="149" y="30"/>
                </a:cubicBezTo>
                <a:cubicBezTo>
                  <a:pt x="159" y="30"/>
                  <a:pt x="159" y="20"/>
                  <a:pt x="169" y="20"/>
                </a:cubicBezTo>
                <a:cubicBezTo>
                  <a:pt x="169" y="100"/>
                  <a:pt x="169" y="100"/>
                  <a:pt x="169" y="100"/>
                </a:cubicBezTo>
                <a:cubicBezTo>
                  <a:pt x="109" y="100"/>
                  <a:pt x="109" y="100"/>
                  <a:pt x="109" y="100"/>
                </a:cubicBezTo>
                <a:cubicBezTo>
                  <a:pt x="109" y="80"/>
                  <a:pt x="119" y="70"/>
                  <a:pt x="119" y="60"/>
                </a:cubicBezTo>
                <a:close/>
                <a:moveTo>
                  <a:pt x="169" y="119"/>
                </a:moveTo>
                <a:lnTo>
                  <a:pt x="169" y="119"/>
                </a:lnTo>
                <a:cubicBezTo>
                  <a:pt x="169" y="169"/>
                  <a:pt x="169" y="169"/>
                  <a:pt x="169" y="169"/>
                </a:cubicBezTo>
                <a:cubicBezTo>
                  <a:pt x="89" y="169"/>
                  <a:pt x="89" y="169"/>
                  <a:pt x="89" y="169"/>
                </a:cubicBezTo>
                <a:cubicBezTo>
                  <a:pt x="99" y="149"/>
                  <a:pt x="99" y="139"/>
                  <a:pt x="99" y="119"/>
                </a:cubicBezTo>
                <a:lnTo>
                  <a:pt x="169" y="119"/>
                </a:lnTo>
                <a:close/>
                <a:moveTo>
                  <a:pt x="30" y="238"/>
                </a:moveTo>
                <a:lnTo>
                  <a:pt x="30" y="238"/>
                </a:lnTo>
                <a:cubicBezTo>
                  <a:pt x="30" y="229"/>
                  <a:pt x="20" y="209"/>
                  <a:pt x="20" y="189"/>
                </a:cubicBezTo>
                <a:cubicBezTo>
                  <a:pt x="70" y="189"/>
                  <a:pt x="70" y="189"/>
                  <a:pt x="70" y="189"/>
                </a:cubicBezTo>
                <a:cubicBezTo>
                  <a:pt x="70" y="209"/>
                  <a:pt x="70" y="229"/>
                  <a:pt x="79" y="238"/>
                </a:cubicBezTo>
                <a:lnTo>
                  <a:pt x="30" y="238"/>
                </a:lnTo>
                <a:close/>
                <a:moveTo>
                  <a:pt x="89" y="189"/>
                </a:moveTo>
                <a:lnTo>
                  <a:pt x="89" y="189"/>
                </a:lnTo>
                <a:cubicBezTo>
                  <a:pt x="169" y="189"/>
                  <a:pt x="169" y="189"/>
                  <a:pt x="169" y="189"/>
                </a:cubicBezTo>
                <a:cubicBezTo>
                  <a:pt x="169" y="238"/>
                  <a:pt x="169" y="238"/>
                  <a:pt x="169" y="238"/>
                </a:cubicBezTo>
                <a:cubicBezTo>
                  <a:pt x="99" y="238"/>
                  <a:pt x="99" y="238"/>
                  <a:pt x="99" y="238"/>
                </a:cubicBezTo>
                <a:cubicBezTo>
                  <a:pt x="99" y="229"/>
                  <a:pt x="99" y="209"/>
                  <a:pt x="89" y="189"/>
                </a:cubicBezTo>
                <a:close/>
                <a:moveTo>
                  <a:pt x="169" y="268"/>
                </a:moveTo>
                <a:lnTo>
                  <a:pt x="169" y="268"/>
                </a:lnTo>
                <a:cubicBezTo>
                  <a:pt x="169" y="338"/>
                  <a:pt x="169" y="338"/>
                  <a:pt x="169" y="338"/>
                </a:cubicBezTo>
                <a:cubicBezTo>
                  <a:pt x="159" y="338"/>
                  <a:pt x="159" y="338"/>
                  <a:pt x="149" y="328"/>
                </a:cubicBezTo>
                <a:cubicBezTo>
                  <a:pt x="139" y="328"/>
                  <a:pt x="129" y="318"/>
                  <a:pt x="119" y="298"/>
                </a:cubicBezTo>
                <a:cubicBezTo>
                  <a:pt x="119" y="288"/>
                  <a:pt x="109" y="278"/>
                  <a:pt x="109" y="268"/>
                </a:cubicBezTo>
                <a:lnTo>
                  <a:pt x="169" y="268"/>
                </a:lnTo>
                <a:close/>
                <a:moveTo>
                  <a:pt x="238" y="298"/>
                </a:moveTo>
                <a:lnTo>
                  <a:pt x="238" y="298"/>
                </a:lnTo>
                <a:cubicBezTo>
                  <a:pt x="228" y="318"/>
                  <a:pt x="218" y="328"/>
                  <a:pt x="208" y="328"/>
                </a:cubicBezTo>
                <a:cubicBezTo>
                  <a:pt x="208" y="338"/>
                  <a:pt x="198" y="338"/>
                  <a:pt x="189" y="338"/>
                </a:cubicBezTo>
                <a:cubicBezTo>
                  <a:pt x="189" y="268"/>
                  <a:pt x="189" y="268"/>
                  <a:pt x="189" y="268"/>
                </a:cubicBezTo>
                <a:cubicBezTo>
                  <a:pt x="248" y="268"/>
                  <a:pt x="248" y="268"/>
                  <a:pt x="248" y="268"/>
                </a:cubicBezTo>
                <a:cubicBezTo>
                  <a:pt x="248" y="278"/>
                  <a:pt x="248" y="288"/>
                  <a:pt x="238" y="298"/>
                </a:cubicBezTo>
                <a:close/>
                <a:moveTo>
                  <a:pt x="189" y="238"/>
                </a:moveTo>
                <a:lnTo>
                  <a:pt x="189" y="238"/>
                </a:lnTo>
                <a:cubicBezTo>
                  <a:pt x="189" y="189"/>
                  <a:pt x="189" y="189"/>
                  <a:pt x="189" y="189"/>
                </a:cubicBezTo>
                <a:cubicBezTo>
                  <a:pt x="268" y="189"/>
                  <a:pt x="268" y="189"/>
                  <a:pt x="268" y="189"/>
                </a:cubicBezTo>
                <a:cubicBezTo>
                  <a:pt x="268" y="209"/>
                  <a:pt x="268" y="229"/>
                  <a:pt x="258" y="238"/>
                </a:cubicBezTo>
                <a:lnTo>
                  <a:pt x="189" y="238"/>
                </a:lnTo>
                <a:close/>
                <a:moveTo>
                  <a:pt x="288" y="169"/>
                </a:moveTo>
                <a:lnTo>
                  <a:pt x="288" y="169"/>
                </a:lnTo>
                <a:cubicBezTo>
                  <a:pt x="288" y="149"/>
                  <a:pt x="288" y="139"/>
                  <a:pt x="288" y="119"/>
                </a:cubicBezTo>
                <a:cubicBezTo>
                  <a:pt x="327" y="119"/>
                  <a:pt x="327" y="119"/>
                  <a:pt x="327" y="119"/>
                </a:cubicBezTo>
                <a:cubicBezTo>
                  <a:pt x="337" y="139"/>
                  <a:pt x="337" y="149"/>
                  <a:pt x="337" y="169"/>
                </a:cubicBezTo>
                <a:lnTo>
                  <a:pt x="288" y="169"/>
                </a:lnTo>
                <a:close/>
                <a:moveTo>
                  <a:pt x="317" y="100"/>
                </a:moveTo>
                <a:lnTo>
                  <a:pt x="317" y="100"/>
                </a:lnTo>
                <a:cubicBezTo>
                  <a:pt x="278" y="100"/>
                  <a:pt x="278" y="100"/>
                  <a:pt x="278" y="100"/>
                </a:cubicBezTo>
                <a:cubicBezTo>
                  <a:pt x="268" y="70"/>
                  <a:pt x="258" y="50"/>
                  <a:pt x="248" y="40"/>
                </a:cubicBezTo>
                <a:cubicBezTo>
                  <a:pt x="268" y="40"/>
                  <a:pt x="278" y="50"/>
                  <a:pt x="298" y="70"/>
                </a:cubicBezTo>
                <a:cubicBezTo>
                  <a:pt x="298" y="80"/>
                  <a:pt x="308" y="90"/>
                  <a:pt x="317" y="100"/>
                </a:cubicBezTo>
                <a:close/>
                <a:moveTo>
                  <a:pt x="70" y="70"/>
                </a:moveTo>
                <a:lnTo>
                  <a:pt x="70" y="70"/>
                </a:lnTo>
                <a:cubicBezTo>
                  <a:pt x="79" y="50"/>
                  <a:pt x="99" y="40"/>
                  <a:pt x="109" y="40"/>
                </a:cubicBezTo>
                <a:cubicBezTo>
                  <a:pt x="99" y="50"/>
                  <a:pt x="89" y="70"/>
                  <a:pt x="79" y="100"/>
                </a:cubicBezTo>
                <a:cubicBezTo>
                  <a:pt x="50" y="100"/>
                  <a:pt x="50" y="100"/>
                  <a:pt x="50" y="100"/>
                </a:cubicBezTo>
                <a:cubicBezTo>
                  <a:pt x="50" y="90"/>
                  <a:pt x="60" y="80"/>
                  <a:pt x="70" y="70"/>
                </a:cubicBezTo>
                <a:close/>
                <a:moveTo>
                  <a:pt x="50" y="268"/>
                </a:moveTo>
                <a:lnTo>
                  <a:pt x="50" y="268"/>
                </a:lnTo>
                <a:cubicBezTo>
                  <a:pt x="79" y="268"/>
                  <a:pt x="79" y="268"/>
                  <a:pt x="79" y="268"/>
                </a:cubicBezTo>
                <a:cubicBezTo>
                  <a:pt x="89" y="288"/>
                  <a:pt x="99" y="308"/>
                  <a:pt x="109" y="328"/>
                </a:cubicBezTo>
                <a:cubicBezTo>
                  <a:pt x="99" y="318"/>
                  <a:pt x="79" y="308"/>
                  <a:pt x="70" y="298"/>
                </a:cubicBezTo>
                <a:cubicBezTo>
                  <a:pt x="60" y="288"/>
                  <a:pt x="50" y="278"/>
                  <a:pt x="50" y="268"/>
                </a:cubicBezTo>
                <a:close/>
                <a:moveTo>
                  <a:pt x="298" y="298"/>
                </a:moveTo>
                <a:lnTo>
                  <a:pt x="298" y="298"/>
                </a:lnTo>
                <a:cubicBezTo>
                  <a:pt x="278" y="308"/>
                  <a:pt x="268" y="318"/>
                  <a:pt x="248" y="328"/>
                </a:cubicBezTo>
                <a:cubicBezTo>
                  <a:pt x="258" y="308"/>
                  <a:pt x="268" y="288"/>
                  <a:pt x="278" y="268"/>
                </a:cubicBezTo>
                <a:cubicBezTo>
                  <a:pt x="317" y="268"/>
                  <a:pt x="317" y="268"/>
                  <a:pt x="317" y="268"/>
                </a:cubicBezTo>
                <a:cubicBezTo>
                  <a:pt x="308" y="278"/>
                  <a:pt x="298" y="288"/>
                  <a:pt x="298" y="298"/>
                </a:cubicBezTo>
                <a:close/>
                <a:moveTo>
                  <a:pt x="298" y="298"/>
                </a:moveTo>
                <a:lnTo>
                  <a:pt x="298" y="298"/>
                </a:lnTo>
                <a:close/>
              </a:path>
            </a:pathLst>
          </a:custGeom>
          <a:solidFill>
            <a:schemeClr val="bg1"/>
          </a:solidFill>
          <a:ln>
            <a:noFill/>
          </a:ln>
          <a:effectLst/>
          <a:extLst/>
        </p:spPr>
        <p:txBody>
          <a:bodyPr wrap="none" anchor="ctr"/>
          <a:lstStyle/>
          <a:p>
            <a:pPr>
              <a:defRPr/>
            </a:pPr>
            <a:endParaRPr lang="en-US" sz="2400"/>
          </a:p>
        </p:txBody>
      </p:sp>
      <p:sp>
        <p:nvSpPr>
          <p:cNvPr id="20" name="Title 3"/>
          <p:cNvSpPr txBox="1">
            <a:spLocks/>
          </p:cNvSpPr>
          <p:nvPr/>
        </p:nvSpPr>
        <p:spPr>
          <a:xfrm>
            <a:off x="6678354" y="2116548"/>
            <a:ext cx="4889089" cy="1043040"/>
          </a:xfrm>
          <a:prstGeom prst="rect">
            <a:avLst/>
          </a:prstGeom>
        </p:spPr>
        <p:txBody>
          <a:bodyPr vert="horz" lIns="0" tIns="0" rIns="0" bIns="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267" dirty="0">
                <a:solidFill>
                  <a:schemeClr val="bg1">
                    <a:lumMod val="95000"/>
                  </a:schemeClr>
                </a:solidFill>
                <a:cs typeface="Avenir Black"/>
              </a:rPr>
              <a:t>Presentation Template</a:t>
            </a:r>
            <a:endParaRPr lang="en-US" sz="4267" dirty="0">
              <a:solidFill>
                <a:schemeClr val="bg1">
                  <a:lumMod val="95000"/>
                </a:schemeClr>
              </a:solidFill>
              <a:cs typeface="Avenir Light"/>
            </a:endParaRPr>
          </a:p>
          <a:p>
            <a:pPr algn="l"/>
            <a:r>
              <a:rPr lang="en-US" sz="2133" dirty="0">
                <a:solidFill>
                  <a:schemeClr val="bg1">
                    <a:lumMod val="95000"/>
                  </a:schemeClr>
                </a:solidFill>
                <a:latin typeface="+mn-lt"/>
                <a:cs typeface="Avenir Light"/>
              </a:rPr>
              <a:t>A Multipurpose Business Pitch Deck</a:t>
            </a:r>
          </a:p>
        </p:txBody>
      </p:sp>
      <p:sp>
        <p:nvSpPr>
          <p:cNvPr id="21" name="Subtitle 4"/>
          <p:cNvSpPr txBox="1">
            <a:spLocks/>
          </p:cNvSpPr>
          <p:nvPr/>
        </p:nvSpPr>
        <p:spPr>
          <a:xfrm>
            <a:off x="6653723" y="3339178"/>
            <a:ext cx="4913720" cy="253269"/>
          </a:xfrm>
          <a:prstGeom prst="rect">
            <a:avLst/>
          </a:prstGeom>
        </p:spPr>
        <p:txBody>
          <a:bodyPr vert="horz" lIns="0" tIns="60960" rIns="121920" bIns="60960" rtlCol="0" anchor="ctr">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ID" sz="1600" b="1" dirty="0">
                <a:solidFill>
                  <a:schemeClr val="bg1"/>
                </a:solidFill>
              </a:rPr>
              <a:t>Friday, Feb 01, 2019</a:t>
            </a:r>
            <a:endParaRPr lang="en-US" sz="1600" b="1" dirty="0">
              <a:solidFill>
                <a:schemeClr val="bg1"/>
              </a:solidFill>
            </a:endParaRPr>
          </a:p>
        </p:txBody>
      </p:sp>
      <p:cxnSp>
        <p:nvCxnSpPr>
          <p:cNvPr id="23" name="Straight Connector 22"/>
          <p:cNvCxnSpPr/>
          <p:nvPr/>
        </p:nvCxnSpPr>
        <p:spPr>
          <a:xfrm>
            <a:off x="6623483" y="3193059"/>
            <a:ext cx="4913720" cy="0"/>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pic>
        <p:nvPicPr>
          <p:cNvPr id="36" name="Picture 35">
            <a:extLst>
              <a:ext uri="{FF2B5EF4-FFF2-40B4-BE49-F238E27FC236}">
                <a16:creationId xmlns:a16="http://schemas.microsoft.com/office/drawing/2014/main" id="{13FA11F6-3862-44ED-8023-EA70E7D4655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825" t="38963" r="12595" b="40672"/>
          <a:stretch/>
        </p:blipFill>
        <p:spPr>
          <a:xfrm>
            <a:off x="10007601" y="5836291"/>
            <a:ext cx="1896849" cy="388456"/>
          </a:xfrm>
          <a:prstGeom prst="rect">
            <a:avLst/>
          </a:prstGeom>
        </p:spPr>
      </p:pic>
    </p:spTree>
    <p:extLst>
      <p:ext uri="{BB962C8B-B14F-4D97-AF65-F5344CB8AC3E}">
        <p14:creationId xmlns:p14="http://schemas.microsoft.com/office/powerpoint/2010/main" val="3771649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9E95CF-AD43-4796-BA77-D6393FB43319}"/>
              </a:ext>
            </a:extLst>
          </p:cNvPr>
          <p:cNvPicPr>
            <a:picLocks noChangeAspect="1"/>
          </p:cNvPicPr>
          <p:nvPr/>
        </p:nvPicPr>
        <p:blipFill rotWithShape="1">
          <a:blip r:embed="rId2" cstate="email">
            <a:alphaModFix amt="85000"/>
            <a:extLst>
              <a:ext uri="{28A0092B-C50C-407E-A947-70E740481C1C}">
                <a14:useLocalDpi xmlns:a14="http://schemas.microsoft.com/office/drawing/2010/main"/>
              </a:ext>
            </a:extLst>
          </a:blip>
          <a:srcRect r="2168"/>
          <a:stretch/>
        </p:blipFill>
        <p:spPr>
          <a:xfrm>
            <a:off x="388808" y="0"/>
            <a:ext cx="10809075" cy="6858000"/>
          </a:xfrm>
          <a:prstGeom prst="rect">
            <a:avLst/>
          </a:prstGeom>
        </p:spPr>
      </p:pic>
      <p:sp>
        <p:nvSpPr>
          <p:cNvPr id="12" name="Rectangle 11">
            <a:extLst>
              <a:ext uri="{FF2B5EF4-FFF2-40B4-BE49-F238E27FC236}">
                <a16:creationId xmlns:a16="http://schemas.microsoft.com/office/drawing/2014/main" id="{9D552307-0EBC-4669-845D-49E560FD6EA8}"/>
              </a:ext>
            </a:extLst>
          </p:cNvPr>
          <p:cNvSpPr/>
          <p:nvPr/>
        </p:nvSpPr>
        <p:spPr>
          <a:xfrm flipH="1">
            <a:off x="2067950" y="-5999"/>
            <a:ext cx="9129932" cy="6858000"/>
          </a:xfrm>
          <a:prstGeom prst="rect">
            <a:avLst/>
          </a:prstGeom>
          <a:gradFill flip="none" rotWithShape="1">
            <a:gsLst>
              <a:gs pos="0">
                <a:schemeClr val="bg1">
                  <a:alpha val="0"/>
                </a:schemeClr>
              </a:gs>
              <a:gs pos="53100">
                <a:srgbClr val="FFFFFF">
                  <a:alpha val="87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
          <p:cNvSpPr>
            <a:spLocks noChangeArrowheads="1"/>
          </p:cNvSpPr>
          <p:nvPr/>
        </p:nvSpPr>
        <p:spPr bwMode="auto">
          <a:xfrm>
            <a:off x="5039885" y="-5998"/>
            <a:ext cx="668766" cy="6863999"/>
          </a:xfrm>
          <a:custGeom>
            <a:avLst/>
            <a:gdLst>
              <a:gd name="T0" fmla="*/ 0 w 11887"/>
              <a:gd name="T1" fmla="*/ 0 h 14287"/>
              <a:gd name="T2" fmla="*/ 2147483647 w 11887"/>
              <a:gd name="T3" fmla="*/ 0 h 14287"/>
              <a:gd name="T4" fmla="*/ 2147483647 w 11887"/>
              <a:gd name="T5" fmla="*/ 2147483647 h 14287"/>
              <a:gd name="T6" fmla="*/ 0 w 11887"/>
              <a:gd name="T7" fmla="*/ 2147483647 h 14287"/>
              <a:gd name="T8" fmla="*/ 0 w 11887"/>
              <a:gd name="T9" fmla="*/ 0 h 14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87" h="14287">
                <a:moveTo>
                  <a:pt x="0" y="0"/>
                </a:moveTo>
                <a:lnTo>
                  <a:pt x="11886" y="0"/>
                </a:lnTo>
                <a:lnTo>
                  <a:pt x="11886" y="14286"/>
                </a:lnTo>
                <a:lnTo>
                  <a:pt x="0" y="14286"/>
                </a:lnTo>
                <a:lnTo>
                  <a:pt x="0" y="0"/>
                </a:lnTo>
              </a:path>
            </a:pathLst>
          </a:custGeom>
          <a:solidFill>
            <a:schemeClr val="tx1">
              <a:lumMod val="50000"/>
              <a:lumOff val="50000"/>
              <a:alpha val="80000"/>
            </a:schemeClr>
          </a:solidFill>
          <a:ln>
            <a:noFill/>
          </a:ln>
          <a:extLst/>
        </p:spPr>
        <p:txBody>
          <a:bodyPr wrap="none" anchor="ctr"/>
          <a:lstStyle/>
          <a:p>
            <a:endParaRPr lang="en-US" sz="2400"/>
          </a:p>
        </p:txBody>
      </p:sp>
      <p:graphicFrame>
        <p:nvGraphicFramePr>
          <p:cNvPr id="10" name="Table Placeholder 7"/>
          <p:cNvGraphicFramePr>
            <a:graphicFrameLocks/>
          </p:cNvGraphicFramePr>
          <p:nvPr>
            <p:extLst>
              <p:ext uri="{D42A27DB-BD31-4B8C-83A1-F6EECF244321}">
                <p14:modId xmlns:p14="http://schemas.microsoft.com/office/powerpoint/2010/main" val="3110596464"/>
              </p:ext>
            </p:extLst>
          </p:nvPr>
        </p:nvGraphicFramePr>
        <p:xfrm>
          <a:off x="4757165" y="1536700"/>
          <a:ext cx="7111656" cy="4412824"/>
        </p:xfrm>
        <a:graphic>
          <a:graphicData uri="http://schemas.openxmlformats.org/drawingml/2006/table">
            <a:tbl>
              <a:tblPr firstRow="1" bandRow="1">
                <a:tableStyleId>{2D5ABB26-0587-4C30-8999-92F81FD0307C}</a:tableStyleId>
              </a:tblPr>
              <a:tblGrid>
                <a:gridCol w="292755">
                  <a:extLst>
                    <a:ext uri="{9D8B030D-6E8A-4147-A177-3AD203B41FA5}">
                      <a16:colId xmlns:a16="http://schemas.microsoft.com/office/drawing/2014/main" val="20000"/>
                    </a:ext>
                  </a:extLst>
                </a:gridCol>
                <a:gridCol w="678276">
                  <a:extLst>
                    <a:ext uri="{9D8B030D-6E8A-4147-A177-3AD203B41FA5}">
                      <a16:colId xmlns:a16="http://schemas.microsoft.com/office/drawing/2014/main" val="20001"/>
                    </a:ext>
                  </a:extLst>
                </a:gridCol>
                <a:gridCol w="294845">
                  <a:extLst>
                    <a:ext uri="{9D8B030D-6E8A-4147-A177-3AD203B41FA5}">
                      <a16:colId xmlns:a16="http://schemas.microsoft.com/office/drawing/2014/main" val="20002"/>
                    </a:ext>
                  </a:extLst>
                </a:gridCol>
                <a:gridCol w="5044445">
                  <a:extLst>
                    <a:ext uri="{9D8B030D-6E8A-4147-A177-3AD203B41FA5}">
                      <a16:colId xmlns:a16="http://schemas.microsoft.com/office/drawing/2014/main" val="20003"/>
                    </a:ext>
                  </a:extLst>
                </a:gridCol>
                <a:gridCol w="292755">
                  <a:extLst>
                    <a:ext uri="{9D8B030D-6E8A-4147-A177-3AD203B41FA5}">
                      <a16:colId xmlns:a16="http://schemas.microsoft.com/office/drawing/2014/main" val="20004"/>
                    </a:ext>
                  </a:extLst>
                </a:gridCol>
                <a:gridCol w="508580">
                  <a:extLst>
                    <a:ext uri="{9D8B030D-6E8A-4147-A177-3AD203B41FA5}">
                      <a16:colId xmlns:a16="http://schemas.microsoft.com/office/drawing/2014/main" val="20005"/>
                    </a:ext>
                  </a:extLst>
                </a:gridCol>
              </a:tblGrid>
              <a:tr h="223520">
                <a:tc>
                  <a:txBody>
                    <a:bodyPr/>
                    <a:lstStyle/>
                    <a:p>
                      <a:endParaRPr lang="en-US" sz="700" dirty="0"/>
                    </a:p>
                  </a:txBody>
                  <a:tcPr marL="129444" marR="129444" marT="60960" marB="60960"/>
                </a:tc>
                <a:tc>
                  <a:txBody>
                    <a:bodyPr/>
                    <a:lstStyle/>
                    <a:p>
                      <a:endParaRPr lang="en-US" sz="700" dirty="0"/>
                    </a:p>
                  </a:txBody>
                  <a:tcPr marL="129444" marR="129444" marT="60960" marB="60960"/>
                </a:tc>
                <a:tc>
                  <a:txBody>
                    <a:bodyPr/>
                    <a:lstStyle/>
                    <a:p>
                      <a:endParaRPr lang="en-US" sz="700" dirty="0"/>
                    </a:p>
                  </a:txBody>
                  <a:tcPr marL="129444" marR="129444" marT="60960" marB="60960"/>
                </a:tc>
                <a:tc>
                  <a:txBody>
                    <a:bodyPr/>
                    <a:lstStyle/>
                    <a:p>
                      <a:endParaRPr lang="en-US" sz="700" dirty="0"/>
                    </a:p>
                  </a:txBody>
                  <a:tcPr marL="129444" marR="129444" marT="60960" marB="60960"/>
                </a:tc>
                <a:tc>
                  <a:txBody>
                    <a:bodyPr/>
                    <a:lstStyle/>
                    <a:p>
                      <a:endParaRPr lang="en-US" sz="700" dirty="0"/>
                    </a:p>
                  </a:txBody>
                  <a:tcPr marL="129444" marR="129444" marT="60960" marB="60960"/>
                </a:tc>
                <a:tc>
                  <a:txBody>
                    <a:bodyPr/>
                    <a:lstStyle/>
                    <a:p>
                      <a:endParaRPr lang="en-US" sz="700" dirty="0"/>
                    </a:p>
                  </a:txBody>
                  <a:tcPr marL="129444" marR="129444" marT="60960" marB="60960"/>
                </a:tc>
                <a:extLst>
                  <a:ext uri="{0D108BD9-81ED-4DB2-BD59-A6C34878D82A}">
                    <a16:rowId xmlns:a16="http://schemas.microsoft.com/office/drawing/2014/main" val="10000"/>
                  </a:ext>
                </a:extLst>
              </a:tr>
              <a:tr h="494453">
                <a:tc>
                  <a:txBody>
                    <a:bodyPr/>
                    <a:lstStyle/>
                    <a:p>
                      <a:endParaRPr lang="en-US" sz="1600"/>
                    </a:p>
                  </a:txBody>
                  <a:tcPr marL="129444" marR="129444" marT="60960" marB="60960"/>
                </a:tc>
                <a:tc>
                  <a:txBody>
                    <a:bodyPr/>
                    <a:lstStyle/>
                    <a:p>
                      <a:pPr algn="ctr"/>
                      <a:r>
                        <a:rPr lang="en-US" sz="1600" dirty="0">
                          <a:solidFill>
                            <a:schemeClr val="bg1"/>
                          </a:solidFill>
                        </a:rPr>
                        <a:t>01</a:t>
                      </a:r>
                    </a:p>
                  </a:txBody>
                  <a:tcPr marL="129444" marR="129444" marT="60960" marB="60960" anchor="ctr">
                    <a:lnB w="12700" cap="flat" cmpd="sng" algn="ctr">
                      <a:solidFill>
                        <a:prstClr val="white"/>
                      </a:solidFill>
                      <a:prstDash val="dot"/>
                      <a:round/>
                      <a:headEnd type="none" w="med" len="med"/>
                      <a:tailEnd type="none" w="med" len="med"/>
                    </a:lnB>
                  </a:tcPr>
                </a:tc>
                <a:tc>
                  <a:txBody>
                    <a:bodyPr/>
                    <a:lstStyle/>
                    <a:p>
                      <a:endParaRPr lang="en-US" sz="1600" dirty="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Self-Awareness</a:t>
                      </a:r>
                    </a:p>
                  </a:txBody>
                  <a:tcPr marL="129444" marR="129444" marT="60960" marB="60960" anchor="ctr">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a:solidFill>
                          <a:schemeClr val="tx1"/>
                        </a:solidFill>
                      </a:endParaRPr>
                    </a:p>
                  </a:txBody>
                  <a:tcPr marL="129444" marR="129444" marT="60960" marB="60960" anchor="ctr"/>
                </a:tc>
                <a:tc>
                  <a:txBody>
                    <a:bodyPr/>
                    <a:lstStyle/>
                    <a:p>
                      <a:r>
                        <a:rPr lang="en-US" sz="1600" dirty="0">
                          <a:solidFill>
                            <a:srgbClr val="0073BF"/>
                          </a:solidFill>
                        </a:rPr>
                        <a:t>01</a:t>
                      </a:r>
                    </a:p>
                  </a:txBody>
                  <a:tcPr marL="129444" marR="129444" marT="60960" marB="60960" anchor="ctr">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1"/>
                  </a:ext>
                </a:extLst>
              </a:tr>
              <a:tr h="494453">
                <a:tc>
                  <a:txBody>
                    <a:bodyPr/>
                    <a:lstStyle/>
                    <a:p>
                      <a:endParaRPr lang="en-US" sz="1600"/>
                    </a:p>
                  </a:txBody>
                  <a:tcPr marL="129444" marR="129444" marT="60960" marB="60960"/>
                </a:tc>
                <a:tc>
                  <a:txBody>
                    <a:bodyPr/>
                    <a:lstStyle/>
                    <a:p>
                      <a:pPr algn="ctr"/>
                      <a:r>
                        <a:rPr lang="en-US" sz="1600" dirty="0">
                          <a:solidFill>
                            <a:schemeClr val="bg1"/>
                          </a:solidFill>
                        </a:rPr>
                        <a:t>02</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dirty="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Professional Integrity</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a:solidFill>
                          <a:schemeClr val="tx1"/>
                        </a:solidFill>
                      </a:endParaRPr>
                    </a:p>
                  </a:txBody>
                  <a:tcPr marL="129444" marR="129444" marT="60960" marB="60960" anchor="ctr"/>
                </a:tc>
                <a:tc>
                  <a:txBody>
                    <a:bodyPr/>
                    <a:lstStyle/>
                    <a:p>
                      <a:r>
                        <a:rPr lang="en-US" sz="1600" dirty="0">
                          <a:solidFill>
                            <a:srgbClr val="0073BF"/>
                          </a:solidFill>
                        </a:rPr>
                        <a:t>02</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2"/>
                  </a:ext>
                </a:extLst>
              </a:tr>
              <a:tr h="494453">
                <a:tc>
                  <a:txBody>
                    <a:bodyPr/>
                    <a:lstStyle/>
                    <a:p>
                      <a:endParaRPr lang="en-US" sz="1600"/>
                    </a:p>
                  </a:txBody>
                  <a:tcPr marL="129444" marR="129444" marT="60960" marB="60960"/>
                </a:tc>
                <a:tc>
                  <a:txBody>
                    <a:bodyPr/>
                    <a:lstStyle/>
                    <a:p>
                      <a:pPr algn="ctr"/>
                      <a:r>
                        <a:rPr lang="en-US" sz="1600" dirty="0">
                          <a:solidFill>
                            <a:schemeClr val="bg1"/>
                          </a:solidFill>
                        </a:rPr>
                        <a:t>03</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Leadership In The Entry Level</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a:solidFill>
                          <a:schemeClr val="tx1"/>
                        </a:solidFill>
                      </a:endParaRPr>
                    </a:p>
                  </a:txBody>
                  <a:tcPr marL="129444" marR="129444" marT="60960" marB="60960" anchor="ctr"/>
                </a:tc>
                <a:tc>
                  <a:txBody>
                    <a:bodyPr/>
                    <a:lstStyle/>
                    <a:p>
                      <a:r>
                        <a:rPr lang="en-US" sz="1600" dirty="0">
                          <a:solidFill>
                            <a:srgbClr val="0073BF"/>
                          </a:solidFill>
                        </a:rPr>
                        <a:t>03</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3"/>
                  </a:ext>
                </a:extLst>
              </a:tr>
              <a:tr h="494453">
                <a:tc>
                  <a:txBody>
                    <a:bodyPr/>
                    <a:lstStyle/>
                    <a:p>
                      <a:endParaRPr lang="en-US" sz="1600"/>
                    </a:p>
                  </a:txBody>
                  <a:tcPr marL="129444" marR="129444" marT="60960" marB="60960"/>
                </a:tc>
                <a:tc>
                  <a:txBody>
                    <a:bodyPr/>
                    <a:lstStyle/>
                    <a:p>
                      <a:pPr algn="ctr"/>
                      <a:r>
                        <a:rPr lang="en-US" sz="1600" dirty="0">
                          <a:solidFill>
                            <a:schemeClr val="bg1"/>
                          </a:solidFill>
                        </a:rPr>
                        <a:t>04</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Trust, Accountability &amp; Reliability</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dirty="0">
                        <a:solidFill>
                          <a:schemeClr val="tx1"/>
                        </a:solidFill>
                      </a:endParaRPr>
                    </a:p>
                  </a:txBody>
                  <a:tcPr marL="129444" marR="129444" marT="60960" marB="60960" anchor="ctr"/>
                </a:tc>
                <a:tc>
                  <a:txBody>
                    <a:bodyPr/>
                    <a:lstStyle/>
                    <a:p>
                      <a:r>
                        <a:rPr lang="en-US" sz="1600" dirty="0">
                          <a:solidFill>
                            <a:srgbClr val="0073BF"/>
                          </a:solidFill>
                        </a:rPr>
                        <a:t>04</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4"/>
                  </a:ext>
                </a:extLst>
              </a:tr>
              <a:tr h="494453">
                <a:tc>
                  <a:txBody>
                    <a:bodyPr/>
                    <a:lstStyle/>
                    <a:p>
                      <a:endParaRPr lang="en-US" sz="1600"/>
                    </a:p>
                  </a:txBody>
                  <a:tcPr marL="129444" marR="129444" marT="60960" marB="60960"/>
                </a:tc>
                <a:tc>
                  <a:txBody>
                    <a:bodyPr/>
                    <a:lstStyle/>
                    <a:p>
                      <a:pPr algn="ctr"/>
                      <a:r>
                        <a:rPr lang="en-US" sz="1600" dirty="0">
                          <a:solidFill>
                            <a:schemeClr val="bg1"/>
                          </a:solidFill>
                        </a:rPr>
                        <a:t>05</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The Value of Questions</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dirty="0">
                        <a:solidFill>
                          <a:schemeClr val="tx1"/>
                        </a:solidFill>
                      </a:endParaRPr>
                    </a:p>
                  </a:txBody>
                  <a:tcPr marL="129444" marR="129444" marT="60960" marB="60960" anchor="ctr"/>
                </a:tc>
                <a:tc>
                  <a:txBody>
                    <a:bodyPr/>
                    <a:lstStyle/>
                    <a:p>
                      <a:r>
                        <a:rPr lang="en-US" sz="1600" dirty="0">
                          <a:solidFill>
                            <a:srgbClr val="0073BF"/>
                          </a:solidFill>
                        </a:rPr>
                        <a:t>05</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5"/>
                  </a:ext>
                </a:extLst>
              </a:tr>
              <a:tr h="494453">
                <a:tc>
                  <a:txBody>
                    <a:bodyPr/>
                    <a:lstStyle/>
                    <a:p>
                      <a:endParaRPr lang="en-US" sz="1600"/>
                    </a:p>
                  </a:txBody>
                  <a:tcPr marL="129444" marR="129444" marT="60960" marB="60960"/>
                </a:tc>
                <a:tc>
                  <a:txBody>
                    <a:bodyPr/>
                    <a:lstStyle/>
                    <a:p>
                      <a:pPr algn="ctr"/>
                      <a:r>
                        <a:rPr lang="en-US" sz="1600" dirty="0">
                          <a:solidFill>
                            <a:schemeClr val="bg1"/>
                          </a:solidFill>
                        </a:rPr>
                        <a:t>06</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Owning Mistakes</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a:solidFill>
                          <a:schemeClr val="tx1"/>
                        </a:solidFill>
                      </a:endParaRPr>
                    </a:p>
                  </a:txBody>
                  <a:tcPr marL="129444" marR="129444" marT="60960" marB="60960" anchor="ctr"/>
                </a:tc>
                <a:tc>
                  <a:txBody>
                    <a:bodyPr/>
                    <a:lstStyle/>
                    <a:p>
                      <a:r>
                        <a:rPr lang="en-US" sz="1600" dirty="0">
                          <a:solidFill>
                            <a:srgbClr val="0073BF"/>
                          </a:solidFill>
                        </a:rPr>
                        <a:t>06</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6"/>
                  </a:ext>
                </a:extLst>
              </a:tr>
              <a:tr h="494453">
                <a:tc>
                  <a:txBody>
                    <a:bodyPr/>
                    <a:lstStyle/>
                    <a:p>
                      <a:endParaRPr lang="en-US" sz="1600"/>
                    </a:p>
                  </a:txBody>
                  <a:tcPr marL="129444" marR="129444" marT="60960" marB="60960"/>
                </a:tc>
                <a:tc>
                  <a:txBody>
                    <a:bodyPr/>
                    <a:lstStyle/>
                    <a:p>
                      <a:pPr algn="ctr"/>
                      <a:r>
                        <a:rPr lang="en-US" sz="1600" dirty="0">
                          <a:solidFill>
                            <a:schemeClr val="bg1"/>
                          </a:solidFill>
                        </a:rPr>
                        <a:t>07</a:t>
                      </a:r>
                    </a:p>
                  </a:txBody>
                  <a:tcPr marL="129444" marR="129444" marT="60960" marB="60960" anchor="ctr">
                    <a:lnT w="12700" cap="flat" cmpd="sng" algn="ctr">
                      <a:solidFill>
                        <a:prstClr val="white"/>
                      </a:solidFill>
                      <a:prstDash val="dot"/>
                      <a:round/>
                      <a:headEnd type="none" w="med" len="med"/>
                      <a:tailEnd type="none" w="med" len="med"/>
                    </a:lnT>
                    <a:lnB w="12700" cap="flat" cmpd="sng" algn="ctr">
                      <a:solidFill>
                        <a:prstClr val="white"/>
                      </a:solidFill>
                      <a:prstDash val="dot"/>
                      <a:round/>
                      <a:headEnd type="none" w="med" len="med"/>
                      <a:tailEnd type="none" w="med" len="med"/>
                    </a:lnB>
                  </a:tcPr>
                </a:tc>
                <a:tc>
                  <a:txBody>
                    <a:bodyPr/>
                    <a:lstStyle/>
                    <a:p>
                      <a:endParaRPr lang="en-US" sz="160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Resilience In The Face of Challenges</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tc>
                  <a:txBody>
                    <a:bodyPr/>
                    <a:lstStyle/>
                    <a:p>
                      <a:endParaRPr lang="en-US" sz="1600" dirty="0">
                        <a:solidFill>
                          <a:schemeClr val="tx1"/>
                        </a:solidFill>
                      </a:endParaRPr>
                    </a:p>
                  </a:txBody>
                  <a:tcPr marL="129444" marR="129444" marT="60960" marB="60960" anchor="ctr"/>
                </a:tc>
                <a:tc>
                  <a:txBody>
                    <a:bodyPr/>
                    <a:lstStyle/>
                    <a:p>
                      <a:r>
                        <a:rPr lang="en-US" sz="1600" dirty="0">
                          <a:solidFill>
                            <a:srgbClr val="0073BF"/>
                          </a:solidFill>
                        </a:rPr>
                        <a:t>07</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lnB w="12700" cap="flat" cmpd="sng" algn="ctr">
                      <a:solidFill>
                        <a:prstClr val="black">
                          <a:lumMod val="50000"/>
                          <a:lumOff val="50000"/>
                        </a:prstClr>
                      </a:solidFill>
                      <a:prstDash val="dot"/>
                      <a:round/>
                      <a:headEnd type="none" w="med" len="med"/>
                      <a:tailEnd type="none" w="med" len="med"/>
                    </a:lnB>
                  </a:tcPr>
                </a:tc>
                <a:extLst>
                  <a:ext uri="{0D108BD9-81ED-4DB2-BD59-A6C34878D82A}">
                    <a16:rowId xmlns:a16="http://schemas.microsoft.com/office/drawing/2014/main" val="10007"/>
                  </a:ext>
                </a:extLst>
              </a:tr>
              <a:tr h="494453">
                <a:tc>
                  <a:txBody>
                    <a:bodyPr/>
                    <a:lstStyle/>
                    <a:p>
                      <a:endParaRPr lang="en-US" sz="1600"/>
                    </a:p>
                  </a:txBody>
                  <a:tcPr marL="129444" marR="129444" marT="60960" marB="60960"/>
                </a:tc>
                <a:tc>
                  <a:txBody>
                    <a:bodyPr/>
                    <a:lstStyle/>
                    <a:p>
                      <a:pPr algn="ctr"/>
                      <a:r>
                        <a:rPr lang="en-US" sz="1600" dirty="0">
                          <a:solidFill>
                            <a:schemeClr val="bg1"/>
                          </a:solidFill>
                        </a:rPr>
                        <a:t>08</a:t>
                      </a:r>
                    </a:p>
                  </a:txBody>
                  <a:tcPr marL="129444" marR="129444" marT="60960" marB="60960" anchor="ctr">
                    <a:lnT w="12700" cap="flat" cmpd="sng" algn="ctr">
                      <a:solidFill>
                        <a:prstClr val="white"/>
                      </a:solidFill>
                      <a:prstDash val="dot"/>
                      <a:round/>
                      <a:headEnd type="none" w="med" len="med"/>
                      <a:tailEnd type="none" w="med" len="med"/>
                    </a:lnT>
                  </a:tcPr>
                </a:tc>
                <a:tc>
                  <a:txBody>
                    <a:bodyPr/>
                    <a:lstStyle/>
                    <a:p>
                      <a:endParaRPr lang="en-US" sz="1600" dirty="0"/>
                    </a:p>
                  </a:txBody>
                  <a:tcPr marL="129444" marR="129444" marT="60960" marB="6096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cs typeface="Avenir Light"/>
                        </a:rPr>
                        <a:t>Utilizing Your Strengths</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tcPr>
                </a:tc>
                <a:tc>
                  <a:txBody>
                    <a:bodyPr/>
                    <a:lstStyle/>
                    <a:p>
                      <a:endParaRPr lang="en-US" sz="1600">
                        <a:solidFill>
                          <a:schemeClr val="tx1"/>
                        </a:solidFill>
                      </a:endParaRPr>
                    </a:p>
                  </a:txBody>
                  <a:tcPr marL="129444" marR="129444" marT="60960" marB="60960" anchor="ctr"/>
                </a:tc>
                <a:tc>
                  <a:txBody>
                    <a:bodyPr/>
                    <a:lstStyle/>
                    <a:p>
                      <a:r>
                        <a:rPr lang="en-US" sz="1600" dirty="0">
                          <a:solidFill>
                            <a:srgbClr val="0073BF"/>
                          </a:solidFill>
                        </a:rPr>
                        <a:t>08</a:t>
                      </a:r>
                    </a:p>
                  </a:txBody>
                  <a:tcPr marL="129444" marR="129444" marT="60960" marB="60960" anchor="ctr">
                    <a:lnT w="12700" cap="flat" cmpd="sng" algn="ctr">
                      <a:solidFill>
                        <a:prstClr val="black">
                          <a:lumMod val="50000"/>
                          <a:lumOff val="50000"/>
                        </a:prstClr>
                      </a:solidFill>
                      <a:prstDash val="dot"/>
                      <a:round/>
                      <a:headEnd type="none" w="med" len="med"/>
                      <a:tailEnd type="none" w="med" len="med"/>
                    </a:lnT>
                  </a:tcPr>
                </a:tc>
                <a:extLst>
                  <a:ext uri="{0D108BD9-81ED-4DB2-BD59-A6C34878D82A}">
                    <a16:rowId xmlns:a16="http://schemas.microsoft.com/office/drawing/2014/main" val="10008"/>
                  </a:ext>
                </a:extLst>
              </a:tr>
              <a:tr h="223520">
                <a:tc>
                  <a:txBody>
                    <a:bodyPr/>
                    <a:lstStyle/>
                    <a:p>
                      <a:endParaRPr lang="en-US" sz="700" dirty="0"/>
                    </a:p>
                  </a:txBody>
                  <a:tcPr marL="129444" marR="129444" marT="60960" marB="60960"/>
                </a:tc>
                <a:tc>
                  <a:txBody>
                    <a:bodyPr/>
                    <a:lstStyle/>
                    <a:p>
                      <a:endParaRPr lang="en-US" sz="700" dirty="0"/>
                    </a:p>
                  </a:txBody>
                  <a:tcPr marL="129444" marR="129444" marT="60960" marB="60960"/>
                </a:tc>
                <a:tc>
                  <a:txBody>
                    <a:bodyPr/>
                    <a:lstStyle/>
                    <a:p>
                      <a:endParaRPr lang="en-US" sz="700"/>
                    </a:p>
                  </a:txBody>
                  <a:tcPr marL="129444" marR="129444" marT="60960" marB="60960"/>
                </a:tc>
                <a:tc>
                  <a:txBody>
                    <a:bodyPr/>
                    <a:lstStyle/>
                    <a:p>
                      <a:endParaRPr lang="en-US" sz="700" dirty="0">
                        <a:latin typeface="+mn-lt"/>
                      </a:endParaRPr>
                    </a:p>
                  </a:txBody>
                  <a:tcPr marL="129444" marR="129444" marT="60960" marB="60960"/>
                </a:tc>
                <a:tc>
                  <a:txBody>
                    <a:bodyPr/>
                    <a:lstStyle/>
                    <a:p>
                      <a:endParaRPr lang="en-US" sz="700" dirty="0"/>
                    </a:p>
                  </a:txBody>
                  <a:tcPr marL="129444" marR="129444" marT="60960" marB="60960"/>
                </a:tc>
                <a:tc>
                  <a:txBody>
                    <a:bodyPr/>
                    <a:lstStyle/>
                    <a:p>
                      <a:endParaRPr lang="en-US" sz="700" dirty="0"/>
                    </a:p>
                  </a:txBody>
                  <a:tcPr marL="129444" marR="129444" marT="60960" marB="60960"/>
                </a:tc>
                <a:extLst>
                  <a:ext uri="{0D108BD9-81ED-4DB2-BD59-A6C34878D82A}">
                    <a16:rowId xmlns:a16="http://schemas.microsoft.com/office/drawing/2014/main" val="10009"/>
                  </a:ext>
                </a:extLst>
              </a:tr>
            </a:tbl>
          </a:graphicData>
        </a:graphic>
      </p:graphicFrame>
      <p:sp>
        <p:nvSpPr>
          <p:cNvPr id="11" name="Title 1"/>
          <p:cNvSpPr txBox="1">
            <a:spLocks/>
          </p:cNvSpPr>
          <p:nvPr/>
        </p:nvSpPr>
        <p:spPr>
          <a:xfrm>
            <a:off x="609600" y="348420"/>
            <a:ext cx="5099051" cy="3740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400" dirty="0">
                <a:solidFill>
                  <a:schemeClr val="bg1"/>
                </a:solidFill>
                <a:cs typeface="Avenir Black"/>
              </a:rPr>
              <a:t>CONTENT </a:t>
            </a:r>
            <a:r>
              <a:rPr lang="en-US" sz="2400" dirty="0">
                <a:solidFill>
                  <a:schemeClr val="bg1"/>
                </a:solidFill>
                <a:cs typeface="Avenir Light"/>
              </a:rPr>
              <a:t>AT GLANCE</a:t>
            </a:r>
          </a:p>
        </p:txBody>
      </p:sp>
      <p:cxnSp>
        <p:nvCxnSpPr>
          <p:cNvPr id="13" name="Straight Connector 12"/>
          <p:cNvCxnSpPr/>
          <p:nvPr/>
        </p:nvCxnSpPr>
        <p:spPr>
          <a:xfrm>
            <a:off x="609601" y="780375"/>
            <a:ext cx="4430284" cy="0"/>
          </a:xfrm>
          <a:prstGeom prst="line">
            <a:avLst/>
          </a:prstGeom>
          <a:ln>
            <a:solidFill>
              <a:srgbClr val="0073BF"/>
            </a:solidFill>
          </a:ln>
          <a:effectLst/>
        </p:spPr>
        <p:style>
          <a:lnRef idx="2">
            <a:schemeClr val="accent1"/>
          </a:lnRef>
          <a:fillRef idx="0">
            <a:schemeClr val="accent1"/>
          </a:fillRef>
          <a:effectRef idx="1">
            <a:schemeClr val="accent1"/>
          </a:effectRef>
          <a:fontRef idx="minor">
            <a:schemeClr val="tx1"/>
          </a:fontRef>
        </p:style>
      </p:cxnSp>
      <p:sp>
        <p:nvSpPr>
          <p:cNvPr id="2" name="Slide Number Placeholder 1">
            <a:extLst>
              <a:ext uri="{FF2B5EF4-FFF2-40B4-BE49-F238E27FC236}">
                <a16:creationId xmlns:a16="http://schemas.microsoft.com/office/drawing/2014/main" id="{A53F6DEE-66FF-456D-BB56-131039930028}"/>
              </a:ext>
            </a:extLst>
          </p:cNvPr>
          <p:cNvSpPr>
            <a:spLocks noGrp="1"/>
          </p:cNvSpPr>
          <p:nvPr>
            <p:ph type="sldNum" sz="quarter" idx="12"/>
          </p:nvPr>
        </p:nvSpPr>
        <p:spPr/>
        <p:txBody>
          <a:bodyPr/>
          <a:lstStyle/>
          <a:p>
            <a:fld id="{07498877-FAF1-8644-AEDA-BD536F4A9B70}" type="slidenum">
              <a:rPr lang="en-US" smtClean="0"/>
              <a:t>4</a:t>
            </a:fld>
            <a:endParaRPr lang="en-US"/>
          </a:p>
        </p:txBody>
      </p:sp>
    </p:spTree>
    <p:extLst>
      <p:ext uri="{BB962C8B-B14F-4D97-AF65-F5344CB8AC3E}">
        <p14:creationId xmlns:p14="http://schemas.microsoft.com/office/powerpoint/2010/main" val="3937356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entagon 2"/>
          <p:cNvSpPr/>
          <p:nvPr/>
        </p:nvSpPr>
        <p:spPr>
          <a:xfrm>
            <a:off x="1781333" y="2175952"/>
            <a:ext cx="787920" cy="387962"/>
          </a:xfrm>
          <a:prstGeom prst="homePlate">
            <a:avLst>
              <a:gd name="adj" fmla="val 32814"/>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4" name="Pentagon 3"/>
          <p:cNvSpPr/>
          <p:nvPr/>
        </p:nvSpPr>
        <p:spPr>
          <a:xfrm>
            <a:off x="1601925" y="2175952"/>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5" name="Subtitle 2"/>
          <p:cNvSpPr txBox="1">
            <a:spLocks/>
          </p:cNvSpPr>
          <p:nvPr/>
        </p:nvSpPr>
        <p:spPr>
          <a:xfrm>
            <a:off x="1647222" y="2195001"/>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01.</a:t>
            </a:r>
          </a:p>
        </p:txBody>
      </p:sp>
      <p:sp>
        <p:nvSpPr>
          <p:cNvPr id="6" name="TextBox 5"/>
          <p:cNvSpPr txBox="1"/>
          <p:nvPr/>
        </p:nvSpPr>
        <p:spPr>
          <a:xfrm>
            <a:off x="1469261" y="2614266"/>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 </a:t>
            </a:r>
            <a:endParaRPr lang="en-US" sz="1400" b="1" dirty="0">
              <a:solidFill>
                <a:schemeClr val="tx1">
                  <a:lumMod val="85000"/>
                  <a:lumOff val="15000"/>
                </a:schemeClr>
              </a:solidFill>
              <a:cs typeface="Avenir Light"/>
            </a:endParaRPr>
          </a:p>
        </p:txBody>
      </p:sp>
      <p:sp>
        <p:nvSpPr>
          <p:cNvPr id="8" name="Pentagon 7"/>
          <p:cNvSpPr/>
          <p:nvPr/>
        </p:nvSpPr>
        <p:spPr>
          <a:xfrm>
            <a:off x="8364531" y="2132276"/>
            <a:ext cx="787920" cy="387962"/>
          </a:xfrm>
          <a:prstGeom prst="homePlate">
            <a:avLst>
              <a:gd name="adj" fmla="val 32814"/>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cs typeface="Avenir Light"/>
            </a:endParaRPr>
          </a:p>
        </p:txBody>
      </p:sp>
      <p:sp>
        <p:nvSpPr>
          <p:cNvPr id="9" name="Pentagon 8"/>
          <p:cNvSpPr/>
          <p:nvPr/>
        </p:nvSpPr>
        <p:spPr>
          <a:xfrm>
            <a:off x="8185123" y="2132276"/>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cs typeface="Avenir Light"/>
            </a:endParaRPr>
          </a:p>
        </p:txBody>
      </p:sp>
      <p:sp>
        <p:nvSpPr>
          <p:cNvPr id="10" name="Subtitle 2"/>
          <p:cNvSpPr txBox="1">
            <a:spLocks/>
          </p:cNvSpPr>
          <p:nvPr/>
        </p:nvSpPr>
        <p:spPr>
          <a:xfrm>
            <a:off x="8230420" y="2151325"/>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03.</a:t>
            </a:r>
          </a:p>
        </p:txBody>
      </p:sp>
      <p:sp>
        <p:nvSpPr>
          <p:cNvPr id="11" name="TextBox 10"/>
          <p:cNvSpPr txBox="1"/>
          <p:nvPr/>
        </p:nvSpPr>
        <p:spPr>
          <a:xfrm>
            <a:off x="8052459" y="2614267"/>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 </a:t>
            </a:r>
            <a:endParaRPr lang="en-US" sz="1400" b="1" dirty="0">
              <a:solidFill>
                <a:schemeClr val="tx1">
                  <a:lumMod val="85000"/>
                  <a:lumOff val="15000"/>
                </a:schemeClr>
              </a:solidFill>
              <a:cs typeface="Avenir Light"/>
            </a:endParaRPr>
          </a:p>
        </p:txBody>
      </p:sp>
      <p:sp>
        <p:nvSpPr>
          <p:cNvPr id="13" name="Pentagon 12"/>
          <p:cNvSpPr/>
          <p:nvPr/>
        </p:nvSpPr>
        <p:spPr>
          <a:xfrm>
            <a:off x="5004158" y="2132276"/>
            <a:ext cx="787920" cy="387962"/>
          </a:xfrm>
          <a:prstGeom prst="homePlate">
            <a:avLst>
              <a:gd name="adj" fmla="val 32814"/>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14" name="Pentagon 13"/>
          <p:cNvSpPr/>
          <p:nvPr/>
        </p:nvSpPr>
        <p:spPr>
          <a:xfrm>
            <a:off x="4824750" y="2132276"/>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15" name="Subtitle 2"/>
          <p:cNvSpPr txBox="1">
            <a:spLocks/>
          </p:cNvSpPr>
          <p:nvPr/>
        </p:nvSpPr>
        <p:spPr>
          <a:xfrm>
            <a:off x="4870047" y="2151325"/>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02.</a:t>
            </a:r>
          </a:p>
        </p:txBody>
      </p:sp>
      <p:sp>
        <p:nvSpPr>
          <p:cNvPr id="16" name="TextBox 15"/>
          <p:cNvSpPr txBox="1"/>
          <p:nvPr/>
        </p:nvSpPr>
        <p:spPr>
          <a:xfrm>
            <a:off x="4692086" y="2614266"/>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 </a:t>
            </a:r>
            <a:endParaRPr lang="en-US" sz="1400" b="1" dirty="0">
              <a:solidFill>
                <a:schemeClr val="tx1">
                  <a:lumMod val="85000"/>
                  <a:lumOff val="15000"/>
                </a:schemeClr>
              </a:solidFill>
              <a:cs typeface="Avenir Light"/>
            </a:endParaRPr>
          </a:p>
        </p:txBody>
      </p:sp>
      <p:sp>
        <p:nvSpPr>
          <p:cNvPr id="21" name="TextBox 20"/>
          <p:cNvSpPr txBox="1"/>
          <p:nvPr/>
        </p:nvSpPr>
        <p:spPr>
          <a:xfrm>
            <a:off x="1469065" y="4566228"/>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 </a:t>
            </a:r>
            <a:endParaRPr lang="en-US" sz="1400" b="1" dirty="0">
              <a:solidFill>
                <a:schemeClr val="tx1">
                  <a:lumMod val="85000"/>
                  <a:lumOff val="15000"/>
                </a:schemeClr>
              </a:solidFill>
              <a:cs typeface="Avenir Light"/>
            </a:endParaRPr>
          </a:p>
        </p:txBody>
      </p:sp>
      <p:sp>
        <p:nvSpPr>
          <p:cNvPr id="26" name="TextBox 25"/>
          <p:cNvSpPr txBox="1"/>
          <p:nvPr/>
        </p:nvSpPr>
        <p:spPr>
          <a:xfrm>
            <a:off x="4687209" y="4566228"/>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 </a:t>
            </a:r>
            <a:endParaRPr lang="en-US" sz="1400" b="1" dirty="0">
              <a:solidFill>
                <a:schemeClr val="tx1">
                  <a:lumMod val="85000"/>
                  <a:lumOff val="15000"/>
                </a:schemeClr>
              </a:solidFill>
              <a:cs typeface="Avenir Light"/>
            </a:endParaRPr>
          </a:p>
        </p:txBody>
      </p:sp>
      <p:sp>
        <p:nvSpPr>
          <p:cNvPr id="18" name="Pentagon 17"/>
          <p:cNvSpPr/>
          <p:nvPr/>
        </p:nvSpPr>
        <p:spPr>
          <a:xfrm>
            <a:off x="1781137" y="4084236"/>
            <a:ext cx="787920" cy="387962"/>
          </a:xfrm>
          <a:prstGeom prst="homePlate">
            <a:avLst>
              <a:gd name="adj" fmla="val 3281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19" name="Pentagon 18"/>
          <p:cNvSpPr/>
          <p:nvPr/>
        </p:nvSpPr>
        <p:spPr>
          <a:xfrm>
            <a:off x="1601729" y="4084236"/>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20" name="Subtitle 2"/>
          <p:cNvSpPr txBox="1">
            <a:spLocks/>
          </p:cNvSpPr>
          <p:nvPr/>
        </p:nvSpPr>
        <p:spPr>
          <a:xfrm>
            <a:off x="1647026" y="4103285"/>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04.</a:t>
            </a:r>
          </a:p>
        </p:txBody>
      </p:sp>
      <p:sp>
        <p:nvSpPr>
          <p:cNvPr id="23" name="Pentagon 22"/>
          <p:cNvSpPr/>
          <p:nvPr/>
        </p:nvSpPr>
        <p:spPr>
          <a:xfrm>
            <a:off x="4999281" y="4084236"/>
            <a:ext cx="787920" cy="387962"/>
          </a:xfrm>
          <a:prstGeom prst="homePlate">
            <a:avLst>
              <a:gd name="adj" fmla="val 3281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24" name="Pentagon 23"/>
          <p:cNvSpPr/>
          <p:nvPr/>
        </p:nvSpPr>
        <p:spPr>
          <a:xfrm>
            <a:off x="4819873" y="4084236"/>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25" name="Subtitle 2"/>
          <p:cNvSpPr txBox="1">
            <a:spLocks/>
          </p:cNvSpPr>
          <p:nvPr/>
        </p:nvSpPr>
        <p:spPr>
          <a:xfrm>
            <a:off x="4865170" y="4103285"/>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05.</a:t>
            </a:r>
          </a:p>
        </p:txBody>
      </p:sp>
      <p:sp>
        <p:nvSpPr>
          <p:cNvPr id="28" name="Pentagon 27"/>
          <p:cNvSpPr/>
          <p:nvPr/>
        </p:nvSpPr>
        <p:spPr>
          <a:xfrm>
            <a:off x="8364531" y="4084236"/>
            <a:ext cx="787920" cy="387962"/>
          </a:xfrm>
          <a:prstGeom prst="homePlate">
            <a:avLst>
              <a:gd name="adj" fmla="val 3281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29" name="Pentagon 28"/>
          <p:cNvSpPr/>
          <p:nvPr/>
        </p:nvSpPr>
        <p:spPr>
          <a:xfrm>
            <a:off x="8185123" y="4084236"/>
            <a:ext cx="754823" cy="38796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cs typeface="Avenir Light"/>
            </a:endParaRPr>
          </a:p>
        </p:txBody>
      </p:sp>
      <p:sp>
        <p:nvSpPr>
          <p:cNvPr id="30" name="Subtitle 2"/>
          <p:cNvSpPr txBox="1">
            <a:spLocks/>
          </p:cNvSpPr>
          <p:nvPr/>
        </p:nvSpPr>
        <p:spPr>
          <a:xfrm>
            <a:off x="8230420" y="4103285"/>
            <a:ext cx="690108" cy="39332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solidFill>
                  <a:schemeClr val="bg1"/>
                </a:solidFill>
                <a:ea typeface="Franchise" pitchFamily="49" charset="0"/>
                <a:cs typeface="Avenir Light"/>
              </a:rPr>
              <a:t>06.</a:t>
            </a:r>
          </a:p>
        </p:txBody>
      </p:sp>
      <p:sp>
        <p:nvSpPr>
          <p:cNvPr id="31" name="TextBox 30"/>
          <p:cNvSpPr txBox="1"/>
          <p:nvPr/>
        </p:nvSpPr>
        <p:spPr>
          <a:xfrm>
            <a:off x="8052459" y="4566228"/>
            <a:ext cx="2670479" cy="738664"/>
          </a:xfrm>
          <a:prstGeom prst="rect">
            <a:avLst/>
          </a:prstGeom>
          <a:noFill/>
        </p:spPr>
        <p:txBody>
          <a:bodyPr wrap="square" rtlCol="0">
            <a:spAutoFit/>
          </a:bodyPr>
          <a:lstStyle/>
          <a:p>
            <a:r>
              <a:rPr lang="en-US" sz="1400" dirty="0">
                <a:solidFill>
                  <a:schemeClr val="tx1">
                    <a:lumMod val="85000"/>
                    <a:lumOff val="15000"/>
                  </a:schemeClr>
                </a:solidFill>
                <a:cs typeface="Avenir Light"/>
              </a:rPr>
              <a:t>Contrary to popular belief, Lorem Ipsum is not simply random text..</a:t>
            </a:r>
            <a:endParaRPr lang="en-US" sz="1400" b="1" dirty="0">
              <a:solidFill>
                <a:schemeClr val="tx1">
                  <a:lumMod val="85000"/>
                  <a:lumOff val="15000"/>
                </a:schemeClr>
              </a:solidFill>
              <a:cs typeface="Avenir Light"/>
            </a:endParaRPr>
          </a:p>
        </p:txBody>
      </p:sp>
      <p:sp>
        <p:nvSpPr>
          <p:cNvPr id="35" name="Title 34">
            <a:extLst>
              <a:ext uri="{FF2B5EF4-FFF2-40B4-BE49-F238E27FC236}">
                <a16:creationId xmlns:a16="http://schemas.microsoft.com/office/drawing/2014/main" id="{1DD5D7A4-2C7C-4DF9-BFB8-EEC1D20C0FCB}"/>
              </a:ext>
            </a:extLst>
          </p:cNvPr>
          <p:cNvSpPr>
            <a:spLocks noGrp="1"/>
          </p:cNvSpPr>
          <p:nvPr>
            <p:ph type="title"/>
          </p:nvPr>
        </p:nvSpPr>
        <p:spPr/>
        <p:txBody>
          <a:bodyPr/>
          <a:lstStyle/>
          <a:p>
            <a:r>
              <a:rPr lang="en-US" dirty="0"/>
              <a:t>Presentation agenda</a:t>
            </a:r>
          </a:p>
        </p:txBody>
      </p:sp>
      <p:sp>
        <p:nvSpPr>
          <p:cNvPr id="36" name="Slide Number Placeholder 35">
            <a:extLst>
              <a:ext uri="{FF2B5EF4-FFF2-40B4-BE49-F238E27FC236}">
                <a16:creationId xmlns:a16="http://schemas.microsoft.com/office/drawing/2014/main" id="{B17BBF4D-A063-49FC-9252-63430FFCE3A3}"/>
              </a:ext>
            </a:extLst>
          </p:cNvPr>
          <p:cNvSpPr>
            <a:spLocks noGrp="1"/>
          </p:cNvSpPr>
          <p:nvPr>
            <p:ph type="sldNum" sz="quarter" idx="12"/>
          </p:nvPr>
        </p:nvSpPr>
        <p:spPr/>
        <p:txBody>
          <a:bodyPr/>
          <a:lstStyle/>
          <a:p>
            <a:fld id="{07498877-FAF1-8644-AEDA-BD536F4A9B70}" type="slidenum">
              <a:rPr lang="en-US" smtClean="0"/>
              <a:t>5</a:t>
            </a:fld>
            <a:endParaRPr lang="en-US"/>
          </a:p>
        </p:txBody>
      </p:sp>
    </p:spTree>
    <p:extLst>
      <p:ext uri="{BB962C8B-B14F-4D97-AF65-F5344CB8AC3E}">
        <p14:creationId xmlns:p14="http://schemas.microsoft.com/office/powerpoint/2010/main" val="3888887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3F101A-5A98-4E7B-8E0C-86534DBC443C}"/>
              </a:ext>
            </a:extLst>
          </p:cNvPr>
          <p:cNvPicPr>
            <a:picLocks noChangeAspect="1"/>
          </p:cNvPicPr>
          <p:nvPr/>
        </p:nvPicPr>
        <p:blipFill>
          <a:blip r:embed="rId2" cstate="email">
            <a:alphaModFix amt="70000"/>
            <a:extLst>
              <a:ext uri="{28A0092B-C50C-407E-A947-70E740481C1C}">
                <a14:useLocalDpi xmlns:a14="http://schemas.microsoft.com/office/drawing/2010/main"/>
              </a:ext>
            </a:extLst>
          </a:blip>
          <a:stretch>
            <a:fillRect/>
          </a:stretch>
        </p:blipFill>
        <p:spPr>
          <a:xfrm>
            <a:off x="391835" y="-4225"/>
            <a:ext cx="10287000" cy="6862226"/>
          </a:xfrm>
          <a:prstGeom prst="rect">
            <a:avLst/>
          </a:prstGeom>
        </p:spPr>
      </p:pic>
      <p:sp>
        <p:nvSpPr>
          <p:cNvPr id="15" name="Rectangle 14">
            <a:extLst>
              <a:ext uri="{FF2B5EF4-FFF2-40B4-BE49-F238E27FC236}">
                <a16:creationId xmlns:a16="http://schemas.microsoft.com/office/drawing/2014/main" id="{A5BE2C75-AA50-49CC-9C5F-AA1FEC8166D2}"/>
              </a:ext>
            </a:extLst>
          </p:cNvPr>
          <p:cNvSpPr/>
          <p:nvPr/>
        </p:nvSpPr>
        <p:spPr>
          <a:xfrm flipH="1">
            <a:off x="2067951" y="1"/>
            <a:ext cx="8610883" cy="6858000"/>
          </a:xfrm>
          <a:prstGeom prst="rect">
            <a:avLst/>
          </a:prstGeom>
          <a:gradFill flip="none" rotWithShape="1">
            <a:gsLst>
              <a:gs pos="0">
                <a:schemeClr val="bg1">
                  <a:alpha val="0"/>
                </a:schemeClr>
              </a:gs>
              <a:gs pos="58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48642" y="1470095"/>
            <a:ext cx="3671668" cy="2179595"/>
          </a:xfrm>
        </p:spPr>
        <p:txBody>
          <a:bodyPr>
            <a:normAutofit fontScale="90000"/>
          </a:bodyPr>
          <a:lstStyle/>
          <a:p>
            <a:pPr algn="r"/>
            <a:r>
              <a:rPr lang="en-US" sz="4000" dirty="0">
                <a:solidFill>
                  <a:schemeClr val="tx1"/>
                </a:solidFill>
              </a:rPr>
              <a:t>Short description about our company</a:t>
            </a:r>
          </a:p>
        </p:txBody>
      </p:sp>
      <p:sp>
        <p:nvSpPr>
          <p:cNvPr id="3" name="Slide Number Placeholder 2"/>
          <p:cNvSpPr>
            <a:spLocks noGrp="1"/>
          </p:cNvSpPr>
          <p:nvPr>
            <p:ph type="sldNum" sz="quarter" idx="12"/>
          </p:nvPr>
        </p:nvSpPr>
        <p:spPr/>
        <p:txBody>
          <a:bodyPr/>
          <a:lstStyle/>
          <a:p>
            <a:fld id="{07498877-FAF1-8644-AEDA-BD536F4A9B70}" type="slidenum">
              <a:rPr lang="en-US" smtClean="0"/>
              <a:t>6</a:t>
            </a:fld>
            <a:endParaRPr lang="en-US"/>
          </a:p>
        </p:txBody>
      </p:sp>
      <p:sp>
        <p:nvSpPr>
          <p:cNvPr id="4" name="TextBox 3"/>
          <p:cNvSpPr txBox="1"/>
          <p:nvPr/>
        </p:nvSpPr>
        <p:spPr>
          <a:xfrm>
            <a:off x="5500912" y="2175722"/>
            <a:ext cx="3338287" cy="307777"/>
          </a:xfrm>
          <a:prstGeom prst="rect">
            <a:avLst/>
          </a:prstGeom>
          <a:noFill/>
        </p:spPr>
        <p:txBody>
          <a:bodyPr wrap="square" rtlCol="0">
            <a:spAutoFit/>
          </a:bodyPr>
          <a:lstStyle/>
          <a:p>
            <a:r>
              <a:rPr lang="en-US" sz="1400" b="1" dirty="0">
                <a:solidFill>
                  <a:srgbClr val="0073BF"/>
                </a:solidFill>
              </a:rPr>
              <a:t>President and Chief Executive Officer</a:t>
            </a:r>
            <a:endParaRPr lang="en-US" sz="1400" b="1" dirty="0">
              <a:solidFill>
                <a:srgbClr val="0073BF"/>
              </a:solidFill>
              <a:latin typeface="+mj-lt"/>
              <a:ea typeface="Montserrat Thin" charset="0"/>
              <a:cs typeface="Montserrat Thin" charset="0"/>
            </a:endParaRPr>
          </a:p>
        </p:txBody>
      </p:sp>
      <p:sp>
        <p:nvSpPr>
          <p:cNvPr id="5" name="TextBox 4"/>
          <p:cNvSpPr txBox="1"/>
          <p:nvPr/>
        </p:nvSpPr>
        <p:spPr>
          <a:xfrm>
            <a:off x="5557153" y="1470095"/>
            <a:ext cx="5672659" cy="480131"/>
          </a:xfrm>
          <a:prstGeom prst="rect">
            <a:avLst/>
          </a:prstGeom>
          <a:noFill/>
        </p:spPr>
        <p:txBody>
          <a:bodyPr wrap="square" rtlCol="0">
            <a:spAutoFit/>
          </a:bodyPr>
          <a:lstStyle/>
          <a:p>
            <a:pPr>
              <a:lnSpc>
                <a:spcPct val="90000"/>
              </a:lnSpc>
            </a:pPr>
            <a:r>
              <a:rPr lang="en-US" sz="2800" dirty="0">
                <a:ea typeface="Lato Heavy" charset="0"/>
                <a:cs typeface="Lato Heavy" charset="0"/>
              </a:rPr>
              <a:t>Welcome from </a:t>
            </a:r>
            <a:r>
              <a:rPr lang="en-US" sz="2800" b="1" dirty="0">
                <a:latin typeface="+mj-lt"/>
                <a:ea typeface="Lato Heavy" charset="0"/>
                <a:cs typeface="Lato Heavy" charset="0"/>
              </a:rPr>
              <a:t>Our Chief</a:t>
            </a:r>
          </a:p>
        </p:txBody>
      </p:sp>
      <p:sp>
        <p:nvSpPr>
          <p:cNvPr id="6" name="TextBox 5"/>
          <p:cNvSpPr txBox="1"/>
          <p:nvPr/>
        </p:nvSpPr>
        <p:spPr>
          <a:xfrm>
            <a:off x="5500913" y="2845037"/>
            <a:ext cx="5852885" cy="2679019"/>
          </a:xfrm>
          <a:prstGeom prst="rect">
            <a:avLst/>
          </a:prstGeom>
          <a:noFill/>
        </p:spPr>
        <p:txBody>
          <a:bodyPr wrap="square" rtlCol="0">
            <a:noAutofit/>
          </a:bodyPr>
          <a:lstStyle/>
          <a:p>
            <a:pPr algn="just">
              <a:lnSpc>
                <a:spcPct val="120000"/>
              </a:lnSpc>
            </a:pPr>
            <a:r>
              <a:rPr lang="en-US" sz="1200" dirty="0" err="1">
                <a:latin typeface="Raleway Light" panose="020B0403030101060003" pitchFamily="34" charset="0"/>
                <a:ea typeface="Lato" charset="0"/>
                <a:cs typeface="Lato" charset="0"/>
              </a:rPr>
              <a:t>Vivamus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sollicitudin</a:t>
            </a:r>
            <a:r>
              <a:rPr lang="en-US" sz="1200" dirty="0">
                <a:latin typeface="Raleway Light" panose="020B0403030101060003" pitchFamily="34" charset="0"/>
                <a:ea typeface="Lato" charset="0"/>
                <a:cs typeface="Lato" charset="0"/>
              </a:rPr>
              <a:t> ac nisi non </a:t>
            </a:r>
            <a:r>
              <a:rPr lang="en-US" sz="1200" dirty="0" err="1">
                <a:latin typeface="Raleway Light" panose="020B0403030101060003" pitchFamily="34" charset="0"/>
                <a:ea typeface="Lato" charset="0"/>
                <a:cs typeface="Lato" charset="0"/>
              </a:rPr>
              <a:t>molestie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Aenean</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cursus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nisl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volutpat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vulputate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commodo</a:t>
            </a:r>
            <a:r>
              <a:rPr lang="en-US" sz="1200" dirty="0">
                <a:latin typeface="Raleway Light" panose="020B0403030101060003" pitchFamily="34" charset="0"/>
                <a:ea typeface="Lato" charset="0"/>
                <a:cs typeface="Lato" charset="0"/>
              </a:rPr>
              <a:t>, ex lacus </a:t>
            </a:r>
            <a:r>
              <a:rPr lang="en-US" sz="1200" dirty="0" err="1">
                <a:latin typeface="Raleway Light" panose="020B0403030101060003" pitchFamily="34" charset="0"/>
                <a:ea typeface="Lato" charset="0"/>
                <a:cs typeface="Lato" charset="0"/>
              </a:rPr>
              <a:t>maximus</a:t>
            </a:r>
            <a:r>
              <a:rPr lang="en-US" sz="1200" dirty="0">
                <a:latin typeface="Raleway Light" panose="020B0403030101060003" pitchFamily="34" charset="0"/>
                <a:ea typeface="Lato" charset="0"/>
                <a:cs typeface="Lato" charset="0"/>
              </a:rPr>
              <a:t> dolor, et </a:t>
            </a:r>
            <a:r>
              <a:rPr lang="en-US" sz="1200" dirty="0" err="1">
                <a:latin typeface="Raleway Light" panose="020B0403030101060003" pitchFamily="34" charset="0"/>
                <a:ea typeface="Lato" charset="0"/>
                <a:cs typeface="Lato" charset="0"/>
              </a:rPr>
              <a:t>hendrerit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odio</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velit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eget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augue</a:t>
            </a:r>
            <a:r>
              <a:rPr lang="en-US" sz="1200" dirty="0">
                <a:latin typeface="Raleway Light" panose="020B0403030101060003" pitchFamily="34" charset="0"/>
                <a:ea typeface="Lato" charset="0"/>
                <a:cs typeface="Lato" charset="0"/>
              </a:rPr>
              <a:t>. Integer </a:t>
            </a:r>
            <a:r>
              <a:rPr lang="en-US" sz="1200" dirty="0" err="1">
                <a:latin typeface="Raleway Light" panose="020B0403030101060003" pitchFamily="34" charset="0"/>
                <a:ea typeface="Lato" charset="0"/>
                <a:cs typeface="Lato" charset="0"/>
              </a:rPr>
              <a:t>vel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lacinia</a:t>
            </a:r>
            <a:r>
              <a:rPr lang="en-US" sz="1200" dirty="0">
                <a:latin typeface="Raleway Light" panose="020B0403030101060003" pitchFamily="34" charset="0"/>
                <a:ea typeface="Lato" charset="0"/>
                <a:cs typeface="Lato" charset="0"/>
              </a:rPr>
              <a:t> lacus, </a:t>
            </a:r>
            <a:r>
              <a:rPr lang="en-US" sz="1200" dirty="0" err="1">
                <a:latin typeface="Raleway Light" panose="020B0403030101060003" pitchFamily="34" charset="0"/>
                <a:ea typeface="Lato" charset="0"/>
                <a:cs typeface="Lato" charset="0"/>
              </a:rPr>
              <a:t>ut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auctor</a:t>
            </a:r>
            <a:r>
              <a:rPr lang="en-US" sz="1200" dirty="0">
                <a:latin typeface="Raleway Light" panose="020B0403030101060003" pitchFamily="34" charset="0"/>
                <a:ea typeface="Lato" charset="0"/>
                <a:cs typeface="Lato" charset="0"/>
              </a:rPr>
              <a:t> ante.. </a:t>
            </a:r>
            <a:r>
              <a:rPr lang="en-US" sz="1200" dirty="0" err="1">
                <a:latin typeface="Raleway Light" panose="020B0403030101060003" pitchFamily="34" charset="0"/>
                <a:ea typeface="Lato" charset="0"/>
                <a:cs typeface="Lato" charset="0"/>
              </a:rPr>
              <a:t>Vivamus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sollicitudin</a:t>
            </a:r>
            <a:r>
              <a:rPr lang="en-US" sz="1200" dirty="0">
                <a:latin typeface="Raleway Light" panose="020B0403030101060003" pitchFamily="34" charset="0"/>
                <a:ea typeface="Lato" charset="0"/>
                <a:cs typeface="Lato" charset="0"/>
              </a:rPr>
              <a:t> ac nisi non </a:t>
            </a:r>
            <a:r>
              <a:rPr lang="en-US" sz="1200" dirty="0" err="1">
                <a:latin typeface="Raleway Light" panose="020B0403030101060003" pitchFamily="34" charset="0"/>
                <a:ea typeface="Lato" charset="0"/>
                <a:cs typeface="Lato" charset="0"/>
              </a:rPr>
              <a:t>molestie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Aenean</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cursus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nisl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volutpat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vulputate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commodo</a:t>
            </a:r>
            <a:r>
              <a:rPr lang="en-US" sz="1200" dirty="0">
                <a:latin typeface="Raleway Light" panose="020B0403030101060003" pitchFamily="34" charset="0"/>
                <a:ea typeface="Lato" charset="0"/>
                <a:cs typeface="Lato" charset="0"/>
              </a:rPr>
              <a:t>, ex lacus </a:t>
            </a:r>
            <a:r>
              <a:rPr lang="en-US" sz="1200" dirty="0" err="1">
                <a:latin typeface="Raleway Light" panose="020B0403030101060003" pitchFamily="34" charset="0"/>
                <a:ea typeface="Lato" charset="0"/>
                <a:cs typeface="Lato" charset="0"/>
              </a:rPr>
              <a:t>maximus</a:t>
            </a:r>
            <a:r>
              <a:rPr lang="en-US" sz="1200" dirty="0">
                <a:latin typeface="Raleway Light" panose="020B0403030101060003" pitchFamily="34" charset="0"/>
                <a:ea typeface="Lato" charset="0"/>
                <a:cs typeface="Lato" charset="0"/>
              </a:rPr>
              <a:t> dolor, et </a:t>
            </a:r>
            <a:r>
              <a:rPr lang="en-US" sz="1200" dirty="0" err="1">
                <a:latin typeface="Raleway Light" panose="020B0403030101060003" pitchFamily="34" charset="0"/>
                <a:ea typeface="Lato" charset="0"/>
                <a:cs typeface="Lato" charset="0"/>
              </a:rPr>
              <a:t>hendrerit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odio</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velit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eget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augue</a:t>
            </a:r>
            <a:r>
              <a:rPr lang="en-US" sz="1200" dirty="0">
                <a:latin typeface="Raleway Light" panose="020B0403030101060003" pitchFamily="34" charset="0"/>
                <a:ea typeface="Lato" charset="0"/>
                <a:cs typeface="Lato" charset="0"/>
              </a:rPr>
              <a:t>. Integer </a:t>
            </a:r>
            <a:r>
              <a:rPr lang="en-US" sz="1200" dirty="0" err="1">
                <a:latin typeface="Raleway Light" panose="020B0403030101060003" pitchFamily="34" charset="0"/>
                <a:ea typeface="Lato" charset="0"/>
                <a:cs typeface="Lato" charset="0"/>
              </a:rPr>
              <a:t>vel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lacinia</a:t>
            </a:r>
            <a:r>
              <a:rPr lang="en-US" sz="1200" dirty="0">
                <a:latin typeface="Raleway Light" panose="020B0403030101060003" pitchFamily="34" charset="0"/>
                <a:ea typeface="Lato" charset="0"/>
                <a:cs typeface="Lato" charset="0"/>
              </a:rPr>
              <a:t> lacus, </a:t>
            </a:r>
            <a:r>
              <a:rPr lang="en-US" sz="1200" dirty="0" err="1">
                <a:latin typeface="Raleway Light" panose="020B0403030101060003" pitchFamily="34" charset="0"/>
                <a:ea typeface="Lato" charset="0"/>
                <a:cs typeface="Lato" charset="0"/>
              </a:rPr>
              <a:t>ut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auctor</a:t>
            </a:r>
            <a:r>
              <a:rPr lang="en-US" sz="1200" dirty="0">
                <a:latin typeface="Raleway Light" panose="020B0403030101060003" pitchFamily="34" charset="0"/>
                <a:ea typeface="Lato" charset="0"/>
                <a:cs typeface="Lato" charset="0"/>
              </a:rPr>
              <a:t> ante.</a:t>
            </a:r>
          </a:p>
          <a:p>
            <a:pPr algn="just">
              <a:lnSpc>
                <a:spcPct val="120000"/>
              </a:lnSpc>
            </a:pPr>
            <a:endParaRPr lang="en-US" sz="1200" dirty="0">
              <a:latin typeface="Raleway Light" panose="020B0403030101060003" pitchFamily="34" charset="0"/>
              <a:ea typeface="Lato" charset="0"/>
              <a:cs typeface="Lato" charset="0"/>
            </a:endParaRPr>
          </a:p>
          <a:p>
            <a:pPr algn="just">
              <a:lnSpc>
                <a:spcPct val="120000"/>
              </a:lnSpc>
            </a:pPr>
            <a:r>
              <a:rPr lang="en-US" sz="1200" dirty="0" err="1">
                <a:latin typeface="Raleway Light" panose="020B0403030101060003" pitchFamily="34" charset="0"/>
                <a:ea typeface="Lato" charset="0"/>
                <a:cs typeface="Lato" charset="0"/>
              </a:rPr>
              <a:t>Lorem</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ipsum</a:t>
            </a:r>
            <a:r>
              <a:rPr lang="en-US" sz="1200" dirty="0">
                <a:latin typeface="Raleway Light" panose="020B0403030101060003" pitchFamily="34" charset="0"/>
                <a:ea typeface="Lato" charset="0"/>
                <a:cs typeface="Lato" charset="0"/>
              </a:rPr>
              <a:t> dolor sit </a:t>
            </a:r>
            <a:r>
              <a:rPr lang="en-US" sz="1200" dirty="0" err="1">
                <a:latin typeface="Raleway Light" panose="020B0403030101060003" pitchFamily="34" charset="0"/>
                <a:ea typeface="Lato" charset="0"/>
                <a:cs typeface="Lato" charset="0"/>
              </a:rPr>
              <a:t>amet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consectetur</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adipiscing</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elit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Aenean</a:t>
            </a:r>
            <a:r>
              <a:rPr lang="en-US" sz="1200" dirty="0">
                <a:latin typeface="Raleway Light" panose="020B0403030101060003" pitchFamily="34" charset="0"/>
                <a:ea typeface="Lato" charset="0"/>
                <a:cs typeface="Lato" charset="0"/>
              </a:rPr>
              <a:t> id </a:t>
            </a:r>
            <a:r>
              <a:rPr lang="en-US" sz="1200" dirty="0" err="1">
                <a:latin typeface="Raleway Light" panose="020B0403030101060003" pitchFamily="34" charset="0"/>
                <a:ea typeface="Lato" charset="0"/>
                <a:cs typeface="Lato" charset="0"/>
              </a:rPr>
              <a:t>lectus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vel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erat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luctus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viverra</a:t>
            </a:r>
            <a:r>
              <a:rPr lang="en-US" sz="1200" dirty="0">
                <a:latin typeface="Raleway Light" panose="020B0403030101060003" pitchFamily="34" charset="0"/>
                <a:ea typeface="Lato" charset="0"/>
                <a:cs typeface="Lato" charset="0"/>
              </a:rPr>
              <a:t> sit </a:t>
            </a:r>
            <a:r>
              <a:rPr lang="en-US" sz="1200" dirty="0" err="1">
                <a:latin typeface="Raleway Light" panose="020B0403030101060003" pitchFamily="34" charset="0"/>
                <a:ea typeface="Lato" charset="0"/>
                <a:cs typeface="Lato" charset="0"/>
              </a:rPr>
              <a:t>amet</a:t>
            </a:r>
            <a:r>
              <a:rPr lang="en-US" sz="1200" dirty="0">
                <a:latin typeface="Raleway Light" panose="020B0403030101060003" pitchFamily="34" charset="0"/>
                <a:ea typeface="Lato" charset="0"/>
                <a:cs typeface="Lato" charset="0"/>
              </a:rPr>
              <a:t> in diam. </a:t>
            </a:r>
            <a:r>
              <a:rPr lang="en-US" sz="1200" dirty="0" err="1">
                <a:latin typeface="Raleway Light" panose="020B0403030101060003" pitchFamily="34" charset="0"/>
                <a:ea typeface="Lato" charset="0"/>
                <a:cs typeface="Lato" charset="0"/>
              </a:rPr>
              <a:t>Phasellus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ut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augue</a:t>
            </a:r>
            <a:r>
              <a:rPr lang="en-US" sz="1200" dirty="0">
                <a:latin typeface="Raleway Light" panose="020B0403030101060003" pitchFamily="34" charset="0"/>
                <a:ea typeface="Lato" charset="0"/>
                <a:cs typeface="Lato" charset="0"/>
              </a:rPr>
              <a:t> vitae </a:t>
            </a:r>
            <a:r>
              <a:rPr lang="en-US" sz="1200" dirty="0" err="1">
                <a:latin typeface="Raleway Light" panose="020B0403030101060003" pitchFamily="34" charset="0"/>
                <a:ea typeface="Lato" charset="0"/>
                <a:cs typeface="Lato" charset="0"/>
              </a:rPr>
              <a:t>orci</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lobortis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fringilla</a:t>
            </a:r>
            <a:r>
              <a:rPr lang="en-US" sz="1200" dirty="0">
                <a:latin typeface="Raleway Light" panose="020B0403030101060003" pitchFamily="34" charset="0"/>
                <a:ea typeface="Lato" charset="0"/>
                <a:cs typeface="Lato" charset="0"/>
              </a:rPr>
              <a:t>. Integer </a:t>
            </a:r>
            <a:r>
              <a:rPr lang="en-US" sz="1200" dirty="0" err="1">
                <a:latin typeface="Raleway Light" panose="020B0403030101060003" pitchFamily="34" charset="0"/>
                <a:ea typeface="Lato" charset="0"/>
                <a:cs typeface="Lato" charset="0"/>
              </a:rPr>
              <a:t>quis</a:t>
            </a:r>
            <a:r>
              <a:rPr lang="en-US" sz="1200" dirty="0">
                <a:latin typeface="Raleway Light" panose="020B0403030101060003" pitchFamily="34" charset="0"/>
                <a:ea typeface="Lato" charset="0"/>
                <a:cs typeface="Lato" charset="0"/>
              </a:rPr>
              <a:t> nisi </a:t>
            </a:r>
            <a:r>
              <a:rPr lang="en-US" sz="1200" dirty="0" err="1">
                <a:latin typeface="Raleway Light" panose="020B0403030101060003" pitchFamily="34" charset="0"/>
                <a:ea typeface="Lato" charset="0"/>
                <a:cs typeface="Lato" charset="0"/>
              </a:rPr>
              <a:t>nisl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Vivamus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sollicitudin</a:t>
            </a:r>
            <a:r>
              <a:rPr lang="en-US" sz="1200" dirty="0">
                <a:latin typeface="Raleway Light" panose="020B0403030101060003" pitchFamily="34" charset="0"/>
                <a:ea typeface="Lato" charset="0"/>
                <a:cs typeface="Lato" charset="0"/>
              </a:rPr>
              <a:t> ac nisi non </a:t>
            </a:r>
            <a:r>
              <a:rPr lang="en-US" sz="1200" dirty="0" err="1">
                <a:latin typeface="Raleway Light" panose="020B0403030101060003" pitchFamily="34" charset="0"/>
                <a:ea typeface="Lato" charset="0"/>
                <a:cs typeface="Lato" charset="0"/>
              </a:rPr>
              <a:t>molestie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Aenean</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cursus</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nisl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volutpat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vulputate</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commodo</a:t>
            </a:r>
            <a:r>
              <a:rPr lang="en-US" sz="1200" dirty="0">
                <a:latin typeface="Raleway Light" panose="020B0403030101060003" pitchFamily="34" charset="0"/>
                <a:ea typeface="Lato" charset="0"/>
                <a:cs typeface="Lato" charset="0"/>
              </a:rPr>
              <a:t>, ex lacus </a:t>
            </a:r>
            <a:r>
              <a:rPr lang="en-US" sz="1200" dirty="0" err="1">
                <a:latin typeface="Raleway Light" panose="020B0403030101060003" pitchFamily="34" charset="0"/>
                <a:ea typeface="Lato" charset="0"/>
                <a:cs typeface="Lato" charset="0"/>
              </a:rPr>
              <a:t>maximus</a:t>
            </a:r>
            <a:r>
              <a:rPr lang="en-US" sz="1200" dirty="0">
                <a:latin typeface="Raleway Light" panose="020B0403030101060003" pitchFamily="34" charset="0"/>
                <a:ea typeface="Lato" charset="0"/>
                <a:cs typeface="Lato" charset="0"/>
              </a:rPr>
              <a:t> dolor, et </a:t>
            </a:r>
            <a:r>
              <a:rPr lang="en-US" sz="1200" dirty="0" err="1">
                <a:latin typeface="Raleway Light" panose="020B0403030101060003" pitchFamily="34" charset="0"/>
                <a:ea typeface="Lato" charset="0"/>
                <a:cs typeface="Lato" charset="0"/>
              </a:rPr>
              <a:t>hendrerit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odio</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velit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eget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augue</a:t>
            </a:r>
            <a:r>
              <a:rPr lang="en-US" sz="1200" dirty="0">
                <a:latin typeface="Raleway Light" panose="020B0403030101060003" pitchFamily="34" charset="0"/>
                <a:ea typeface="Lato" charset="0"/>
                <a:cs typeface="Lato" charset="0"/>
              </a:rPr>
              <a:t>. Integer </a:t>
            </a:r>
            <a:r>
              <a:rPr lang="en-US" sz="1200" dirty="0" err="1">
                <a:latin typeface="Raleway Light" panose="020B0403030101060003" pitchFamily="34" charset="0"/>
                <a:ea typeface="Lato" charset="0"/>
                <a:cs typeface="Lato" charset="0"/>
              </a:rPr>
              <a:t>vel</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lacinia</a:t>
            </a:r>
            <a:r>
              <a:rPr lang="en-US" sz="1200" dirty="0">
                <a:latin typeface="Raleway Light" panose="020B0403030101060003" pitchFamily="34" charset="0"/>
                <a:ea typeface="Lato" charset="0"/>
                <a:cs typeface="Lato" charset="0"/>
              </a:rPr>
              <a:t> lacus, </a:t>
            </a:r>
            <a:r>
              <a:rPr lang="en-US" sz="1200" dirty="0" err="1">
                <a:latin typeface="Raleway Light" panose="020B0403030101060003" pitchFamily="34" charset="0"/>
                <a:ea typeface="Lato" charset="0"/>
                <a:cs typeface="Lato" charset="0"/>
              </a:rPr>
              <a:t>ut</a:t>
            </a:r>
            <a:r>
              <a:rPr lang="en-US" sz="1200" dirty="0">
                <a:latin typeface="Raleway Light" panose="020B0403030101060003" pitchFamily="34" charset="0"/>
                <a:ea typeface="Lato" charset="0"/>
                <a:cs typeface="Lato" charset="0"/>
              </a:rPr>
              <a:t> </a:t>
            </a:r>
            <a:r>
              <a:rPr lang="en-US" sz="1200" dirty="0" err="1">
                <a:latin typeface="Raleway Light" panose="020B0403030101060003" pitchFamily="34" charset="0"/>
                <a:ea typeface="Lato" charset="0"/>
                <a:cs typeface="Lato" charset="0"/>
              </a:rPr>
              <a:t>auctor</a:t>
            </a:r>
            <a:r>
              <a:rPr lang="en-US" sz="1200" dirty="0">
                <a:latin typeface="Raleway Light" panose="020B0403030101060003" pitchFamily="34" charset="0"/>
                <a:ea typeface="Lato" charset="0"/>
                <a:cs typeface="Lato" charset="0"/>
              </a:rPr>
              <a:t> ante.</a:t>
            </a:r>
          </a:p>
        </p:txBody>
      </p:sp>
      <p:cxnSp>
        <p:nvCxnSpPr>
          <p:cNvPr id="7" name="Straight Connector 6"/>
          <p:cNvCxnSpPr>
            <a:cxnSpLocks/>
          </p:cNvCxnSpPr>
          <p:nvPr/>
        </p:nvCxnSpPr>
        <p:spPr>
          <a:xfrm flipV="1">
            <a:off x="5577539" y="2052168"/>
            <a:ext cx="5652273" cy="4226"/>
          </a:xfrm>
          <a:prstGeom prst="lin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6669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p:cNvSpPr/>
          <p:nvPr/>
        </p:nvSpPr>
        <p:spPr>
          <a:xfrm>
            <a:off x="2341027" y="3473969"/>
            <a:ext cx="7425825" cy="439732"/>
          </a:xfrm>
          <a:prstGeom prst="roundRect">
            <a:avLst>
              <a:gd name="adj" fmla="val 50000"/>
            </a:avLst>
          </a:prstGeom>
          <a:solidFill>
            <a:srgbClr val="007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VALUE PROPOSITION</a:t>
            </a:r>
          </a:p>
        </p:txBody>
      </p:sp>
      <p:sp>
        <p:nvSpPr>
          <p:cNvPr id="5" name="Title 4"/>
          <p:cNvSpPr>
            <a:spLocks noGrp="1"/>
          </p:cNvSpPr>
          <p:nvPr>
            <p:ph type="title"/>
          </p:nvPr>
        </p:nvSpPr>
        <p:spPr/>
        <p:txBody>
          <a:bodyPr>
            <a:normAutofit/>
          </a:bodyPr>
          <a:lstStyle/>
          <a:p>
            <a:r>
              <a:rPr lang="en-US" dirty="0"/>
              <a:t>About us</a:t>
            </a:r>
          </a:p>
        </p:txBody>
      </p:sp>
      <p:sp>
        <p:nvSpPr>
          <p:cNvPr id="4" name="Slide Number Placeholder 3"/>
          <p:cNvSpPr>
            <a:spLocks noGrp="1"/>
          </p:cNvSpPr>
          <p:nvPr>
            <p:ph type="sldNum" sz="quarter" idx="12"/>
          </p:nvPr>
        </p:nvSpPr>
        <p:spPr/>
        <p:txBody>
          <a:bodyPr/>
          <a:lstStyle/>
          <a:p>
            <a:fld id="{07498877-FAF1-8644-AEDA-BD536F4A9B70}" type="slidenum">
              <a:rPr lang="en-US" smtClean="0"/>
              <a:t>7</a:t>
            </a:fld>
            <a:endParaRPr lang="en-US"/>
          </a:p>
        </p:txBody>
      </p:sp>
      <p:sp>
        <p:nvSpPr>
          <p:cNvPr id="6" name="TextBox 5"/>
          <p:cNvSpPr txBox="1"/>
          <p:nvPr/>
        </p:nvSpPr>
        <p:spPr>
          <a:xfrm>
            <a:off x="2242930" y="1270547"/>
            <a:ext cx="7523922" cy="2068130"/>
          </a:xfrm>
          <a:prstGeom prst="rect">
            <a:avLst/>
          </a:prstGeom>
          <a:noFill/>
        </p:spPr>
        <p:txBody>
          <a:bodyPr wrap="square" rtlCol="0">
            <a:spAutoFit/>
          </a:bodyPr>
          <a:lstStyle/>
          <a:p>
            <a:pPr algn="just">
              <a:lnSpc>
                <a:spcPct val="120000"/>
              </a:lnSpc>
            </a:pPr>
            <a:r>
              <a:rPr lang="en-US" sz="1200" dirty="0" err="1">
                <a:solidFill>
                  <a:schemeClr val="tx1">
                    <a:lumMod val="75000"/>
                    <a:lumOff val="25000"/>
                  </a:schemeClr>
                </a:solidFill>
                <a:ea typeface="Lato Light" charset="0"/>
                <a:cs typeface="Lato Light" charset="0"/>
              </a:rPr>
              <a:t>Quisque</a:t>
            </a:r>
            <a:r>
              <a:rPr lang="en-US" sz="1200" dirty="0">
                <a:solidFill>
                  <a:schemeClr val="tx1">
                    <a:lumMod val="75000"/>
                    <a:lumOff val="25000"/>
                  </a:schemeClr>
                </a:solidFill>
                <a:ea typeface="Lato Light" charset="0"/>
                <a:cs typeface="Lato Light" charset="0"/>
              </a:rPr>
              <a:t> libero </a:t>
            </a:r>
            <a:r>
              <a:rPr lang="en-US" sz="1200" dirty="0" err="1">
                <a:solidFill>
                  <a:schemeClr val="tx1">
                    <a:lumMod val="75000"/>
                    <a:lumOff val="25000"/>
                  </a:schemeClr>
                </a:solidFill>
                <a:ea typeface="Lato Light" charset="0"/>
                <a:cs typeface="Lato Light" charset="0"/>
              </a:rPr>
              <a:t>purus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bibendum</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nec</a:t>
            </a:r>
            <a:r>
              <a:rPr lang="en-US" sz="1200" dirty="0">
                <a:solidFill>
                  <a:schemeClr val="tx1">
                    <a:lumMod val="75000"/>
                    <a:lumOff val="25000"/>
                  </a:schemeClr>
                </a:solidFill>
                <a:ea typeface="Lato Light" charset="0"/>
                <a:cs typeface="Lato Light" charset="0"/>
              </a:rPr>
              <a:t> quam sit </a:t>
            </a:r>
            <a:r>
              <a:rPr lang="en-US" sz="1200" dirty="0" err="1">
                <a:solidFill>
                  <a:schemeClr val="tx1">
                    <a:lumMod val="75000"/>
                    <a:lumOff val="25000"/>
                  </a:schemeClr>
                </a:solidFill>
                <a:ea typeface="Lato Light" charset="0"/>
                <a:cs typeface="Lato Light" charset="0"/>
              </a:rPr>
              <a:t>amet</a:t>
            </a:r>
            <a:r>
              <a:rPr lang="en-US" sz="1200" dirty="0">
                <a:solidFill>
                  <a:schemeClr val="tx1">
                    <a:lumMod val="75000"/>
                    <a:lumOff val="25000"/>
                  </a:schemeClr>
                </a:solidFill>
                <a:ea typeface="Lato Light" charset="0"/>
                <a:cs typeface="Lato Light" charset="0"/>
              </a:rPr>
              <a:t>, porta </a:t>
            </a:r>
            <a:r>
              <a:rPr lang="en-US" sz="1200" dirty="0" err="1">
                <a:solidFill>
                  <a:schemeClr val="tx1">
                    <a:lumMod val="75000"/>
                    <a:lumOff val="25000"/>
                  </a:schemeClr>
                </a:solidFill>
                <a:ea typeface="Lato Light" charset="0"/>
                <a:cs typeface="Lato Light" charset="0"/>
              </a:rPr>
              <a:t>interdum</a:t>
            </a:r>
            <a:r>
              <a:rPr lang="en-US" sz="1200" dirty="0">
                <a:solidFill>
                  <a:schemeClr val="tx1">
                    <a:lumMod val="75000"/>
                    <a:lumOff val="25000"/>
                  </a:schemeClr>
                </a:solidFill>
                <a:ea typeface="Lato Light" charset="0"/>
                <a:cs typeface="Lato Light" charset="0"/>
              </a:rPr>
              <a:t> ex. </a:t>
            </a:r>
            <a:r>
              <a:rPr lang="en-US" sz="1200" dirty="0" err="1">
                <a:solidFill>
                  <a:schemeClr val="tx1">
                    <a:lumMod val="75000"/>
                    <a:lumOff val="25000"/>
                  </a:schemeClr>
                </a:solidFill>
                <a:ea typeface="Lato Light" charset="0"/>
                <a:cs typeface="Lato Light" charset="0"/>
              </a:rPr>
              <a:t>Aliquam</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erat</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volutpat</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Quisque</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commodo</a:t>
            </a:r>
            <a:r>
              <a:rPr lang="en-US" sz="1200" dirty="0">
                <a:solidFill>
                  <a:schemeClr val="tx1">
                    <a:lumMod val="75000"/>
                    <a:lumOff val="25000"/>
                  </a:schemeClr>
                </a:solidFill>
                <a:ea typeface="Lato Light" charset="0"/>
                <a:cs typeface="Lato Light" charset="0"/>
              </a:rPr>
              <a:t> lacus </a:t>
            </a:r>
            <a:r>
              <a:rPr lang="en-US" sz="1200" dirty="0" err="1">
                <a:solidFill>
                  <a:schemeClr val="tx1">
                    <a:lumMod val="75000"/>
                    <a:lumOff val="25000"/>
                  </a:schemeClr>
                </a:solidFill>
                <a:ea typeface="Lato Light" charset="0"/>
                <a:cs typeface="Lato Light" charset="0"/>
              </a:rPr>
              <a:t>sed</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lectus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condimentum</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cursus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Praesent</a:t>
            </a:r>
            <a:r>
              <a:rPr lang="en-US" sz="1200" dirty="0">
                <a:solidFill>
                  <a:schemeClr val="tx1">
                    <a:lumMod val="75000"/>
                    <a:lumOff val="25000"/>
                  </a:schemeClr>
                </a:solidFill>
                <a:ea typeface="Lato Light" charset="0"/>
                <a:cs typeface="Lato Light" charset="0"/>
              </a:rPr>
              <a:t> a </a:t>
            </a:r>
            <a:r>
              <a:rPr lang="en-US" sz="1200" dirty="0" err="1">
                <a:solidFill>
                  <a:schemeClr val="tx1">
                    <a:lumMod val="75000"/>
                    <a:lumOff val="25000"/>
                  </a:schemeClr>
                </a:solidFill>
                <a:ea typeface="Lato Light" charset="0"/>
                <a:cs typeface="Lato Light" charset="0"/>
              </a:rPr>
              <a:t>diam</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neque</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Aenean</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ultricies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eu</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orci</a:t>
            </a:r>
            <a:r>
              <a:rPr lang="en-US" sz="1200" dirty="0">
                <a:solidFill>
                  <a:schemeClr val="tx1">
                    <a:lumMod val="75000"/>
                    <a:lumOff val="25000"/>
                  </a:schemeClr>
                </a:solidFill>
                <a:ea typeface="Lato Light" charset="0"/>
                <a:cs typeface="Lato Light" charset="0"/>
              </a:rPr>
              <a:t> id </a:t>
            </a:r>
            <a:r>
              <a:rPr lang="en-US" sz="1200" dirty="0" err="1">
                <a:solidFill>
                  <a:schemeClr val="tx1">
                    <a:lumMod val="75000"/>
                    <a:lumOff val="25000"/>
                  </a:schemeClr>
                </a:solidFill>
                <a:ea typeface="Lato Light" charset="0"/>
                <a:cs typeface="Lato Light" charset="0"/>
              </a:rPr>
              <a:t>euismod</a:t>
            </a:r>
            <a:r>
              <a:rPr lang="en-US" sz="1200" dirty="0">
                <a:solidFill>
                  <a:schemeClr val="tx1">
                    <a:lumMod val="75000"/>
                    <a:lumOff val="25000"/>
                  </a:schemeClr>
                </a:solidFill>
                <a:ea typeface="Lato Light" charset="0"/>
                <a:cs typeface="Lato Light" charset="0"/>
              </a:rPr>
              <a:t>. Integer </a:t>
            </a:r>
            <a:r>
              <a:rPr lang="en-US" sz="1200" dirty="0" err="1">
                <a:solidFill>
                  <a:schemeClr val="tx1">
                    <a:lumMod val="75000"/>
                    <a:lumOff val="25000"/>
                  </a:schemeClr>
                </a:solidFill>
                <a:ea typeface="Lato Light" charset="0"/>
                <a:cs typeface="Lato Light" charset="0"/>
              </a:rPr>
              <a:t>eleifend</a:t>
            </a:r>
            <a:r>
              <a:rPr lang="en-US" sz="1200" dirty="0">
                <a:solidFill>
                  <a:schemeClr val="tx1">
                    <a:lumMod val="75000"/>
                    <a:lumOff val="25000"/>
                  </a:schemeClr>
                </a:solidFill>
                <a:ea typeface="Lato Light" charset="0"/>
                <a:cs typeface="Lato Light" charset="0"/>
              </a:rPr>
              <a:t>, lacus </a:t>
            </a:r>
            <a:r>
              <a:rPr lang="en-US" sz="1200" dirty="0" err="1">
                <a:solidFill>
                  <a:schemeClr val="tx1">
                    <a:lumMod val="75000"/>
                    <a:lumOff val="25000"/>
                  </a:schemeClr>
                </a:solidFill>
                <a:ea typeface="Lato Light" charset="0"/>
                <a:cs typeface="Lato Light" charset="0"/>
              </a:rPr>
              <a:t>quis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tincidunt</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posuere</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nisl</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neque</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sodales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justo</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quis</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suscipit</a:t>
            </a:r>
            <a:r>
              <a:rPr lang="en-US" sz="1200" dirty="0">
                <a:solidFill>
                  <a:schemeClr val="tx1">
                    <a:lumMod val="75000"/>
                    <a:lumOff val="25000"/>
                  </a:schemeClr>
                </a:solidFill>
                <a:ea typeface="Lato Light" charset="0"/>
                <a:cs typeface="Lato Light" charset="0"/>
              </a:rPr>
              <a:t> libero </a:t>
            </a:r>
            <a:r>
              <a:rPr lang="en-US" sz="1200" dirty="0" err="1">
                <a:solidFill>
                  <a:schemeClr val="tx1">
                    <a:lumMod val="75000"/>
                    <a:lumOff val="25000"/>
                  </a:schemeClr>
                </a:solidFill>
                <a:ea typeface="Lato Light" charset="0"/>
                <a:cs typeface="Lato Light" charset="0"/>
              </a:rPr>
              <a:t>odio</a:t>
            </a:r>
            <a:r>
              <a:rPr lang="en-US" sz="1200" dirty="0">
                <a:solidFill>
                  <a:schemeClr val="tx1">
                    <a:lumMod val="75000"/>
                    <a:lumOff val="25000"/>
                  </a:schemeClr>
                </a:solidFill>
                <a:ea typeface="Lato Light" charset="0"/>
                <a:cs typeface="Lato Light" charset="0"/>
              </a:rPr>
              <a:t> </a:t>
            </a:r>
            <a:r>
              <a:rPr lang="en-US" sz="1200" dirty="0" err="1">
                <a:solidFill>
                  <a:schemeClr val="tx1">
                    <a:lumMod val="75000"/>
                    <a:lumOff val="25000"/>
                  </a:schemeClr>
                </a:solidFill>
                <a:ea typeface="Lato Light" charset="0"/>
                <a:cs typeface="Lato Light" charset="0"/>
              </a:rPr>
              <a:t>ut</a:t>
            </a:r>
            <a:r>
              <a:rPr lang="en-US" sz="1200" dirty="0">
                <a:solidFill>
                  <a:schemeClr val="tx1">
                    <a:lumMod val="75000"/>
                    <a:lumOff val="25000"/>
                  </a:schemeClr>
                </a:solidFill>
                <a:ea typeface="Lato Light" charset="0"/>
                <a:cs typeface="Lato Light" charset="0"/>
              </a:rPr>
              <a:t> quam</a:t>
            </a:r>
          </a:p>
          <a:p>
            <a:pPr algn="just">
              <a:lnSpc>
                <a:spcPct val="120000"/>
              </a:lnSpc>
            </a:pPr>
            <a:endParaRPr lang="en-US" sz="1200" dirty="0">
              <a:solidFill>
                <a:schemeClr val="tx1">
                  <a:lumMod val="75000"/>
                  <a:lumOff val="25000"/>
                </a:schemeClr>
              </a:solidFill>
              <a:ea typeface="Lato Light" charset="0"/>
              <a:cs typeface="Lato Light" charset="0"/>
            </a:endParaRPr>
          </a:p>
          <a:p>
            <a:pPr algn="just">
              <a:lnSpc>
                <a:spcPct val="120000"/>
              </a:lnSpc>
            </a:pPr>
            <a:r>
              <a:rPr lang="en-US" sz="1200" dirty="0">
                <a:solidFill>
                  <a:schemeClr val="tx1">
                    <a:lumMod val="75000"/>
                    <a:lumOff val="25000"/>
                  </a:schemeClr>
                </a:solidFill>
                <a:ea typeface="Lato Light" charset="0"/>
                <a:cs typeface="Lato Light" charset="0"/>
              </a:rPr>
              <a:t>Through our </a:t>
            </a:r>
            <a:r>
              <a:rPr lang="en-US" sz="1200" dirty="0">
                <a:solidFill>
                  <a:srgbClr val="00B0F0"/>
                </a:solidFill>
                <a:ea typeface="Lato Medium" charset="0"/>
                <a:cs typeface="Lato Medium" charset="0"/>
              </a:rPr>
              <a:t>operating companies, </a:t>
            </a:r>
            <a:r>
              <a:rPr lang="en-US" sz="1200" dirty="0">
                <a:solidFill>
                  <a:schemeClr val="tx1">
                    <a:lumMod val="75000"/>
                    <a:lumOff val="25000"/>
                  </a:schemeClr>
                </a:solidFill>
                <a:ea typeface="Lato Light" charset="0"/>
                <a:cs typeface="Lato Light" charset="0"/>
              </a:rPr>
              <a:t>U.S. Concrete serves major construction markets in the United States in two business segments: ready-mixed concrete and aggregate products. The Company provides its products and services from its operating companies in North and West Texas, Northern California, New Jersey, New York, Washington, D.C. and Oklahoma.</a:t>
            </a:r>
          </a:p>
        </p:txBody>
      </p:sp>
      <p:sp>
        <p:nvSpPr>
          <p:cNvPr id="8" name="Oval 7"/>
          <p:cNvSpPr>
            <a:spLocks noChangeAspect="1"/>
          </p:cNvSpPr>
          <p:nvPr/>
        </p:nvSpPr>
        <p:spPr>
          <a:xfrm>
            <a:off x="2773016" y="4167236"/>
            <a:ext cx="720000" cy="72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a:spLocks noChangeAspect="1"/>
          </p:cNvSpPr>
          <p:nvPr/>
        </p:nvSpPr>
        <p:spPr>
          <a:xfrm>
            <a:off x="4615068" y="4167236"/>
            <a:ext cx="720000" cy="72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a:spLocks noChangeAspect="1"/>
          </p:cNvSpPr>
          <p:nvPr/>
        </p:nvSpPr>
        <p:spPr>
          <a:xfrm>
            <a:off x="6457120" y="4167236"/>
            <a:ext cx="720000" cy="72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a:spLocks noChangeAspect="1"/>
          </p:cNvSpPr>
          <p:nvPr/>
        </p:nvSpPr>
        <p:spPr>
          <a:xfrm>
            <a:off x="8299172" y="4167236"/>
            <a:ext cx="720000" cy="72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501329" y="5121392"/>
            <a:ext cx="1298753" cy="338554"/>
          </a:xfrm>
          <a:prstGeom prst="rect">
            <a:avLst/>
          </a:prstGeom>
          <a:noFill/>
        </p:spPr>
        <p:txBody>
          <a:bodyPr wrap="none" rtlCol="0">
            <a:spAutoFit/>
          </a:bodyPr>
          <a:lstStyle/>
          <a:p>
            <a:pPr algn="ctr"/>
            <a:r>
              <a:rPr lang="en-US" sz="1600" dirty="0">
                <a:solidFill>
                  <a:schemeClr val="bg1">
                    <a:lumMod val="50000"/>
                  </a:schemeClr>
                </a:solidFill>
                <a:latin typeface="+mj-lt"/>
              </a:rPr>
              <a:t>The Subtitle</a:t>
            </a:r>
          </a:p>
        </p:txBody>
      </p:sp>
      <p:sp>
        <p:nvSpPr>
          <p:cNvPr id="13" name="TextBox 12"/>
          <p:cNvSpPr txBox="1"/>
          <p:nvPr/>
        </p:nvSpPr>
        <p:spPr>
          <a:xfrm>
            <a:off x="4070250" y="5121392"/>
            <a:ext cx="1827342" cy="338554"/>
          </a:xfrm>
          <a:prstGeom prst="rect">
            <a:avLst/>
          </a:prstGeom>
          <a:noFill/>
        </p:spPr>
        <p:txBody>
          <a:bodyPr wrap="square" rtlCol="0">
            <a:spAutoFit/>
          </a:bodyPr>
          <a:lstStyle/>
          <a:p>
            <a:pPr algn="ctr"/>
            <a:r>
              <a:rPr lang="en-US" sz="1600" dirty="0">
                <a:solidFill>
                  <a:schemeClr val="bg1">
                    <a:lumMod val="50000"/>
                  </a:schemeClr>
                </a:solidFill>
                <a:latin typeface="+mj-lt"/>
              </a:rPr>
              <a:t>The Subtitle</a:t>
            </a:r>
          </a:p>
        </p:txBody>
      </p:sp>
      <p:sp>
        <p:nvSpPr>
          <p:cNvPr id="14" name="TextBox 13"/>
          <p:cNvSpPr txBox="1"/>
          <p:nvPr/>
        </p:nvSpPr>
        <p:spPr>
          <a:xfrm>
            <a:off x="6106667" y="5121392"/>
            <a:ext cx="1420942" cy="338554"/>
          </a:xfrm>
          <a:prstGeom prst="rect">
            <a:avLst/>
          </a:prstGeom>
          <a:noFill/>
        </p:spPr>
        <p:txBody>
          <a:bodyPr wrap="square" rtlCol="0">
            <a:spAutoFit/>
          </a:bodyPr>
          <a:lstStyle/>
          <a:p>
            <a:pPr algn="ctr"/>
            <a:r>
              <a:rPr lang="en-US" sz="1600" dirty="0">
                <a:solidFill>
                  <a:schemeClr val="bg1">
                    <a:lumMod val="50000"/>
                  </a:schemeClr>
                </a:solidFill>
                <a:latin typeface="+mj-lt"/>
              </a:rPr>
              <a:t>The Subtitle</a:t>
            </a:r>
          </a:p>
        </p:txBody>
      </p:sp>
      <p:sp>
        <p:nvSpPr>
          <p:cNvPr id="15" name="TextBox 14"/>
          <p:cNvSpPr txBox="1"/>
          <p:nvPr/>
        </p:nvSpPr>
        <p:spPr>
          <a:xfrm>
            <a:off x="8000979" y="5121392"/>
            <a:ext cx="1298753" cy="338554"/>
          </a:xfrm>
          <a:prstGeom prst="rect">
            <a:avLst/>
          </a:prstGeom>
          <a:noFill/>
        </p:spPr>
        <p:txBody>
          <a:bodyPr wrap="none" rtlCol="0">
            <a:spAutoFit/>
          </a:bodyPr>
          <a:lstStyle/>
          <a:p>
            <a:pPr algn="ctr"/>
            <a:r>
              <a:rPr lang="en-US" sz="1600" dirty="0">
                <a:solidFill>
                  <a:schemeClr val="bg1">
                    <a:lumMod val="50000"/>
                  </a:schemeClr>
                </a:solidFill>
                <a:latin typeface="+mj-lt"/>
              </a:rPr>
              <a:t>The Subtitle</a:t>
            </a:r>
          </a:p>
        </p:txBody>
      </p:sp>
      <p:grpSp>
        <p:nvGrpSpPr>
          <p:cNvPr id="16" name="Group 85"/>
          <p:cNvGrpSpPr>
            <a:grpSpLocks noChangeAspect="1"/>
          </p:cNvGrpSpPr>
          <p:nvPr/>
        </p:nvGrpSpPr>
        <p:grpSpPr>
          <a:xfrm>
            <a:off x="2997572" y="4347236"/>
            <a:ext cx="270888" cy="360000"/>
            <a:chOff x="5575100" y="3734191"/>
            <a:chExt cx="315602" cy="419419"/>
          </a:xfrm>
          <a:solidFill>
            <a:schemeClr val="bg1"/>
          </a:solidFill>
        </p:grpSpPr>
        <p:sp>
          <p:nvSpPr>
            <p:cNvPr id="17"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8" name="Freeform 109"/>
            <p:cNvSpPr>
              <a:spLocks/>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sp>
        <p:nvSpPr>
          <p:cNvPr id="22" name="AutoShape 29"/>
          <p:cNvSpPr>
            <a:spLocks noChangeAspect="1"/>
          </p:cNvSpPr>
          <p:nvPr/>
        </p:nvSpPr>
        <p:spPr bwMode="auto">
          <a:xfrm>
            <a:off x="6638309" y="4365236"/>
            <a:ext cx="357622" cy="324000"/>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nvGrpSpPr>
          <p:cNvPr id="23" name="Group 22"/>
          <p:cNvGrpSpPr>
            <a:grpSpLocks noChangeAspect="1"/>
          </p:cNvGrpSpPr>
          <p:nvPr/>
        </p:nvGrpSpPr>
        <p:grpSpPr>
          <a:xfrm>
            <a:off x="4813068" y="4365236"/>
            <a:ext cx="324000" cy="324000"/>
            <a:chOff x="7275629" y="3045147"/>
            <a:chExt cx="464344" cy="464344"/>
          </a:xfrm>
          <a:solidFill>
            <a:schemeClr val="bg1"/>
          </a:solidFill>
        </p:grpSpPr>
        <p:sp>
          <p:nvSpPr>
            <p:cNvPr id="24"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5"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6"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27" name="AutoShape 59"/>
          <p:cNvSpPr>
            <a:spLocks noChangeAspect="1"/>
          </p:cNvSpPr>
          <p:nvPr/>
        </p:nvSpPr>
        <p:spPr bwMode="auto">
          <a:xfrm>
            <a:off x="8478865" y="4347236"/>
            <a:ext cx="360615" cy="3600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1415505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A41DFC-EFDC-4A9D-8DD1-0D984B45AB96}"/>
              </a:ext>
            </a:extLst>
          </p:cNvPr>
          <p:cNvPicPr>
            <a:picLocks noChangeAspect="1"/>
          </p:cNvPicPr>
          <p:nvPr/>
        </p:nvPicPr>
        <p:blipFill>
          <a:blip r:embed="rId2" cstate="email">
            <a:alphaModFix amt="70000"/>
            <a:extLst>
              <a:ext uri="{28A0092B-C50C-407E-A947-70E740481C1C}">
                <a14:useLocalDpi xmlns:a14="http://schemas.microsoft.com/office/drawing/2010/main"/>
              </a:ext>
            </a:extLst>
          </a:blip>
          <a:stretch>
            <a:fillRect/>
          </a:stretch>
        </p:blipFill>
        <p:spPr>
          <a:xfrm flipH="1">
            <a:off x="373743" y="0"/>
            <a:ext cx="10308771" cy="6872514"/>
          </a:xfrm>
          <a:prstGeom prst="rect">
            <a:avLst/>
          </a:prstGeom>
        </p:spPr>
      </p:pic>
      <p:sp>
        <p:nvSpPr>
          <p:cNvPr id="13" name="Rectangle 12">
            <a:extLst>
              <a:ext uri="{FF2B5EF4-FFF2-40B4-BE49-F238E27FC236}">
                <a16:creationId xmlns:a16="http://schemas.microsoft.com/office/drawing/2014/main" id="{FD1122D7-D2A4-4257-BA04-EF467A7C7281}"/>
              </a:ext>
            </a:extLst>
          </p:cNvPr>
          <p:cNvSpPr/>
          <p:nvPr/>
        </p:nvSpPr>
        <p:spPr>
          <a:xfrm flipH="1">
            <a:off x="1848021" y="14514"/>
            <a:ext cx="8834493" cy="6858000"/>
          </a:xfrm>
          <a:prstGeom prst="rect">
            <a:avLst/>
          </a:prstGeom>
          <a:gradFill flip="none" rotWithShape="1">
            <a:gsLst>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07498877-FAF1-8644-AEDA-BD536F4A9B70}" type="slidenum">
              <a:rPr lang="en-US" smtClean="0"/>
              <a:t>8</a:t>
            </a:fld>
            <a:endParaRPr lang="en-US"/>
          </a:p>
        </p:txBody>
      </p:sp>
      <p:grpSp>
        <p:nvGrpSpPr>
          <p:cNvPr id="12" name="Group 11"/>
          <p:cNvGrpSpPr/>
          <p:nvPr/>
        </p:nvGrpSpPr>
        <p:grpSpPr>
          <a:xfrm>
            <a:off x="5845219" y="1330830"/>
            <a:ext cx="6005695" cy="3784401"/>
            <a:chOff x="2846937" y="492264"/>
            <a:chExt cx="6005695" cy="3784401"/>
          </a:xfrm>
        </p:grpSpPr>
        <p:sp>
          <p:nvSpPr>
            <p:cNvPr id="5" name="TextBox 4"/>
            <p:cNvSpPr txBox="1"/>
            <p:nvPr/>
          </p:nvSpPr>
          <p:spPr>
            <a:xfrm>
              <a:off x="2846937" y="1934818"/>
              <a:ext cx="6005695" cy="2000548"/>
            </a:xfrm>
            <a:prstGeom prst="rect">
              <a:avLst/>
            </a:prstGeom>
            <a:noFill/>
          </p:spPr>
          <p:txBody>
            <a:bodyPr wrap="square" rtlCol="0">
              <a:spAutoFit/>
            </a:bodyPr>
            <a:lstStyle/>
            <a:p>
              <a:pPr algn="ctr"/>
              <a:r>
                <a:rPr lang="en-US" sz="2800" i="1" dirty="0">
                  <a:solidFill>
                    <a:schemeClr val="tx1">
                      <a:lumMod val="50000"/>
                      <a:lumOff val="50000"/>
                    </a:schemeClr>
                  </a:solidFill>
                  <a:latin typeface="Helvetica Neue" charset="0"/>
                  <a:ea typeface="Helvetica Neue" charset="0"/>
                  <a:cs typeface="Helvetica Neue" charset="0"/>
                </a:rPr>
                <a:t>Business that </a:t>
              </a:r>
              <a:r>
                <a:rPr lang="en-US" sz="2800" b="1" i="1" dirty="0">
                  <a:solidFill>
                    <a:schemeClr val="tx1">
                      <a:lumMod val="50000"/>
                      <a:lumOff val="50000"/>
                    </a:schemeClr>
                  </a:solidFill>
                  <a:latin typeface="Helvetica Neue" charset="0"/>
                  <a:ea typeface="Helvetica Neue" charset="0"/>
                  <a:cs typeface="Helvetica Neue" charset="0"/>
                </a:rPr>
                <a:t>Advances </a:t>
              </a:r>
            </a:p>
            <a:p>
              <a:pPr algn="ctr"/>
              <a:endParaRPr lang="en-US" sz="2400" i="1" dirty="0">
                <a:solidFill>
                  <a:schemeClr val="tx1">
                    <a:lumMod val="50000"/>
                    <a:lumOff val="50000"/>
                  </a:schemeClr>
                </a:solidFill>
                <a:latin typeface="Lato Medium" charset="0"/>
                <a:ea typeface="Lato Medium" charset="0"/>
                <a:cs typeface="Lato Medium" charset="0"/>
              </a:endParaRPr>
            </a:p>
            <a:p>
              <a:pPr algn="ctr"/>
              <a:r>
                <a:rPr lang="en-US" sz="2400" i="1" dirty="0">
                  <a:solidFill>
                    <a:srgbClr val="0073BF"/>
                  </a:solidFill>
                  <a:ea typeface="Lato Medium" charset="0"/>
                  <a:cs typeface="Lato Medium" charset="0"/>
                </a:rPr>
                <a:t>Sustainable and innovative solutions that help achieve environmental, design, and engineering goals</a:t>
              </a:r>
            </a:p>
          </p:txBody>
        </p:sp>
        <p:cxnSp>
          <p:nvCxnSpPr>
            <p:cNvPr id="7" name="Straight Connector 6"/>
            <p:cNvCxnSpPr>
              <a:cxnSpLocks/>
            </p:cNvCxnSpPr>
            <p:nvPr/>
          </p:nvCxnSpPr>
          <p:spPr>
            <a:xfrm>
              <a:off x="5027472" y="4276665"/>
              <a:ext cx="1644626"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5638800" y="492264"/>
              <a:ext cx="914400" cy="1323439"/>
              <a:chOff x="5638800" y="492264"/>
              <a:chExt cx="914400" cy="1323439"/>
            </a:xfrm>
          </p:grpSpPr>
          <p:sp>
            <p:nvSpPr>
              <p:cNvPr id="8" name="Oval 7"/>
              <p:cNvSpPr/>
              <p:nvPr/>
            </p:nvSpPr>
            <p:spPr>
              <a:xfrm>
                <a:off x="5638800" y="883589"/>
                <a:ext cx="914400" cy="914400"/>
              </a:xfrm>
              <a:prstGeom prst="ellipse">
                <a:avLst/>
              </a:prstGeom>
              <a:solidFill>
                <a:srgbClr val="327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flipV="1">
                <a:off x="5849785" y="492264"/>
                <a:ext cx="585417" cy="1323439"/>
              </a:xfrm>
              <a:prstGeom prst="rect">
                <a:avLst/>
              </a:prstGeom>
              <a:noFill/>
            </p:spPr>
            <p:txBody>
              <a:bodyPr wrap="none" rtlCol="0">
                <a:spAutoFit/>
              </a:bodyPr>
              <a:lstStyle/>
              <a:p>
                <a:r>
                  <a:rPr lang="en-US" sz="8000" dirty="0">
                    <a:solidFill>
                      <a:schemeClr val="bg1"/>
                    </a:solidFill>
                    <a:latin typeface="+mj-lt"/>
                  </a:rPr>
                  <a:t>“</a:t>
                </a:r>
              </a:p>
            </p:txBody>
          </p:sp>
        </p:grpSp>
      </p:grpSp>
    </p:spTree>
    <p:extLst>
      <p:ext uri="{BB962C8B-B14F-4D97-AF65-F5344CB8AC3E}">
        <p14:creationId xmlns:p14="http://schemas.microsoft.com/office/powerpoint/2010/main" val="738393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Operation Principles</a:t>
            </a:r>
          </a:p>
        </p:txBody>
      </p:sp>
      <p:sp>
        <p:nvSpPr>
          <p:cNvPr id="3" name="Slide Number Placeholder 2"/>
          <p:cNvSpPr>
            <a:spLocks noGrp="1"/>
          </p:cNvSpPr>
          <p:nvPr>
            <p:ph type="sldNum" sz="quarter" idx="12"/>
          </p:nvPr>
        </p:nvSpPr>
        <p:spPr/>
        <p:txBody>
          <a:bodyPr/>
          <a:lstStyle/>
          <a:p>
            <a:fld id="{07498877-FAF1-8644-AEDA-BD536F4A9B70}" type="slidenum">
              <a:rPr lang="en-US" smtClean="0"/>
              <a:t>9</a:t>
            </a:fld>
            <a:endParaRPr lang="en-US"/>
          </a:p>
        </p:txBody>
      </p:sp>
      <p:sp>
        <p:nvSpPr>
          <p:cNvPr id="4" name="Oval 3"/>
          <p:cNvSpPr/>
          <p:nvPr/>
        </p:nvSpPr>
        <p:spPr>
          <a:xfrm>
            <a:off x="4948770" y="1818956"/>
            <a:ext cx="1982715" cy="1983232"/>
          </a:xfrm>
          <a:prstGeom prst="ellipse">
            <a:avLst/>
          </a:prstGeom>
          <a:solidFill>
            <a:srgbClr val="3C81AA"/>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5" name="Oval 4"/>
          <p:cNvSpPr/>
          <p:nvPr/>
        </p:nvSpPr>
        <p:spPr>
          <a:xfrm>
            <a:off x="2566713" y="2035535"/>
            <a:ext cx="1542201" cy="15426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6" name="Oval 5"/>
          <p:cNvSpPr/>
          <p:nvPr/>
        </p:nvSpPr>
        <p:spPr>
          <a:xfrm>
            <a:off x="7826504" y="2035535"/>
            <a:ext cx="1542201" cy="1542603"/>
          </a:xfrm>
          <a:prstGeom prst="ellipse">
            <a:avLst/>
          </a:prstGeom>
          <a:solidFill>
            <a:schemeClr val="tx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7" name="TextBox 6"/>
          <p:cNvSpPr txBox="1"/>
          <p:nvPr/>
        </p:nvSpPr>
        <p:spPr>
          <a:xfrm>
            <a:off x="2029266" y="3901306"/>
            <a:ext cx="2618816" cy="1292619"/>
          </a:xfrm>
          <a:prstGeom prst="rect">
            <a:avLst/>
          </a:prstGeom>
          <a:noFill/>
        </p:spPr>
        <p:txBody>
          <a:bodyPr wrap="square" lIns="243797" tIns="121899" rIns="243797" bIns="121899" rtlCol="0">
            <a:spAutoFit/>
          </a:bodyPr>
          <a:lstStyle/>
          <a:p>
            <a:pPr algn="ctr"/>
            <a:r>
              <a:rPr lang="en-US" sz="2000" dirty="0">
                <a:latin typeface="+mj-lt"/>
                <a:ea typeface="Source Sans Pro Light" charset="0"/>
                <a:cs typeface="Source Sans Pro Light" charset="0"/>
              </a:rPr>
              <a:t>Vision</a:t>
            </a:r>
          </a:p>
          <a:p>
            <a:pPr algn="ctr"/>
            <a:endParaRPr lang="en-US" sz="1200" dirty="0">
              <a:latin typeface="Source Sans Pro Light" charset="0"/>
              <a:ea typeface="Source Sans Pro Light" charset="0"/>
              <a:cs typeface="Source Sans Pro Light" charset="0"/>
            </a:endParaRPr>
          </a:p>
          <a:p>
            <a:pPr algn="ctr"/>
            <a:r>
              <a:rPr lang="en-US" sz="1200" dirty="0">
                <a:ea typeface="Source Sans Pro Light" charset="0"/>
                <a:cs typeface="Source Sans Pro Light" charset="0"/>
              </a:rPr>
              <a:t>But what plays the mischief with this masterly code is the admirable brevity.</a:t>
            </a:r>
          </a:p>
        </p:txBody>
      </p:sp>
      <p:sp>
        <p:nvSpPr>
          <p:cNvPr id="8" name="TextBox 7"/>
          <p:cNvSpPr txBox="1"/>
          <p:nvPr/>
        </p:nvSpPr>
        <p:spPr>
          <a:xfrm>
            <a:off x="4656933" y="3901306"/>
            <a:ext cx="2618816" cy="1292619"/>
          </a:xfrm>
          <a:prstGeom prst="rect">
            <a:avLst/>
          </a:prstGeom>
          <a:noFill/>
        </p:spPr>
        <p:txBody>
          <a:bodyPr wrap="square" lIns="243797" tIns="121899" rIns="243797" bIns="121899" rtlCol="0">
            <a:spAutoFit/>
          </a:bodyPr>
          <a:lstStyle/>
          <a:p>
            <a:pPr algn="ctr"/>
            <a:r>
              <a:rPr lang="en-US" sz="2000" dirty="0">
                <a:latin typeface="+mj-lt"/>
                <a:ea typeface="Source Sans Pro Light" charset="0"/>
                <a:cs typeface="Source Sans Pro Light" charset="0"/>
              </a:rPr>
              <a:t>Core Values</a:t>
            </a:r>
          </a:p>
          <a:p>
            <a:pPr algn="ctr"/>
            <a:endParaRPr lang="en-US" sz="1200" dirty="0">
              <a:latin typeface="Source Sans Pro Light" charset="0"/>
              <a:ea typeface="Source Sans Pro Light" charset="0"/>
              <a:cs typeface="Source Sans Pro Light" charset="0"/>
            </a:endParaRPr>
          </a:p>
          <a:p>
            <a:pPr algn="ctr"/>
            <a:r>
              <a:rPr lang="en-US" sz="1200" dirty="0">
                <a:ea typeface="Source Sans Pro Light" charset="0"/>
                <a:cs typeface="Source Sans Pro Light" charset="0"/>
              </a:rPr>
              <a:t>But what plays the mischief with this masterly code is the admirable brevity.</a:t>
            </a:r>
          </a:p>
        </p:txBody>
      </p:sp>
      <p:sp>
        <p:nvSpPr>
          <p:cNvPr id="9" name="TextBox 8"/>
          <p:cNvSpPr txBox="1"/>
          <p:nvPr/>
        </p:nvSpPr>
        <p:spPr>
          <a:xfrm>
            <a:off x="7284601" y="3901306"/>
            <a:ext cx="2618816" cy="1292619"/>
          </a:xfrm>
          <a:prstGeom prst="rect">
            <a:avLst/>
          </a:prstGeom>
          <a:noFill/>
        </p:spPr>
        <p:txBody>
          <a:bodyPr wrap="square" lIns="243797" tIns="121899" rIns="243797" bIns="121899" rtlCol="0">
            <a:spAutoFit/>
          </a:bodyPr>
          <a:lstStyle/>
          <a:p>
            <a:pPr algn="ctr"/>
            <a:r>
              <a:rPr lang="en-US" sz="2000" dirty="0">
                <a:latin typeface="+mj-lt"/>
                <a:ea typeface="Source Sans Pro Light" charset="0"/>
                <a:cs typeface="Source Sans Pro Light" charset="0"/>
              </a:rPr>
              <a:t>Mission</a:t>
            </a:r>
          </a:p>
          <a:p>
            <a:pPr algn="ctr"/>
            <a:endParaRPr lang="en-US" sz="1200" dirty="0">
              <a:latin typeface="Source Sans Pro Light" charset="0"/>
              <a:ea typeface="Source Sans Pro Light" charset="0"/>
              <a:cs typeface="Source Sans Pro Light" charset="0"/>
            </a:endParaRPr>
          </a:p>
          <a:p>
            <a:pPr algn="ctr"/>
            <a:r>
              <a:rPr lang="en-US" sz="1200" dirty="0">
                <a:ea typeface="Source Sans Pro Light" charset="0"/>
                <a:cs typeface="Source Sans Pro Light" charset="0"/>
              </a:rPr>
              <a:t>But what plays the mischief with this masterly code is the admirable brevity.</a:t>
            </a:r>
          </a:p>
        </p:txBody>
      </p:sp>
      <p:sp>
        <p:nvSpPr>
          <p:cNvPr id="10" name="Freeform 72"/>
          <p:cNvSpPr>
            <a:spLocks noEditPoints="1"/>
          </p:cNvSpPr>
          <p:nvPr/>
        </p:nvSpPr>
        <p:spPr bwMode="auto">
          <a:xfrm>
            <a:off x="5446547" y="2348431"/>
            <a:ext cx="987161" cy="924283"/>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9598" dirty="0">
              <a:latin typeface="Sinkin Sans 300 Light" charset="0"/>
            </a:endParaRPr>
          </a:p>
        </p:txBody>
      </p:sp>
      <p:sp>
        <p:nvSpPr>
          <p:cNvPr id="11" name="Freeform 158"/>
          <p:cNvSpPr>
            <a:spLocks noEditPoints="1"/>
          </p:cNvSpPr>
          <p:nvPr/>
        </p:nvSpPr>
        <p:spPr bwMode="auto">
          <a:xfrm>
            <a:off x="3050860" y="2560876"/>
            <a:ext cx="573906" cy="491920"/>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9598" dirty="0">
              <a:latin typeface="Sinkin Sans 300 Light" charset="0"/>
            </a:endParaRPr>
          </a:p>
        </p:txBody>
      </p:sp>
      <p:sp>
        <p:nvSpPr>
          <p:cNvPr id="12" name="Freeform 226"/>
          <p:cNvSpPr>
            <a:spLocks noEditPoints="1"/>
          </p:cNvSpPr>
          <p:nvPr/>
        </p:nvSpPr>
        <p:spPr bwMode="auto">
          <a:xfrm>
            <a:off x="8230616" y="2560876"/>
            <a:ext cx="733976" cy="491920"/>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9598" dirty="0">
              <a:latin typeface="Sinkin Sans 300 Light" charset="0"/>
            </a:endParaRPr>
          </a:p>
        </p:txBody>
      </p:sp>
      <p:sp>
        <p:nvSpPr>
          <p:cNvPr id="13" name="Oval 12"/>
          <p:cNvSpPr>
            <a:spLocks noChangeAspect="1"/>
          </p:cNvSpPr>
          <p:nvPr/>
        </p:nvSpPr>
        <p:spPr>
          <a:xfrm>
            <a:off x="5040127" y="1910572"/>
            <a:ext cx="1800000" cy="1800000"/>
          </a:xfrm>
          <a:prstGeom prst="ellipse">
            <a:avLst/>
          </a:pr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a:spLocks noChangeAspect="1"/>
          </p:cNvSpPr>
          <p:nvPr/>
        </p:nvSpPr>
        <p:spPr>
          <a:xfrm>
            <a:off x="7913604" y="2122836"/>
            <a:ext cx="1368000" cy="1368000"/>
          </a:xfrm>
          <a:prstGeom prst="ellipse">
            <a:avLst/>
          </a:pr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a:spLocks noChangeAspect="1"/>
          </p:cNvSpPr>
          <p:nvPr/>
        </p:nvSpPr>
        <p:spPr>
          <a:xfrm>
            <a:off x="2653813" y="2122836"/>
            <a:ext cx="1368000" cy="1368000"/>
          </a:xfrm>
          <a:prstGeom prst="ellipse">
            <a:avLst/>
          </a:pr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0384172"/>
      </p:ext>
    </p:extLst>
  </p:cSld>
  <p:clrMapOvr>
    <a:masterClrMapping/>
  </p:clrMapOvr>
</p:sld>
</file>

<file path=ppt/theme/theme1.xml><?xml version="1.0" encoding="utf-8"?>
<a:theme xmlns:a="http://schemas.openxmlformats.org/drawingml/2006/main" name="Office Theme">
  <a:themeElements>
    <a:clrScheme name="URed">
      <a:dk1>
        <a:sysClr val="windowText" lastClr="000000"/>
      </a:dk1>
      <a:lt1>
        <a:sysClr val="window" lastClr="FFFFFF"/>
      </a:lt1>
      <a:dk2>
        <a:srgbClr val="4F0909"/>
      </a:dk2>
      <a:lt2>
        <a:srgbClr val="DBEFF9"/>
      </a:lt2>
      <a:accent1>
        <a:srgbClr val="ED3737"/>
      </a:accent1>
      <a:accent2>
        <a:srgbClr val="F65050"/>
      </a:accent2>
      <a:accent3>
        <a:srgbClr val="FC7C7C"/>
      </a:accent3>
      <a:accent4>
        <a:srgbClr val="FE6666"/>
      </a:accent4>
      <a:accent5>
        <a:srgbClr val="EE2222"/>
      </a:accent5>
      <a:accent6>
        <a:srgbClr val="D22828"/>
      </a:accent6>
      <a:hlink>
        <a:srgbClr val="F49100"/>
      </a:hlink>
      <a:folHlink>
        <a:srgbClr val="85DFD0"/>
      </a:folHlink>
    </a:clrScheme>
    <a:fontScheme name="Raleway">
      <a:majorFont>
        <a:latin typeface="Raleway ExtraBold"/>
        <a:ea typeface=""/>
        <a:cs typeface=""/>
      </a:majorFont>
      <a:minorFont>
        <a:latin typeface="Raleway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712</TotalTime>
  <Words>2401</Words>
  <Application>Microsoft Office PowerPoint</Application>
  <PresentationFormat>Widescreen</PresentationFormat>
  <Paragraphs>264</Paragraphs>
  <Slides>24</Slides>
  <Notes>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24</vt:i4>
      </vt:variant>
    </vt:vector>
  </HeadingPairs>
  <TitlesOfParts>
    <vt:vector size="42" baseType="lpstr">
      <vt:lpstr>Arial</vt:lpstr>
      <vt:lpstr>Avenir Black</vt:lpstr>
      <vt:lpstr>Avenir Light</vt:lpstr>
      <vt:lpstr>Calibri</vt:lpstr>
      <vt:lpstr>DevanagariMT-Bold</vt:lpstr>
      <vt:lpstr>Gill Sans</vt:lpstr>
      <vt:lpstr>GujaratiMT-Bold</vt:lpstr>
      <vt:lpstr>Helvetica Neue</vt:lpstr>
      <vt:lpstr>Lato Heavy</vt:lpstr>
      <vt:lpstr>Lato Medium</vt:lpstr>
      <vt:lpstr>Montserrat Light</vt:lpstr>
      <vt:lpstr>Raleway ExtraBold</vt:lpstr>
      <vt:lpstr>Raleway Light</vt:lpstr>
      <vt:lpstr>Roboto Slab Bold</vt:lpstr>
      <vt:lpstr>Sinkin Sans 300 Light</vt:lpstr>
      <vt:lpstr>Source Sans Pro Light</vt:lpstr>
      <vt:lpstr>Times New Roman</vt:lpstr>
      <vt:lpstr>Office Theme</vt:lpstr>
      <vt:lpstr>Presentation Template</vt:lpstr>
      <vt:lpstr>Presentation template</vt:lpstr>
      <vt:lpstr>PowerPoint Presentation</vt:lpstr>
      <vt:lpstr>PowerPoint Presentation</vt:lpstr>
      <vt:lpstr>Presentation agenda</vt:lpstr>
      <vt:lpstr>Short description about our company</vt:lpstr>
      <vt:lpstr>About us</vt:lpstr>
      <vt:lpstr>PowerPoint Presentation</vt:lpstr>
      <vt:lpstr>Operation Principles</vt:lpstr>
      <vt:lpstr>ICON Strategy LIST</vt:lpstr>
      <vt:lpstr>The process</vt:lpstr>
      <vt:lpstr>Our solutions</vt:lpstr>
      <vt:lpstr>List point services</vt:lpstr>
      <vt:lpstr>Us maps</vt:lpstr>
      <vt:lpstr>World maps</vt:lpstr>
      <vt:lpstr>Traditional single list</vt:lpstr>
      <vt:lpstr>Two column text</vt:lpstr>
      <vt:lpstr>Three column text</vt:lpstr>
      <vt:lpstr>PowerPoint Presentation</vt:lpstr>
      <vt:lpstr>PowerPoint Presentation</vt:lpstr>
      <vt:lpstr>PowerPoint Presentation</vt:lpstr>
      <vt:lpstr>Annual report table</vt:lpstr>
      <vt:lpstr>Contact us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Agung Budi</cp:lastModifiedBy>
  <cp:revision>216</cp:revision>
  <dcterms:created xsi:type="dcterms:W3CDTF">2017-05-25T16:50:28Z</dcterms:created>
  <dcterms:modified xsi:type="dcterms:W3CDTF">2019-01-26T03:06:56Z</dcterms:modified>
</cp:coreProperties>
</file>