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1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690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36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7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9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69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4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8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9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8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CF11-14D9-8743-B8A4-B30F4ABF29FF}" type="datetimeFigureOut">
              <a:rPr lang="en-US" smtClean="0"/>
              <a:t>12/23/18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7FDBA-D234-814F-BB76-45CAEC47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2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7200"/>
            <a:ext cx="9144000" cy="33846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43908" y="3169920"/>
            <a:ext cx="1705427" cy="1193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70323" y="5038743"/>
            <a:ext cx="1543623" cy="1080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9356" y="3902356"/>
            <a:ext cx="1203183" cy="120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1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REASONER</dc:creator>
  <cp:lastModifiedBy>CHRIS REASONER</cp:lastModifiedBy>
  <cp:revision>1</cp:revision>
  <dcterms:created xsi:type="dcterms:W3CDTF">2018-12-23T15:25:01Z</dcterms:created>
  <dcterms:modified xsi:type="dcterms:W3CDTF">2018-12-23T15:37:47Z</dcterms:modified>
</cp:coreProperties>
</file>