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4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12C"/>
    <a:srgbClr val="65251B"/>
    <a:srgbClr val="9F9E9F"/>
    <a:srgbClr val="181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9B7157-85CD-334E-A054-E44CA3BC5891}" v="4" dt="2019-02-19T02:45:45.534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73" autoAdjust="0"/>
    <p:restoredTop sz="90835" autoAdjust="0"/>
  </p:normalViewPr>
  <p:slideViewPr>
    <p:cSldViewPr snapToGrid="0" showGuides="1">
      <p:cViewPr varScale="1">
        <p:scale>
          <a:sx n="90" d="100"/>
          <a:sy n="90" d="100"/>
        </p:scale>
        <p:origin x="224" y="1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9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68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 Carter" userId="165be23d-210f-4afd-8844-38955030cfa4" providerId="ADAL" clId="{4D9B7157-85CD-334E-A054-E44CA3BC5891}"/>
    <pc:docChg chg="modSld">
      <pc:chgData name="Ant Carter" userId="165be23d-210f-4afd-8844-38955030cfa4" providerId="ADAL" clId="{4D9B7157-85CD-334E-A054-E44CA3BC5891}" dt="2019-02-19T02:45:45.534" v="3" actId="20577"/>
      <pc:docMkLst>
        <pc:docMk/>
      </pc:docMkLst>
      <pc:sldChg chg="modSp">
        <pc:chgData name="Ant Carter" userId="165be23d-210f-4afd-8844-38955030cfa4" providerId="ADAL" clId="{4D9B7157-85CD-334E-A054-E44CA3BC5891}" dt="2019-02-19T02:45:45.534" v="3" actId="20577"/>
        <pc:sldMkLst>
          <pc:docMk/>
          <pc:sldMk cId="55872297" sldId="284"/>
        </pc:sldMkLst>
        <pc:graphicFrameChg chg="mod">
          <ac:chgData name="Ant Carter" userId="165be23d-210f-4afd-8844-38955030cfa4" providerId="ADAL" clId="{4D9B7157-85CD-334E-A054-E44CA3BC5891}" dt="2019-02-19T02:45:45.534" v="3" actId="20577"/>
          <ac:graphicFrameMkLst>
            <pc:docMk/>
            <pc:sldMk cId="55872297" sldId="284"/>
            <ac:graphicFrameMk id="6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82C70-43C5-3441-86F8-93B1ADD926B7}" type="doc">
      <dgm:prSet loTypeId="urn:microsoft.com/office/officeart/2005/8/layout/cycle5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2A66921B-3816-7144-9257-88B9785EEAA0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Strategic plan</a:t>
          </a:r>
          <a:endParaRPr lang="en-GB" dirty="0"/>
        </a:p>
      </dgm:t>
    </dgm:pt>
    <dgm:pt modelId="{1DFD8C88-81EA-F84E-949F-AEB7B0D7A12A}" type="parTrans" cxnId="{28D104CD-C37D-E648-9366-25688F154857}">
      <dgm:prSet/>
      <dgm:spPr/>
      <dgm:t>
        <a:bodyPr/>
        <a:lstStyle/>
        <a:p>
          <a:endParaRPr lang="en-GB"/>
        </a:p>
      </dgm:t>
    </dgm:pt>
    <dgm:pt modelId="{4B0371E9-E40B-7B42-BB5D-41295D6E620C}" type="sibTrans" cxnId="{28D104CD-C37D-E648-9366-25688F154857}">
      <dgm:prSet/>
      <dgm:spPr/>
      <dgm:t>
        <a:bodyPr/>
        <a:lstStyle/>
        <a:p>
          <a:endParaRPr lang="en-GB" dirty="0"/>
        </a:p>
      </dgm:t>
    </dgm:pt>
    <dgm:pt modelId="{84BBB034-B281-0649-A94D-0BF599C22F83}">
      <dgm:prSet phldrT="[Text]"/>
      <dgm:spPr/>
      <dgm:t>
        <a:bodyPr/>
        <a:lstStyle/>
        <a:p>
          <a:r>
            <a:rPr lang="en-GB" dirty="0"/>
            <a:t>Annual business plan</a:t>
          </a:r>
        </a:p>
      </dgm:t>
    </dgm:pt>
    <dgm:pt modelId="{12E96C19-9640-B240-834A-21C0F52E4F61}" type="parTrans" cxnId="{FEE60363-4B12-1A4E-9AEB-34E9932C49D6}">
      <dgm:prSet/>
      <dgm:spPr/>
      <dgm:t>
        <a:bodyPr/>
        <a:lstStyle/>
        <a:p>
          <a:endParaRPr lang="en-GB"/>
        </a:p>
      </dgm:t>
    </dgm:pt>
    <dgm:pt modelId="{8B35095B-05FC-B147-B6B1-F8BEAF4B2502}" type="sibTrans" cxnId="{FEE60363-4B12-1A4E-9AEB-34E9932C49D6}">
      <dgm:prSet/>
      <dgm:spPr/>
      <dgm:t>
        <a:bodyPr/>
        <a:lstStyle/>
        <a:p>
          <a:endParaRPr lang="en-GB" dirty="0"/>
        </a:p>
      </dgm:t>
    </dgm:pt>
    <dgm:pt modelId="{4D96DC19-F409-304B-B4DF-04C752B92311}">
      <dgm:prSet phldrT="[Text]"/>
      <dgm:spPr/>
      <dgm:t>
        <a:bodyPr/>
        <a:lstStyle/>
        <a:p>
          <a:r>
            <a:rPr lang="en-GB" dirty="0"/>
            <a:t>Departmental plans</a:t>
          </a:r>
        </a:p>
      </dgm:t>
    </dgm:pt>
    <dgm:pt modelId="{41E9AAF5-D5D8-C547-B7E0-A802D56ED9C9}" type="parTrans" cxnId="{132A1CCC-4ED4-1447-A7D4-ABBBA32A3C36}">
      <dgm:prSet/>
      <dgm:spPr/>
      <dgm:t>
        <a:bodyPr/>
        <a:lstStyle/>
        <a:p>
          <a:endParaRPr lang="en-GB"/>
        </a:p>
      </dgm:t>
    </dgm:pt>
    <dgm:pt modelId="{4E5F4187-CEEA-2E40-8E7D-7FC1BEE529EF}" type="sibTrans" cxnId="{132A1CCC-4ED4-1447-A7D4-ABBBA32A3C36}">
      <dgm:prSet/>
      <dgm:spPr/>
      <dgm:t>
        <a:bodyPr/>
        <a:lstStyle/>
        <a:p>
          <a:endParaRPr lang="en-GB" dirty="0"/>
        </a:p>
      </dgm:t>
    </dgm:pt>
    <dgm:pt modelId="{84CC0ECE-FD38-734C-8E44-826080D3C87C}">
      <dgm:prSet phldrT="[Text]"/>
      <dgm:spPr/>
      <dgm:t>
        <a:bodyPr/>
        <a:lstStyle/>
        <a:p>
          <a:r>
            <a:rPr lang="en-GB" dirty="0"/>
            <a:t>Annual performance objectives &amp; KPI’s</a:t>
          </a:r>
        </a:p>
      </dgm:t>
    </dgm:pt>
    <dgm:pt modelId="{F34EB596-5022-6D4D-8980-B3AA5D6B55CD}" type="parTrans" cxnId="{646DD91D-1699-484E-980E-526E69A691CD}">
      <dgm:prSet/>
      <dgm:spPr/>
      <dgm:t>
        <a:bodyPr/>
        <a:lstStyle/>
        <a:p>
          <a:endParaRPr lang="en-GB"/>
        </a:p>
      </dgm:t>
    </dgm:pt>
    <dgm:pt modelId="{0BC706B0-15B7-5E45-9064-6789BE9431C0}" type="sibTrans" cxnId="{646DD91D-1699-484E-980E-526E69A691CD}">
      <dgm:prSet/>
      <dgm:spPr/>
      <dgm:t>
        <a:bodyPr/>
        <a:lstStyle/>
        <a:p>
          <a:endParaRPr lang="en-GB" dirty="0"/>
        </a:p>
      </dgm:t>
    </dgm:pt>
    <dgm:pt modelId="{C9C9E6DC-D7DA-C949-9DB7-DEDF2FCE4AF3}">
      <dgm:prSet phldrT="[Text]"/>
      <dgm:spPr/>
      <dgm:t>
        <a:bodyPr/>
        <a:lstStyle/>
        <a:p>
          <a:r>
            <a:rPr lang="en-GB" dirty="0"/>
            <a:t> Individual development plan</a:t>
          </a:r>
        </a:p>
      </dgm:t>
    </dgm:pt>
    <dgm:pt modelId="{38AC80AD-A6C9-3744-A899-3E8F664AAD5D}" type="parTrans" cxnId="{504974AD-CDF3-A141-987E-97DFBB70A6BD}">
      <dgm:prSet/>
      <dgm:spPr/>
      <dgm:t>
        <a:bodyPr/>
        <a:lstStyle/>
        <a:p>
          <a:endParaRPr lang="en-GB"/>
        </a:p>
      </dgm:t>
    </dgm:pt>
    <dgm:pt modelId="{B995697B-EA3C-E14E-AB16-142A58BBD04C}" type="sibTrans" cxnId="{504974AD-CDF3-A141-987E-97DFBB70A6BD}">
      <dgm:prSet/>
      <dgm:spPr/>
      <dgm:t>
        <a:bodyPr/>
        <a:lstStyle/>
        <a:p>
          <a:endParaRPr lang="en-GB" dirty="0"/>
        </a:p>
      </dgm:t>
    </dgm:pt>
    <dgm:pt modelId="{15BFBDAF-9D74-6944-B416-B5B51FAF09C7}">
      <dgm:prSet phldrT="[Text]"/>
      <dgm:spPr/>
      <dgm:t>
        <a:bodyPr/>
        <a:lstStyle/>
        <a:p>
          <a:r>
            <a:rPr lang="en-GB" dirty="0"/>
            <a:t>Monthly performance meetings</a:t>
          </a:r>
        </a:p>
      </dgm:t>
    </dgm:pt>
    <dgm:pt modelId="{AB0C192C-73AB-294D-828F-3CC051C21259}" type="parTrans" cxnId="{66E6D58D-E0CB-E441-9462-24056B7D4D45}">
      <dgm:prSet/>
      <dgm:spPr/>
      <dgm:t>
        <a:bodyPr/>
        <a:lstStyle/>
        <a:p>
          <a:endParaRPr lang="en-GB"/>
        </a:p>
      </dgm:t>
    </dgm:pt>
    <dgm:pt modelId="{0029841F-58E9-9F40-B529-72865734CA45}" type="sibTrans" cxnId="{66E6D58D-E0CB-E441-9462-24056B7D4D45}">
      <dgm:prSet/>
      <dgm:spPr/>
      <dgm:t>
        <a:bodyPr/>
        <a:lstStyle/>
        <a:p>
          <a:endParaRPr lang="en-GB" dirty="0"/>
        </a:p>
      </dgm:t>
    </dgm:pt>
    <dgm:pt modelId="{6C680C81-AB8A-3040-B615-FCDDF43AD717}">
      <dgm:prSet phldrT="[Text]"/>
      <dgm:spPr/>
      <dgm:t>
        <a:bodyPr/>
        <a:lstStyle/>
        <a:p>
          <a:r>
            <a:rPr lang="en-GB" dirty="0"/>
            <a:t>Succession plan</a:t>
          </a:r>
        </a:p>
      </dgm:t>
    </dgm:pt>
    <dgm:pt modelId="{9B984228-554C-E441-93C4-C75A276C33AC}" type="parTrans" cxnId="{19FD3560-1D34-AC46-9EE8-06ACFA5B9255}">
      <dgm:prSet/>
      <dgm:spPr/>
      <dgm:t>
        <a:bodyPr/>
        <a:lstStyle/>
        <a:p>
          <a:endParaRPr lang="en-GB"/>
        </a:p>
      </dgm:t>
    </dgm:pt>
    <dgm:pt modelId="{DFF606C5-8EDD-5642-A366-02E3917B94FF}" type="sibTrans" cxnId="{19FD3560-1D34-AC46-9EE8-06ACFA5B9255}">
      <dgm:prSet/>
      <dgm:spPr/>
      <dgm:t>
        <a:bodyPr/>
        <a:lstStyle/>
        <a:p>
          <a:endParaRPr lang="en-GB" dirty="0"/>
        </a:p>
      </dgm:t>
    </dgm:pt>
    <dgm:pt modelId="{65AC6EFF-2665-F94E-8352-7C6A8DEC3296}">
      <dgm:prSet phldrT="[Text]"/>
      <dgm:spPr/>
      <dgm:t>
        <a:bodyPr/>
        <a:lstStyle/>
        <a:p>
          <a:r>
            <a:rPr lang="en-GB" dirty="0"/>
            <a:t>Business reviews</a:t>
          </a:r>
        </a:p>
      </dgm:t>
    </dgm:pt>
    <dgm:pt modelId="{BF0B748F-AB26-9F4C-9CB9-CFD9A3808FCD}" type="parTrans" cxnId="{473E599A-F039-BF48-9D4A-9D5E348B6652}">
      <dgm:prSet/>
      <dgm:spPr/>
      <dgm:t>
        <a:bodyPr/>
        <a:lstStyle/>
        <a:p>
          <a:endParaRPr lang="en-GB"/>
        </a:p>
      </dgm:t>
    </dgm:pt>
    <dgm:pt modelId="{F89CE50D-9807-C94D-BFCD-675DFEF2D48C}" type="sibTrans" cxnId="{473E599A-F039-BF48-9D4A-9D5E348B6652}">
      <dgm:prSet/>
      <dgm:spPr/>
      <dgm:t>
        <a:bodyPr/>
        <a:lstStyle/>
        <a:p>
          <a:endParaRPr lang="en-GB" dirty="0"/>
        </a:p>
      </dgm:t>
    </dgm:pt>
    <dgm:pt modelId="{E5CEA6E1-D223-9247-B5ED-9F1E049ABE75}">
      <dgm:prSet phldrT="[Text]"/>
      <dgm:spPr/>
      <dgm:t>
        <a:bodyPr/>
        <a:lstStyle/>
        <a:p>
          <a:r>
            <a:rPr lang="en-GB" dirty="0"/>
            <a:t>Individual performance plan</a:t>
          </a:r>
        </a:p>
      </dgm:t>
    </dgm:pt>
    <dgm:pt modelId="{ACF2077E-E34D-4C4B-9D26-BDF13AFD1FF5}" type="parTrans" cxnId="{8667F830-52A6-2848-9949-2DE2DCFFE345}">
      <dgm:prSet/>
      <dgm:spPr/>
      <dgm:t>
        <a:bodyPr/>
        <a:lstStyle/>
        <a:p>
          <a:endParaRPr lang="en-GB"/>
        </a:p>
      </dgm:t>
    </dgm:pt>
    <dgm:pt modelId="{91770583-CDA6-3A44-865B-6BDB367784DF}" type="sibTrans" cxnId="{8667F830-52A6-2848-9949-2DE2DCFFE345}">
      <dgm:prSet/>
      <dgm:spPr/>
      <dgm:t>
        <a:bodyPr/>
        <a:lstStyle/>
        <a:p>
          <a:endParaRPr lang="en-GB" dirty="0"/>
        </a:p>
      </dgm:t>
    </dgm:pt>
    <dgm:pt modelId="{2DE51880-7A72-4CDC-8F44-C7A5D957D62A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Advisory board meetings</a:t>
          </a:r>
          <a:endParaRPr lang="en-GB" dirty="0"/>
        </a:p>
      </dgm:t>
    </dgm:pt>
    <dgm:pt modelId="{AEF5E438-F633-4AB8-B967-BA0AA1FEFEA8}" type="parTrans" cxnId="{C67E078E-8175-4A03-A694-936A2252BEB5}">
      <dgm:prSet/>
      <dgm:spPr/>
      <dgm:t>
        <a:bodyPr/>
        <a:lstStyle/>
        <a:p>
          <a:endParaRPr lang="en-NZ"/>
        </a:p>
      </dgm:t>
    </dgm:pt>
    <dgm:pt modelId="{0148401A-0A68-4BD2-BDDE-FC35729FB8C6}" type="sibTrans" cxnId="{C67E078E-8175-4A03-A694-936A2252BEB5}">
      <dgm:prSet/>
      <dgm:spPr/>
      <dgm:t>
        <a:bodyPr/>
        <a:lstStyle/>
        <a:p>
          <a:endParaRPr lang="en-NZ"/>
        </a:p>
      </dgm:t>
    </dgm:pt>
    <dgm:pt modelId="{B9F5F467-F9A4-CF43-84C3-4DA23B00A5B2}" type="pres">
      <dgm:prSet presAssocID="{6B182C70-43C5-3441-86F8-93B1ADD926B7}" presName="cycle" presStyleCnt="0">
        <dgm:presLayoutVars>
          <dgm:dir/>
          <dgm:resizeHandles val="exact"/>
        </dgm:presLayoutVars>
      </dgm:prSet>
      <dgm:spPr/>
    </dgm:pt>
    <dgm:pt modelId="{93BB6A59-2F9E-C740-B0B2-053C74A916F2}" type="pres">
      <dgm:prSet presAssocID="{2A66921B-3816-7144-9257-88B9785EEAA0}" presName="node" presStyleLbl="node1" presStyleIdx="0" presStyleCnt="10">
        <dgm:presLayoutVars>
          <dgm:bulletEnabled val="1"/>
        </dgm:presLayoutVars>
      </dgm:prSet>
      <dgm:spPr/>
    </dgm:pt>
    <dgm:pt modelId="{341872C2-9612-4149-8C69-165CBDF46EE8}" type="pres">
      <dgm:prSet presAssocID="{2A66921B-3816-7144-9257-88B9785EEAA0}" presName="spNode" presStyleCnt="0"/>
      <dgm:spPr/>
    </dgm:pt>
    <dgm:pt modelId="{8F1325EA-96D5-A740-8964-9E1EE9B8C651}" type="pres">
      <dgm:prSet presAssocID="{4B0371E9-E40B-7B42-BB5D-41295D6E620C}" presName="sibTrans" presStyleLbl="sibTrans1D1" presStyleIdx="0" presStyleCnt="10"/>
      <dgm:spPr/>
    </dgm:pt>
    <dgm:pt modelId="{B9125761-8AE9-1F42-8004-72DFC13E6D3E}" type="pres">
      <dgm:prSet presAssocID="{84BBB034-B281-0649-A94D-0BF599C22F83}" presName="node" presStyleLbl="node1" presStyleIdx="1" presStyleCnt="10">
        <dgm:presLayoutVars>
          <dgm:bulletEnabled val="1"/>
        </dgm:presLayoutVars>
      </dgm:prSet>
      <dgm:spPr/>
    </dgm:pt>
    <dgm:pt modelId="{91F2AECE-C348-3342-8540-062AFFE278FC}" type="pres">
      <dgm:prSet presAssocID="{84BBB034-B281-0649-A94D-0BF599C22F83}" presName="spNode" presStyleCnt="0"/>
      <dgm:spPr/>
    </dgm:pt>
    <dgm:pt modelId="{FCB2447F-FF4C-524E-87AA-FC316B252D83}" type="pres">
      <dgm:prSet presAssocID="{8B35095B-05FC-B147-B6B1-F8BEAF4B2502}" presName="sibTrans" presStyleLbl="sibTrans1D1" presStyleIdx="1" presStyleCnt="10"/>
      <dgm:spPr/>
    </dgm:pt>
    <dgm:pt modelId="{3FF23777-C6EA-5E4E-B2AC-FB5F3FD98436}" type="pres">
      <dgm:prSet presAssocID="{4D96DC19-F409-304B-B4DF-04C752B92311}" presName="node" presStyleLbl="node1" presStyleIdx="2" presStyleCnt="10">
        <dgm:presLayoutVars>
          <dgm:bulletEnabled val="1"/>
        </dgm:presLayoutVars>
      </dgm:prSet>
      <dgm:spPr/>
    </dgm:pt>
    <dgm:pt modelId="{009DDEB6-9629-EE4B-98DD-A5625D64BC44}" type="pres">
      <dgm:prSet presAssocID="{4D96DC19-F409-304B-B4DF-04C752B92311}" presName="spNode" presStyleCnt="0"/>
      <dgm:spPr/>
    </dgm:pt>
    <dgm:pt modelId="{0EA68224-22DA-8440-BCF2-D875BF39EA45}" type="pres">
      <dgm:prSet presAssocID="{4E5F4187-CEEA-2E40-8E7D-7FC1BEE529EF}" presName="sibTrans" presStyleLbl="sibTrans1D1" presStyleIdx="2" presStyleCnt="10"/>
      <dgm:spPr/>
    </dgm:pt>
    <dgm:pt modelId="{1CB05AB7-59EA-5D47-A4ED-E0BA46FBA04B}" type="pres">
      <dgm:prSet presAssocID="{84CC0ECE-FD38-734C-8E44-826080D3C87C}" presName="node" presStyleLbl="node1" presStyleIdx="3" presStyleCnt="10">
        <dgm:presLayoutVars>
          <dgm:bulletEnabled val="1"/>
        </dgm:presLayoutVars>
      </dgm:prSet>
      <dgm:spPr/>
    </dgm:pt>
    <dgm:pt modelId="{72A29559-5DF5-6B42-BEE9-C17AB0D14111}" type="pres">
      <dgm:prSet presAssocID="{84CC0ECE-FD38-734C-8E44-826080D3C87C}" presName="spNode" presStyleCnt="0"/>
      <dgm:spPr/>
    </dgm:pt>
    <dgm:pt modelId="{66985ED7-1CF4-624B-AA41-004E34151E29}" type="pres">
      <dgm:prSet presAssocID="{0BC706B0-15B7-5E45-9064-6789BE9431C0}" presName="sibTrans" presStyleLbl="sibTrans1D1" presStyleIdx="3" presStyleCnt="10"/>
      <dgm:spPr/>
    </dgm:pt>
    <dgm:pt modelId="{90D5B24B-4057-3142-8AB8-DCE3364C9FCA}" type="pres">
      <dgm:prSet presAssocID="{15BFBDAF-9D74-6944-B416-B5B51FAF09C7}" presName="node" presStyleLbl="node1" presStyleIdx="4" presStyleCnt="10">
        <dgm:presLayoutVars>
          <dgm:bulletEnabled val="1"/>
        </dgm:presLayoutVars>
      </dgm:prSet>
      <dgm:spPr/>
    </dgm:pt>
    <dgm:pt modelId="{9494E119-0E26-CE46-AA49-D3269A07C24B}" type="pres">
      <dgm:prSet presAssocID="{15BFBDAF-9D74-6944-B416-B5B51FAF09C7}" presName="spNode" presStyleCnt="0"/>
      <dgm:spPr/>
    </dgm:pt>
    <dgm:pt modelId="{471176A3-11DA-414F-BB67-2F8EFBEDEF3E}" type="pres">
      <dgm:prSet presAssocID="{0029841F-58E9-9F40-B529-72865734CA45}" presName="sibTrans" presStyleLbl="sibTrans1D1" presStyleIdx="4" presStyleCnt="10"/>
      <dgm:spPr/>
    </dgm:pt>
    <dgm:pt modelId="{302B970C-7815-054E-898F-187C95A23753}" type="pres">
      <dgm:prSet presAssocID="{E5CEA6E1-D223-9247-B5ED-9F1E049ABE75}" presName="node" presStyleLbl="node1" presStyleIdx="5" presStyleCnt="10">
        <dgm:presLayoutVars>
          <dgm:bulletEnabled val="1"/>
        </dgm:presLayoutVars>
      </dgm:prSet>
      <dgm:spPr/>
    </dgm:pt>
    <dgm:pt modelId="{EB0A2243-A382-2042-811D-FCA2AE730BAC}" type="pres">
      <dgm:prSet presAssocID="{E5CEA6E1-D223-9247-B5ED-9F1E049ABE75}" presName="spNode" presStyleCnt="0"/>
      <dgm:spPr/>
    </dgm:pt>
    <dgm:pt modelId="{4B02E14F-535E-3844-AECA-DDB3856AA389}" type="pres">
      <dgm:prSet presAssocID="{91770583-CDA6-3A44-865B-6BDB367784DF}" presName="sibTrans" presStyleLbl="sibTrans1D1" presStyleIdx="5" presStyleCnt="10"/>
      <dgm:spPr/>
    </dgm:pt>
    <dgm:pt modelId="{1B639DD7-458F-2C41-8F9F-DFB43FE50202}" type="pres">
      <dgm:prSet presAssocID="{C9C9E6DC-D7DA-C949-9DB7-DEDF2FCE4AF3}" presName="node" presStyleLbl="node1" presStyleIdx="6" presStyleCnt="10">
        <dgm:presLayoutVars>
          <dgm:bulletEnabled val="1"/>
        </dgm:presLayoutVars>
      </dgm:prSet>
      <dgm:spPr/>
    </dgm:pt>
    <dgm:pt modelId="{D031BFC6-6608-F449-BCF8-5EDA57EE6215}" type="pres">
      <dgm:prSet presAssocID="{C9C9E6DC-D7DA-C949-9DB7-DEDF2FCE4AF3}" presName="spNode" presStyleCnt="0"/>
      <dgm:spPr/>
    </dgm:pt>
    <dgm:pt modelId="{E7454CD2-0BE0-7442-85E1-6CDA2F818419}" type="pres">
      <dgm:prSet presAssocID="{B995697B-EA3C-E14E-AB16-142A58BBD04C}" presName="sibTrans" presStyleLbl="sibTrans1D1" presStyleIdx="6" presStyleCnt="10"/>
      <dgm:spPr/>
    </dgm:pt>
    <dgm:pt modelId="{283069C7-9F5E-514D-86AB-DD4E4F927C38}" type="pres">
      <dgm:prSet presAssocID="{6C680C81-AB8A-3040-B615-FCDDF43AD717}" presName="node" presStyleLbl="node1" presStyleIdx="7" presStyleCnt="10">
        <dgm:presLayoutVars>
          <dgm:bulletEnabled val="1"/>
        </dgm:presLayoutVars>
      </dgm:prSet>
      <dgm:spPr/>
    </dgm:pt>
    <dgm:pt modelId="{57C456E6-894A-274D-A17D-C686A69E69B1}" type="pres">
      <dgm:prSet presAssocID="{6C680C81-AB8A-3040-B615-FCDDF43AD717}" presName="spNode" presStyleCnt="0"/>
      <dgm:spPr/>
    </dgm:pt>
    <dgm:pt modelId="{DAEE46A4-F9E5-7849-8CF7-4478076F8F35}" type="pres">
      <dgm:prSet presAssocID="{DFF606C5-8EDD-5642-A366-02E3917B94FF}" presName="sibTrans" presStyleLbl="sibTrans1D1" presStyleIdx="7" presStyleCnt="10"/>
      <dgm:spPr/>
    </dgm:pt>
    <dgm:pt modelId="{5C4B913A-D0D0-904A-81E1-58F016732E3C}" type="pres">
      <dgm:prSet presAssocID="{65AC6EFF-2665-F94E-8352-7C6A8DEC3296}" presName="node" presStyleLbl="node1" presStyleIdx="8" presStyleCnt="10">
        <dgm:presLayoutVars>
          <dgm:bulletEnabled val="1"/>
        </dgm:presLayoutVars>
      </dgm:prSet>
      <dgm:spPr/>
    </dgm:pt>
    <dgm:pt modelId="{74B70A63-75E2-5743-9EF6-0C754BADEC5C}" type="pres">
      <dgm:prSet presAssocID="{65AC6EFF-2665-F94E-8352-7C6A8DEC3296}" presName="spNode" presStyleCnt="0"/>
      <dgm:spPr/>
    </dgm:pt>
    <dgm:pt modelId="{C951E01E-4C14-0641-BFD8-33F7FFF2FF49}" type="pres">
      <dgm:prSet presAssocID="{F89CE50D-9807-C94D-BFCD-675DFEF2D48C}" presName="sibTrans" presStyleLbl="sibTrans1D1" presStyleIdx="8" presStyleCnt="10"/>
      <dgm:spPr/>
    </dgm:pt>
    <dgm:pt modelId="{535E2C0B-27D6-43CC-8302-B6AD4DD46C83}" type="pres">
      <dgm:prSet presAssocID="{2DE51880-7A72-4CDC-8F44-C7A5D957D62A}" presName="node" presStyleLbl="node1" presStyleIdx="9" presStyleCnt="10">
        <dgm:presLayoutVars>
          <dgm:bulletEnabled val="1"/>
        </dgm:presLayoutVars>
      </dgm:prSet>
      <dgm:spPr/>
    </dgm:pt>
    <dgm:pt modelId="{F6007B65-A9A4-49F2-94F1-D88A82B8152A}" type="pres">
      <dgm:prSet presAssocID="{2DE51880-7A72-4CDC-8F44-C7A5D957D62A}" presName="spNode" presStyleCnt="0"/>
      <dgm:spPr/>
    </dgm:pt>
    <dgm:pt modelId="{F966E46B-00CC-4317-BCA3-136B4C884D47}" type="pres">
      <dgm:prSet presAssocID="{0148401A-0A68-4BD2-BDDE-FC35729FB8C6}" presName="sibTrans" presStyleLbl="sibTrans1D1" presStyleIdx="9" presStyleCnt="10"/>
      <dgm:spPr/>
    </dgm:pt>
  </dgm:ptLst>
  <dgm:cxnLst>
    <dgm:cxn modelId="{646DD91D-1699-484E-980E-526E69A691CD}" srcId="{6B182C70-43C5-3441-86F8-93B1ADD926B7}" destId="{84CC0ECE-FD38-734C-8E44-826080D3C87C}" srcOrd="3" destOrd="0" parTransId="{F34EB596-5022-6D4D-8980-B3AA5D6B55CD}" sibTransId="{0BC706B0-15B7-5E45-9064-6789BE9431C0}"/>
    <dgm:cxn modelId="{D7E82C21-52D3-438C-8C38-EEF45339E881}" type="presOf" srcId="{2DE51880-7A72-4CDC-8F44-C7A5D957D62A}" destId="{535E2C0B-27D6-43CC-8302-B6AD4DD46C83}" srcOrd="0" destOrd="0" presId="urn:microsoft.com/office/officeart/2005/8/layout/cycle5"/>
    <dgm:cxn modelId="{68FC6C28-68FD-244E-B42E-AC732805A282}" type="presOf" srcId="{C9C9E6DC-D7DA-C949-9DB7-DEDF2FCE4AF3}" destId="{1B639DD7-458F-2C41-8F9F-DFB43FE50202}" srcOrd="0" destOrd="0" presId="urn:microsoft.com/office/officeart/2005/8/layout/cycle5"/>
    <dgm:cxn modelId="{8667F830-52A6-2848-9949-2DE2DCFFE345}" srcId="{6B182C70-43C5-3441-86F8-93B1ADD926B7}" destId="{E5CEA6E1-D223-9247-B5ED-9F1E049ABE75}" srcOrd="5" destOrd="0" parTransId="{ACF2077E-E34D-4C4B-9D26-BDF13AFD1FF5}" sibTransId="{91770583-CDA6-3A44-865B-6BDB367784DF}"/>
    <dgm:cxn modelId="{2AEEB139-16F9-D54E-AD34-162E53EA8204}" type="presOf" srcId="{4B0371E9-E40B-7B42-BB5D-41295D6E620C}" destId="{8F1325EA-96D5-A740-8964-9E1EE9B8C651}" srcOrd="0" destOrd="0" presId="urn:microsoft.com/office/officeart/2005/8/layout/cycle5"/>
    <dgm:cxn modelId="{FE604E45-4090-6E4D-A373-198F17BB6A3C}" type="presOf" srcId="{6B182C70-43C5-3441-86F8-93B1ADD926B7}" destId="{B9F5F467-F9A4-CF43-84C3-4DA23B00A5B2}" srcOrd="0" destOrd="0" presId="urn:microsoft.com/office/officeart/2005/8/layout/cycle5"/>
    <dgm:cxn modelId="{160F6F4A-0B95-FD41-A25B-A835CC8BCB9A}" type="presOf" srcId="{4D96DC19-F409-304B-B4DF-04C752B92311}" destId="{3FF23777-C6EA-5E4E-B2AC-FB5F3FD98436}" srcOrd="0" destOrd="0" presId="urn:microsoft.com/office/officeart/2005/8/layout/cycle5"/>
    <dgm:cxn modelId="{38498B52-2C0B-D54D-81B7-B6E0FA468188}" type="presOf" srcId="{84CC0ECE-FD38-734C-8E44-826080D3C87C}" destId="{1CB05AB7-59EA-5D47-A4ED-E0BA46FBA04B}" srcOrd="0" destOrd="0" presId="urn:microsoft.com/office/officeart/2005/8/layout/cycle5"/>
    <dgm:cxn modelId="{19FD3560-1D34-AC46-9EE8-06ACFA5B9255}" srcId="{6B182C70-43C5-3441-86F8-93B1ADD926B7}" destId="{6C680C81-AB8A-3040-B615-FCDDF43AD717}" srcOrd="7" destOrd="0" parTransId="{9B984228-554C-E441-93C4-C75A276C33AC}" sibTransId="{DFF606C5-8EDD-5642-A366-02E3917B94FF}"/>
    <dgm:cxn modelId="{FEE60363-4B12-1A4E-9AEB-34E9932C49D6}" srcId="{6B182C70-43C5-3441-86F8-93B1ADD926B7}" destId="{84BBB034-B281-0649-A94D-0BF599C22F83}" srcOrd="1" destOrd="0" parTransId="{12E96C19-9640-B240-834A-21C0F52E4F61}" sibTransId="{8B35095B-05FC-B147-B6B1-F8BEAF4B2502}"/>
    <dgm:cxn modelId="{78B13469-6ED5-814E-8555-8F2A04B1C951}" type="presOf" srcId="{65AC6EFF-2665-F94E-8352-7C6A8DEC3296}" destId="{5C4B913A-D0D0-904A-81E1-58F016732E3C}" srcOrd="0" destOrd="0" presId="urn:microsoft.com/office/officeart/2005/8/layout/cycle5"/>
    <dgm:cxn modelId="{55F3E569-992F-1041-BEA0-2A8FF432013F}" type="presOf" srcId="{0BC706B0-15B7-5E45-9064-6789BE9431C0}" destId="{66985ED7-1CF4-624B-AA41-004E34151E29}" srcOrd="0" destOrd="0" presId="urn:microsoft.com/office/officeart/2005/8/layout/cycle5"/>
    <dgm:cxn modelId="{9E0CB16F-1202-0E45-9166-5933454EA84D}" type="presOf" srcId="{6C680C81-AB8A-3040-B615-FCDDF43AD717}" destId="{283069C7-9F5E-514D-86AB-DD4E4F927C38}" srcOrd="0" destOrd="0" presId="urn:microsoft.com/office/officeart/2005/8/layout/cycle5"/>
    <dgm:cxn modelId="{7534BE72-F042-234A-B6FB-40EF01F0895F}" type="presOf" srcId="{DFF606C5-8EDD-5642-A366-02E3917B94FF}" destId="{DAEE46A4-F9E5-7849-8CF7-4478076F8F35}" srcOrd="0" destOrd="0" presId="urn:microsoft.com/office/officeart/2005/8/layout/cycle5"/>
    <dgm:cxn modelId="{1DEDE378-5C78-1A45-A81C-2E8DCC8BA88B}" type="presOf" srcId="{84BBB034-B281-0649-A94D-0BF599C22F83}" destId="{B9125761-8AE9-1F42-8004-72DFC13E6D3E}" srcOrd="0" destOrd="0" presId="urn:microsoft.com/office/officeart/2005/8/layout/cycle5"/>
    <dgm:cxn modelId="{66E6D58D-E0CB-E441-9462-24056B7D4D45}" srcId="{6B182C70-43C5-3441-86F8-93B1ADD926B7}" destId="{15BFBDAF-9D74-6944-B416-B5B51FAF09C7}" srcOrd="4" destOrd="0" parTransId="{AB0C192C-73AB-294D-828F-3CC051C21259}" sibTransId="{0029841F-58E9-9F40-B529-72865734CA45}"/>
    <dgm:cxn modelId="{C67E078E-8175-4A03-A694-936A2252BEB5}" srcId="{6B182C70-43C5-3441-86F8-93B1ADD926B7}" destId="{2DE51880-7A72-4CDC-8F44-C7A5D957D62A}" srcOrd="9" destOrd="0" parTransId="{AEF5E438-F633-4AB8-B967-BA0AA1FEFEA8}" sibTransId="{0148401A-0A68-4BD2-BDDE-FC35729FB8C6}"/>
    <dgm:cxn modelId="{473E599A-F039-BF48-9D4A-9D5E348B6652}" srcId="{6B182C70-43C5-3441-86F8-93B1ADD926B7}" destId="{65AC6EFF-2665-F94E-8352-7C6A8DEC3296}" srcOrd="8" destOrd="0" parTransId="{BF0B748F-AB26-9F4C-9CB9-CFD9A3808FCD}" sibTransId="{F89CE50D-9807-C94D-BFCD-675DFEF2D48C}"/>
    <dgm:cxn modelId="{504974AD-CDF3-A141-987E-97DFBB70A6BD}" srcId="{6B182C70-43C5-3441-86F8-93B1ADD926B7}" destId="{C9C9E6DC-D7DA-C949-9DB7-DEDF2FCE4AF3}" srcOrd="6" destOrd="0" parTransId="{38AC80AD-A6C9-3744-A899-3E8F664AAD5D}" sibTransId="{B995697B-EA3C-E14E-AB16-142A58BBD04C}"/>
    <dgm:cxn modelId="{70C7C3B1-B70C-C941-A17F-A6020AA9DFAA}" type="presOf" srcId="{0029841F-58E9-9F40-B529-72865734CA45}" destId="{471176A3-11DA-414F-BB67-2F8EFBEDEF3E}" srcOrd="0" destOrd="0" presId="urn:microsoft.com/office/officeart/2005/8/layout/cycle5"/>
    <dgm:cxn modelId="{132A1CCC-4ED4-1447-A7D4-ABBBA32A3C36}" srcId="{6B182C70-43C5-3441-86F8-93B1ADD926B7}" destId="{4D96DC19-F409-304B-B4DF-04C752B92311}" srcOrd="2" destOrd="0" parTransId="{41E9AAF5-D5D8-C547-B7E0-A802D56ED9C9}" sibTransId="{4E5F4187-CEEA-2E40-8E7D-7FC1BEE529EF}"/>
    <dgm:cxn modelId="{28D104CD-C37D-E648-9366-25688F154857}" srcId="{6B182C70-43C5-3441-86F8-93B1ADD926B7}" destId="{2A66921B-3816-7144-9257-88B9785EEAA0}" srcOrd="0" destOrd="0" parTransId="{1DFD8C88-81EA-F84E-949F-AEB7B0D7A12A}" sibTransId="{4B0371E9-E40B-7B42-BB5D-41295D6E620C}"/>
    <dgm:cxn modelId="{7BF6ECCE-A6A7-8144-B552-A07F47B69B79}" type="presOf" srcId="{91770583-CDA6-3A44-865B-6BDB367784DF}" destId="{4B02E14F-535E-3844-AECA-DDB3856AA389}" srcOrd="0" destOrd="0" presId="urn:microsoft.com/office/officeart/2005/8/layout/cycle5"/>
    <dgm:cxn modelId="{C54F14D3-1E52-624B-9EA8-44696DF8481F}" type="presOf" srcId="{4E5F4187-CEEA-2E40-8E7D-7FC1BEE529EF}" destId="{0EA68224-22DA-8440-BCF2-D875BF39EA45}" srcOrd="0" destOrd="0" presId="urn:microsoft.com/office/officeart/2005/8/layout/cycle5"/>
    <dgm:cxn modelId="{93728FDA-B852-B343-A00C-F58D9A0DF201}" type="presOf" srcId="{2A66921B-3816-7144-9257-88B9785EEAA0}" destId="{93BB6A59-2F9E-C740-B0B2-053C74A916F2}" srcOrd="0" destOrd="0" presId="urn:microsoft.com/office/officeart/2005/8/layout/cycle5"/>
    <dgm:cxn modelId="{918194DC-7236-364F-B4C6-33D801658AAE}" type="presOf" srcId="{B995697B-EA3C-E14E-AB16-142A58BBD04C}" destId="{E7454CD2-0BE0-7442-85E1-6CDA2F818419}" srcOrd="0" destOrd="0" presId="urn:microsoft.com/office/officeart/2005/8/layout/cycle5"/>
    <dgm:cxn modelId="{22A690ED-0D77-BD4A-B62C-36308FCC7768}" type="presOf" srcId="{15BFBDAF-9D74-6944-B416-B5B51FAF09C7}" destId="{90D5B24B-4057-3142-8AB8-DCE3364C9FCA}" srcOrd="0" destOrd="0" presId="urn:microsoft.com/office/officeart/2005/8/layout/cycle5"/>
    <dgm:cxn modelId="{8BAE9CEE-3233-49FA-A794-D6D4B51DF0EF}" type="presOf" srcId="{0148401A-0A68-4BD2-BDDE-FC35729FB8C6}" destId="{F966E46B-00CC-4317-BCA3-136B4C884D47}" srcOrd="0" destOrd="0" presId="urn:microsoft.com/office/officeart/2005/8/layout/cycle5"/>
    <dgm:cxn modelId="{5473EBF0-653E-E44B-90B0-446999F8A485}" type="presOf" srcId="{F89CE50D-9807-C94D-BFCD-675DFEF2D48C}" destId="{C951E01E-4C14-0641-BFD8-33F7FFF2FF49}" srcOrd="0" destOrd="0" presId="urn:microsoft.com/office/officeart/2005/8/layout/cycle5"/>
    <dgm:cxn modelId="{C01724FA-48FF-4644-8D1D-5A9F09216A62}" type="presOf" srcId="{8B35095B-05FC-B147-B6B1-F8BEAF4B2502}" destId="{FCB2447F-FF4C-524E-87AA-FC316B252D83}" srcOrd="0" destOrd="0" presId="urn:microsoft.com/office/officeart/2005/8/layout/cycle5"/>
    <dgm:cxn modelId="{A4899DFE-43C9-874E-ABE0-4C303C8B269C}" type="presOf" srcId="{E5CEA6E1-D223-9247-B5ED-9F1E049ABE75}" destId="{302B970C-7815-054E-898F-187C95A23753}" srcOrd="0" destOrd="0" presId="urn:microsoft.com/office/officeart/2005/8/layout/cycle5"/>
    <dgm:cxn modelId="{2E16B7DB-AECE-6240-BDCF-E196405F0891}" type="presParOf" srcId="{B9F5F467-F9A4-CF43-84C3-4DA23B00A5B2}" destId="{93BB6A59-2F9E-C740-B0B2-053C74A916F2}" srcOrd="0" destOrd="0" presId="urn:microsoft.com/office/officeart/2005/8/layout/cycle5"/>
    <dgm:cxn modelId="{DEF78E71-E05A-C441-9423-ADCC6F785851}" type="presParOf" srcId="{B9F5F467-F9A4-CF43-84C3-4DA23B00A5B2}" destId="{341872C2-9612-4149-8C69-165CBDF46EE8}" srcOrd="1" destOrd="0" presId="urn:microsoft.com/office/officeart/2005/8/layout/cycle5"/>
    <dgm:cxn modelId="{CB01E504-CF97-FD4A-A13A-9B11C499971E}" type="presParOf" srcId="{B9F5F467-F9A4-CF43-84C3-4DA23B00A5B2}" destId="{8F1325EA-96D5-A740-8964-9E1EE9B8C651}" srcOrd="2" destOrd="0" presId="urn:microsoft.com/office/officeart/2005/8/layout/cycle5"/>
    <dgm:cxn modelId="{3B8A12A0-59C9-114E-A29F-14B17481D1BC}" type="presParOf" srcId="{B9F5F467-F9A4-CF43-84C3-4DA23B00A5B2}" destId="{B9125761-8AE9-1F42-8004-72DFC13E6D3E}" srcOrd="3" destOrd="0" presId="urn:microsoft.com/office/officeart/2005/8/layout/cycle5"/>
    <dgm:cxn modelId="{75D21DD5-E3BB-354F-9463-004445C8E235}" type="presParOf" srcId="{B9F5F467-F9A4-CF43-84C3-4DA23B00A5B2}" destId="{91F2AECE-C348-3342-8540-062AFFE278FC}" srcOrd="4" destOrd="0" presId="urn:microsoft.com/office/officeart/2005/8/layout/cycle5"/>
    <dgm:cxn modelId="{EBDA6F15-07FA-E644-8607-E3C19FC4AD8D}" type="presParOf" srcId="{B9F5F467-F9A4-CF43-84C3-4DA23B00A5B2}" destId="{FCB2447F-FF4C-524E-87AA-FC316B252D83}" srcOrd="5" destOrd="0" presId="urn:microsoft.com/office/officeart/2005/8/layout/cycle5"/>
    <dgm:cxn modelId="{C70027E0-D921-C34F-886A-48C6CA725030}" type="presParOf" srcId="{B9F5F467-F9A4-CF43-84C3-4DA23B00A5B2}" destId="{3FF23777-C6EA-5E4E-B2AC-FB5F3FD98436}" srcOrd="6" destOrd="0" presId="urn:microsoft.com/office/officeart/2005/8/layout/cycle5"/>
    <dgm:cxn modelId="{E677787D-DB1D-4445-8CE5-BA0BB83A1942}" type="presParOf" srcId="{B9F5F467-F9A4-CF43-84C3-4DA23B00A5B2}" destId="{009DDEB6-9629-EE4B-98DD-A5625D64BC44}" srcOrd="7" destOrd="0" presId="urn:microsoft.com/office/officeart/2005/8/layout/cycle5"/>
    <dgm:cxn modelId="{6D68FD29-9FB3-0042-BB50-790F1A3B10B5}" type="presParOf" srcId="{B9F5F467-F9A4-CF43-84C3-4DA23B00A5B2}" destId="{0EA68224-22DA-8440-BCF2-D875BF39EA45}" srcOrd="8" destOrd="0" presId="urn:microsoft.com/office/officeart/2005/8/layout/cycle5"/>
    <dgm:cxn modelId="{25C3D264-2953-E24C-98E2-4256D361A278}" type="presParOf" srcId="{B9F5F467-F9A4-CF43-84C3-4DA23B00A5B2}" destId="{1CB05AB7-59EA-5D47-A4ED-E0BA46FBA04B}" srcOrd="9" destOrd="0" presId="urn:microsoft.com/office/officeart/2005/8/layout/cycle5"/>
    <dgm:cxn modelId="{46E5342E-5718-6146-8726-BEDF902680A7}" type="presParOf" srcId="{B9F5F467-F9A4-CF43-84C3-4DA23B00A5B2}" destId="{72A29559-5DF5-6B42-BEE9-C17AB0D14111}" srcOrd="10" destOrd="0" presId="urn:microsoft.com/office/officeart/2005/8/layout/cycle5"/>
    <dgm:cxn modelId="{8D5C82DD-73A4-6749-97C8-2DE746EE7426}" type="presParOf" srcId="{B9F5F467-F9A4-CF43-84C3-4DA23B00A5B2}" destId="{66985ED7-1CF4-624B-AA41-004E34151E29}" srcOrd="11" destOrd="0" presId="urn:microsoft.com/office/officeart/2005/8/layout/cycle5"/>
    <dgm:cxn modelId="{BBF13412-D30C-FE4B-9F57-33876E5CF7F7}" type="presParOf" srcId="{B9F5F467-F9A4-CF43-84C3-4DA23B00A5B2}" destId="{90D5B24B-4057-3142-8AB8-DCE3364C9FCA}" srcOrd="12" destOrd="0" presId="urn:microsoft.com/office/officeart/2005/8/layout/cycle5"/>
    <dgm:cxn modelId="{3BAFEB74-3385-E241-B56B-8DCCF0E19267}" type="presParOf" srcId="{B9F5F467-F9A4-CF43-84C3-4DA23B00A5B2}" destId="{9494E119-0E26-CE46-AA49-D3269A07C24B}" srcOrd="13" destOrd="0" presId="urn:microsoft.com/office/officeart/2005/8/layout/cycle5"/>
    <dgm:cxn modelId="{AAA1D3D0-BBAB-184A-8C93-999B9CDB96F6}" type="presParOf" srcId="{B9F5F467-F9A4-CF43-84C3-4DA23B00A5B2}" destId="{471176A3-11DA-414F-BB67-2F8EFBEDEF3E}" srcOrd="14" destOrd="0" presId="urn:microsoft.com/office/officeart/2005/8/layout/cycle5"/>
    <dgm:cxn modelId="{247830AE-5C22-794B-9203-0884F41605B8}" type="presParOf" srcId="{B9F5F467-F9A4-CF43-84C3-4DA23B00A5B2}" destId="{302B970C-7815-054E-898F-187C95A23753}" srcOrd="15" destOrd="0" presId="urn:microsoft.com/office/officeart/2005/8/layout/cycle5"/>
    <dgm:cxn modelId="{790D8CE0-07AF-7844-AA2B-96D186530AA7}" type="presParOf" srcId="{B9F5F467-F9A4-CF43-84C3-4DA23B00A5B2}" destId="{EB0A2243-A382-2042-811D-FCA2AE730BAC}" srcOrd="16" destOrd="0" presId="urn:microsoft.com/office/officeart/2005/8/layout/cycle5"/>
    <dgm:cxn modelId="{C46FB3E3-A8CF-E840-BEC9-FAC0B98E2D0D}" type="presParOf" srcId="{B9F5F467-F9A4-CF43-84C3-4DA23B00A5B2}" destId="{4B02E14F-535E-3844-AECA-DDB3856AA389}" srcOrd="17" destOrd="0" presId="urn:microsoft.com/office/officeart/2005/8/layout/cycle5"/>
    <dgm:cxn modelId="{D4BBDB80-87D1-184D-AEE1-3F9FC2A671EF}" type="presParOf" srcId="{B9F5F467-F9A4-CF43-84C3-4DA23B00A5B2}" destId="{1B639DD7-458F-2C41-8F9F-DFB43FE50202}" srcOrd="18" destOrd="0" presId="urn:microsoft.com/office/officeart/2005/8/layout/cycle5"/>
    <dgm:cxn modelId="{7B478DFB-5993-C845-AA63-FC7286CC551B}" type="presParOf" srcId="{B9F5F467-F9A4-CF43-84C3-4DA23B00A5B2}" destId="{D031BFC6-6608-F449-BCF8-5EDA57EE6215}" srcOrd="19" destOrd="0" presId="urn:microsoft.com/office/officeart/2005/8/layout/cycle5"/>
    <dgm:cxn modelId="{47226698-6C18-7B48-B25E-4A44B89389E6}" type="presParOf" srcId="{B9F5F467-F9A4-CF43-84C3-4DA23B00A5B2}" destId="{E7454CD2-0BE0-7442-85E1-6CDA2F818419}" srcOrd="20" destOrd="0" presId="urn:microsoft.com/office/officeart/2005/8/layout/cycle5"/>
    <dgm:cxn modelId="{A9065944-BEAF-524E-882F-E44B1F9A45B1}" type="presParOf" srcId="{B9F5F467-F9A4-CF43-84C3-4DA23B00A5B2}" destId="{283069C7-9F5E-514D-86AB-DD4E4F927C38}" srcOrd="21" destOrd="0" presId="urn:microsoft.com/office/officeart/2005/8/layout/cycle5"/>
    <dgm:cxn modelId="{B117382F-A0D0-8147-900C-B8F2A1408CF1}" type="presParOf" srcId="{B9F5F467-F9A4-CF43-84C3-4DA23B00A5B2}" destId="{57C456E6-894A-274D-A17D-C686A69E69B1}" srcOrd="22" destOrd="0" presId="urn:microsoft.com/office/officeart/2005/8/layout/cycle5"/>
    <dgm:cxn modelId="{47B881A6-006A-CE44-8DAA-8B4C5457A496}" type="presParOf" srcId="{B9F5F467-F9A4-CF43-84C3-4DA23B00A5B2}" destId="{DAEE46A4-F9E5-7849-8CF7-4478076F8F35}" srcOrd="23" destOrd="0" presId="urn:microsoft.com/office/officeart/2005/8/layout/cycle5"/>
    <dgm:cxn modelId="{74511873-5756-8A47-AB4A-9143CF9B36F7}" type="presParOf" srcId="{B9F5F467-F9A4-CF43-84C3-4DA23B00A5B2}" destId="{5C4B913A-D0D0-904A-81E1-58F016732E3C}" srcOrd="24" destOrd="0" presId="urn:microsoft.com/office/officeart/2005/8/layout/cycle5"/>
    <dgm:cxn modelId="{04AB03A5-4731-5D48-8144-3F7E6CAEE7AB}" type="presParOf" srcId="{B9F5F467-F9A4-CF43-84C3-4DA23B00A5B2}" destId="{74B70A63-75E2-5743-9EF6-0C754BADEC5C}" srcOrd="25" destOrd="0" presId="urn:microsoft.com/office/officeart/2005/8/layout/cycle5"/>
    <dgm:cxn modelId="{10DBD152-3D33-1E4B-879F-7D3BE4AB75C5}" type="presParOf" srcId="{B9F5F467-F9A4-CF43-84C3-4DA23B00A5B2}" destId="{C951E01E-4C14-0641-BFD8-33F7FFF2FF49}" srcOrd="26" destOrd="0" presId="urn:microsoft.com/office/officeart/2005/8/layout/cycle5"/>
    <dgm:cxn modelId="{2C8E0D11-D57E-41A9-839A-72FC15F4A428}" type="presParOf" srcId="{B9F5F467-F9A4-CF43-84C3-4DA23B00A5B2}" destId="{535E2C0B-27D6-43CC-8302-B6AD4DD46C83}" srcOrd="27" destOrd="0" presId="urn:microsoft.com/office/officeart/2005/8/layout/cycle5"/>
    <dgm:cxn modelId="{FB67C6BA-BB0C-43B9-BCF1-B96492A7AAFD}" type="presParOf" srcId="{B9F5F467-F9A4-CF43-84C3-4DA23B00A5B2}" destId="{F6007B65-A9A4-49F2-94F1-D88A82B8152A}" srcOrd="28" destOrd="0" presId="urn:microsoft.com/office/officeart/2005/8/layout/cycle5"/>
    <dgm:cxn modelId="{FD376B5A-2FA9-4F87-8986-2A27030724A4}" type="presParOf" srcId="{B9F5F467-F9A4-CF43-84C3-4DA23B00A5B2}" destId="{F966E46B-00CC-4317-BCA3-136B4C884D47}" srcOrd="29" destOrd="0" presId="urn:microsoft.com/office/officeart/2005/8/layout/cycle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B6A59-2F9E-C740-B0B2-053C74A916F2}">
      <dsp:nvSpPr>
        <dsp:cNvPr id="0" name=""/>
        <dsp:cNvSpPr/>
      </dsp:nvSpPr>
      <dsp:spPr>
        <a:xfrm>
          <a:off x="3630595" y="1305"/>
          <a:ext cx="900674" cy="5854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</a:rPr>
            <a:t>Strategic plan</a:t>
          </a:r>
          <a:endParaRPr lang="en-GB" sz="800" kern="1200" dirty="0"/>
        </a:p>
      </dsp:txBody>
      <dsp:txXfrm>
        <a:off x="3659174" y="29884"/>
        <a:ext cx="843516" cy="528280"/>
      </dsp:txXfrm>
    </dsp:sp>
    <dsp:sp modelId="{8F1325EA-96D5-A740-8964-9E1EE9B8C651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2994635" y="65034"/>
              </a:moveTo>
              <a:arcTo wR="2435564" hR="2435564" stAng="16996217" swAng="472404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25761-8AE9-1F42-8004-72DFC13E6D3E}">
      <dsp:nvSpPr>
        <dsp:cNvPr id="0" name=""/>
        <dsp:cNvSpPr/>
      </dsp:nvSpPr>
      <dsp:spPr>
        <a:xfrm>
          <a:off x="5062184" y="466456"/>
          <a:ext cx="900674" cy="5854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Annual business plan</a:t>
          </a:r>
        </a:p>
      </dsp:txBody>
      <dsp:txXfrm>
        <a:off x="5090763" y="495035"/>
        <a:ext cx="843516" cy="528280"/>
      </dsp:txXfrm>
    </dsp:sp>
    <dsp:sp modelId="{FCB2447F-FF4C-524E-87AA-FC316B252D83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4303263" y="872339"/>
              </a:moveTo>
              <a:arcTo wR="2435564" hR="2435564" stAng="19204282" swAng="65415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23777-C6EA-5E4E-B2AC-FB5F3FD98436}">
      <dsp:nvSpPr>
        <dsp:cNvPr id="0" name=""/>
        <dsp:cNvSpPr/>
      </dsp:nvSpPr>
      <dsp:spPr>
        <a:xfrm>
          <a:off x="5946954" y="1684239"/>
          <a:ext cx="900674" cy="58543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Departmental plans</a:t>
          </a:r>
        </a:p>
      </dsp:txBody>
      <dsp:txXfrm>
        <a:off x="5975533" y="1712818"/>
        <a:ext cx="843516" cy="528280"/>
      </dsp:txXfrm>
    </dsp:sp>
    <dsp:sp modelId="{0EA68224-22DA-8440-BCF2-D875BF39EA45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4855197" y="2157447"/>
              </a:moveTo>
              <a:arcTo wR="2435564" hR="2435564" stAng="21206586" swAng="786828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05AB7-59EA-5D47-A4ED-E0BA46FBA04B}">
      <dsp:nvSpPr>
        <dsp:cNvPr id="0" name=""/>
        <dsp:cNvSpPr/>
      </dsp:nvSpPr>
      <dsp:spPr>
        <a:xfrm>
          <a:off x="5946954" y="3189500"/>
          <a:ext cx="900674" cy="5854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Annual performance objectives &amp; KPI’s</a:t>
          </a:r>
        </a:p>
      </dsp:txBody>
      <dsp:txXfrm>
        <a:off x="5975533" y="3218079"/>
        <a:ext cx="843516" cy="528280"/>
      </dsp:txXfrm>
    </dsp:sp>
    <dsp:sp modelId="{66985ED7-1CF4-624B-AA41-004E34151E29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4565220" y="3617316"/>
              </a:moveTo>
              <a:arcTo wR="2435564" hR="2435564" stAng="1741561" swAng="654157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5B24B-4057-3142-8AB8-DCE3364C9FCA}">
      <dsp:nvSpPr>
        <dsp:cNvPr id="0" name=""/>
        <dsp:cNvSpPr/>
      </dsp:nvSpPr>
      <dsp:spPr>
        <a:xfrm>
          <a:off x="5062184" y="4407282"/>
          <a:ext cx="900674" cy="58543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Monthly performance meetings</a:t>
          </a:r>
        </a:p>
      </dsp:txBody>
      <dsp:txXfrm>
        <a:off x="5090763" y="4435861"/>
        <a:ext cx="843516" cy="528280"/>
      </dsp:txXfrm>
    </dsp:sp>
    <dsp:sp modelId="{471176A3-11DA-414F-BB67-2F8EFBEDEF3E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3314091" y="4707163"/>
              </a:moveTo>
              <a:arcTo wR="2435564" hR="2435564" stAng="4131379" swAng="472404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B970C-7815-054E-898F-187C95A23753}">
      <dsp:nvSpPr>
        <dsp:cNvPr id="0" name=""/>
        <dsp:cNvSpPr/>
      </dsp:nvSpPr>
      <dsp:spPr>
        <a:xfrm>
          <a:off x="3630595" y="4872433"/>
          <a:ext cx="900674" cy="58543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Individual performance plan</a:t>
          </a:r>
        </a:p>
      </dsp:txBody>
      <dsp:txXfrm>
        <a:off x="3659174" y="4901012"/>
        <a:ext cx="843516" cy="528280"/>
      </dsp:txXfrm>
    </dsp:sp>
    <dsp:sp modelId="{4B02E14F-535E-3844-AECA-DDB3856AA389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1876492" y="4806094"/>
              </a:moveTo>
              <a:arcTo wR="2435564" hR="2435564" stAng="6196217" swAng="472404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39DD7-458F-2C41-8F9F-DFB43FE50202}">
      <dsp:nvSpPr>
        <dsp:cNvPr id="0" name=""/>
        <dsp:cNvSpPr/>
      </dsp:nvSpPr>
      <dsp:spPr>
        <a:xfrm>
          <a:off x="2199006" y="4407282"/>
          <a:ext cx="900674" cy="5854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 Individual development plan</a:t>
          </a:r>
        </a:p>
      </dsp:txBody>
      <dsp:txXfrm>
        <a:off x="2227585" y="4435861"/>
        <a:ext cx="843516" cy="528280"/>
      </dsp:txXfrm>
    </dsp:sp>
    <dsp:sp modelId="{E7454CD2-0BE0-7442-85E1-6CDA2F818419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567865" y="3998789"/>
              </a:moveTo>
              <a:arcTo wR="2435564" hR="2435564" stAng="8404282" swAng="65415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069C7-9F5E-514D-86AB-DD4E4F927C38}">
      <dsp:nvSpPr>
        <dsp:cNvPr id="0" name=""/>
        <dsp:cNvSpPr/>
      </dsp:nvSpPr>
      <dsp:spPr>
        <a:xfrm>
          <a:off x="1314236" y="3189500"/>
          <a:ext cx="900674" cy="58543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Succession plan</a:t>
          </a:r>
        </a:p>
      </dsp:txBody>
      <dsp:txXfrm>
        <a:off x="1342815" y="3218079"/>
        <a:ext cx="843516" cy="528280"/>
      </dsp:txXfrm>
    </dsp:sp>
    <dsp:sp modelId="{DAEE46A4-F9E5-7849-8CF7-4478076F8F35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15931" y="2713681"/>
              </a:moveTo>
              <a:arcTo wR="2435564" hR="2435564" stAng="10406586" swAng="786828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B913A-D0D0-904A-81E1-58F016732E3C}">
      <dsp:nvSpPr>
        <dsp:cNvPr id="0" name=""/>
        <dsp:cNvSpPr/>
      </dsp:nvSpPr>
      <dsp:spPr>
        <a:xfrm>
          <a:off x="1314236" y="1684239"/>
          <a:ext cx="900674" cy="58543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Business reviews</a:t>
          </a:r>
        </a:p>
      </dsp:txBody>
      <dsp:txXfrm>
        <a:off x="1342815" y="1712818"/>
        <a:ext cx="843516" cy="528280"/>
      </dsp:txXfrm>
    </dsp:sp>
    <dsp:sp modelId="{C951E01E-4C14-0641-BFD8-33F7FFF2FF49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305908" y="1253812"/>
              </a:moveTo>
              <a:arcTo wR="2435564" hR="2435564" stAng="12541561" swAng="654157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E2C0B-27D6-43CC-8302-B6AD4DD46C83}">
      <dsp:nvSpPr>
        <dsp:cNvPr id="0" name=""/>
        <dsp:cNvSpPr/>
      </dsp:nvSpPr>
      <dsp:spPr>
        <a:xfrm>
          <a:off x="2199006" y="466456"/>
          <a:ext cx="900674" cy="58543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>
              <a:solidFill>
                <a:schemeClr val="bg1"/>
              </a:solidFill>
            </a:rPr>
            <a:t>Advisory board meetings</a:t>
          </a:r>
          <a:endParaRPr lang="en-GB" sz="800" kern="1200" dirty="0"/>
        </a:p>
      </dsp:txBody>
      <dsp:txXfrm>
        <a:off x="2227585" y="495035"/>
        <a:ext cx="843516" cy="528280"/>
      </dsp:txXfrm>
    </dsp:sp>
    <dsp:sp modelId="{F966E46B-00CC-4317-BCA3-136B4C884D47}">
      <dsp:nvSpPr>
        <dsp:cNvPr id="0" name=""/>
        <dsp:cNvSpPr/>
      </dsp:nvSpPr>
      <dsp:spPr>
        <a:xfrm>
          <a:off x="1645368" y="294024"/>
          <a:ext cx="4871128" cy="4871128"/>
        </a:xfrm>
        <a:custGeom>
          <a:avLst/>
          <a:gdLst/>
          <a:ahLst/>
          <a:cxnLst/>
          <a:rect l="0" t="0" r="0" b="0"/>
          <a:pathLst>
            <a:path>
              <a:moveTo>
                <a:pt x="1557036" y="163965"/>
              </a:moveTo>
              <a:arcTo wR="2435564" hR="2435564" stAng="14931379" swAng="472404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652C922-11B1-440E-B60F-C7E4C1739C14}" type="datetimeFigureOut">
              <a:rPr lang="en-NZ" smtClean="0"/>
              <a:t>19/02/19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F4D8CB6-D980-4561-B224-2F5359B8AAC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444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95425" y="200025"/>
            <a:ext cx="3940175" cy="2217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73672" y="2587094"/>
            <a:ext cx="6583680" cy="6595407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NZ" sz="1000" dirty="0"/>
              <a:t>So the Performance cycle contains a group of selected processes which we believe are integral to business performance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NZ" sz="1000" dirty="0"/>
          </a:p>
          <a:p>
            <a:pPr marL="628650" lvl="1" indent="-171450">
              <a:buFont typeface="Wingdings" panose="05000000000000000000" pitchFamily="2" charset="2"/>
              <a:buChar char="§"/>
            </a:pPr>
            <a:endParaRPr lang="en-NZ" dirty="0"/>
          </a:p>
          <a:p>
            <a:pPr marL="628650" lvl="1" indent="-171450">
              <a:buFont typeface="Wingdings" panose="05000000000000000000" pitchFamily="2" charset="2"/>
              <a:buChar char="§"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4D8CB6-D980-4561-B224-2F5359B8AACE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9030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883" y="916694"/>
            <a:ext cx="9144000" cy="1813311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883" y="4393806"/>
            <a:ext cx="9144000" cy="57428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582839" y="1137931"/>
            <a:ext cx="7026322" cy="90793"/>
            <a:chOff x="838200" y="1214651"/>
            <a:chExt cx="7026322" cy="81886"/>
          </a:xfrm>
        </p:grpSpPr>
        <p:sp>
          <p:nvSpPr>
            <p:cNvPr id="15" name="Rectangle 14"/>
            <p:cNvSpPr/>
            <p:nvPr userDrawn="1"/>
          </p:nvSpPr>
          <p:spPr>
            <a:xfrm>
              <a:off x="838200" y="1214651"/>
              <a:ext cx="1768522" cy="818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2606722" y="1214651"/>
              <a:ext cx="1768522" cy="818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4375244" y="1214651"/>
              <a:ext cx="1768522" cy="8188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096000" y="1214651"/>
              <a:ext cx="1768522" cy="8188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96474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736600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>
            <a:normAutofit/>
          </a:bodyPr>
          <a:lstStyle>
            <a:lvl1pPr marL="0" indent="0">
              <a:buNone/>
              <a:defRPr sz="2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17745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0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38200" y="11268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22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29900" y="365125"/>
            <a:ext cx="723900" cy="5811838"/>
          </a:xfrm>
        </p:spPr>
        <p:txBody>
          <a:bodyPr vert="eaVert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118600" cy="5811838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 rot="5400000">
            <a:off x="10002227" y="8093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4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5"/>
          <p:cNvSpPr/>
          <p:nvPr userDrawn="1"/>
        </p:nvSpPr>
        <p:spPr>
          <a:xfrm>
            <a:off x="0" y="-1928"/>
            <a:ext cx="12192000" cy="6859928"/>
          </a:xfrm>
          <a:prstGeom prst="rect">
            <a:avLst/>
          </a:prstGeom>
          <a:solidFill>
            <a:srgbClr val="EDE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191562"/>
            <a:ext cx="12192000" cy="6997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pic>
        <p:nvPicPr>
          <p:cNvPr id="6" name="Content Placeholder 7"/>
          <p:cNvPicPr>
            <a:picLocks noChangeAspect="1"/>
          </p:cNvPicPr>
          <p:nvPr userDrawn="1"/>
        </p:nvPicPr>
        <p:blipFill>
          <a:blip r:embed="rId2" cstate="print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981" y="5306390"/>
            <a:ext cx="2302847" cy="15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4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400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1594"/>
            <a:ext cx="10515600" cy="4235452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D4C6CA-0DF4-4421-AC2D-777800F78BC6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2174401" y="6172200"/>
            <a:ext cx="10017599" cy="685800"/>
            <a:chOff x="2174401" y="6172200"/>
            <a:chExt cx="10017599" cy="685800"/>
          </a:xfrm>
        </p:grpSpPr>
        <p:grpSp>
          <p:nvGrpSpPr>
            <p:cNvPr id="17" name="Group 16"/>
            <p:cNvGrpSpPr/>
            <p:nvPr userDrawn="1"/>
          </p:nvGrpSpPr>
          <p:grpSpPr>
            <a:xfrm>
              <a:off x="7611208" y="6172200"/>
              <a:ext cx="4580792" cy="685800"/>
              <a:chOff x="2189285" y="6172200"/>
              <a:chExt cx="4580792" cy="685800"/>
            </a:xfrm>
          </p:grpSpPr>
          <p:sp>
            <p:nvSpPr>
              <p:cNvPr id="15" name="Rectangle 14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Isosceles Triangle 15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4916366" y="6172200"/>
              <a:ext cx="5011615" cy="685800"/>
              <a:chOff x="2189285" y="6172200"/>
              <a:chExt cx="5011615" cy="685800"/>
            </a:xfrm>
            <a:solidFill>
              <a:schemeClr val="accent2"/>
            </a:solidFill>
          </p:grpSpPr>
          <p:sp>
            <p:nvSpPr>
              <p:cNvPr id="20" name="Rectangle 19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Isosceles Triangle 20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Isosceles Triangle 21"/>
              <p:cNvSpPr/>
              <p:nvPr userDrawn="1"/>
            </p:nvSpPr>
            <p:spPr>
              <a:xfrm>
                <a:off x="6339254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3" name="Group 22"/>
            <p:cNvGrpSpPr/>
            <p:nvPr userDrawn="1"/>
          </p:nvGrpSpPr>
          <p:grpSpPr>
            <a:xfrm>
              <a:off x="2174401" y="6172200"/>
              <a:ext cx="5011615" cy="685800"/>
              <a:chOff x="2189285" y="6172200"/>
              <a:chExt cx="5011615" cy="685800"/>
            </a:xfrm>
            <a:solidFill>
              <a:schemeClr val="accent1"/>
            </a:solidFill>
          </p:grpSpPr>
          <p:sp>
            <p:nvSpPr>
              <p:cNvPr id="24" name="Rectangle 23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Isosceles Triangle 24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Isosceles Triangle 25"/>
              <p:cNvSpPr/>
              <p:nvPr userDrawn="1"/>
            </p:nvSpPr>
            <p:spPr>
              <a:xfrm>
                <a:off x="6339254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58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0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38200" y="11522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19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2520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0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838200" y="11522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91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270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38200" y="11522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838200" y="11649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77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915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987425"/>
            <a:ext cx="3932237" cy="711200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2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1749113"/>
            <a:ext cx="937846" cy="116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42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174401" y="6145335"/>
            <a:ext cx="10017599" cy="685800"/>
            <a:chOff x="2174401" y="6172200"/>
            <a:chExt cx="10017599" cy="685800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7611208" y="6172200"/>
              <a:ext cx="4580792" cy="685800"/>
              <a:chOff x="2189285" y="6172200"/>
              <a:chExt cx="4580792" cy="685800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Isosceles Triangle 15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8"/>
            <p:cNvGrpSpPr/>
            <p:nvPr userDrawn="1"/>
          </p:nvGrpSpPr>
          <p:grpSpPr>
            <a:xfrm>
              <a:off x="4916366" y="6172200"/>
              <a:ext cx="5011615" cy="685800"/>
              <a:chOff x="2189285" y="6172200"/>
              <a:chExt cx="5011615" cy="685800"/>
            </a:xfrm>
            <a:solidFill>
              <a:schemeClr val="accent2"/>
            </a:solidFill>
          </p:grpSpPr>
          <p:sp>
            <p:nvSpPr>
              <p:cNvPr id="14" name="Rectangle 13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Isosceles Triangle 20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Isosceles Triangle 21"/>
              <p:cNvSpPr/>
              <p:nvPr userDrawn="1"/>
            </p:nvSpPr>
            <p:spPr>
              <a:xfrm>
                <a:off x="6339254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/>
            <p:cNvGrpSpPr/>
            <p:nvPr userDrawn="1"/>
          </p:nvGrpSpPr>
          <p:grpSpPr>
            <a:xfrm>
              <a:off x="2174401" y="6172200"/>
              <a:ext cx="5011615" cy="685800"/>
              <a:chOff x="2189285" y="6172200"/>
              <a:chExt cx="5011615" cy="685800"/>
            </a:xfrm>
            <a:solidFill>
              <a:schemeClr val="accent1"/>
            </a:solidFill>
          </p:grpSpPr>
          <p:sp>
            <p:nvSpPr>
              <p:cNvPr id="11" name="Rectangle 10"/>
              <p:cNvSpPr/>
              <p:nvPr userDrawn="1"/>
            </p:nvSpPr>
            <p:spPr>
              <a:xfrm>
                <a:off x="2620108" y="6172200"/>
                <a:ext cx="4149969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Isosceles Triangle 24"/>
              <p:cNvSpPr/>
              <p:nvPr userDrawn="1"/>
            </p:nvSpPr>
            <p:spPr>
              <a:xfrm>
                <a:off x="2189285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Isosceles Triangle 25"/>
              <p:cNvSpPr/>
              <p:nvPr userDrawn="1"/>
            </p:nvSpPr>
            <p:spPr>
              <a:xfrm>
                <a:off x="6339254" y="6172200"/>
                <a:ext cx="861646" cy="6858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pic>
        <p:nvPicPr>
          <p:cNvPr id="19" name="Content Placeholder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5831914"/>
            <a:ext cx="1002783" cy="99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77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5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</a:rPr>
              <a:t>Performance cycle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532427"/>
              </p:ext>
            </p:extLst>
          </p:nvPr>
        </p:nvGraphicFramePr>
        <p:xfrm>
          <a:off x="3759200" y="260392"/>
          <a:ext cx="8161866" cy="5459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D7DE618-A40A-4E41-8727-D101831DF15F}"/>
              </a:ext>
            </a:extLst>
          </p:cNvPr>
          <p:cNvSpPr txBox="1"/>
          <p:nvPr/>
        </p:nvSpPr>
        <p:spPr>
          <a:xfrm>
            <a:off x="4674565" y="2901670"/>
            <a:ext cx="714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accent5">
                    <a:lumMod val="75000"/>
                  </a:schemeClr>
                </a:solidFill>
              </a:rPr>
              <a:t>----------------------------------------------------------------------------------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71B93F-6407-409F-8E62-E65431637D6B}"/>
              </a:ext>
            </a:extLst>
          </p:cNvPr>
          <p:cNvSpPr txBox="1"/>
          <p:nvPr/>
        </p:nvSpPr>
        <p:spPr>
          <a:xfrm>
            <a:off x="7122611" y="3650798"/>
            <a:ext cx="1967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solidFill>
                  <a:schemeClr val="accent5">
                    <a:lumMod val="75000"/>
                  </a:schemeClr>
                </a:solidFill>
              </a:rPr>
              <a:t>Managing performance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ED4C5D-500F-4727-AEE6-14AD4D1186A2}"/>
              </a:ext>
            </a:extLst>
          </p:cNvPr>
          <p:cNvSpPr txBox="1"/>
          <p:nvPr/>
        </p:nvSpPr>
        <p:spPr>
          <a:xfrm>
            <a:off x="7143784" y="2376851"/>
            <a:ext cx="1967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>
                <a:solidFill>
                  <a:schemeClr val="accent5">
                    <a:lumMod val="75000"/>
                  </a:schemeClr>
                </a:solidFill>
              </a:rPr>
              <a:t>Managing structure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5D1A42-1278-40B7-93ED-4687F2B8FBEE}"/>
              </a:ext>
            </a:extLst>
          </p:cNvPr>
          <p:cNvSpPr/>
          <p:nvPr/>
        </p:nvSpPr>
        <p:spPr>
          <a:xfrm>
            <a:off x="6795655" y="2849715"/>
            <a:ext cx="2351286" cy="527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Advisory Board</a:t>
            </a:r>
          </a:p>
        </p:txBody>
      </p:sp>
    </p:spTree>
    <p:extLst>
      <p:ext uri="{BB962C8B-B14F-4D97-AF65-F5344CB8AC3E}">
        <p14:creationId xmlns:p14="http://schemas.microsoft.com/office/powerpoint/2010/main" val="55872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61">
      <a:dk1>
        <a:srgbClr val="181717"/>
      </a:dk1>
      <a:lt1>
        <a:srgbClr val="FFFFFF"/>
      </a:lt1>
      <a:dk2>
        <a:srgbClr val="181717"/>
      </a:dk2>
      <a:lt2>
        <a:srgbClr val="FFFFFF"/>
      </a:lt2>
      <a:accent1>
        <a:srgbClr val="65251B"/>
      </a:accent1>
      <a:accent2>
        <a:srgbClr val="DA312C"/>
      </a:accent2>
      <a:accent3>
        <a:srgbClr val="181717"/>
      </a:accent3>
      <a:accent4>
        <a:srgbClr val="9F9F9F"/>
      </a:accent4>
      <a:accent5>
        <a:srgbClr val="CD2925"/>
      </a:accent5>
      <a:accent6>
        <a:srgbClr val="3A3838"/>
      </a:accent6>
      <a:hlink>
        <a:srgbClr val="0563C1"/>
      </a:hlink>
      <a:folHlink>
        <a:srgbClr val="954F72"/>
      </a:folHlink>
    </a:clrScheme>
    <a:fontScheme name="Drak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74DFD3BF-E1EE-E84C-AB1C-5A79A6DF26D8}" vid="{1553E028-A0EF-4745-9E44-7593090E5F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57</Words>
  <Application>Microsoft Macintosh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Office Theme</vt:lpstr>
      <vt:lpstr>Performance cycle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Partnering for Performance   Governance and the Advisory Board</dc:title>
  <dc:creator>David Robins</dc:creator>
  <cp:lastModifiedBy>Ant Carter</cp:lastModifiedBy>
  <cp:revision>41</cp:revision>
  <cp:lastPrinted>2018-12-04T00:22:21Z</cp:lastPrinted>
  <dcterms:created xsi:type="dcterms:W3CDTF">2018-11-26T03:05:02Z</dcterms:created>
  <dcterms:modified xsi:type="dcterms:W3CDTF">2019-02-19T02:45:50Z</dcterms:modified>
</cp:coreProperties>
</file>