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FB32-2B26-49FD-BF0D-C29D8B61C9AA}" type="datetimeFigureOut">
              <a:rPr lang="fr-CH" smtClean="0"/>
              <a:t>03.02.2019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8CFF-8EB0-425A-87B4-9FAE8FC2414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8163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FB32-2B26-49FD-BF0D-C29D8B61C9AA}" type="datetimeFigureOut">
              <a:rPr lang="fr-CH" smtClean="0"/>
              <a:t>03.02.2019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8CFF-8EB0-425A-87B4-9FAE8FC2414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37241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FB32-2B26-49FD-BF0D-C29D8B61C9AA}" type="datetimeFigureOut">
              <a:rPr lang="fr-CH" smtClean="0"/>
              <a:t>03.02.2019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8CFF-8EB0-425A-87B4-9FAE8FC2414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30973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FB32-2B26-49FD-BF0D-C29D8B61C9AA}" type="datetimeFigureOut">
              <a:rPr lang="fr-CH" smtClean="0"/>
              <a:t>03.02.2019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8CFF-8EB0-425A-87B4-9FAE8FC2414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93919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FB32-2B26-49FD-BF0D-C29D8B61C9AA}" type="datetimeFigureOut">
              <a:rPr lang="fr-CH" smtClean="0"/>
              <a:t>03.02.2019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8CFF-8EB0-425A-87B4-9FAE8FC2414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85793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FB32-2B26-49FD-BF0D-C29D8B61C9AA}" type="datetimeFigureOut">
              <a:rPr lang="fr-CH" smtClean="0"/>
              <a:t>03.02.2019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8CFF-8EB0-425A-87B4-9FAE8FC2414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6326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FB32-2B26-49FD-BF0D-C29D8B61C9AA}" type="datetimeFigureOut">
              <a:rPr lang="fr-CH" smtClean="0"/>
              <a:t>03.02.2019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8CFF-8EB0-425A-87B4-9FAE8FC2414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69796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FB32-2B26-49FD-BF0D-C29D8B61C9AA}" type="datetimeFigureOut">
              <a:rPr lang="fr-CH" smtClean="0"/>
              <a:t>03.02.2019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8CFF-8EB0-425A-87B4-9FAE8FC2414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50487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FB32-2B26-49FD-BF0D-C29D8B61C9AA}" type="datetimeFigureOut">
              <a:rPr lang="fr-CH" smtClean="0"/>
              <a:t>03.02.2019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8CFF-8EB0-425A-87B4-9FAE8FC2414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61485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FB32-2B26-49FD-BF0D-C29D8B61C9AA}" type="datetimeFigureOut">
              <a:rPr lang="fr-CH" smtClean="0"/>
              <a:t>03.02.2019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8CFF-8EB0-425A-87B4-9FAE8FC2414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6546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DFB32-2B26-49FD-BF0D-C29D8B61C9AA}" type="datetimeFigureOut">
              <a:rPr lang="fr-CH" smtClean="0"/>
              <a:t>03.02.2019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B8CFF-8EB0-425A-87B4-9FAE8FC2414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25271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DFB32-2B26-49FD-BF0D-C29D8B61C9AA}" type="datetimeFigureOut">
              <a:rPr lang="fr-CH" smtClean="0"/>
              <a:t>03.02.2019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B8CFF-8EB0-425A-87B4-9FAE8FC2414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85757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03" y="75906"/>
            <a:ext cx="11452193" cy="670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221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369" y="1837679"/>
            <a:ext cx="8144064" cy="367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411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Grand écran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Loan Fandino</dc:creator>
  <cp:lastModifiedBy>Loan Fandino</cp:lastModifiedBy>
  <cp:revision>3</cp:revision>
  <dcterms:created xsi:type="dcterms:W3CDTF">2019-02-03T14:29:48Z</dcterms:created>
  <dcterms:modified xsi:type="dcterms:W3CDTF">2019-02-03T14:52:20Z</dcterms:modified>
</cp:coreProperties>
</file>