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7"/>
  </p:notesMasterIdLst>
  <p:sldIdLst>
    <p:sldId id="256" r:id="rId2"/>
    <p:sldId id="257" r:id="rId3"/>
    <p:sldId id="260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5758FB7-9AC5-4552-8A53-C91805E547F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21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64317-3F82-48F2-AC0F-21D5F71902BB}" type="datetimeFigureOut">
              <a:rPr lang="en-US" smtClean="0"/>
              <a:t>2/6/2019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CB181-7E47-4996-8EAA-A298F714B7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90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79906" y="3956279"/>
            <a:ext cx="6831673" cy="1742033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Meeting title:</a:t>
            </a:r>
          </a:p>
          <a:p>
            <a:r>
              <a:rPr lang="en-US" dirty="0"/>
              <a:t>Presenter name:</a:t>
            </a:r>
          </a:p>
          <a:p>
            <a:r>
              <a:rPr lang="en-US" dirty="0"/>
              <a:t>Presenter organisation:</a:t>
            </a:r>
          </a:p>
          <a:p>
            <a:r>
              <a:rPr lang="en-US" dirty="0"/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1EB272-BBAE-49FA-93D1-90083DD95D2D}"/>
              </a:ext>
            </a:extLst>
          </p:cNvPr>
          <p:cNvSpPr txBox="1"/>
          <p:nvPr userDrawn="1"/>
        </p:nvSpPr>
        <p:spPr>
          <a:xfrm>
            <a:off x="4829173" y="636294"/>
            <a:ext cx="1466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0" u="none" strike="noStrike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SPHINX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62E00B-8D8F-4E0B-B1AC-315C6A580A61}"/>
              </a:ext>
            </a:extLst>
          </p:cNvPr>
          <p:cNvSpPr txBox="1"/>
          <p:nvPr userDrawn="1"/>
        </p:nvSpPr>
        <p:spPr>
          <a:xfrm>
            <a:off x="2743140" y="1268376"/>
            <a:ext cx="5638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i="0" u="none" strike="noStrike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 Universal Cyber Security Toolkit for Health-Care Industry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4ABB365-2566-4403-AF00-FDEFD60E76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9385" y="2277373"/>
            <a:ext cx="8549539" cy="136729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DE31160B-38E5-4907-B3CE-F871F2418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69048" y="6447954"/>
            <a:ext cx="10070093" cy="410046"/>
          </a:xfrm>
        </p:spPr>
        <p:txBody>
          <a:bodyPr/>
          <a:lstStyle/>
          <a:p>
            <a:r>
              <a:rPr lang="en-US" dirty="0"/>
              <a:t>This project has received funding from the European Union's Horizon 2020 research and innovation </a:t>
            </a:r>
            <a:r>
              <a:rPr lang="en-US" dirty="0" err="1"/>
              <a:t>programme</a:t>
            </a:r>
            <a:r>
              <a:rPr lang="en-US" dirty="0"/>
              <a:t> under grant agreement  No 826183</a:t>
            </a:r>
          </a:p>
          <a:p>
            <a:r>
              <a:rPr lang="en-US" dirty="0"/>
              <a:t>Digital Society, Trust &amp; Cyber Security E-Health, Well-being and Ageing </a:t>
            </a:r>
          </a:p>
        </p:txBody>
      </p:sp>
      <p:pic>
        <p:nvPicPr>
          <p:cNvPr id="16" name="Εικόνα 3">
            <a:extLst>
              <a:ext uri="{FF2B5EF4-FFF2-40B4-BE49-F238E27FC236}">
                <a16:creationId xmlns:a16="http://schemas.microsoft.com/office/drawing/2014/main" id="{523B41D4-0C92-428B-98C4-A765F39628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58" y="6447954"/>
            <a:ext cx="616191" cy="41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70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9B7A-FD07-4CC2-B0EB-47C25D6F41CF}" type="datetime1">
              <a:rPr lang="en-US" smtClean="0"/>
              <a:t>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537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BB2F9-6669-4968-BE43-5D0C911C332D}" type="datetime1">
              <a:rPr lang="en-US" smtClean="0"/>
              <a:t>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847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74654" y="6357095"/>
            <a:ext cx="1596292" cy="404614"/>
          </a:xfrm>
        </p:spPr>
        <p:txBody>
          <a:bodyPr/>
          <a:lstStyle/>
          <a:p>
            <a:fld id="{0CCC32FF-2441-46B0-8634-5604D7FFCAD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4F511791-7304-4931-9356-EA7DF66D44DC}"/>
              </a:ext>
            </a:extLst>
          </p:cNvPr>
          <p:cNvSpPr txBox="1">
            <a:spLocks/>
          </p:cNvSpPr>
          <p:nvPr userDrawn="1"/>
        </p:nvSpPr>
        <p:spPr>
          <a:xfrm>
            <a:off x="3468659" y="57675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Footer Placeholder 12">
            <a:extLst>
              <a:ext uri="{FF2B5EF4-FFF2-40B4-BE49-F238E27FC236}">
                <a16:creationId xmlns:a16="http://schemas.microsoft.com/office/drawing/2014/main" id="{F5AA9611-263A-4A8A-A848-335FE8442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69048" y="6344442"/>
            <a:ext cx="9601201" cy="410046"/>
          </a:xfrm>
        </p:spPr>
        <p:txBody>
          <a:bodyPr/>
          <a:lstStyle/>
          <a:p>
            <a:r>
              <a:rPr lang="en-US" dirty="0"/>
              <a:t>This project has received funding from the European Union’s Horizon 2020 research and innovation </a:t>
            </a:r>
            <a:r>
              <a:rPr lang="en-US" dirty="0" err="1"/>
              <a:t>programme</a:t>
            </a:r>
            <a:r>
              <a:rPr lang="en-US" dirty="0"/>
              <a:t> under grant agreement  No 826183 –</a:t>
            </a:r>
          </a:p>
          <a:p>
            <a:r>
              <a:rPr lang="en-US" dirty="0"/>
              <a:t>Digital Society, Trust &amp; Cyber Security E-Health, Well-being and Ageing </a:t>
            </a:r>
          </a:p>
        </p:txBody>
      </p:sp>
    </p:spTree>
    <p:extLst>
      <p:ext uri="{BB962C8B-B14F-4D97-AF65-F5344CB8AC3E}">
        <p14:creationId xmlns:p14="http://schemas.microsoft.com/office/powerpoint/2010/main" val="756482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This is the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DD7386-9506-4550-926C-EAD2029FD019}" type="datetime1">
              <a:rPr lang="en-US" smtClean="0"/>
              <a:t>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CC32FF-2441-46B0-8634-5604D7FFCAD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424968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6D0A-57EF-4D33-9D3F-21DC00ED55F8}" type="datetime1">
              <a:rPr lang="en-US" smtClean="0"/>
              <a:t>2/6/2019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966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568E-3542-4198-97E8-6F3FC060D7CE}" type="datetime1">
              <a:rPr lang="en-US" smtClean="0"/>
              <a:t>2/6/2019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587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B52A2-4720-4D14-8C83-FD913262D312}" type="datetime1">
              <a:rPr lang="en-US" smtClean="0"/>
              <a:t>2/6/2019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84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C6F88-3DEE-4D67-B03F-4989B28356B0}" type="datetime1">
              <a:rPr lang="en-US" smtClean="0"/>
              <a:t>2/6/2019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58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28082B4-A9F4-4109-A4A0-BA77E7AC814E}" type="datetime1">
              <a:rPr lang="en-US" smtClean="0"/>
              <a:t>2/6/2019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CC32FF-2441-46B0-8634-5604D7FFCAD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00556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CDA954-04E9-432A-90DD-CAF8279F570B}" type="datetime1">
              <a:rPr lang="en-US" smtClean="0"/>
              <a:t>2/6/2019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CC32FF-2441-46B0-8634-5604D7FFCAD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94695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2A355A8-7C40-4B8B-A113-7D23767CC880}" type="datetime1">
              <a:rPr lang="en-US" smtClean="0"/>
              <a:t>2/6/2019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slide </a:t>
            </a:r>
            <a:fld id="{0CCC32FF-2441-46B0-8634-5604D7FFCA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Εικόνα 3">
            <a:extLst>
              <a:ext uri="{FF2B5EF4-FFF2-40B4-BE49-F238E27FC236}">
                <a16:creationId xmlns:a16="http://schemas.microsoft.com/office/drawing/2014/main" id="{6D766EF0-66C0-4584-B5D9-9F5F7376A49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53175"/>
            <a:ext cx="552450" cy="36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hf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1EAE8-9070-46F6-9390-C134A1457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2204089"/>
            <a:ext cx="8361229" cy="1682591"/>
          </a:xfrm>
        </p:spPr>
        <p:txBody>
          <a:bodyPr/>
          <a:lstStyle/>
          <a:p>
            <a:r>
              <a:rPr lang="en-US" dirty="0"/>
              <a:t>Presentation title</a:t>
            </a:r>
            <a:br>
              <a:rPr lang="en-US" dirty="0"/>
            </a:br>
            <a:r>
              <a:rPr lang="en-US" dirty="0" err="1"/>
              <a:t>WPx</a:t>
            </a:r>
            <a:r>
              <a:rPr lang="en-US" dirty="0"/>
              <a:t> -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9AA6FF-7BAC-41E6-9A03-6B29FA852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9048" y="3886680"/>
            <a:ext cx="9539097" cy="1742033"/>
          </a:xfrm>
        </p:spPr>
        <p:txBody>
          <a:bodyPr/>
          <a:lstStyle/>
          <a:p>
            <a:r>
              <a:rPr lang="en-US" dirty="0"/>
              <a:t>Meeting title:</a:t>
            </a:r>
          </a:p>
          <a:p>
            <a:r>
              <a:rPr lang="en-US" dirty="0"/>
              <a:t>Presenter name:</a:t>
            </a:r>
          </a:p>
          <a:p>
            <a:r>
              <a:rPr lang="en-US" dirty="0"/>
              <a:t>Presenter organisation:</a:t>
            </a:r>
          </a:p>
          <a:p>
            <a:r>
              <a:rPr lang="en-US" dirty="0"/>
              <a:t>Date: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D67E36-6BD7-4400-B9B7-E7C249D8C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This project has received funding from the European Union's Horizon 2020 research and innovation </a:t>
            </a:r>
            <a:r>
              <a:rPr lang="en-US" dirty="0" err="1"/>
              <a:t>programme</a:t>
            </a:r>
            <a:r>
              <a:rPr lang="en-US" dirty="0"/>
              <a:t> under grant agreement No 826183 </a:t>
            </a:r>
          </a:p>
          <a:p>
            <a:r>
              <a:rPr lang="en-US" dirty="0"/>
              <a:t>Digital Society, Trust &amp; Cyber Security E-Health, Well-being and Ageing </a:t>
            </a:r>
          </a:p>
        </p:txBody>
      </p:sp>
    </p:spTree>
    <p:extLst>
      <p:ext uri="{BB962C8B-B14F-4D97-AF65-F5344CB8AC3E}">
        <p14:creationId xmlns:p14="http://schemas.microsoft.com/office/powerpoint/2010/main" val="2372048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DED4F-8543-4015-9BE9-DA5219650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CFA7A6-7227-4DC8-8F05-6F06C428B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55F201-D1C5-4A34-AC1E-F880B2314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52D2C1-525F-4342-865E-A32BDB9CD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Union's Horizon 2020 research and innovation programme under grant agreement  No 826183 - Digital Society, Trust &amp; Cyber Security E-Health, Well-being and Ageing </a:t>
            </a:r>
            <a:endParaRPr lang="en-US" dirty="0"/>
          </a:p>
        </p:txBody>
      </p:sp>
      <p:pic>
        <p:nvPicPr>
          <p:cNvPr id="6" name="Εικόνα 3">
            <a:extLst>
              <a:ext uri="{FF2B5EF4-FFF2-40B4-BE49-F238E27FC236}">
                <a16:creationId xmlns:a16="http://schemas.microsoft.com/office/drawing/2014/main" id="{56190D5D-5B3F-4895-A65A-7444C50865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60" y="6344442"/>
            <a:ext cx="616191" cy="41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389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DAAB8-CC8F-4CCA-A118-55B2FF7BF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A68E8-01A3-42AC-8B35-1C41776F82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EB27B8-471E-46C9-B2BC-AD569D340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74F5AB-98D9-44AB-B3C5-B81FA9293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Union’s Horizon 2020 research and innovation programme under grant agreement  No 826183 –</a:t>
            </a:r>
          </a:p>
          <a:p>
            <a:r>
              <a:rPr lang="en-US"/>
              <a:t>Digital Society, Trust &amp; Cyber Security E-Health, Well-being and Ageing </a:t>
            </a:r>
            <a:endParaRPr lang="en-US" dirty="0"/>
          </a:p>
        </p:txBody>
      </p:sp>
      <p:pic>
        <p:nvPicPr>
          <p:cNvPr id="6" name="Εικόνα 3">
            <a:extLst>
              <a:ext uri="{FF2B5EF4-FFF2-40B4-BE49-F238E27FC236}">
                <a16:creationId xmlns:a16="http://schemas.microsoft.com/office/drawing/2014/main" id="{74AE8575-5E1B-40D5-9DF6-06D3A148C3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57" y="6354379"/>
            <a:ext cx="616191" cy="41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20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BAC18-13AD-4BBA-90C7-41D2E8876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42CF3-A77B-4AF1-8465-275F22C0C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83D350-C2FB-42EE-B6C5-3EA11F31D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Union’s Horizon 2020 research and innovation programme under grant agreement  No 826183 –</a:t>
            </a:r>
          </a:p>
          <a:p>
            <a:r>
              <a:rPr lang="en-US"/>
              <a:t>Digital Society, Trust &amp; Cyber Security E-Health, Well-being and Ageing </a:t>
            </a:r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278A4F67-4D26-46A8-BF34-2349D650CF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120647"/>
              </p:ext>
            </p:extLst>
          </p:nvPr>
        </p:nvGraphicFramePr>
        <p:xfrm>
          <a:off x="1371600" y="2286000"/>
          <a:ext cx="9601200" cy="2966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20240">
                  <a:extLst>
                    <a:ext uri="{9D8B030D-6E8A-4147-A177-3AD203B41FA5}">
                      <a16:colId xmlns:a16="http://schemas.microsoft.com/office/drawing/2014/main" val="1244486597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3632653451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378907399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401809146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1526666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271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774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200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148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140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7588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633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060803"/>
                  </a:ext>
                </a:extLst>
              </a:tr>
            </a:tbl>
          </a:graphicData>
        </a:graphic>
      </p:graphicFrame>
      <p:pic>
        <p:nvPicPr>
          <p:cNvPr id="6" name="Εικόνα 3">
            <a:extLst>
              <a:ext uri="{FF2B5EF4-FFF2-40B4-BE49-F238E27FC236}">
                <a16:creationId xmlns:a16="http://schemas.microsoft.com/office/drawing/2014/main" id="{E03AA7BD-17A9-4FFF-84A7-30EC4A4A72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57" y="6344442"/>
            <a:ext cx="616191" cy="41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68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627CA-F0D8-4014-97B8-9C4FCEB70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F5649-E51C-46C8-8891-DD6D3694E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9049" y="1744781"/>
            <a:ext cx="4163533" cy="1352901"/>
          </a:xfrm>
        </p:spPr>
        <p:txBody>
          <a:bodyPr/>
          <a:lstStyle/>
          <a:p>
            <a:r>
              <a:rPr lang="en-US" dirty="0"/>
              <a:t>Presenter contact details: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1C5AE7-9FD4-4AE7-9248-876A02C94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32FF-2441-46B0-8634-5604D7FFCADC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C40E5-C61D-404C-AFCB-D75245864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project has received funding from the European Union’s Horizon 2020 research and innovation programme under grant agreement  No 826183 –</a:t>
            </a:r>
          </a:p>
          <a:p>
            <a:r>
              <a:rPr lang="en-US"/>
              <a:t>Digital Society, Trust &amp; Cyber Security E-Health, Well-being and Ageing </a:t>
            </a:r>
            <a:endParaRPr lang="en-US" dirty="0"/>
          </a:p>
        </p:txBody>
      </p:sp>
      <p:pic>
        <p:nvPicPr>
          <p:cNvPr id="6" name="Εικόνα 3">
            <a:extLst>
              <a:ext uri="{FF2B5EF4-FFF2-40B4-BE49-F238E27FC236}">
                <a16:creationId xmlns:a16="http://schemas.microsoft.com/office/drawing/2014/main" id="{BE783948-E45D-40A7-AF1F-44EAC0980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57" y="6389573"/>
            <a:ext cx="616191" cy="41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531580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58</TotalTime>
  <Words>187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Franklin Gothic Book</vt:lpstr>
      <vt:lpstr>Crop</vt:lpstr>
      <vt:lpstr>Presentation title WPx - Title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Vasiliki Moumtzi</dc:creator>
  <cp:lastModifiedBy>Vasiliki Moumtzi</cp:lastModifiedBy>
  <cp:revision>17</cp:revision>
  <dcterms:created xsi:type="dcterms:W3CDTF">2018-12-17T14:20:45Z</dcterms:created>
  <dcterms:modified xsi:type="dcterms:W3CDTF">2019-02-06T10:00:17Z</dcterms:modified>
</cp:coreProperties>
</file>