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4" d="100"/>
          <a:sy n="134" d="100"/>
        </p:scale>
        <p:origin x="95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B943C-EB9F-4548-B419-EC84ACF0126F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9289C-0E79-DB41-8296-02495CC2F8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B943C-EB9F-4548-B419-EC84ACF0126F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9289C-0E79-DB41-8296-02495CC2F8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B943C-EB9F-4548-B419-EC84ACF0126F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9289C-0E79-DB41-8296-02495CC2F8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B943C-EB9F-4548-B419-EC84ACF0126F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9289C-0E79-DB41-8296-02495CC2F8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B943C-EB9F-4548-B419-EC84ACF0126F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9289C-0E79-DB41-8296-02495CC2F8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B943C-EB9F-4548-B419-EC84ACF0126F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9289C-0E79-DB41-8296-02495CC2F8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B943C-EB9F-4548-B419-EC84ACF0126F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9289C-0E79-DB41-8296-02495CC2F8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B943C-EB9F-4548-B419-EC84ACF0126F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9289C-0E79-DB41-8296-02495CC2F8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B943C-EB9F-4548-B419-EC84ACF0126F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9289C-0E79-DB41-8296-02495CC2F8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B943C-EB9F-4548-B419-EC84ACF0126F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9289C-0E79-DB41-8296-02495CC2F8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B943C-EB9F-4548-B419-EC84ACF0126F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9289C-0E79-DB41-8296-02495CC2F8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B943C-EB9F-4548-B419-EC84ACF0126F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9289C-0E79-DB41-8296-02495CC2F82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652818" y="3128816"/>
            <a:ext cx="4491182" cy="372918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3128817"/>
            <a:ext cx="4652818" cy="372918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WESTBURY_LOGO_CENTRED_INVERT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887" y="3677481"/>
            <a:ext cx="3840039" cy="1068011"/>
          </a:xfrm>
          <a:prstGeom prst="rect">
            <a:avLst/>
          </a:prstGeom>
        </p:spPr>
      </p:pic>
      <p:pic>
        <p:nvPicPr>
          <p:cNvPr id="6" name="Picture 5" descr="WESTBURY_LOGO_RIGHT_INVERT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6278" y="5701662"/>
            <a:ext cx="2210449" cy="618674"/>
          </a:xfrm>
          <a:prstGeom prst="rect">
            <a:avLst/>
          </a:prstGeom>
        </p:spPr>
      </p:pic>
      <p:pic>
        <p:nvPicPr>
          <p:cNvPr id="7" name="Picture 6" descr="WESTBURY_LOGO_CENTR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1890" y="3681740"/>
            <a:ext cx="3823716" cy="1063752"/>
          </a:xfrm>
          <a:prstGeom prst="rect">
            <a:avLst/>
          </a:prstGeom>
        </p:spPr>
      </p:pic>
      <p:pic>
        <p:nvPicPr>
          <p:cNvPr id="8" name="Picture 7" descr="WESTBURY_LOGO_RIGHT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67359" y="5711328"/>
            <a:ext cx="2175913" cy="609008"/>
          </a:xfrm>
          <a:prstGeom prst="rect">
            <a:avLst/>
          </a:prstGeom>
        </p:spPr>
      </p:pic>
      <p:pic>
        <p:nvPicPr>
          <p:cNvPr id="12" name="Picture 11" descr="WESTBURY_LOGO_RIGHT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67359" y="1382380"/>
            <a:ext cx="2141728" cy="599440"/>
          </a:xfrm>
          <a:prstGeom prst="rect">
            <a:avLst/>
          </a:prstGeom>
        </p:spPr>
      </p:pic>
      <p:pic>
        <p:nvPicPr>
          <p:cNvPr id="13" name="Picture 12" descr="WESTBURY_LOGO_CENTR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210" y="1070665"/>
            <a:ext cx="3823716" cy="106375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91933AEF303648A7F184033E1C5616" ma:contentTypeVersion="2" ma:contentTypeDescription="Create a new document." ma:contentTypeScope="" ma:versionID="a38bf72dc4c619a71e9db3c433ced961">
  <xsd:schema xmlns:xsd="http://www.w3.org/2001/XMLSchema" xmlns:xs="http://www.w3.org/2001/XMLSchema" xmlns:p="http://schemas.microsoft.com/office/2006/metadata/properties" xmlns:ns2="724654d7-fc0e-4dd0-8445-12ef9bf237e8" targetNamespace="http://schemas.microsoft.com/office/2006/metadata/properties" ma:root="true" ma:fieldsID="1ae4f452c0a68dade02a4f7c081843d2" ns2:_="">
    <xsd:import namespace="724654d7-fc0e-4dd0-8445-12ef9bf237e8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4654d7-fc0e-4dd0-8445-12ef9bf237e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109A596-ECD7-417D-A32C-AB1C37FCF221}">
  <ds:schemaRefs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724654d7-fc0e-4dd0-8445-12ef9bf237e8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A3C89912-F524-4829-A495-C0062575042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83B9422-F505-48E1-B39D-B7A6F7CB22B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24654d7-fc0e-4dd0-8445-12ef9bf237e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Peter Hadden</dc:creator>
  <cp:lastModifiedBy>Robert Thorp</cp:lastModifiedBy>
  <cp:revision>4</cp:revision>
  <dcterms:created xsi:type="dcterms:W3CDTF">2015-08-31T12:06:10Z</dcterms:created>
  <dcterms:modified xsi:type="dcterms:W3CDTF">2019-01-28T07:36:54Z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0x010100AF91933AEF303648A7F184033E1C5616</vt:lpwstr>
  </property>
</Properties>
</file>