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  <p:sldId id="258" r:id="rId4"/>
    <p:sldId id="262" r:id="rId5"/>
    <p:sldId id="259" r:id="rId6"/>
    <p:sldId id="263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16E01"/>
    <a:srgbClr val="DC5911"/>
    <a:srgbClr val="DB85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180" d="100"/>
          <a:sy n="180" d="100"/>
        </p:scale>
        <p:origin x="-5323" y="-19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07EA0-A362-4F6F-AABB-5546AA2CF851}" type="datetimeFigureOut">
              <a:rPr lang="en-US" smtClean="0"/>
              <a:t>11/9/2018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8FB3B-33E0-4C4D-8885-D6C73A17F8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2374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07EA0-A362-4F6F-AABB-5546AA2CF851}" type="datetimeFigureOut">
              <a:rPr lang="en-US" smtClean="0"/>
              <a:t>11/9/2018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8FB3B-33E0-4C4D-8885-D6C73A17F8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7481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07EA0-A362-4F6F-AABB-5546AA2CF851}" type="datetimeFigureOut">
              <a:rPr lang="en-US" smtClean="0"/>
              <a:t>11/9/2018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8FB3B-33E0-4C4D-8885-D6C73A17F8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0496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07EA0-A362-4F6F-AABB-5546AA2CF851}" type="datetimeFigureOut">
              <a:rPr lang="en-US" smtClean="0"/>
              <a:t>11/9/2018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8FB3B-33E0-4C4D-8885-D6C73A17F8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85012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07EA0-A362-4F6F-AABB-5546AA2CF851}" type="datetimeFigureOut">
              <a:rPr lang="en-US" smtClean="0"/>
              <a:t>11/9/2018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8FB3B-33E0-4C4D-8885-D6C73A17F8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28311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07EA0-A362-4F6F-AABB-5546AA2CF851}" type="datetimeFigureOut">
              <a:rPr lang="en-US" smtClean="0"/>
              <a:t>11/9/2018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8FB3B-33E0-4C4D-8885-D6C73A17F8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0668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07EA0-A362-4F6F-AABB-5546AA2CF851}" type="datetimeFigureOut">
              <a:rPr lang="en-US" smtClean="0"/>
              <a:t>11/9/2018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8FB3B-33E0-4C4D-8885-D6C73A17F8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2268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07EA0-A362-4F6F-AABB-5546AA2CF851}" type="datetimeFigureOut">
              <a:rPr lang="en-US" smtClean="0"/>
              <a:t>11/9/2018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8FB3B-33E0-4C4D-8885-D6C73A17F8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3777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07EA0-A362-4F6F-AABB-5546AA2CF851}" type="datetimeFigureOut">
              <a:rPr lang="en-US" smtClean="0"/>
              <a:t>11/9/2018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8FB3B-33E0-4C4D-8885-D6C73A17F8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087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07EA0-A362-4F6F-AABB-5546AA2CF851}" type="datetimeFigureOut">
              <a:rPr lang="en-US" smtClean="0"/>
              <a:t>11/9/2018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8FB3B-33E0-4C4D-8885-D6C73A17F8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5651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07EA0-A362-4F6F-AABB-5546AA2CF851}" type="datetimeFigureOut">
              <a:rPr lang="en-US" smtClean="0"/>
              <a:t>11/9/2018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8FB3B-33E0-4C4D-8885-D6C73A17F8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052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B07EA0-A362-4F6F-AABB-5546AA2CF851}" type="datetimeFigureOut">
              <a:rPr lang="en-US" smtClean="0"/>
              <a:t>11/9/2018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F8FB3B-33E0-4C4D-8885-D6C73A17F8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386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2811" t="20312" r="33699" b="14062"/>
          <a:stretch/>
        </p:blipFill>
        <p:spPr>
          <a:xfrm>
            <a:off x="520699" y="1168400"/>
            <a:ext cx="6959601" cy="4800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064500" y="2832100"/>
            <a:ext cx="38989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Star outlets uses the light and dark blue options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1016000" y="355600"/>
            <a:ext cx="9829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u="sng" dirty="0" smtClean="0"/>
              <a:t>STAR</a:t>
            </a:r>
            <a:endParaRPr lang="en-US" sz="3600" b="1" u="sng" dirty="0"/>
          </a:p>
        </p:txBody>
      </p:sp>
    </p:spTree>
    <p:extLst>
      <p:ext uri="{BB962C8B-B14F-4D97-AF65-F5344CB8AC3E}">
        <p14:creationId xmlns:p14="http://schemas.microsoft.com/office/powerpoint/2010/main" val="2116111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MR  BAYO\Desktop\Sierra Leone\IMG-20170131-WA004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390" y="272716"/>
            <a:ext cx="10443411" cy="62885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72424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17691" t="10244" r="16227" b="5382"/>
          <a:stretch/>
        </p:blipFill>
        <p:spPr>
          <a:xfrm>
            <a:off x="88900" y="101600"/>
            <a:ext cx="4998216" cy="358808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18960" t="11806" r="38838" b="17937"/>
          <a:stretch/>
        </p:blipFill>
        <p:spPr>
          <a:xfrm>
            <a:off x="1274441" y="2677258"/>
            <a:ext cx="4165601" cy="38989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641431" y="893691"/>
            <a:ext cx="47645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We use a deeper yellow and red to complement the Guinness black (as seen in the bottle)</a:t>
            </a:r>
            <a:endParaRPr lang="en-US" sz="24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l="56026" t="66063" r="33284" b="16832"/>
          <a:stretch/>
        </p:blipFill>
        <p:spPr>
          <a:xfrm>
            <a:off x="6448926" y="2463272"/>
            <a:ext cx="4572000" cy="411288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440042" y="101600"/>
            <a:ext cx="54057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u="sng" dirty="0" smtClean="0"/>
              <a:t>GUINNESS</a:t>
            </a:r>
            <a:endParaRPr lang="en-US" sz="3600" b="1" u="sng" dirty="0"/>
          </a:p>
        </p:txBody>
      </p:sp>
    </p:spTree>
    <p:extLst>
      <p:ext uri="{BB962C8B-B14F-4D97-AF65-F5344CB8AC3E}">
        <p14:creationId xmlns:p14="http://schemas.microsoft.com/office/powerpoint/2010/main" val="885887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MR  BAYO\Desktop\Sierra Leone\IMG-20170131-WA023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300" y="823873"/>
            <a:ext cx="10408216" cy="57052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3388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43095" t="14967" r="29533" b="15954"/>
          <a:stretch/>
        </p:blipFill>
        <p:spPr>
          <a:xfrm>
            <a:off x="6994357" y="211367"/>
            <a:ext cx="4684295" cy="664663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23245" t="14309" r="29533" b="7182"/>
          <a:stretch/>
        </p:blipFill>
        <p:spPr>
          <a:xfrm>
            <a:off x="336883" y="-1"/>
            <a:ext cx="7138737" cy="667276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250362" y="-173354"/>
            <a:ext cx="41722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u="sng" dirty="0" smtClean="0"/>
              <a:t>MUTZIG</a:t>
            </a:r>
            <a:endParaRPr lang="en-US" sz="2800" b="1" u="sng" dirty="0"/>
          </a:p>
        </p:txBody>
      </p:sp>
    </p:spTree>
    <p:extLst>
      <p:ext uri="{BB962C8B-B14F-4D97-AF65-F5344CB8AC3E}">
        <p14:creationId xmlns:p14="http://schemas.microsoft.com/office/powerpoint/2010/main" val="2520949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561" y="346292"/>
            <a:ext cx="4003471" cy="300260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28819" t="36459" r="28491" b="19682"/>
          <a:stretch/>
        </p:blipFill>
        <p:spPr>
          <a:xfrm>
            <a:off x="4780546" y="2662989"/>
            <a:ext cx="7026443" cy="4058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194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822</TotalTime>
  <Words>31</Words>
  <Application>Microsoft Office PowerPoint</Application>
  <PresentationFormat>Widescreen</PresentationFormat>
  <Paragraphs>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HEINEKEN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Aminata Carew</dc:creator>
  <cp:lastModifiedBy>Jacklyn Cole</cp:lastModifiedBy>
  <cp:revision>17</cp:revision>
  <dcterms:created xsi:type="dcterms:W3CDTF">2017-11-07T15:32:09Z</dcterms:created>
  <dcterms:modified xsi:type="dcterms:W3CDTF">2018-11-09T10:54:53Z</dcterms:modified>
</cp:coreProperties>
</file>