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4" r:id="rId1"/>
  </p:sldMasterIdLst>
  <p:notesMasterIdLst>
    <p:notesMasterId r:id="rId13"/>
  </p:notesMasterIdLst>
  <p:handoutMasterIdLst>
    <p:handoutMasterId r:id="rId14"/>
  </p:handoutMasterIdLst>
  <p:sldIdLst>
    <p:sldId id="1491" r:id="rId2"/>
    <p:sldId id="1492" r:id="rId3"/>
    <p:sldId id="1493" r:id="rId4"/>
    <p:sldId id="1494" r:id="rId5"/>
    <p:sldId id="1495" r:id="rId6"/>
    <p:sldId id="1496" r:id="rId7"/>
    <p:sldId id="1497" r:id="rId8"/>
    <p:sldId id="1501" r:id="rId9"/>
    <p:sldId id="1502" r:id="rId10"/>
    <p:sldId id="1504" r:id="rId11"/>
    <p:sldId id="1505" r:id="rId12"/>
  </p:sldIdLst>
  <p:sldSz cx="24377650" cy="13716000"/>
  <p:notesSz cx="6858000" cy="9144000"/>
  <p:defaultTextStyle>
    <a:defPPr>
      <a:defRPr lang="en-US"/>
    </a:defPPr>
    <a:lvl1pPr marL="0" algn="l" defTabSz="1825151" rtl="0" eaLnBrk="1" latinLnBrk="0" hangingPunct="1">
      <a:defRPr sz="3600" kern="1200">
        <a:solidFill>
          <a:schemeClr val="tx1"/>
        </a:solidFill>
        <a:latin typeface="+mn-lt"/>
        <a:ea typeface="+mn-ea"/>
        <a:cs typeface="+mn-cs"/>
      </a:defRPr>
    </a:lvl1pPr>
    <a:lvl2pPr marL="912579" algn="l" defTabSz="1825151" rtl="0" eaLnBrk="1" latinLnBrk="0" hangingPunct="1">
      <a:defRPr sz="3600" kern="1200">
        <a:solidFill>
          <a:schemeClr val="tx1"/>
        </a:solidFill>
        <a:latin typeface="+mn-lt"/>
        <a:ea typeface="+mn-ea"/>
        <a:cs typeface="+mn-cs"/>
      </a:defRPr>
    </a:lvl2pPr>
    <a:lvl3pPr marL="1825151" algn="l" defTabSz="1825151" rtl="0" eaLnBrk="1" latinLnBrk="0" hangingPunct="1">
      <a:defRPr sz="3600" kern="1200">
        <a:solidFill>
          <a:schemeClr val="tx1"/>
        </a:solidFill>
        <a:latin typeface="+mn-lt"/>
        <a:ea typeface="+mn-ea"/>
        <a:cs typeface="+mn-cs"/>
      </a:defRPr>
    </a:lvl3pPr>
    <a:lvl4pPr marL="2737720" algn="l" defTabSz="1825151" rtl="0" eaLnBrk="1" latinLnBrk="0" hangingPunct="1">
      <a:defRPr sz="3600" kern="1200">
        <a:solidFill>
          <a:schemeClr val="tx1"/>
        </a:solidFill>
        <a:latin typeface="+mn-lt"/>
        <a:ea typeface="+mn-ea"/>
        <a:cs typeface="+mn-cs"/>
      </a:defRPr>
    </a:lvl4pPr>
    <a:lvl5pPr marL="3650298" algn="l" defTabSz="1825151" rtl="0" eaLnBrk="1" latinLnBrk="0" hangingPunct="1">
      <a:defRPr sz="3600" kern="1200">
        <a:solidFill>
          <a:schemeClr val="tx1"/>
        </a:solidFill>
        <a:latin typeface="+mn-lt"/>
        <a:ea typeface="+mn-ea"/>
        <a:cs typeface="+mn-cs"/>
      </a:defRPr>
    </a:lvl5pPr>
    <a:lvl6pPr marL="4562869" algn="l" defTabSz="1825151" rtl="0" eaLnBrk="1" latinLnBrk="0" hangingPunct="1">
      <a:defRPr sz="3600" kern="1200">
        <a:solidFill>
          <a:schemeClr val="tx1"/>
        </a:solidFill>
        <a:latin typeface="+mn-lt"/>
        <a:ea typeface="+mn-ea"/>
        <a:cs typeface="+mn-cs"/>
      </a:defRPr>
    </a:lvl6pPr>
    <a:lvl7pPr marL="5475441" algn="l" defTabSz="1825151" rtl="0" eaLnBrk="1" latinLnBrk="0" hangingPunct="1">
      <a:defRPr sz="3600" kern="1200">
        <a:solidFill>
          <a:schemeClr val="tx1"/>
        </a:solidFill>
        <a:latin typeface="+mn-lt"/>
        <a:ea typeface="+mn-ea"/>
        <a:cs typeface="+mn-cs"/>
      </a:defRPr>
    </a:lvl7pPr>
    <a:lvl8pPr marL="6388014" algn="l" defTabSz="1825151" rtl="0" eaLnBrk="1" latinLnBrk="0" hangingPunct="1">
      <a:defRPr sz="3600" kern="1200">
        <a:solidFill>
          <a:schemeClr val="tx1"/>
        </a:solidFill>
        <a:latin typeface="+mn-lt"/>
        <a:ea typeface="+mn-ea"/>
        <a:cs typeface="+mn-cs"/>
      </a:defRPr>
    </a:lvl8pPr>
    <a:lvl9pPr marL="7300588" algn="l" defTabSz="1825151"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7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C702"/>
    <a:srgbClr val="FFF63D"/>
    <a:srgbClr val="FFFD78"/>
    <a:srgbClr val="EEEB0A"/>
    <a:srgbClr val="FFF81B"/>
    <a:srgbClr val="FF4A36"/>
    <a:srgbClr val="2B895B"/>
    <a:srgbClr val="3455A3"/>
    <a:srgbClr val="7F7F7F"/>
    <a:srgbClr val="6D778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74" autoAdjust="0"/>
    <p:restoredTop sz="79044" autoAdjust="0"/>
  </p:normalViewPr>
  <p:slideViewPr>
    <p:cSldViewPr snapToGrid="0" snapToObjects="1">
      <p:cViewPr varScale="1">
        <p:scale>
          <a:sx n="46" d="100"/>
          <a:sy n="46" d="100"/>
        </p:scale>
        <p:origin x="392" y="168"/>
      </p:cViewPr>
      <p:guideLst>
        <p:guide orient="horz" pos="4320"/>
        <p:guide pos="7678"/>
      </p:guideLst>
    </p:cSldViewPr>
  </p:slideViewPr>
  <p:outlineViewPr>
    <p:cViewPr>
      <p:scale>
        <a:sx n="33" d="100"/>
        <a:sy n="33" d="100"/>
      </p:scale>
      <p:origin x="0" y="0"/>
    </p:cViewPr>
  </p:outlineViewPr>
  <p:notesTextViewPr>
    <p:cViewPr>
      <p:scale>
        <a:sx n="100" d="100"/>
        <a:sy n="100" d="100"/>
      </p:scale>
      <p:origin x="0" y="-536"/>
    </p:cViewPr>
  </p:notesTextViewPr>
  <p:sorterViewPr>
    <p:cViewPr>
      <p:scale>
        <a:sx n="20" d="100"/>
        <a:sy n="20" d="100"/>
      </p:scale>
      <p:origin x="0" y="0"/>
    </p:cViewPr>
  </p:sorterViewPr>
  <p:notesViewPr>
    <p:cSldViewPr snapToGrid="0" snapToObjects="1" showGuides="1">
      <p:cViewPr varScale="1">
        <p:scale>
          <a:sx n="89" d="100"/>
          <a:sy n="89" d="100"/>
        </p:scale>
        <p:origin x="3840"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Lato Medium" panose="020F0502020204030203"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215913B-7DAC-D845-BC1D-1E8B40EE75FD}" type="datetimeFigureOut">
              <a:rPr lang="en-US">
                <a:latin typeface="Lato Medium" panose="020F0502020204030203" pitchFamily="34" charset="0"/>
              </a:rPr>
              <a:t>12/1/18</a:t>
            </a:fld>
            <a:endParaRPr lang="en-US" dirty="0">
              <a:latin typeface="Lato Medium" panose="020F0502020204030203"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Lato Medium" panose="020F0502020204030203"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BF664EA-9666-8E46-AD63-5B48980F3D2F}" type="slidenum">
              <a:rPr>
                <a:latin typeface="Lato Medium" panose="020F0502020204030203" pitchFamily="34" charset="0"/>
              </a:rPr>
              <a:t>‹#›</a:t>
            </a:fld>
            <a:endParaRPr lang="en-US" dirty="0">
              <a:latin typeface="Lato Medium" panose="020F0502020204030203" pitchFamily="34" charset="0"/>
            </a:endParaRPr>
          </a:p>
        </p:txBody>
      </p:sp>
    </p:spTree>
    <p:extLst>
      <p:ext uri="{BB962C8B-B14F-4D97-AF65-F5344CB8AC3E}">
        <p14:creationId xmlns:p14="http://schemas.microsoft.com/office/powerpoint/2010/main" val="41797155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12/1/18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2579" rtl="0" eaLnBrk="1" latinLnBrk="0" hangingPunct="1">
      <a:defRPr sz="2400" kern="1200">
        <a:solidFill>
          <a:schemeClr val="tx1"/>
        </a:solidFill>
        <a:latin typeface="Calibri Light"/>
        <a:ea typeface="+mn-ea"/>
        <a:cs typeface="+mn-cs"/>
      </a:defRPr>
    </a:lvl1pPr>
    <a:lvl2pPr marL="912579" algn="l" defTabSz="912579" rtl="0" eaLnBrk="1" latinLnBrk="0" hangingPunct="1">
      <a:defRPr sz="2400" kern="1200">
        <a:solidFill>
          <a:schemeClr val="tx1"/>
        </a:solidFill>
        <a:latin typeface="Calibri Light"/>
        <a:ea typeface="+mn-ea"/>
        <a:cs typeface="+mn-cs"/>
      </a:defRPr>
    </a:lvl2pPr>
    <a:lvl3pPr marL="1825151" algn="l" defTabSz="912579" rtl="0" eaLnBrk="1" latinLnBrk="0" hangingPunct="1">
      <a:defRPr sz="2400" kern="1200">
        <a:solidFill>
          <a:schemeClr val="tx1"/>
        </a:solidFill>
        <a:latin typeface="Calibri Light"/>
        <a:ea typeface="+mn-ea"/>
        <a:cs typeface="+mn-cs"/>
      </a:defRPr>
    </a:lvl3pPr>
    <a:lvl4pPr marL="2737720" algn="l" defTabSz="912579" rtl="0" eaLnBrk="1" latinLnBrk="0" hangingPunct="1">
      <a:defRPr sz="2400" kern="1200">
        <a:solidFill>
          <a:schemeClr val="tx1"/>
        </a:solidFill>
        <a:latin typeface="Calibri Light"/>
        <a:ea typeface="+mn-ea"/>
        <a:cs typeface="+mn-cs"/>
      </a:defRPr>
    </a:lvl4pPr>
    <a:lvl5pPr marL="3650298" algn="l" defTabSz="912579" rtl="0" eaLnBrk="1" latinLnBrk="0" hangingPunct="1">
      <a:defRPr sz="2400" kern="1200">
        <a:solidFill>
          <a:schemeClr val="tx1"/>
        </a:solidFill>
        <a:latin typeface="Calibri Light"/>
        <a:ea typeface="+mn-ea"/>
        <a:cs typeface="+mn-cs"/>
      </a:defRPr>
    </a:lvl5pPr>
    <a:lvl6pPr marL="4562869" algn="l" defTabSz="912579" rtl="0" eaLnBrk="1" latinLnBrk="0" hangingPunct="1">
      <a:defRPr sz="2400" kern="1200">
        <a:solidFill>
          <a:schemeClr val="tx1"/>
        </a:solidFill>
        <a:latin typeface="+mn-lt"/>
        <a:ea typeface="+mn-ea"/>
        <a:cs typeface="+mn-cs"/>
      </a:defRPr>
    </a:lvl6pPr>
    <a:lvl7pPr marL="5475441" algn="l" defTabSz="912579" rtl="0" eaLnBrk="1" latinLnBrk="0" hangingPunct="1">
      <a:defRPr sz="2400" kern="1200">
        <a:solidFill>
          <a:schemeClr val="tx1"/>
        </a:solidFill>
        <a:latin typeface="+mn-lt"/>
        <a:ea typeface="+mn-ea"/>
        <a:cs typeface="+mn-cs"/>
      </a:defRPr>
    </a:lvl7pPr>
    <a:lvl8pPr marL="6388014" algn="l" defTabSz="912579" rtl="0" eaLnBrk="1" latinLnBrk="0" hangingPunct="1">
      <a:defRPr sz="2400" kern="1200">
        <a:solidFill>
          <a:schemeClr val="tx1"/>
        </a:solidFill>
        <a:latin typeface="+mn-lt"/>
        <a:ea typeface="+mn-ea"/>
        <a:cs typeface="+mn-cs"/>
      </a:defRPr>
    </a:lvl8pPr>
    <a:lvl9pPr marL="7300588" algn="l" defTabSz="912579"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verywellmind.com/what-is-a-confirmation-bias-2795024"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en.wikipedia.org/wiki/False_consensus_effect" TargetMode="External"/><Relationship Id="rId5" Type="http://schemas.openxmlformats.org/officeDocument/2006/relationships/hyperlink" Target="https://www.verywellmind.com/edward-thorndike-biography-1874-1949-2795525" TargetMode="External"/><Relationship Id="rId4" Type="http://schemas.openxmlformats.org/officeDocument/2006/relationships/hyperlink" Target="https://books.google.com/books?id=xgvHzNCFhh8C&amp;pg=PA49&amp;lpg=PA49&amp;dq=Wason+Rule+Discovery+Test&amp;source=bl&amp;ots=RGoaR0VBH-&amp;sig=uDFnUb9_fYDzT6ZcyXJYn4uKZek&amp;hl=en&amp;sa=X&amp;ved=0ahUKEwjhq_Xy_9HVAhVK2oMKHV9wAbU4FBDoAQgtMAE#v=onepage&amp;q=Wason%20Rule%20Discovery%20Test&amp;f=false"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of the components. Giver, the message, Recipient, and some suggestion of a connection between the Giver and Recipient (See next slide for animation of this slide)</a:t>
            </a:r>
          </a:p>
          <a:p>
            <a:endParaRPr lang="en-US" dirty="0"/>
          </a:p>
          <a:p>
            <a:r>
              <a:rPr lang="en-US" dirty="0"/>
              <a:t>Speaker notes:</a:t>
            </a:r>
          </a:p>
          <a:p>
            <a:r>
              <a:rPr lang="en-US" dirty="0"/>
              <a:t>It’s useful to think of communication as sharing; it helps us understand the components more fully and appreciate the interactions</a:t>
            </a:r>
          </a:p>
        </p:txBody>
      </p:sp>
      <p:sp>
        <p:nvSpPr>
          <p:cNvPr id="4" name="Slide Number Placeholder 3"/>
          <p:cNvSpPr>
            <a:spLocks noGrp="1"/>
          </p:cNvSpPr>
          <p:nvPr>
            <p:ph type="sldNum" sz="quarter" idx="5"/>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1457739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endParaRPr lang="en-US" dirty="0"/>
          </a:p>
          <a:p>
            <a:r>
              <a:rPr lang="en-US" dirty="0"/>
              <a:t>Speaker notes:</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2452758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of Giver throwing message (cookie) and it hitting the head of the Recipient. </a:t>
            </a:r>
          </a:p>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--Maybe Giver keeps throwing cookies while Recipient remains obvious or gets angry</a:t>
            </a:r>
          </a:p>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--Could end with a different animation, different slide of Giver offering with two hands a delicious cookie and Recipient accepting cookie</a:t>
            </a:r>
          </a:p>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--Backup: In case animation is too hard, find a photo of someone offering a cookie to another person. </a:t>
            </a:r>
          </a:p>
          <a:p>
            <a:pPr marL="0" marR="0" lvl="0" indent="0" algn="l" defTabSz="912579" rtl="0" eaLnBrk="1" fontAlgn="auto" latinLnBrk="0" hangingPunct="1">
              <a:lnSpc>
                <a:spcPct val="100000"/>
              </a:lnSpc>
              <a:spcBef>
                <a:spcPts val="0"/>
              </a:spcBef>
              <a:spcAft>
                <a:spcPts val="0"/>
              </a:spcAft>
              <a:buClrTx/>
              <a:buSzTx/>
              <a:buFontTx/>
              <a:buNone/>
              <a:tabLst/>
              <a:defRPr/>
            </a:pPr>
            <a:endParaRPr lang="en-US" dirty="0"/>
          </a:p>
          <a:p>
            <a:pPr marL="0" lvl="0" indent="0" algn="l" rtl="0">
              <a:spcBef>
                <a:spcPts val="0"/>
              </a:spcBef>
              <a:spcAft>
                <a:spcPts val="0"/>
              </a:spcAft>
              <a:buNone/>
            </a:pPr>
            <a:r>
              <a:rPr lang="en-US" dirty="0"/>
              <a:t>Speaking notes: Do you throw it? </a:t>
            </a:r>
            <a:br>
              <a:rPr lang="en-US" dirty="0"/>
            </a:br>
            <a:r>
              <a:rPr lang="en-US" dirty="0"/>
              <a:t>Or do you offer it proudly and wait for them to take a bite and shower you with praise?</a:t>
            </a:r>
          </a:p>
          <a:p>
            <a:pPr marL="0" lvl="0" indent="0" algn="l" rtl="0">
              <a:spcBef>
                <a:spcPts val="0"/>
              </a:spcBef>
              <a:spcAft>
                <a:spcPts val="0"/>
              </a:spcAft>
              <a:buNone/>
            </a:pPr>
            <a:r>
              <a:rPr lang="en-US" dirty="0"/>
              <a:t>(image: animation of someone throwing cookie at someone’s head)</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3</a:t>
            </a:fld>
            <a:endParaRPr lang="en-US" dirty="0"/>
          </a:p>
        </p:txBody>
      </p:sp>
    </p:spTree>
    <p:extLst>
      <p:ext uri="{BB962C8B-B14F-4D97-AF65-F5344CB8AC3E}">
        <p14:creationId xmlns:p14="http://schemas.microsoft.com/office/powerpoint/2010/main" val="1344109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r>
              <a:rPr lang="en-US" dirty="0"/>
              <a:t>Could be a face/head with cloud of the above points.</a:t>
            </a:r>
          </a:p>
          <a:p>
            <a:endParaRPr lang="en-US" dirty="0"/>
          </a:p>
          <a:p>
            <a:r>
              <a:rPr lang="en-US" dirty="0"/>
              <a:t>Speaker notes:</a:t>
            </a:r>
          </a:p>
          <a:p>
            <a:r>
              <a:rPr lang="en-US" dirty="0"/>
              <a:t>You as the communicator can leverage your knowledge and expertise. </a:t>
            </a:r>
          </a:p>
          <a:p>
            <a:r>
              <a:rPr lang="en-US" dirty="0"/>
              <a:t>You also have a role in the communication. You’re facilitating communication, or your responsible for educating your customer. </a:t>
            </a:r>
          </a:p>
          <a:p>
            <a:r>
              <a:rPr lang="en-US" dirty="0"/>
              <a:t>In short, you have goals for communicating</a:t>
            </a:r>
          </a:p>
          <a:p>
            <a:r>
              <a:rPr lang="en-US" dirty="0"/>
              <a:t>But besides knowledge and a goal, you also have challenges:</a:t>
            </a:r>
          </a:p>
          <a:p>
            <a:r>
              <a:rPr lang="en-US" dirty="0"/>
              <a:t>Like your own skills, communication style, and even cognitive biases that may prevent you from understanding your audience. </a:t>
            </a:r>
          </a:p>
        </p:txBody>
      </p:sp>
      <p:sp>
        <p:nvSpPr>
          <p:cNvPr id="4" name="Slide Number Placeholder 3"/>
          <p:cNvSpPr>
            <a:spLocks noGrp="1"/>
          </p:cNvSpPr>
          <p:nvPr>
            <p:ph type="sldNum" sz="quarter" idx="5"/>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1700884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endParaRPr lang="en-US" dirty="0"/>
          </a:p>
          <a:p>
            <a:r>
              <a:rPr lang="en-US" dirty="0"/>
              <a:t>Speaker notes:</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2164126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endParaRPr lang="en-US" dirty="0"/>
          </a:p>
          <a:p>
            <a:r>
              <a:rPr lang="en-US" dirty="0"/>
              <a:t>Speaker notes:</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6</a:t>
            </a:fld>
            <a:endParaRPr lang="en-US" dirty="0"/>
          </a:p>
        </p:txBody>
      </p:sp>
    </p:spTree>
    <p:extLst>
      <p:ext uri="{BB962C8B-B14F-4D97-AF65-F5344CB8AC3E}">
        <p14:creationId xmlns:p14="http://schemas.microsoft.com/office/powerpoint/2010/main" val="644972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Maybe 3 columns. One for each bias listed below. </a:t>
            </a:r>
          </a:p>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Could be text element for name of bias. </a:t>
            </a:r>
          </a:p>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Would be cool to have a graphic summarizing each bias…maybe too hard. </a:t>
            </a:r>
          </a:p>
          <a:p>
            <a:endParaRPr lang="en-US" dirty="0"/>
          </a:p>
          <a:p>
            <a:r>
              <a:rPr lang="en-US" dirty="0"/>
              <a:t>Speaker notes:</a:t>
            </a:r>
          </a:p>
          <a:p>
            <a:pPr rtl="0"/>
            <a:r>
              <a:rPr lang="en-US" sz="2400" b="0" i="0" u="none" strike="noStrike" kern="1200" dirty="0">
                <a:solidFill>
                  <a:schemeClr val="tx1"/>
                </a:solidFill>
                <a:effectLst/>
                <a:latin typeface="Calibri Light"/>
                <a:ea typeface="+mn-ea"/>
                <a:cs typeface="+mn-cs"/>
              </a:rPr>
              <a:t>Confirmation Bias: You’re more likely to believe things that reaffirm what you know</a:t>
            </a:r>
            <a:endParaRPr lang="en-US" b="0" dirty="0">
              <a:effectLst/>
            </a:endParaRPr>
          </a:p>
          <a:p>
            <a:pPr rtl="0"/>
            <a:r>
              <a:rPr lang="en-US" sz="2400" b="0" i="0" u="sng" strike="noStrike" kern="1200" dirty="0">
                <a:solidFill>
                  <a:schemeClr val="tx1"/>
                </a:solidFill>
                <a:effectLst/>
                <a:latin typeface="Calibri Light"/>
                <a:ea typeface="+mn-ea"/>
                <a:cs typeface="+mn-cs"/>
                <a:hlinkClick r:id="rId3"/>
              </a:rPr>
              <a:t>https://www.verywellmind.com/what-is-a-confirmation-bias-2795024</a:t>
            </a:r>
            <a:endParaRPr lang="en-US" b="0" dirty="0">
              <a:effectLst/>
            </a:endParaRPr>
          </a:p>
          <a:p>
            <a:pPr rtl="0"/>
            <a:r>
              <a:rPr lang="en-US" sz="2400" b="0" i="0" u="none" strike="noStrike" kern="1200" dirty="0">
                <a:solidFill>
                  <a:schemeClr val="tx1"/>
                </a:solidFill>
                <a:effectLst/>
                <a:latin typeface="Calibri Light"/>
                <a:ea typeface="+mn-ea"/>
                <a:cs typeface="+mn-cs"/>
              </a:rPr>
              <a:t>Book: </a:t>
            </a:r>
            <a:r>
              <a:rPr lang="en-US" sz="2400" b="0" i="0" u="sng" strike="noStrike" kern="1200" dirty="0">
                <a:solidFill>
                  <a:schemeClr val="tx1"/>
                </a:solidFill>
                <a:effectLst/>
                <a:latin typeface="Calibri Light"/>
                <a:ea typeface="+mn-ea"/>
                <a:cs typeface="+mn-cs"/>
                <a:hlinkClick r:id="rId4"/>
              </a:rPr>
              <a:t>LINK</a:t>
            </a:r>
            <a:endParaRPr lang="en-US" b="0" dirty="0">
              <a:effectLst/>
            </a:endParaRPr>
          </a:p>
          <a:p>
            <a:pPr rtl="0"/>
            <a:br>
              <a:rPr lang="en-US" b="0" dirty="0">
                <a:effectLst/>
              </a:rPr>
            </a:br>
            <a:r>
              <a:rPr lang="en-US" sz="2400" b="0" i="0" u="none" strike="noStrike" kern="1200" dirty="0">
                <a:solidFill>
                  <a:schemeClr val="tx1"/>
                </a:solidFill>
                <a:effectLst/>
                <a:latin typeface="Calibri Light"/>
                <a:ea typeface="+mn-ea"/>
                <a:cs typeface="+mn-cs"/>
              </a:rPr>
              <a:t>Halo affect: Your overall feelings, impressions of a person influences your tendency to believe/trust someone and thus impacts your ability to assess their communication</a:t>
            </a:r>
            <a:endParaRPr lang="en-US" b="0" dirty="0">
              <a:effectLst/>
            </a:endParaRPr>
          </a:p>
          <a:p>
            <a:pPr rtl="0"/>
            <a:r>
              <a:rPr lang="en-US" sz="2400" b="0" i="0" u="sng" strike="noStrike" kern="1200" dirty="0">
                <a:solidFill>
                  <a:schemeClr val="tx1"/>
                </a:solidFill>
                <a:effectLst/>
                <a:latin typeface="Calibri Light"/>
                <a:ea typeface="+mn-ea"/>
                <a:cs typeface="+mn-cs"/>
                <a:hlinkClick r:id="rId5"/>
              </a:rPr>
              <a:t>LINK</a:t>
            </a:r>
            <a:endParaRPr lang="en-US" b="0" dirty="0">
              <a:effectLst/>
            </a:endParaRPr>
          </a:p>
          <a:p>
            <a:pPr rtl="0"/>
            <a:br>
              <a:rPr lang="en-US" b="0" dirty="0">
                <a:effectLst/>
              </a:rPr>
            </a:br>
            <a:r>
              <a:rPr lang="en-US" sz="2400" b="0" i="0" u="none" strike="noStrike" kern="1200" dirty="0">
                <a:solidFill>
                  <a:schemeClr val="tx1"/>
                </a:solidFill>
                <a:effectLst/>
                <a:latin typeface="Calibri Light"/>
                <a:ea typeface="+mn-ea"/>
                <a:cs typeface="+mn-cs"/>
              </a:rPr>
              <a:t>False Consensus Effect: This is the tendency to overestimate how much other people agree with you. “...cognitive bias whereby people tend to overestimate the extent to which their opinions, beliefs, preferences, values, and habits are normal and typical of those of others (i.e., that others also think the same way that they do).[1] This cognitive bias tends to lead to the perception of a consensus that does not exist, a "false consensus".</a:t>
            </a:r>
            <a:endParaRPr lang="en-US" b="0" dirty="0">
              <a:effectLst/>
            </a:endParaRPr>
          </a:p>
          <a:p>
            <a:r>
              <a:rPr lang="en-US" sz="2400" b="0" i="0" u="none" strike="noStrike" kern="1200" dirty="0">
                <a:solidFill>
                  <a:schemeClr val="tx1"/>
                </a:solidFill>
                <a:effectLst/>
                <a:latin typeface="Calibri Light"/>
                <a:ea typeface="+mn-ea"/>
                <a:cs typeface="+mn-cs"/>
              </a:rPr>
              <a:t>Wikipedia: </a:t>
            </a:r>
            <a:r>
              <a:rPr lang="en-US" sz="2400" b="0" i="0" u="sng" strike="noStrike" kern="1200" dirty="0">
                <a:solidFill>
                  <a:schemeClr val="tx1"/>
                </a:solidFill>
                <a:effectLst/>
                <a:latin typeface="Calibri Light"/>
                <a:ea typeface="+mn-ea"/>
                <a:cs typeface="+mn-cs"/>
                <a:hlinkClick r:id="rId6"/>
              </a:rPr>
              <a:t>LINK</a:t>
            </a:r>
            <a:endParaRPr lang="en-US" dirty="0"/>
          </a:p>
          <a:p>
            <a:pPr marL="0" lvl="0" indent="0" algn="l" rtl="0">
              <a:spcBef>
                <a:spcPts val="0"/>
              </a:spcBef>
              <a:spcAft>
                <a:spcPts val="0"/>
              </a:spcAft>
              <a:buNone/>
            </a:pPr>
            <a:endParaRPr lang="en-US" dirty="0"/>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3722702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endParaRPr lang="en-US" dirty="0"/>
          </a:p>
          <a:p>
            <a:r>
              <a:rPr lang="en-US" dirty="0"/>
              <a:t>Speaker notes:</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3294596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r>
              <a:rPr lang="en-US" dirty="0"/>
              <a:t>Maybe two columns</a:t>
            </a:r>
          </a:p>
          <a:p>
            <a:r>
              <a:rPr lang="en-US" dirty="0"/>
              <a:t>1: left side: simple user guide looking book that looks clean, easy to understand. </a:t>
            </a:r>
          </a:p>
          <a:p>
            <a:endParaRPr lang="en-US" dirty="0"/>
          </a:p>
          <a:p>
            <a:r>
              <a:rPr lang="en-US" dirty="0"/>
              <a:t>2. Right side: Messy scribbled notes, disorganized, math calculations that are hard to read, URGENT indicators (suggesting time sensitive urgent matter)</a:t>
            </a:r>
          </a:p>
          <a:p>
            <a:endParaRPr lang="en-US" dirty="0"/>
          </a:p>
          <a:p>
            <a:r>
              <a:rPr lang="en-US" dirty="0"/>
              <a:t>Speaker notes:</a:t>
            </a:r>
          </a:p>
          <a:p>
            <a:r>
              <a:rPr lang="en-US" dirty="0"/>
              <a:t>The message is arguable one of the most challenging parts of communication. </a:t>
            </a:r>
          </a:p>
          <a:p>
            <a:r>
              <a:rPr lang="en-US" dirty="0"/>
              <a:t>Well designed, positive messages that follow a proven recipe enable effective communication.</a:t>
            </a:r>
          </a:p>
          <a:p>
            <a:endParaRPr lang="en-US" dirty="0"/>
          </a:p>
          <a:p>
            <a:r>
              <a:rPr lang="en-US" dirty="0"/>
              <a:t>Poorly designed messages, communicated unskillfully create confusion, frustration, and prevent forward progress</a:t>
            </a:r>
          </a:p>
          <a:p>
            <a:r>
              <a:rPr lang="en-US" dirty="0"/>
              <a:t>But as a CSM, many times we have to have nuanced conversations that if communicated poorly, results in a bad customer experience. </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3800280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2579" rtl="0" eaLnBrk="1" fontAlgn="auto" latinLnBrk="0" hangingPunct="1">
              <a:lnSpc>
                <a:spcPct val="100000"/>
              </a:lnSpc>
              <a:spcBef>
                <a:spcPts val="0"/>
              </a:spcBef>
              <a:spcAft>
                <a:spcPts val="0"/>
              </a:spcAft>
              <a:buClrTx/>
              <a:buSzTx/>
              <a:buFontTx/>
              <a:buNone/>
              <a:tabLst/>
              <a:defRPr/>
            </a:pPr>
            <a:r>
              <a:rPr lang="en-US" dirty="0"/>
              <a:t>Illustration notes: </a:t>
            </a:r>
          </a:p>
          <a:p>
            <a:endParaRPr lang="en-US" dirty="0"/>
          </a:p>
          <a:p>
            <a:r>
              <a:rPr lang="en-US" dirty="0"/>
              <a:t>Speaker notes:</a:t>
            </a:r>
          </a:p>
          <a:p>
            <a:r>
              <a:rPr lang="en-US" dirty="0"/>
              <a:t>No matter how clear we think we’re communicating, others can misinterpret our message. This is a famous example an an image from the late 1800 used to illustrate perception challenges (objectivity)</a:t>
            </a:r>
          </a:p>
          <a:p>
            <a:endParaRPr lang="en-US" dirty="0"/>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10</a:t>
            </a:fld>
            <a:endParaRPr lang="en-US" dirty="0"/>
          </a:p>
        </p:txBody>
      </p:sp>
    </p:spTree>
    <p:extLst>
      <p:ext uri="{BB962C8B-B14F-4D97-AF65-F5344CB8AC3E}">
        <p14:creationId xmlns:p14="http://schemas.microsoft.com/office/powerpoint/2010/main" val="619649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erKaizenContent1">
    <p:bg>
      <p:bgPr>
        <a:solidFill>
          <a:srgbClr val="518EF4"/>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FCC6D40-4F81-C54E-A3F5-9DCD8627F497}"/>
              </a:ext>
            </a:extLst>
          </p:cNvPr>
          <p:cNvSpPr>
            <a:spLocks noGrp="1"/>
          </p:cNvSpPr>
          <p:nvPr>
            <p:ph type="pic" sz="quarter" idx="10"/>
          </p:nvPr>
        </p:nvSpPr>
        <p:spPr>
          <a:xfrm>
            <a:off x="16662400" y="0"/>
            <a:ext cx="7715250" cy="13716000"/>
          </a:xfrm>
        </p:spPr>
        <p:txBody>
          <a:bodyPr/>
          <a:lstStyle/>
          <a:p>
            <a:endParaRPr lang="en-US"/>
          </a:p>
        </p:txBody>
      </p:sp>
      <p:sp>
        <p:nvSpPr>
          <p:cNvPr id="27" name="Text Placeholder 26">
            <a:extLst>
              <a:ext uri="{FF2B5EF4-FFF2-40B4-BE49-F238E27FC236}">
                <a16:creationId xmlns:a16="http://schemas.microsoft.com/office/drawing/2014/main" id="{D469DE56-296B-0148-B5F6-F279AB92CDF5}"/>
              </a:ext>
            </a:extLst>
          </p:cNvPr>
          <p:cNvSpPr>
            <a:spLocks noGrp="1"/>
          </p:cNvSpPr>
          <p:nvPr>
            <p:ph type="body" sz="quarter" idx="11"/>
          </p:nvPr>
        </p:nvSpPr>
        <p:spPr>
          <a:xfrm>
            <a:off x="2038350" y="4817680"/>
            <a:ext cx="12882563" cy="2491194"/>
          </a:xfrm>
        </p:spPr>
        <p:txBody>
          <a:bodyPr wrap="square">
            <a:noAutofit/>
          </a:bodyPr>
          <a:lstStyle>
            <a:lvl1pPr marL="0" indent="0">
              <a:buNone/>
              <a:defRPr sz="20000" b="1" i="0">
                <a:solidFill>
                  <a:schemeClr val="bg1"/>
                </a:solidFill>
                <a:latin typeface="Lato Black" panose="020F0502020204030203" pitchFamily="34" charset="0"/>
                <a:ea typeface="Lato Black" panose="020F0502020204030203" pitchFamily="34" charset="0"/>
                <a:cs typeface="Lato Black" panose="020F0502020204030203" pitchFamily="34" charset="0"/>
              </a:defRPr>
            </a:lvl1pPr>
            <a:lvl2pPr marL="457200" indent="0">
              <a:buNone/>
              <a:defRPr sz="20000" b="1">
                <a:solidFill>
                  <a:schemeClr val="bg1"/>
                </a:solidFill>
                <a:latin typeface="Lato" panose="020F0502020204030203" pitchFamily="34" charset="0"/>
                <a:ea typeface="Lato" panose="020F0502020204030203" pitchFamily="34" charset="0"/>
                <a:cs typeface="Lato" panose="020F0502020204030203" pitchFamily="34" charset="0"/>
              </a:defRPr>
            </a:lvl2pPr>
          </a:lstStyle>
          <a:p>
            <a:pPr lvl="0"/>
            <a:endParaRPr lang="en-US" dirty="0"/>
          </a:p>
        </p:txBody>
      </p:sp>
      <p:sp>
        <p:nvSpPr>
          <p:cNvPr id="30" name="Text Placeholder 29">
            <a:extLst>
              <a:ext uri="{FF2B5EF4-FFF2-40B4-BE49-F238E27FC236}">
                <a16:creationId xmlns:a16="http://schemas.microsoft.com/office/drawing/2014/main" id="{356F9529-ECCD-E547-8BFC-F96AA292F2D3}"/>
              </a:ext>
            </a:extLst>
          </p:cNvPr>
          <p:cNvSpPr>
            <a:spLocks noGrp="1"/>
          </p:cNvSpPr>
          <p:nvPr>
            <p:ph type="body" sz="quarter" idx="12"/>
          </p:nvPr>
        </p:nvSpPr>
        <p:spPr>
          <a:xfrm>
            <a:off x="2038350" y="7537652"/>
            <a:ext cx="12882563" cy="665760"/>
          </a:xfrm>
        </p:spPr>
        <p:txBody>
          <a:bodyPr lIns="90000">
            <a:noAutofit/>
          </a:bodyPr>
          <a:lstStyle>
            <a:lvl1pPr marL="0" indent="0">
              <a:lnSpc>
                <a:spcPct val="150000"/>
              </a:lnSpc>
              <a:buNone/>
              <a:defRPr sz="2800">
                <a:solidFill>
                  <a:schemeClr val="bg1"/>
                </a:solidFill>
              </a:defRPr>
            </a:lvl1pPr>
          </a:lstStyle>
          <a:p>
            <a:pPr lvl="0"/>
            <a:endParaRPr lang="en-US" dirty="0"/>
          </a:p>
        </p:txBody>
      </p:sp>
    </p:spTree>
    <p:extLst>
      <p:ext uri="{BB962C8B-B14F-4D97-AF65-F5344CB8AC3E}">
        <p14:creationId xmlns:p14="http://schemas.microsoft.com/office/powerpoint/2010/main" val="2110035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erKaizen_Content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5FCAD7-54D6-024A-8D79-FB8DF668F83A}"/>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8403" y="447020"/>
            <a:ext cx="1792224" cy="1774338"/>
          </a:xfrm>
          <a:prstGeom prst="rect">
            <a:avLst/>
          </a:prstGeom>
        </p:spPr>
      </p:pic>
      <p:sp>
        <p:nvSpPr>
          <p:cNvPr id="5" name="Text Placeholder 18">
            <a:extLst>
              <a:ext uri="{FF2B5EF4-FFF2-40B4-BE49-F238E27FC236}">
                <a16:creationId xmlns:a16="http://schemas.microsoft.com/office/drawing/2014/main" id="{3ED1F6C3-BC1E-AE46-A908-8CEC23E7DFA9}"/>
              </a:ext>
            </a:extLst>
          </p:cNvPr>
          <p:cNvSpPr>
            <a:spLocks noGrp="1"/>
          </p:cNvSpPr>
          <p:nvPr>
            <p:ph type="body" sz="quarter" idx="11"/>
          </p:nvPr>
        </p:nvSpPr>
        <p:spPr>
          <a:xfrm>
            <a:off x="4713874" y="684355"/>
            <a:ext cx="15011400" cy="958483"/>
          </a:xfrm>
        </p:spPr>
        <p:txBody>
          <a:bodyPr>
            <a:normAutofit/>
          </a:bodyPr>
          <a:lstStyle>
            <a:lvl1pPr marL="0" indent="0" algn="ctr">
              <a:buNone/>
              <a:defRPr sz="6600" b="1" i="0">
                <a:solidFill>
                  <a:srgbClr val="6D7782"/>
                </a:solidFill>
                <a:latin typeface="Lato Black" panose="020F0502020204030203" pitchFamily="34" charset="0"/>
                <a:ea typeface="Lato Black" panose="020F0502020204030203" pitchFamily="34" charset="0"/>
                <a:cs typeface="Lato Black" panose="020F0502020204030203" pitchFamily="34" charset="0"/>
              </a:defRPr>
            </a:lvl1pPr>
          </a:lstStyle>
          <a:p>
            <a:pPr lvl="0"/>
            <a:r>
              <a:rPr lang="en-US" dirty="0"/>
              <a:t>Edit Master text styles</a:t>
            </a:r>
          </a:p>
        </p:txBody>
      </p:sp>
      <p:grpSp>
        <p:nvGrpSpPr>
          <p:cNvPr id="6" name="Group 5">
            <a:extLst>
              <a:ext uri="{FF2B5EF4-FFF2-40B4-BE49-F238E27FC236}">
                <a16:creationId xmlns:a16="http://schemas.microsoft.com/office/drawing/2014/main" id="{982E182D-73EB-A442-9B74-E258ACAE9108}"/>
              </a:ext>
            </a:extLst>
          </p:cNvPr>
          <p:cNvGrpSpPr>
            <a:grpSpLocks/>
          </p:cNvGrpSpPr>
          <p:nvPr userDrawn="1"/>
        </p:nvGrpSpPr>
        <p:grpSpPr bwMode="auto">
          <a:xfrm>
            <a:off x="11480594" y="2104443"/>
            <a:ext cx="1477961" cy="258764"/>
            <a:chOff x="1703388" y="2006913"/>
            <a:chExt cx="1478230" cy="258682"/>
          </a:xfrm>
        </p:grpSpPr>
        <p:sp>
          <p:nvSpPr>
            <p:cNvPr id="7" name="Oval 6">
              <a:extLst>
                <a:ext uri="{FF2B5EF4-FFF2-40B4-BE49-F238E27FC236}">
                  <a16:creationId xmlns:a16="http://schemas.microsoft.com/office/drawing/2014/main" id="{9C946D6C-6162-F740-B1C8-B2BCCCC3F473}"/>
                </a:ext>
              </a:extLst>
            </p:cNvPr>
            <p:cNvSpPr/>
            <p:nvPr/>
          </p:nvSpPr>
          <p:spPr>
            <a:xfrm>
              <a:off x="1703388" y="2006913"/>
              <a:ext cx="258809" cy="258682"/>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8" name="Oval 7">
              <a:extLst>
                <a:ext uri="{FF2B5EF4-FFF2-40B4-BE49-F238E27FC236}">
                  <a16:creationId xmlns:a16="http://schemas.microsoft.com/office/drawing/2014/main" id="{4E8CA818-B0F7-8C44-B991-9B47340CEA34}"/>
                </a:ext>
              </a:extLst>
            </p:cNvPr>
            <p:cNvSpPr/>
            <p:nvPr/>
          </p:nvSpPr>
          <p:spPr>
            <a:xfrm>
              <a:off x="2008243" y="2006913"/>
              <a:ext cx="258809" cy="258682"/>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9" name="Oval 8">
              <a:extLst>
                <a:ext uri="{FF2B5EF4-FFF2-40B4-BE49-F238E27FC236}">
                  <a16:creationId xmlns:a16="http://schemas.microsoft.com/office/drawing/2014/main" id="{2DE46AAE-8162-CE46-890B-7104878C64F2}"/>
                </a:ext>
              </a:extLst>
            </p:cNvPr>
            <p:cNvSpPr/>
            <p:nvPr/>
          </p:nvSpPr>
          <p:spPr>
            <a:xfrm>
              <a:off x="2313099" y="2006913"/>
              <a:ext cx="258809" cy="258682"/>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10" name="Oval 9">
              <a:extLst>
                <a:ext uri="{FF2B5EF4-FFF2-40B4-BE49-F238E27FC236}">
                  <a16:creationId xmlns:a16="http://schemas.microsoft.com/office/drawing/2014/main" id="{69301A42-80E0-8044-BEC3-DC4FB1FEC7C3}"/>
                </a:ext>
              </a:extLst>
            </p:cNvPr>
            <p:cNvSpPr/>
            <p:nvPr/>
          </p:nvSpPr>
          <p:spPr>
            <a:xfrm>
              <a:off x="2617954" y="2006913"/>
              <a:ext cx="258809" cy="25868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11" name="Oval 10">
              <a:extLst>
                <a:ext uri="{FF2B5EF4-FFF2-40B4-BE49-F238E27FC236}">
                  <a16:creationId xmlns:a16="http://schemas.microsoft.com/office/drawing/2014/main" id="{27056C64-CB32-1542-8AFC-A9AAAFEDDD60}"/>
                </a:ext>
              </a:extLst>
            </p:cNvPr>
            <p:cNvSpPr/>
            <p:nvPr/>
          </p:nvSpPr>
          <p:spPr>
            <a:xfrm>
              <a:off x="2922809" y="2006913"/>
              <a:ext cx="258809" cy="258682"/>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grpSp>
      <p:sp>
        <p:nvSpPr>
          <p:cNvPr id="12" name="Oval 11">
            <a:extLst>
              <a:ext uri="{FF2B5EF4-FFF2-40B4-BE49-F238E27FC236}">
                <a16:creationId xmlns:a16="http://schemas.microsoft.com/office/drawing/2014/main" id="{5C86E95B-EAA6-6043-8D47-684DDB7E8CDB}"/>
              </a:ext>
            </a:extLst>
          </p:cNvPr>
          <p:cNvSpPr>
            <a:spLocks noChangeAspect="1"/>
          </p:cNvSpPr>
          <p:nvPr userDrawn="1"/>
        </p:nvSpPr>
        <p:spPr>
          <a:xfrm>
            <a:off x="23236589" y="12606193"/>
            <a:ext cx="776130" cy="776130"/>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91260" tIns="45639" rIns="91260" bIns="45639" rtlCol="0" anchor="ctr"/>
          <a:lstStyle/>
          <a:p>
            <a:pPr algn="ctr"/>
            <a:endParaRPr lang="en-US" dirty="0">
              <a:latin typeface="Calibri Light"/>
            </a:endParaRPr>
          </a:p>
        </p:txBody>
      </p:sp>
      <p:sp>
        <p:nvSpPr>
          <p:cNvPr id="13" name="TextBox 12">
            <a:extLst>
              <a:ext uri="{FF2B5EF4-FFF2-40B4-BE49-F238E27FC236}">
                <a16:creationId xmlns:a16="http://schemas.microsoft.com/office/drawing/2014/main" id="{7F0DD2B2-7868-B645-B451-32DD13308BDD}"/>
              </a:ext>
            </a:extLst>
          </p:cNvPr>
          <p:cNvSpPr txBox="1"/>
          <p:nvPr userDrawn="1"/>
        </p:nvSpPr>
        <p:spPr>
          <a:xfrm>
            <a:off x="23247798" y="12686518"/>
            <a:ext cx="753712" cy="615480"/>
          </a:xfrm>
          <a:prstGeom prst="rect">
            <a:avLst/>
          </a:prstGeom>
          <a:noFill/>
        </p:spPr>
        <p:txBody>
          <a:bodyPr wrap="none" lIns="182483" tIns="91242" rIns="182483" bIns="91242" rtlCol="0">
            <a:spAutoFit/>
          </a:bodyPr>
          <a:lstStyle/>
          <a:p>
            <a:pPr algn="ctr"/>
            <a:fld id="{260E2A6B-A809-4840-BF14-8648BC0BDF87}" type="slidenum">
              <a:rPr lang="id-ID" sz="2800" b="0" smtClean="0">
                <a:solidFill>
                  <a:schemeClr val="bg1"/>
                </a:solidFill>
                <a:latin typeface="Source Sans Pro"/>
                <a:cs typeface="Source Sans Pro"/>
              </a:rPr>
              <a:pPr algn="ctr"/>
              <a:t>‹#›</a:t>
            </a:fld>
            <a:endParaRPr lang="id-ID" sz="2800" b="0" dirty="0">
              <a:solidFill>
                <a:schemeClr val="bg1"/>
              </a:solidFill>
              <a:latin typeface="Source Sans Pro"/>
              <a:cs typeface="Source Sans Pro"/>
            </a:endParaRPr>
          </a:p>
        </p:txBody>
      </p:sp>
      <p:sp>
        <p:nvSpPr>
          <p:cNvPr id="14" name="Text Placeholder 18">
            <a:extLst>
              <a:ext uri="{FF2B5EF4-FFF2-40B4-BE49-F238E27FC236}">
                <a16:creationId xmlns:a16="http://schemas.microsoft.com/office/drawing/2014/main" id="{D28A1B2D-1156-EE47-B233-FF5024B21624}"/>
              </a:ext>
            </a:extLst>
          </p:cNvPr>
          <p:cNvSpPr>
            <a:spLocks noGrp="1"/>
          </p:cNvSpPr>
          <p:nvPr>
            <p:ph type="body" sz="quarter" idx="12"/>
          </p:nvPr>
        </p:nvSpPr>
        <p:spPr>
          <a:xfrm>
            <a:off x="4790074" y="1582309"/>
            <a:ext cx="15011400" cy="406491"/>
          </a:xfrm>
        </p:spPr>
        <p:txBody>
          <a:bodyPr>
            <a:normAutofit/>
          </a:bodyPr>
          <a:lstStyle>
            <a:lvl1pPr marL="0" indent="0" algn="ctr">
              <a:buNone/>
              <a:defRPr sz="2800" b="0" i="0">
                <a:solidFill>
                  <a:schemeClr val="tx2">
                    <a:lumMod val="50000"/>
                    <a:lumOff val="50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Edit Master text styles</a:t>
            </a:r>
          </a:p>
        </p:txBody>
      </p:sp>
    </p:spTree>
    <p:extLst>
      <p:ext uri="{BB962C8B-B14F-4D97-AF65-F5344CB8AC3E}">
        <p14:creationId xmlns:p14="http://schemas.microsoft.com/office/powerpoint/2010/main" val="4147903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erKaizen_Title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9CA40-0809-6046-95BB-F1837DC24B0F}"/>
              </a:ext>
            </a:extLst>
          </p:cNvPr>
          <p:cNvSpPr>
            <a:spLocks noGrp="1"/>
          </p:cNvSpPr>
          <p:nvPr>
            <p:ph type="title"/>
          </p:nvPr>
        </p:nvSpPr>
        <p:spPr>
          <a:xfrm>
            <a:off x="4344242" y="8856175"/>
            <a:ext cx="15871902" cy="2072020"/>
          </a:xfrm>
        </p:spPr>
        <p:txBody>
          <a:bodyPr>
            <a:noAutofit/>
          </a:bodyPr>
          <a:lstStyle>
            <a:lvl1pPr algn="ctr">
              <a:defRPr sz="8800" cap="all" baseline="0">
                <a:solidFill>
                  <a:srgbClr val="3455A3"/>
                </a:solidFill>
                <a:latin typeface="Montserrat" pitchFamily="2" charset="77"/>
              </a:defRPr>
            </a:lvl1pPr>
          </a:lstStyle>
          <a:p>
            <a:r>
              <a:rPr lang="en-US" dirty="0"/>
              <a:t>Click to edit Master title style</a:t>
            </a:r>
          </a:p>
        </p:txBody>
      </p:sp>
      <p:pic>
        <p:nvPicPr>
          <p:cNvPr id="4" name="Picture 3" descr="A close up of a logo&#13;&#10;&#13;&#10;Description automatically generated">
            <a:extLst>
              <a:ext uri="{FF2B5EF4-FFF2-40B4-BE49-F238E27FC236}">
                <a16:creationId xmlns:a16="http://schemas.microsoft.com/office/drawing/2014/main" id="{BCCB8519-22E9-2143-A579-B1932F72FE1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28529" y="827150"/>
            <a:ext cx="5720593" cy="5638869"/>
          </a:xfrm>
          <a:prstGeom prst="rect">
            <a:avLst/>
          </a:prstGeom>
        </p:spPr>
      </p:pic>
      <p:sp>
        <p:nvSpPr>
          <p:cNvPr id="6" name="Text Placeholder 5">
            <a:extLst>
              <a:ext uri="{FF2B5EF4-FFF2-40B4-BE49-F238E27FC236}">
                <a16:creationId xmlns:a16="http://schemas.microsoft.com/office/drawing/2014/main" id="{966178B4-02FC-B949-B93E-14B2A8C82E62}"/>
              </a:ext>
            </a:extLst>
          </p:cNvPr>
          <p:cNvSpPr>
            <a:spLocks noGrp="1"/>
          </p:cNvSpPr>
          <p:nvPr>
            <p:ph type="body" sz="quarter" idx="10"/>
          </p:nvPr>
        </p:nvSpPr>
        <p:spPr>
          <a:xfrm>
            <a:off x="4344242" y="11128610"/>
            <a:ext cx="15871902" cy="602476"/>
          </a:xfrm>
        </p:spPr>
        <p:txBody>
          <a:bodyPr>
            <a:noAutofit/>
          </a:bodyPr>
          <a:lstStyle>
            <a:lvl1pPr marL="0" indent="0" algn="ctr">
              <a:buNone/>
              <a:defRPr sz="4400">
                <a:solidFill>
                  <a:srgbClr val="2B895B"/>
                </a:solidFill>
              </a:defRPr>
            </a:lvl1pPr>
            <a:lvl2pPr marL="457200" indent="0" algn="ctr">
              <a:buNone/>
              <a:defRPr sz="4000">
                <a:solidFill>
                  <a:srgbClr val="2B895B"/>
                </a:solidFill>
              </a:defRPr>
            </a:lvl2pPr>
          </a:lstStyle>
          <a:p>
            <a:pPr lvl="0"/>
            <a:r>
              <a:rPr lang="en-US" dirty="0"/>
              <a:t>Edit Master text styles</a:t>
            </a:r>
          </a:p>
          <a:p>
            <a:pPr lvl="1"/>
            <a:endParaRPr lang="en-US" dirty="0"/>
          </a:p>
        </p:txBody>
      </p:sp>
      <p:sp>
        <p:nvSpPr>
          <p:cNvPr id="3" name="Rectangle 2">
            <a:extLst>
              <a:ext uri="{FF2B5EF4-FFF2-40B4-BE49-F238E27FC236}">
                <a16:creationId xmlns:a16="http://schemas.microsoft.com/office/drawing/2014/main" id="{EB438D08-5C0E-B742-9FEF-40862B760850}"/>
              </a:ext>
            </a:extLst>
          </p:cNvPr>
          <p:cNvSpPr/>
          <p:nvPr userDrawn="1"/>
        </p:nvSpPr>
        <p:spPr>
          <a:xfrm>
            <a:off x="135535" y="13255239"/>
            <a:ext cx="184731" cy="338554"/>
          </a:xfrm>
          <a:prstGeom prst="rect">
            <a:avLst/>
          </a:prstGeom>
        </p:spPr>
        <p:txBody>
          <a:bodyPr wrap="none">
            <a:spAutoFit/>
          </a:bodyPr>
          <a:lstStyle/>
          <a:p>
            <a:endParaRPr lang="en-US" sz="1600" dirty="0"/>
          </a:p>
        </p:txBody>
      </p:sp>
    </p:spTree>
    <p:extLst>
      <p:ext uri="{BB962C8B-B14F-4D97-AF65-F5344CB8AC3E}">
        <p14:creationId xmlns:p14="http://schemas.microsoft.com/office/powerpoint/2010/main" val="3310252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erKaizen_TitleSlide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343EB-FEA2-8F4F-A8E6-BD26A2E4984F}"/>
              </a:ext>
            </a:extLst>
          </p:cNvPr>
          <p:cNvSpPr>
            <a:spLocks noGrp="1"/>
          </p:cNvSpPr>
          <p:nvPr>
            <p:ph type="title"/>
          </p:nvPr>
        </p:nvSpPr>
        <p:spPr>
          <a:xfrm>
            <a:off x="2343664" y="5771807"/>
            <a:ext cx="17229438" cy="2877924"/>
          </a:xfrm>
        </p:spPr>
        <p:txBody>
          <a:bodyPr>
            <a:noAutofit/>
          </a:bodyPr>
          <a:lstStyle>
            <a:lvl1pPr>
              <a:defRPr sz="8800" cap="all" baseline="0">
                <a:solidFill>
                  <a:schemeClr val="bg1"/>
                </a:solidFill>
                <a:latin typeface="Montserrat" pitchFamily="2" charset="77"/>
              </a:defRPr>
            </a:lvl1pPr>
          </a:lstStyle>
          <a:p>
            <a:r>
              <a:rPr lang="en-US" dirty="0"/>
              <a:t>Click to edit Master title style</a:t>
            </a:r>
          </a:p>
        </p:txBody>
      </p:sp>
      <p:pic>
        <p:nvPicPr>
          <p:cNvPr id="5" name="Picture 4" descr="A close up of a logo&#13;&#10;&#13;&#10;Description automatically generated">
            <a:extLst>
              <a:ext uri="{FF2B5EF4-FFF2-40B4-BE49-F238E27FC236}">
                <a16:creationId xmlns:a16="http://schemas.microsoft.com/office/drawing/2014/main" id="{B355E84F-2C3A-0049-A9E6-FDC80FE484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030889" y="768006"/>
            <a:ext cx="1801368" cy="1775634"/>
          </a:xfrm>
          <a:prstGeom prst="rect">
            <a:avLst/>
          </a:prstGeom>
        </p:spPr>
      </p:pic>
      <p:sp>
        <p:nvSpPr>
          <p:cNvPr id="12" name="Text Placeholder 11">
            <a:extLst>
              <a:ext uri="{FF2B5EF4-FFF2-40B4-BE49-F238E27FC236}">
                <a16:creationId xmlns:a16="http://schemas.microsoft.com/office/drawing/2014/main" id="{BCD4789D-A846-A645-BF5D-EE8C2748B407}"/>
              </a:ext>
            </a:extLst>
          </p:cNvPr>
          <p:cNvSpPr>
            <a:spLocks noGrp="1"/>
          </p:cNvSpPr>
          <p:nvPr>
            <p:ph type="body" sz="quarter" idx="10"/>
          </p:nvPr>
        </p:nvSpPr>
        <p:spPr>
          <a:xfrm>
            <a:off x="2343150" y="8550144"/>
            <a:ext cx="17476788" cy="717422"/>
          </a:xfrm>
        </p:spPr>
        <p:txBody>
          <a:bodyPr>
            <a:noAutofit/>
          </a:bodyPr>
          <a:lstStyle>
            <a:lvl1pPr marL="0" indent="0">
              <a:buNone/>
              <a:defRPr sz="4400">
                <a:solidFill>
                  <a:schemeClr val="bg1"/>
                </a:solidFill>
              </a:defRPr>
            </a:lvl1pPr>
            <a:lvl2pPr marL="457200" indent="0">
              <a:buNone/>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dirty="0"/>
              <a:t>Edit Master text styles</a:t>
            </a:r>
          </a:p>
        </p:txBody>
      </p:sp>
    </p:spTree>
    <p:extLst>
      <p:ext uri="{BB962C8B-B14F-4D97-AF65-F5344CB8AC3E}">
        <p14:creationId xmlns:p14="http://schemas.microsoft.com/office/powerpoint/2010/main" val="2531997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erKaizen_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3E9A0D-3837-7843-BD76-065E282C690B}"/>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174200" y="457200"/>
            <a:ext cx="1791818" cy="1773936"/>
          </a:xfrm>
          <a:prstGeom prst="rect">
            <a:avLst/>
          </a:prstGeom>
        </p:spPr>
      </p:pic>
      <p:sp>
        <p:nvSpPr>
          <p:cNvPr id="13" name="Oval 12">
            <a:extLst>
              <a:ext uri="{FF2B5EF4-FFF2-40B4-BE49-F238E27FC236}">
                <a16:creationId xmlns:a16="http://schemas.microsoft.com/office/drawing/2014/main" id="{B5B0FB95-8082-EB40-B68C-B3212B0EB104}"/>
              </a:ext>
            </a:extLst>
          </p:cNvPr>
          <p:cNvSpPr>
            <a:spLocks noChangeAspect="1"/>
          </p:cNvSpPr>
          <p:nvPr userDrawn="1"/>
        </p:nvSpPr>
        <p:spPr>
          <a:xfrm>
            <a:off x="23236589" y="12606193"/>
            <a:ext cx="776130" cy="776130"/>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91260" tIns="45639" rIns="91260" bIns="45639" rtlCol="0" anchor="ctr"/>
          <a:lstStyle/>
          <a:p>
            <a:pPr algn="ctr"/>
            <a:endParaRPr lang="en-US" dirty="0">
              <a:latin typeface="Calibri Light"/>
            </a:endParaRPr>
          </a:p>
        </p:txBody>
      </p:sp>
      <p:sp>
        <p:nvSpPr>
          <p:cNvPr id="14" name="TextBox 13">
            <a:extLst>
              <a:ext uri="{FF2B5EF4-FFF2-40B4-BE49-F238E27FC236}">
                <a16:creationId xmlns:a16="http://schemas.microsoft.com/office/drawing/2014/main" id="{63662019-F194-3148-AF49-8B4137E4B825}"/>
              </a:ext>
            </a:extLst>
          </p:cNvPr>
          <p:cNvSpPr txBox="1"/>
          <p:nvPr userDrawn="1"/>
        </p:nvSpPr>
        <p:spPr>
          <a:xfrm>
            <a:off x="23247798" y="12686518"/>
            <a:ext cx="753712" cy="615480"/>
          </a:xfrm>
          <a:prstGeom prst="rect">
            <a:avLst/>
          </a:prstGeom>
          <a:noFill/>
        </p:spPr>
        <p:txBody>
          <a:bodyPr wrap="none" lIns="182483" tIns="91242" rIns="182483" bIns="91242" rtlCol="0">
            <a:spAutoFit/>
          </a:bodyPr>
          <a:lstStyle/>
          <a:p>
            <a:pPr algn="ctr"/>
            <a:fld id="{260E2A6B-A809-4840-BF14-8648BC0BDF87}" type="slidenum">
              <a:rPr lang="id-ID" sz="2800" b="0" smtClean="0">
                <a:solidFill>
                  <a:schemeClr val="bg1"/>
                </a:solidFill>
                <a:latin typeface="Source Sans Pro"/>
                <a:cs typeface="Source Sans Pro"/>
              </a:rPr>
              <a:pPr algn="ctr"/>
              <a:t>‹#›</a:t>
            </a:fld>
            <a:endParaRPr lang="id-ID" sz="2800" b="0" dirty="0">
              <a:solidFill>
                <a:schemeClr val="bg1"/>
              </a:solidFill>
              <a:latin typeface="Source Sans Pro"/>
              <a:cs typeface="Source Sans Pro"/>
            </a:endParaRPr>
          </a:p>
        </p:txBody>
      </p:sp>
      <p:sp>
        <p:nvSpPr>
          <p:cNvPr id="15" name="TextBox 14">
            <a:extLst>
              <a:ext uri="{FF2B5EF4-FFF2-40B4-BE49-F238E27FC236}">
                <a16:creationId xmlns:a16="http://schemas.microsoft.com/office/drawing/2014/main" id="{0C5A28E9-78DD-4340-9643-3C3F50B4326C}"/>
              </a:ext>
            </a:extLst>
          </p:cNvPr>
          <p:cNvSpPr txBox="1"/>
          <p:nvPr userDrawn="1"/>
        </p:nvSpPr>
        <p:spPr>
          <a:xfrm>
            <a:off x="7497567" y="624820"/>
            <a:ext cx="10312400" cy="400110"/>
          </a:xfrm>
          <a:prstGeom prst="rect">
            <a:avLst/>
          </a:prstGeom>
          <a:noFill/>
        </p:spPr>
        <p:txBody>
          <a:bodyPr wrap="square" rtlCol="0">
            <a:spAutoFit/>
          </a:bodyPr>
          <a:lstStyle/>
          <a:p>
            <a:endParaRPr lang="en-US" sz="2000" dirty="0">
              <a:solidFill>
                <a:srgbClr val="6D7782"/>
              </a:solidFill>
              <a:latin typeface="Source Sans Pro" panose="020B0503030403020204" pitchFamily="34" charset="77"/>
            </a:endParaRPr>
          </a:p>
        </p:txBody>
      </p:sp>
      <p:sp>
        <p:nvSpPr>
          <p:cNvPr id="17" name="Text Placeholder 16">
            <a:extLst>
              <a:ext uri="{FF2B5EF4-FFF2-40B4-BE49-F238E27FC236}">
                <a16:creationId xmlns:a16="http://schemas.microsoft.com/office/drawing/2014/main" id="{F86BD756-A96C-9B40-B5C6-3A4BCA2F82BB}"/>
              </a:ext>
            </a:extLst>
          </p:cNvPr>
          <p:cNvSpPr>
            <a:spLocks noGrp="1"/>
          </p:cNvSpPr>
          <p:nvPr>
            <p:ph type="body" sz="quarter" idx="10"/>
          </p:nvPr>
        </p:nvSpPr>
        <p:spPr>
          <a:xfrm>
            <a:off x="7108825" y="715299"/>
            <a:ext cx="10160000" cy="369332"/>
          </a:xfrm>
        </p:spPr>
        <p:txBody>
          <a:bodyPr lIns="90000">
            <a:noAutofit/>
          </a:bodyPr>
          <a:lstStyle>
            <a:lvl1pPr marL="0" indent="0" algn="ctr" rtl="0">
              <a:buNone/>
              <a:defRPr sz="2000" b="1" spc="600">
                <a:solidFill>
                  <a:srgbClr val="6D7782"/>
                </a:solidFill>
                <a:latin typeface="Source Sans Pro" panose="020B0503030403020204" pitchFamily="34" charset="77"/>
              </a:defRPr>
            </a:lvl1pPr>
          </a:lstStyle>
          <a:p>
            <a:pPr lvl="0"/>
            <a:r>
              <a:rPr lang="en-US" dirty="0"/>
              <a:t>Edit Master text styles</a:t>
            </a:r>
          </a:p>
        </p:txBody>
      </p:sp>
      <p:sp>
        <p:nvSpPr>
          <p:cNvPr id="19" name="Text Placeholder 18">
            <a:extLst>
              <a:ext uri="{FF2B5EF4-FFF2-40B4-BE49-F238E27FC236}">
                <a16:creationId xmlns:a16="http://schemas.microsoft.com/office/drawing/2014/main" id="{5E88ED2F-421C-874A-8F63-BB86A8077FC9}"/>
              </a:ext>
            </a:extLst>
          </p:cNvPr>
          <p:cNvSpPr>
            <a:spLocks noGrp="1"/>
          </p:cNvSpPr>
          <p:nvPr>
            <p:ph type="body" sz="quarter" idx="11"/>
          </p:nvPr>
        </p:nvSpPr>
        <p:spPr>
          <a:xfrm>
            <a:off x="4713874" y="980921"/>
            <a:ext cx="15011400" cy="1158875"/>
          </a:xfrm>
        </p:spPr>
        <p:txBody>
          <a:bodyPr>
            <a:normAutofit/>
          </a:bodyPr>
          <a:lstStyle>
            <a:lvl1pPr marL="0" indent="0" algn="ctr">
              <a:buNone/>
              <a:defRPr sz="6600" b="1" i="0">
                <a:solidFill>
                  <a:srgbClr val="6D7782"/>
                </a:solidFill>
                <a:latin typeface="Lato Black" panose="020F0502020204030203" pitchFamily="34" charset="0"/>
                <a:ea typeface="Lato Black" panose="020F0502020204030203" pitchFamily="34" charset="0"/>
                <a:cs typeface="Lato Black" panose="020F0502020204030203" pitchFamily="34" charset="0"/>
              </a:defRPr>
            </a:lvl1pPr>
          </a:lstStyle>
          <a:p>
            <a:pPr lvl="0"/>
            <a:r>
              <a:rPr lang="en-US" dirty="0"/>
              <a:t>Edit Master text styles</a:t>
            </a:r>
          </a:p>
        </p:txBody>
      </p:sp>
      <p:grpSp>
        <p:nvGrpSpPr>
          <p:cNvPr id="20" name="Group 19">
            <a:extLst>
              <a:ext uri="{FF2B5EF4-FFF2-40B4-BE49-F238E27FC236}">
                <a16:creationId xmlns:a16="http://schemas.microsoft.com/office/drawing/2014/main" id="{B8BCD91B-C2B7-3440-80F3-4C9FED9BB326}"/>
              </a:ext>
            </a:extLst>
          </p:cNvPr>
          <p:cNvGrpSpPr>
            <a:grpSpLocks/>
          </p:cNvGrpSpPr>
          <p:nvPr userDrawn="1"/>
        </p:nvGrpSpPr>
        <p:grpSpPr bwMode="auto">
          <a:xfrm>
            <a:off x="11449845" y="2055015"/>
            <a:ext cx="1477961" cy="258764"/>
            <a:chOff x="1703388" y="2006913"/>
            <a:chExt cx="1478230" cy="258682"/>
          </a:xfrm>
        </p:grpSpPr>
        <p:sp>
          <p:nvSpPr>
            <p:cNvPr id="21" name="Oval 20">
              <a:extLst>
                <a:ext uri="{FF2B5EF4-FFF2-40B4-BE49-F238E27FC236}">
                  <a16:creationId xmlns:a16="http://schemas.microsoft.com/office/drawing/2014/main" id="{91BA10C0-7F66-9E49-BE9C-302DF35E5181}"/>
                </a:ext>
              </a:extLst>
            </p:cNvPr>
            <p:cNvSpPr/>
            <p:nvPr/>
          </p:nvSpPr>
          <p:spPr>
            <a:xfrm>
              <a:off x="1703388" y="2006913"/>
              <a:ext cx="258809" cy="258682"/>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2" name="Oval 21">
              <a:extLst>
                <a:ext uri="{FF2B5EF4-FFF2-40B4-BE49-F238E27FC236}">
                  <a16:creationId xmlns:a16="http://schemas.microsoft.com/office/drawing/2014/main" id="{0C8C76EB-4598-0F40-BBF5-D9D00FC6CEDA}"/>
                </a:ext>
              </a:extLst>
            </p:cNvPr>
            <p:cNvSpPr/>
            <p:nvPr/>
          </p:nvSpPr>
          <p:spPr>
            <a:xfrm>
              <a:off x="2008243" y="2006913"/>
              <a:ext cx="258809" cy="258682"/>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3" name="Oval 22">
              <a:extLst>
                <a:ext uri="{FF2B5EF4-FFF2-40B4-BE49-F238E27FC236}">
                  <a16:creationId xmlns:a16="http://schemas.microsoft.com/office/drawing/2014/main" id="{8F008CD3-123D-2A48-B9FB-DCF82B829377}"/>
                </a:ext>
              </a:extLst>
            </p:cNvPr>
            <p:cNvSpPr/>
            <p:nvPr/>
          </p:nvSpPr>
          <p:spPr>
            <a:xfrm>
              <a:off x="2313099" y="2006913"/>
              <a:ext cx="258809" cy="258682"/>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4" name="Oval 23">
              <a:extLst>
                <a:ext uri="{FF2B5EF4-FFF2-40B4-BE49-F238E27FC236}">
                  <a16:creationId xmlns:a16="http://schemas.microsoft.com/office/drawing/2014/main" id="{C6E7892F-C393-0547-8626-BBB8980CC4A0}"/>
                </a:ext>
              </a:extLst>
            </p:cNvPr>
            <p:cNvSpPr/>
            <p:nvPr/>
          </p:nvSpPr>
          <p:spPr>
            <a:xfrm>
              <a:off x="2617954" y="2006913"/>
              <a:ext cx="258809" cy="25868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5" name="Oval 24">
              <a:extLst>
                <a:ext uri="{FF2B5EF4-FFF2-40B4-BE49-F238E27FC236}">
                  <a16:creationId xmlns:a16="http://schemas.microsoft.com/office/drawing/2014/main" id="{475D4FFA-A189-9345-BABA-FF3B970A32BD}"/>
                </a:ext>
              </a:extLst>
            </p:cNvPr>
            <p:cNvSpPr/>
            <p:nvPr/>
          </p:nvSpPr>
          <p:spPr>
            <a:xfrm>
              <a:off x="2922809" y="2006913"/>
              <a:ext cx="258809" cy="258682"/>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grpSp>
      <p:sp>
        <p:nvSpPr>
          <p:cNvPr id="34" name="Text Placeholder 2">
            <a:extLst>
              <a:ext uri="{FF2B5EF4-FFF2-40B4-BE49-F238E27FC236}">
                <a16:creationId xmlns:a16="http://schemas.microsoft.com/office/drawing/2014/main" id="{068D67DA-25E0-8346-A836-88A1912D6547}"/>
              </a:ext>
            </a:extLst>
          </p:cNvPr>
          <p:cNvSpPr>
            <a:spLocks noGrp="1"/>
          </p:cNvSpPr>
          <p:nvPr>
            <p:ph idx="1"/>
          </p:nvPr>
        </p:nvSpPr>
        <p:spPr>
          <a:xfrm>
            <a:off x="2126020" y="3664806"/>
            <a:ext cx="21025723" cy="8702676"/>
          </a:xfrm>
          <a:prstGeom prst="rect">
            <a:avLst/>
          </a:prstGeom>
        </p:spPr>
        <p:txBody>
          <a:bodyPr vert="horz" lIns="182519" tIns="91260" rIns="182519" bIns="91260" rtlCol="0">
            <a:norm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Box 15">
            <a:extLst>
              <a:ext uri="{FF2B5EF4-FFF2-40B4-BE49-F238E27FC236}">
                <a16:creationId xmlns:a16="http://schemas.microsoft.com/office/drawing/2014/main" id="{522D873E-2777-3D4B-8DCB-0AA77C52B070}"/>
              </a:ext>
            </a:extLst>
          </p:cNvPr>
          <p:cNvSpPr txBox="1"/>
          <p:nvPr userDrawn="1"/>
        </p:nvSpPr>
        <p:spPr>
          <a:xfrm>
            <a:off x="11855" y="13361246"/>
            <a:ext cx="23454360" cy="338554"/>
          </a:xfrm>
          <a:prstGeom prst="rect">
            <a:avLst/>
          </a:prstGeom>
          <a:noFill/>
        </p:spPr>
        <p:txBody>
          <a:bodyPr wrap="square" rtlCol="0">
            <a:spAutoFit/>
          </a:bodyPr>
          <a:lstStyle/>
          <a:p>
            <a:r>
              <a:rPr lang="en-US" sz="1600" dirty="0"/>
              <a:t>Proprietary Confidential Copyright 2018 Customer Kaizen</a:t>
            </a:r>
          </a:p>
        </p:txBody>
      </p:sp>
    </p:spTree>
    <p:extLst>
      <p:ext uri="{BB962C8B-B14F-4D97-AF65-F5344CB8AC3E}">
        <p14:creationId xmlns:p14="http://schemas.microsoft.com/office/powerpoint/2010/main" val="692176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erKaizen_Content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3E9A0D-3837-7843-BD76-065E282C690B}"/>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174200" y="457200"/>
            <a:ext cx="1792224" cy="1774338"/>
          </a:xfrm>
          <a:prstGeom prst="rect">
            <a:avLst/>
          </a:prstGeom>
        </p:spPr>
      </p:pic>
      <p:sp>
        <p:nvSpPr>
          <p:cNvPr id="13" name="Oval 12">
            <a:extLst>
              <a:ext uri="{FF2B5EF4-FFF2-40B4-BE49-F238E27FC236}">
                <a16:creationId xmlns:a16="http://schemas.microsoft.com/office/drawing/2014/main" id="{B5B0FB95-8082-EB40-B68C-B3212B0EB104}"/>
              </a:ext>
            </a:extLst>
          </p:cNvPr>
          <p:cNvSpPr>
            <a:spLocks noChangeAspect="1"/>
          </p:cNvSpPr>
          <p:nvPr userDrawn="1"/>
        </p:nvSpPr>
        <p:spPr>
          <a:xfrm>
            <a:off x="23236589" y="12606193"/>
            <a:ext cx="776130" cy="776130"/>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91260" tIns="45639" rIns="91260" bIns="45639" rtlCol="0" anchor="ctr"/>
          <a:lstStyle/>
          <a:p>
            <a:pPr algn="ctr"/>
            <a:endParaRPr lang="en-US" dirty="0">
              <a:latin typeface="Calibri Light"/>
            </a:endParaRPr>
          </a:p>
        </p:txBody>
      </p:sp>
      <p:sp>
        <p:nvSpPr>
          <p:cNvPr id="14" name="TextBox 13">
            <a:extLst>
              <a:ext uri="{FF2B5EF4-FFF2-40B4-BE49-F238E27FC236}">
                <a16:creationId xmlns:a16="http://schemas.microsoft.com/office/drawing/2014/main" id="{63662019-F194-3148-AF49-8B4137E4B825}"/>
              </a:ext>
            </a:extLst>
          </p:cNvPr>
          <p:cNvSpPr txBox="1"/>
          <p:nvPr userDrawn="1"/>
        </p:nvSpPr>
        <p:spPr>
          <a:xfrm>
            <a:off x="23247798" y="12686518"/>
            <a:ext cx="753712" cy="615480"/>
          </a:xfrm>
          <a:prstGeom prst="rect">
            <a:avLst/>
          </a:prstGeom>
          <a:noFill/>
        </p:spPr>
        <p:txBody>
          <a:bodyPr wrap="none" lIns="182483" tIns="91242" rIns="182483" bIns="91242" rtlCol="0">
            <a:spAutoFit/>
          </a:bodyPr>
          <a:lstStyle/>
          <a:p>
            <a:pPr algn="ctr"/>
            <a:fld id="{260E2A6B-A809-4840-BF14-8648BC0BDF87}" type="slidenum">
              <a:rPr lang="id-ID" sz="2800" b="0" smtClean="0">
                <a:solidFill>
                  <a:schemeClr val="bg1"/>
                </a:solidFill>
                <a:latin typeface="Source Sans Pro"/>
                <a:cs typeface="Source Sans Pro"/>
              </a:rPr>
              <a:pPr algn="ctr"/>
              <a:t>‹#›</a:t>
            </a:fld>
            <a:endParaRPr lang="id-ID" sz="2800" b="0" dirty="0">
              <a:solidFill>
                <a:schemeClr val="bg1"/>
              </a:solidFill>
              <a:latin typeface="Source Sans Pro"/>
              <a:cs typeface="Source Sans Pro"/>
            </a:endParaRPr>
          </a:p>
        </p:txBody>
      </p:sp>
      <p:sp>
        <p:nvSpPr>
          <p:cNvPr id="15" name="TextBox 14">
            <a:extLst>
              <a:ext uri="{FF2B5EF4-FFF2-40B4-BE49-F238E27FC236}">
                <a16:creationId xmlns:a16="http://schemas.microsoft.com/office/drawing/2014/main" id="{0C5A28E9-78DD-4340-9643-3C3F50B4326C}"/>
              </a:ext>
            </a:extLst>
          </p:cNvPr>
          <p:cNvSpPr txBox="1"/>
          <p:nvPr userDrawn="1"/>
        </p:nvSpPr>
        <p:spPr>
          <a:xfrm>
            <a:off x="7497567" y="624820"/>
            <a:ext cx="10312400" cy="400110"/>
          </a:xfrm>
          <a:prstGeom prst="rect">
            <a:avLst/>
          </a:prstGeom>
          <a:noFill/>
        </p:spPr>
        <p:txBody>
          <a:bodyPr wrap="square" rtlCol="0">
            <a:spAutoFit/>
          </a:bodyPr>
          <a:lstStyle/>
          <a:p>
            <a:endParaRPr lang="en-US" sz="2000" dirty="0">
              <a:solidFill>
                <a:srgbClr val="6D7782"/>
              </a:solidFill>
              <a:latin typeface="Source Sans Pro" panose="020B0503030403020204" pitchFamily="34" charset="77"/>
            </a:endParaRPr>
          </a:p>
        </p:txBody>
      </p:sp>
      <p:sp>
        <p:nvSpPr>
          <p:cNvPr id="17" name="Text Placeholder 16">
            <a:extLst>
              <a:ext uri="{FF2B5EF4-FFF2-40B4-BE49-F238E27FC236}">
                <a16:creationId xmlns:a16="http://schemas.microsoft.com/office/drawing/2014/main" id="{F86BD756-A96C-9B40-B5C6-3A4BCA2F82BB}"/>
              </a:ext>
            </a:extLst>
          </p:cNvPr>
          <p:cNvSpPr>
            <a:spLocks noGrp="1"/>
          </p:cNvSpPr>
          <p:nvPr>
            <p:ph type="body" sz="quarter" idx="10"/>
          </p:nvPr>
        </p:nvSpPr>
        <p:spPr>
          <a:xfrm>
            <a:off x="7108825" y="715299"/>
            <a:ext cx="10160000" cy="369332"/>
          </a:xfrm>
        </p:spPr>
        <p:txBody>
          <a:bodyPr lIns="90000">
            <a:noAutofit/>
          </a:bodyPr>
          <a:lstStyle>
            <a:lvl1pPr marL="0" indent="0" algn="ctr" rtl="0">
              <a:buNone/>
              <a:defRPr sz="2000" b="1" spc="600">
                <a:solidFill>
                  <a:srgbClr val="6D7782"/>
                </a:solidFill>
                <a:latin typeface="Source Sans Pro" panose="020B0503030403020204" pitchFamily="34" charset="77"/>
              </a:defRPr>
            </a:lvl1pPr>
          </a:lstStyle>
          <a:p>
            <a:pPr lvl="0"/>
            <a:r>
              <a:rPr lang="en-US" dirty="0"/>
              <a:t>Edit Master text styles</a:t>
            </a:r>
          </a:p>
        </p:txBody>
      </p:sp>
      <p:sp>
        <p:nvSpPr>
          <p:cNvPr id="19" name="Text Placeholder 18">
            <a:extLst>
              <a:ext uri="{FF2B5EF4-FFF2-40B4-BE49-F238E27FC236}">
                <a16:creationId xmlns:a16="http://schemas.microsoft.com/office/drawing/2014/main" id="{5E88ED2F-421C-874A-8F63-BB86A8077FC9}"/>
              </a:ext>
            </a:extLst>
          </p:cNvPr>
          <p:cNvSpPr>
            <a:spLocks noGrp="1"/>
          </p:cNvSpPr>
          <p:nvPr>
            <p:ph type="body" sz="quarter" idx="11"/>
          </p:nvPr>
        </p:nvSpPr>
        <p:spPr>
          <a:xfrm>
            <a:off x="4713874" y="980921"/>
            <a:ext cx="15011400" cy="1158875"/>
          </a:xfrm>
        </p:spPr>
        <p:txBody>
          <a:bodyPr>
            <a:normAutofit/>
          </a:bodyPr>
          <a:lstStyle>
            <a:lvl1pPr marL="0" indent="0" algn="ctr">
              <a:buNone/>
              <a:defRPr sz="6600" b="1" i="0">
                <a:solidFill>
                  <a:srgbClr val="6D7782"/>
                </a:solidFill>
                <a:latin typeface="Lato Black" panose="020F0502020204030203" pitchFamily="34" charset="0"/>
                <a:ea typeface="Lato Black" panose="020F0502020204030203" pitchFamily="34" charset="0"/>
                <a:cs typeface="Lato Black" panose="020F0502020204030203" pitchFamily="34" charset="0"/>
              </a:defRPr>
            </a:lvl1pPr>
          </a:lstStyle>
          <a:p>
            <a:pPr lvl="0"/>
            <a:r>
              <a:rPr lang="en-US" dirty="0"/>
              <a:t>Edit Master text styles</a:t>
            </a:r>
          </a:p>
        </p:txBody>
      </p:sp>
      <p:grpSp>
        <p:nvGrpSpPr>
          <p:cNvPr id="20" name="Group 19">
            <a:extLst>
              <a:ext uri="{FF2B5EF4-FFF2-40B4-BE49-F238E27FC236}">
                <a16:creationId xmlns:a16="http://schemas.microsoft.com/office/drawing/2014/main" id="{B8BCD91B-C2B7-3440-80F3-4C9FED9BB326}"/>
              </a:ext>
            </a:extLst>
          </p:cNvPr>
          <p:cNvGrpSpPr>
            <a:grpSpLocks/>
          </p:cNvGrpSpPr>
          <p:nvPr userDrawn="1"/>
        </p:nvGrpSpPr>
        <p:grpSpPr bwMode="auto">
          <a:xfrm>
            <a:off x="11449845" y="2055015"/>
            <a:ext cx="1477961" cy="258764"/>
            <a:chOff x="1703388" y="2006913"/>
            <a:chExt cx="1478230" cy="258682"/>
          </a:xfrm>
        </p:grpSpPr>
        <p:sp>
          <p:nvSpPr>
            <p:cNvPr id="21" name="Oval 20">
              <a:extLst>
                <a:ext uri="{FF2B5EF4-FFF2-40B4-BE49-F238E27FC236}">
                  <a16:creationId xmlns:a16="http://schemas.microsoft.com/office/drawing/2014/main" id="{91BA10C0-7F66-9E49-BE9C-302DF35E5181}"/>
                </a:ext>
              </a:extLst>
            </p:cNvPr>
            <p:cNvSpPr/>
            <p:nvPr/>
          </p:nvSpPr>
          <p:spPr>
            <a:xfrm>
              <a:off x="1703388" y="2006913"/>
              <a:ext cx="258809" cy="258682"/>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2" name="Oval 21">
              <a:extLst>
                <a:ext uri="{FF2B5EF4-FFF2-40B4-BE49-F238E27FC236}">
                  <a16:creationId xmlns:a16="http://schemas.microsoft.com/office/drawing/2014/main" id="{0C8C76EB-4598-0F40-BBF5-D9D00FC6CEDA}"/>
                </a:ext>
              </a:extLst>
            </p:cNvPr>
            <p:cNvSpPr/>
            <p:nvPr/>
          </p:nvSpPr>
          <p:spPr>
            <a:xfrm>
              <a:off x="2008243" y="2006913"/>
              <a:ext cx="258809" cy="258682"/>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3" name="Oval 22">
              <a:extLst>
                <a:ext uri="{FF2B5EF4-FFF2-40B4-BE49-F238E27FC236}">
                  <a16:creationId xmlns:a16="http://schemas.microsoft.com/office/drawing/2014/main" id="{8F008CD3-123D-2A48-B9FB-DCF82B829377}"/>
                </a:ext>
              </a:extLst>
            </p:cNvPr>
            <p:cNvSpPr/>
            <p:nvPr/>
          </p:nvSpPr>
          <p:spPr>
            <a:xfrm>
              <a:off x="2313099" y="2006913"/>
              <a:ext cx="258809" cy="258682"/>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4" name="Oval 23">
              <a:extLst>
                <a:ext uri="{FF2B5EF4-FFF2-40B4-BE49-F238E27FC236}">
                  <a16:creationId xmlns:a16="http://schemas.microsoft.com/office/drawing/2014/main" id="{C6E7892F-C393-0547-8626-BBB8980CC4A0}"/>
                </a:ext>
              </a:extLst>
            </p:cNvPr>
            <p:cNvSpPr/>
            <p:nvPr/>
          </p:nvSpPr>
          <p:spPr>
            <a:xfrm>
              <a:off x="2617954" y="2006913"/>
              <a:ext cx="258809" cy="25868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5" name="Oval 24">
              <a:extLst>
                <a:ext uri="{FF2B5EF4-FFF2-40B4-BE49-F238E27FC236}">
                  <a16:creationId xmlns:a16="http://schemas.microsoft.com/office/drawing/2014/main" id="{475D4FFA-A189-9345-BABA-FF3B970A32BD}"/>
                </a:ext>
              </a:extLst>
            </p:cNvPr>
            <p:cNvSpPr/>
            <p:nvPr/>
          </p:nvSpPr>
          <p:spPr>
            <a:xfrm>
              <a:off x="2922809" y="2006913"/>
              <a:ext cx="258809" cy="258682"/>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grpSp>
      <p:sp>
        <p:nvSpPr>
          <p:cNvPr id="16" name="Picture Placeholder 13">
            <a:extLst>
              <a:ext uri="{FF2B5EF4-FFF2-40B4-BE49-F238E27FC236}">
                <a16:creationId xmlns:a16="http://schemas.microsoft.com/office/drawing/2014/main" id="{E73DFDCE-515F-9141-80D6-58990653C6C9}"/>
              </a:ext>
            </a:extLst>
          </p:cNvPr>
          <p:cNvSpPr>
            <a:spLocks noGrp="1"/>
          </p:cNvSpPr>
          <p:nvPr>
            <p:ph type="pic" sz="quarter" idx="12" hasCustomPrompt="1"/>
          </p:nvPr>
        </p:nvSpPr>
        <p:spPr>
          <a:xfrm>
            <a:off x="3622221" y="3447147"/>
            <a:ext cx="4714706" cy="4711702"/>
          </a:xfrm>
          <a:prstGeom prst="ellipse">
            <a:avLst/>
          </a:prstGeom>
        </p:spPr>
        <p:txBody>
          <a:bodyPr/>
          <a:lstStyle>
            <a:lvl1pPr marL="0" marR="0" indent="0" algn="l" defTabSz="1825151"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18" name="Picture Placeholder 13">
            <a:extLst>
              <a:ext uri="{FF2B5EF4-FFF2-40B4-BE49-F238E27FC236}">
                <a16:creationId xmlns:a16="http://schemas.microsoft.com/office/drawing/2014/main" id="{A29E1654-1133-5145-9B15-4941983DC7D3}"/>
              </a:ext>
            </a:extLst>
          </p:cNvPr>
          <p:cNvSpPr>
            <a:spLocks noGrp="1"/>
          </p:cNvSpPr>
          <p:nvPr>
            <p:ph type="pic" sz="quarter" idx="13" hasCustomPrompt="1"/>
          </p:nvPr>
        </p:nvSpPr>
        <p:spPr>
          <a:xfrm>
            <a:off x="9828263" y="3447147"/>
            <a:ext cx="4714706" cy="4711702"/>
          </a:xfrm>
          <a:prstGeom prst="ellipse">
            <a:avLst/>
          </a:prstGeom>
        </p:spPr>
        <p:txBody>
          <a:bodyPr/>
          <a:lstStyle>
            <a:lvl1pPr marL="0" marR="0" indent="0" algn="l" defTabSz="1825151"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26" name="Picture Placeholder 13">
            <a:extLst>
              <a:ext uri="{FF2B5EF4-FFF2-40B4-BE49-F238E27FC236}">
                <a16:creationId xmlns:a16="http://schemas.microsoft.com/office/drawing/2014/main" id="{251076B5-FA15-3949-BA5B-F646D1BB0A4B}"/>
              </a:ext>
            </a:extLst>
          </p:cNvPr>
          <p:cNvSpPr>
            <a:spLocks noGrp="1"/>
          </p:cNvSpPr>
          <p:nvPr>
            <p:ph type="pic" sz="quarter" idx="14" hasCustomPrompt="1"/>
          </p:nvPr>
        </p:nvSpPr>
        <p:spPr>
          <a:xfrm>
            <a:off x="16034268" y="3447147"/>
            <a:ext cx="4714706" cy="4711702"/>
          </a:xfrm>
          <a:prstGeom prst="ellipse">
            <a:avLst/>
          </a:prstGeom>
        </p:spPr>
        <p:txBody>
          <a:bodyPr/>
          <a:lstStyle>
            <a:lvl1pPr marL="0" marR="0" indent="0" algn="l" defTabSz="1825151"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27" name="Picture Placeholder 13">
            <a:extLst>
              <a:ext uri="{FF2B5EF4-FFF2-40B4-BE49-F238E27FC236}">
                <a16:creationId xmlns:a16="http://schemas.microsoft.com/office/drawing/2014/main" id="{5E208828-ED95-7343-9226-67A8D851C711}"/>
              </a:ext>
            </a:extLst>
          </p:cNvPr>
          <p:cNvSpPr>
            <a:spLocks noGrp="1"/>
          </p:cNvSpPr>
          <p:nvPr>
            <p:ph type="pic" sz="quarter" idx="15" hasCustomPrompt="1"/>
          </p:nvPr>
        </p:nvSpPr>
        <p:spPr>
          <a:xfrm>
            <a:off x="6814552" y="7672421"/>
            <a:ext cx="4714706" cy="4711702"/>
          </a:xfrm>
          <a:prstGeom prst="ellipse">
            <a:avLst/>
          </a:prstGeom>
        </p:spPr>
        <p:txBody>
          <a:bodyPr/>
          <a:lstStyle>
            <a:lvl1pPr marL="0" marR="0" indent="0" algn="l" defTabSz="1825151"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28" name="Picture Placeholder 13">
            <a:extLst>
              <a:ext uri="{FF2B5EF4-FFF2-40B4-BE49-F238E27FC236}">
                <a16:creationId xmlns:a16="http://schemas.microsoft.com/office/drawing/2014/main" id="{8BD10E4F-9085-2A42-A0E8-213D97478ED2}"/>
              </a:ext>
            </a:extLst>
          </p:cNvPr>
          <p:cNvSpPr>
            <a:spLocks noGrp="1"/>
          </p:cNvSpPr>
          <p:nvPr>
            <p:ph type="pic" sz="quarter" idx="16" hasCustomPrompt="1"/>
          </p:nvPr>
        </p:nvSpPr>
        <p:spPr>
          <a:xfrm>
            <a:off x="13020557" y="7672421"/>
            <a:ext cx="4714706" cy="4711702"/>
          </a:xfrm>
          <a:prstGeom prst="ellipse">
            <a:avLst/>
          </a:prstGeom>
        </p:spPr>
        <p:txBody>
          <a:bodyPr/>
          <a:lstStyle>
            <a:lvl1pPr marL="0" marR="0" indent="0" algn="l" defTabSz="1825151"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29" name="TextBox 28">
            <a:extLst>
              <a:ext uri="{FF2B5EF4-FFF2-40B4-BE49-F238E27FC236}">
                <a16:creationId xmlns:a16="http://schemas.microsoft.com/office/drawing/2014/main" id="{5967EBB1-C6A3-5B46-BBC4-74F1899A8A59}"/>
              </a:ext>
            </a:extLst>
          </p:cNvPr>
          <p:cNvSpPr txBox="1"/>
          <p:nvPr userDrawn="1"/>
        </p:nvSpPr>
        <p:spPr>
          <a:xfrm>
            <a:off x="11854" y="13359600"/>
            <a:ext cx="23454360" cy="338554"/>
          </a:xfrm>
          <a:prstGeom prst="rect">
            <a:avLst/>
          </a:prstGeom>
          <a:noFill/>
        </p:spPr>
        <p:txBody>
          <a:bodyPr wrap="square" rtlCol="0">
            <a:spAutoFit/>
          </a:bodyPr>
          <a:lstStyle/>
          <a:p>
            <a:r>
              <a:rPr lang="en-US" sz="1600" dirty="0"/>
              <a:t>Proprietary Confidential Copyright 2018 Customer Kaizen</a:t>
            </a:r>
          </a:p>
        </p:txBody>
      </p:sp>
    </p:spTree>
    <p:extLst>
      <p:ext uri="{BB962C8B-B14F-4D97-AF65-F5344CB8AC3E}">
        <p14:creationId xmlns:p14="http://schemas.microsoft.com/office/powerpoint/2010/main" val="200205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erKaizen_Ch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3E9A0D-3837-7843-BD76-065E282C690B}"/>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174200" y="457200"/>
            <a:ext cx="1792224" cy="1774338"/>
          </a:xfrm>
          <a:prstGeom prst="rect">
            <a:avLst/>
          </a:prstGeom>
        </p:spPr>
      </p:pic>
      <p:sp>
        <p:nvSpPr>
          <p:cNvPr id="13" name="Oval 12">
            <a:extLst>
              <a:ext uri="{FF2B5EF4-FFF2-40B4-BE49-F238E27FC236}">
                <a16:creationId xmlns:a16="http://schemas.microsoft.com/office/drawing/2014/main" id="{B5B0FB95-8082-EB40-B68C-B3212B0EB104}"/>
              </a:ext>
            </a:extLst>
          </p:cNvPr>
          <p:cNvSpPr>
            <a:spLocks noChangeAspect="1"/>
          </p:cNvSpPr>
          <p:nvPr userDrawn="1"/>
        </p:nvSpPr>
        <p:spPr>
          <a:xfrm>
            <a:off x="23236589" y="12606193"/>
            <a:ext cx="776130" cy="776130"/>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91260" tIns="45639" rIns="91260" bIns="45639" rtlCol="0" anchor="ctr"/>
          <a:lstStyle/>
          <a:p>
            <a:pPr algn="ctr"/>
            <a:endParaRPr lang="en-US" dirty="0">
              <a:latin typeface="Calibri Light"/>
            </a:endParaRPr>
          </a:p>
        </p:txBody>
      </p:sp>
      <p:sp>
        <p:nvSpPr>
          <p:cNvPr id="14" name="TextBox 13">
            <a:extLst>
              <a:ext uri="{FF2B5EF4-FFF2-40B4-BE49-F238E27FC236}">
                <a16:creationId xmlns:a16="http://schemas.microsoft.com/office/drawing/2014/main" id="{63662019-F194-3148-AF49-8B4137E4B825}"/>
              </a:ext>
            </a:extLst>
          </p:cNvPr>
          <p:cNvSpPr txBox="1"/>
          <p:nvPr userDrawn="1"/>
        </p:nvSpPr>
        <p:spPr>
          <a:xfrm>
            <a:off x="23247798" y="12686518"/>
            <a:ext cx="753712" cy="615480"/>
          </a:xfrm>
          <a:prstGeom prst="rect">
            <a:avLst/>
          </a:prstGeom>
          <a:noFill/>
        </p:spPr>
        <p:txBody>
          <a:bodyPr wrap="none" lIns="182483" tIns="91242" rIns="182483" bIns="91242" rtlCol="0">
            <a:spAutoFit/>
          </a:bodyPr>
          <a:lstStyle/>
          <a:p>
            <a:pPr algn="ctr"/>
            <a:fld id="{260E2A6B-A809-4840-BF14-8648BC0BDF87}" type="slidenum">
              <a:rPr lang="id-ID" sz="2800" b="0" smtClean="0">
                <a:solidFill>
                  <a:schemeClr val="bg1"/>
                </a:solidFill>
                <a:latin typeface="Source Sans Pro"/>
                <a:cs typeface="Source Sans Pro"/>
              </a:rPr>
              <a:pPr algn="ctr"/>
              <a:t>‹#›</a:t>
            </a:fld>
            <a:endParaRPr lang="id-ID" sz="2800" b="0" dirty="0">
              <a:solidFill>
                <a:schemeClr val="bg1"/>
              </a:solidFill>
              <a:latin typeface="Source Sans Pro"/>
              <a:cs typeface="Source Sans Pro"/>
            </a:endParaRPr>
          </a:p>
        </p:txBody>
      </p:sp>
      <p:sp>
        <p:nvSpPr>
          <p:cNvPr id="15" name="TextBox 14">
            <a:extLst>
              <a:ext uri="{FF2B5EF4-FFF2-40B4-BE49-F238E27FC236}">
                <a16:creationId xmlns:a16="http://schemas.microsoft.com/office/drawing/2014/main" id="{0C5A28E9-78DD-4340-9643-3C3F50B4326C}"/>
              </a:ext>
            </a:extLst>
          </p:cNvPr>
          <p:cNvSpPr txBox="1"/>
          <p:nvPr userDrawn="1"/>
        </p:nvSpPr>
        <p:spPr>
          <a:xfrm>
            <a:off x="7497567" y="624820"/>
            <a:ext cx="10312400" cy="400110"/>
          </a:xfrm>
          <a:prstGeom prst="rect">
            <a:avLst/>
          </a:prstGeom>
          <a:noFill/>
        </p:spPr>
        <p:txBody>
          <a:bodyPr wrap="square" rtlCol="0">
            <a:spAutoFit/>
          </a:bodyPr>
          <a:lstStyle/>
          <a:p>
            <a:endParaRPr lang="en-US" sz="2000" dirty="0">
              <a:solidFill>
                <a:srgbClr val="6D7782"/>
              </a:solidFill>
              <a:latin typeface="Source Sans Pro" panose="020B0503030403020204" pitchFamily="34" charset="77"/>
            </a:endParaRPr>
          </a:p>
        </p:txBody>
      </p:sp>
      <p:sp>
        <p:nvSpPr>
          <p:cNvPr id="17" name="Text Placeholder 16">
            <a:extLst>
              <a:ext uri="{FF2B5EF4-FFF2-40B4-BE49-F238E27FC236}">
                <a16:creationId xmlns:a16="http://schemas.microsoft.com/office/drawing/2014/main" id="{F86BD756-A96C-9B40-B5C6-3A4BCA2F82BB}"/>
              </a:ext>
            </a:extLst>
          </p:cNvPr>
          <p:cNvSpPr>
            <a:spLocks noGrp="1"/>
          </p:cNvSpPr>
          <p:nvPr>
            <p:ph type="body" sz="quarter" idx="10"/>
          </p:nvPr>
        </p:nvSpPr>
        <p:spPr>
          <a:xfrm>
            <a:off x="7108825" y="715299"/>
            <a:ext cx="10160000" cy="369332"/>
          </a:xfrm>
        </p:spPr>
        <p:txBody>
          <a:bodyPr lIns="90000">
            <a:noAutofit/>
          </a:bodyPr>
          <a:lstStyle>
            <a:lvl1pPr marL="0" indent="0" algn="ctr" rtl="0">
              <a:buNone/>
              <a:defRPr sz="2000" b="1" spc="600">
                <a:solidFill>
                  <a:srgbClr val="6D7782"/>
                </a:solidFill>
                <a:latin typeface="Source Sans Pro" panose="020B0503030403020204" pitchFamily="34" charset="77"/>
              </a:defRPr>
            </a:lvl1pPr>
          </a:lstStyle>
          <a:p>
            <a:pPr lvl="0"/>
            <a:r>
              <a:rPr lang="en-US" dirty="0"/>
              <a:t>Edit Master text styles</a:t>
            </a:r>
          </a:p>
        </p:txBody>
      </p:sp>
      <p:sp>
        <p:nvSpPr>
          <p:cNvPr id="19" name="Text Placeholder 18">
            <a:extLst>
              <a:ext uri="{FF2B5EF4-FFF2-40B4-BE49-F238E27FC236}">
                <a16:creationId xmlns:a16="http://schemas.microsoft.com/office/drawing/2014/main" id="{5E88ED2F-421C-874A-8F63-BB86A8077FC9}"/>
              </a:ext>
            </a:extLst>
          </p:cNvPr>
          <p:cNvSpPr>
            <a:spLocks noGrp="1"/>
          </p:cNvSpPr>
          <p:nvPr>
            <p:ph type="body" sz="quarter" idx="11"/>
          </p:nvPr>
        </p:nvSpPr>
        <p:spPr>
          <a:xfrm>
            <a:off x="4713874" y="980921"/>
            <a:ext cx="15011400" cy="1158875"/>
          </a:xfrm>
        </p:spPr>
        <p:txBody>
          <a:bodyPr>
            <a:normAutofit/>
          </a:bodyPr>
          <a:lstStyle>
            <a:lvl1pPr marL="0" indent="0" algn="ctr">
              <a:buNone/>
              <a:defRPr sz="6600" b="1" i="0">
                <a:solidFill>
                  <a:srgbClr val="6D7782"/>
                </a:solidFill>
                <a:latin typeface="Lato Black" panose="020F0502020204030203" pitchFamily="34" charset="0"/>
                <a:ea typeface="Lato Black" panose="020F0502020204030203" pitchFamily="34" charset="0"/>
                <a:cs typeface="Lato Black" panose="020F0502020204030203" pitchFamily="34" charset="0"/>
              </a:defRPr>
            </a:lvl1pPr>
          </a:lstStyle>
          <a:p>
            <a:pPr lvl="0"/>
            <a:r>
              <a:rPr lang="en-US" dirty="0"/>
              <a:t>Edit Master text styles</a:t>
            </a:r>
          </a:p>
        </p:txBody>
      </p:sp>
      <p:grpSp>
        <p:nvGrpSpPr>
          <p:cNvPr id="20" name="Group 19">
            <a:extLst>
              <a:ext uri="{FF2B5EF4-FFF2-40B4-BE49-F238E27FC236}">
                <a16:creationId xmlns:a16="http://schemas.microsoft.com/office/drawing/2014/main" id="{B8BCD91B-C2B7-3440-80F3-4C9FED9BB326}"/>
              </a:ext>
            </a:extLst>
          </p:cNvPr>
          <p:cNvGrpSpPr>
            <a:grpSpLocks/>
          </p:cNvGrpSpPr>
          <p:nvPr userDrawn="1"/>
        </p:nvGrpSpPr>
        <p:grpSpPr bwMode="auto">
          <a:xfrm>
            <a:off x="11449845" y="2055015"/>
            <a:ext cx="1477961" cy="258764"/>
            <a:chOff x="1703388" y="2006913"/>
            <a:chExt cx="1478230" cy="258682"/>
          </a:xfrm>
        </p:grpSpPr>
        <p:sp>
          <p:nvSpPr>
            <p:cNvPr id="21" name="Oval 20">
              <a:extLst>
                <a:ext uri="{FF2B5EF4-FFF2-40B4-BE49-F238E27FC236}">
                  <a16:creationId xmlns:a16="http://schemas.microsoft.com/office/drawing/2014/main" id="{91BA10C0-7F66-9E49-BE9C-302DF35E5181}"/>
                </a:ext>
              </a:extLst>
            </p:cNvPr>
            <p:cNvSpPr/>
            <p:nvPr/>
          </p:nvSpPr>
          <p:spPr>
            <a:xfrm>
              <a:off x="1703388" y="2006913"/>
              <a:ext cx="258809" cy="258682"/>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2" name="Oval 21">
              <a:extLst>
                <a:ext uri="{FF2B5EF4-FFF2-40B4-BE49-F238E27FC236}">
                  <a16:creationId xmlns:a16="http://schemas.microsoft.com/office/drawing/2014/main" id="{0C8C76EB-4598-0F40-BBF5-D9D00FC6CEDA}"/>
                </a:ext>
              </a:extLst>
            </p:cNvPr>
            <p:cNvSpPr/>
            <p:nvPr/>
          </p:nvSpPr>
          <p:spPr>
            <a:xfrm>
              <a:off x="2008243" y="2006913"/>
              <a:ext cx="258809" cy="258682"/>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3" name="Oval 22">
              <a:extLst>
                <a:ext uri="{FF2B5EF4-FFF2-40B4-BE49-F238E27FC236}">
                  <a16:creationId xmlns:a16="http://schemas.microsoft.com/office/drawing/2014/main" id="{8F008CD3-123D-2A48-B9FB-DCF82B829377}"/>
                </a:ext>
              </a:extLst>
            </p:cNvPr>
            <p:cNvSpPr/>
            <p:nvPr/>
          </p:nvSpPr>
          <p:spPr>
            <a:xfrm>
              <a:off x="2313099" y="2006913"/>
              <a:ext cx="258809" cy="258682"/>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4" name="Oval 23">
              <a:extLst>
                <a:ext uri="{FF2B5EF4-FFF2-40B4-BE49-F238E27FC236}">
                  <a16:creationId xmlns:a16="http://schemas.microsoft.com/office/drawing/2014/main" id="{C6E7892F-C393-0547-8626-BBB8980CC4A0}"/>
                </a:ext>
              </a:extLst>
            </p:cNvPr>
            <p:cNvSpPr/>
            <p:nvPr/>
          </p:nvSpPr>
          <p:spPr>
            <a:xfrm>
              <a:off x="2617954" y="2006913"/>
              <a:ext cx="258809" cy="25868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25" name="Oval 24">
              <a:extLst>
                <a:ext uri="{FF2B5EF4-FFF2-40B4-BE49-F238E27FC236}">
                  <a16:creationId xmlns:a16="http://schemas.microsoft.com/office/drawing/2014/main" id="{475D4FFA-A189-9345-BABA-FF3B970A32BD}"/>
                </a:ext>
              </a:extLst>
            </p:cNvPr>
            <p:cNvSpPr/>
            <p:nvPr/>
          </p:nvSpPr>
          <p:spPr>
            <a:xfrm>
              <a:off x="2922809" y="2006913"/>
              <a:ext cx="258809" cy="258682"/>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grpSp>
      <p:graphicFrame>
        <p:nvGraphicFramePr>
          <p:cNvPr id="29" name="Table 28">
            <a:extLst>
              <a:ext uri="{FF2B5EF4-FFF2-40B4-BE49-F238E27FC236}">
                <a16:creationId xmlns:a16="http://schemas.microsoft.com/office/drawing/2014/main" id="{7171A68F-9CB9-8A43-AE23-9C89B981AA97}"/>
              </a:ext>
            </a:extLst>
          </p:cNvPr>
          <p:cNvGraphicFramePr>
            <a:graphicFrameLocks noGrp="1"/>
          </p:cNvGraphicFramePr>
          <p:nvPr userDrawn="1">
            <p:extLst>
              <p:ext uri="{D42A27DB-BD31-4B8C-83A1-F6EECF244321}">
                <p14:modId xmlns:p14="http://schemas.microsoft.com/office/powerpoint/2010/main" val="2483021413"/>
              </p:ext>
            </p:extLst>
          </p:nvPr>
        </p:nvGraphicFramePr>
        <p:xfrm>
          <a:off x="2543483" y="3991094"/>
          <a:ext cx="19701239" cy="7415152"/>
        </p:xfrm>
        <a:graphic>
          <a:graphicData uri="http://schemas.openxmlformats.org/drawingml/2006/table">
            <a:tbl>
              <a:tblPr firstRow="1" bandRow="1">
                <a:tableStyleId>{5C22544A-7EE6-4342-B048-85BDC9FD1C3A}</a:tableStyleId>
              </a:tblPr>
              <a:tblGrid>
                <a:gridCol w="5628924">
                  <a:extLst>
                    <a:ext uri="{9D8B030D-6E8A-4147-A177-3AD203B41FA5}">
                      <a16:colId xmlns:a16="http://schemas.microsoft.com/office/drawing/2014/main" val="20000"/>
                    </a:ext>
                  </a:extLst>
                </a:gridCol>
                <a:gridCol w="2814463">
                  <a:extLst>
                    <a:ext uri="{9D8B030D-6E8A-4147-A177-3AD203B41FA5}">
                      <a16:colId xmlns:a16="http://schemas.microsoft.com/office/drawing/2014/main" val="20001"/>
                    </a:ext>
                  </a:extLst>
                </a:gridCol>
                <a:gridCol w="2814463">
                  <a:extLst>
                    <a:ext uri="{9D8B030D-6E8A-4147-A177-3AD203B41FA5}">
                      <a16:colId xmlns:a16="http://schemas.microsoft.com/office/drawing/2014/main" val="20002"/>
                    </a:ext>
                  </a:extLst>
                </a:gridCol>
                <a:gridCol w="2814463">
                  <a:extLst>
                    <a:ext uri="{9D8B030D-6E8A-4147-A177-3AD203B41FA5}">
                      <a16:colId xmlns:a16="http://schemas.microsoft.com/office/drawing/2014/main" val="20003"/>
                    </a:ext>
                  </a:extLst>
                </a:gridCol>
                <a:gridCol w="2814463">
                  <a:extLst>
                    <a:ext uri="{9D8B030D-6E8A-4147-A177-3AD203B41FA5}">
                      <a16:colId xmlns:a16="http://schemas.microsoft.com/office/drawing/2014/main" val="20004"/>
                    </a:ext>
                  </a:extLst>
                </a:gridCol>
                <a:gridCol w="2814463">
                  <a:extLst>
                    <a:ext uri="{9D8B030D-6E8A-4147-A177-3AD203B41FA5}">
                      <a16:colId xmlns:a16="http://schemas.microsoft.com/office/drawing/2014/main" val="20005"/>
                    </a:ext>
                  </a:extLst>
                </a:gridCol>
              </a:tblGrid>
              <a:tr h="1021282">
                <a:tc>
                  <a:txBody>
                    <a:bodyPr/>
                    <a:lstStyle/>
                    <a:p>
                      <a:pPr algn="ctr"/>
                      <a:endParaRPr lang="en-US" sz="2800" b="0" dirty="0">
                        <a:solidFill>
                          <a:schemeClr val="bg1"/>
                        </a:solidFill>
                        <a:latin typeface="Lato" panose="020F0502020204030203" pitchFamily="34" charset="0"/>
                        <a:ea typeface="Lato" panose="020F0502020204030203" pitchFamily="34" charset="0"/>
                        <a:cs typeface="Lato" panose="020F0502020204030203" pitchFamily="34" charset="0"/>
                      </a:endParaRPr>
                    </a:p>
                  </a:txBody>
                  <a:tcPr marL="182832" marR="182832" marT="91440" marB="91440" anchor="ctr">
                    <a:lnL w="12700" cmpd="sng">
                      <a:noFill/>
                    </a:lnL>
                    <a:lnR w="12700" cmpd="sng">
                      <a:noFill/>
                    </a:lnR>
                    <a:lnT w="12700" cmpd="sng">
                      <a:noFill/>
                    </a:lnT>
                    <a:lnB w="38100" cmpd="sng">
                      <a:noFill/>
                    </a:lnB>
                    <a:lnTlToBr w="12700" cmpd="sng">
                      <a:noFill/>
                      <a:prstDash val="solid"/>
                    </a:lnTlToBr>
                    <a:lnBlToTr w="12700" cmpd="sng">
                      <a:noFill/>
                      <a:prstDash val="solid"/>
                    </a:lnBlToTr>
                    <a:gradFill>
                      <a:gsLst>
                        <a:gs pos="31000">
                          <a:schemeClr val="accent1"/>
                        </a:gs>
                        <a:gs pos="100000">
                          <a:schemeClr val="accent2"/>
                        </a:gs>
                      </a:gsLst>
                      <a:path path="circle">
                        <a:fillToRect r="100000" b="100000"/>
                      </a:path>
                    </a:gradFill>
                  </a:tcPr>
                </a:tc>
                <a:tc>
                  <a:txBody>
                    <a:bodyPr/>
                    <a:lstStyle/>
                    <a:p>
                      <a:pPr algn="ctr"/>
                      <a:endParaRPr lang="en-US" sz="2800" b="0" dirty="0">
                        <a:solidFill>
                          <a:schemeClr val="bg1"/>
                        </a:solidFill>
                        <a:latin typeface="Lato" panose="020F0502020204030203" pitchFamily="34" charset="0"/>
                        <a:ea typeface="Lato" panose="020F0502020204030203" pitchFamily="34" charset="0"/>
                        <a:cs typeface="Lato" panose="020F0502020204030203" pitchFamily="34" charset="0"/>
                      </a:endParaRPr>
                    </a:p>
                  </a:txBody>
                  <a:tcPr marL="182832" marR="182832" marT="91440" marB="91440" anchor="ctr">
                    <a:lnL w="12700" cmpd="sng">
                      <a:noFill/>
                    </a:lnL>
                    <a:lnR w="12700" cmpd="sng">
                      <a:noFill/>
                    </a:lnR>
                    <a:lnT w="12700" cmpd="sng">
                      <a:noFill/>
                    </a:lnT>
                    <a:lnB w="38100" cmpd="sng">
                      <a:noFill/>
                    </a:lnB>
                    <a:lnTlToBr w="12700" cmpd="sng">
                      <a:noFill/>
                      <a:prstDash val="solid"/>
                    </a:lnTlToBr>
                    <a:lnBlToTr w="12700" cmpd="sng">
                      <a:noFill/>
                      <a:prstDash val="solid"/>
                    </a:lnBlToTr>
                    <a:gradFill>
                      <a:gsLst>
                        <a:gs pos="4000">
                          <a:schemeClr val="accent1"/>
                        </a:gs>
                        <a:gs pos="100000">
                          <a:schemeClr val="accent2"/>
                        </a:gs>
                      </a:gsLst>
                      <a:path path="circle">
                        <a:fillToRect r="100000" b="100000"/>
                      </a:path>
                    </a:gradFill>
                  </a:tcPr>
                </a:tc>
                <a:tc>
                  <a:txBody>
                    <a:bodyPr/>
                    <a:lstStyle/>
                    <a:p>
                      <a:pPr algn="ctr"/>
                      <a:endParaRPr lang="en-US" sz="2800" b="0" dirty="0">
                        <a:solidFill>
                          <a:schemeClr val="bg1"/>
                        </a:solidFill>
                        <a:latin typeface="Lato" panose="020F0502020204030203" pitchFamily="34" charset="0"/>
                        <a:ea typeface="Lato" panose="020F0502020204030203" pitchFamily="34" charset="0"/>
                        <a:cs typeface="Lato" panose="020F0502020204030203" pitchFamily="34" charset="0"/>
                      </a:endParaRPr>
                    </a:p>
                  </a:txBody>
                  <a:tcPr marL="182832" marR="182832" marT="91440" marB="91440" anchor="ctr">
                    <a:lnL w="12700" cmpd="sng">
                      <a:noFill/>
                    </a:lnL>
                    <a:lnR w="12700" cmpd="sng">
                      <a:noFill/>
                    </a:lnR>
                    <a:lnT w="12700" cmpd="sng">
                      <a:noFill/>
                    </a:lnT>
                    <a:lnB w="38100" cmpd="sng">
                      <a:noFill/>
                    </a:lnB>
                    <a:lnTlToBr w="12700" cmpd="sng">
                      <a:noFill/>
                      <a:prstDash val="solid"/>
                    </a:lnTlToBr>
                    <a:lnBlToTr w="12700" cmpd="sng">
                      <a:noFill/>
                      <a:prstDash val="solid"/>
                    </a:lnBlToTr>
                    <a:gradFill>
                      <a:gsLst>
                        <a:gs pos="4000">
                          <a:schemeClr val="accent1"/>
                        </a:gs>
                        <a:gs pos="100000">
                          <a:schemeClr val="accent2"/>
                        </a:gs>
                      </a:gsLst>
                      <a:path path="circle">
                        <a:fillToRect r="100000" b="100000"/>
                      </a:path>
                    </a:gra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800" b="0" dirty="0">
                        <a:solidFill>
                          <a:schemeClr val="bg1"/>
                        </a:solidFill>
                        <a:latin typeface="Lato" panose="020F0502020204030203" pitchFamily="34" charset="0"/>
                        <a:ea typeface="Lato" panose="020F0502020204030203" pitchFamily="34" charset="0"/>
                        <a:cs typeface="Lato" panose="020F0502020204030203" pitchFamily="34" charset="0"/>
                      </a:endParaRPr>
                    </a:p>
                  </a:txBody>
                  <a:tcPr marL="182832" marR="182832" marT="91440" marB="91440" anchor="ctr">
                    <a:lnL w="12700" cmpd="sng">
                      <a:noFill/>
                    </a:lnL>
                    <a:lnR w="12700" cmpd="sng">
                      <a:noFill/>
                    </a:lnR>
                    <a:lnT w="12700" cmpd="sng">
                      <a:noFill/>
                    </a:lnT>
                    <a:lnB w="38100" cmpd="sng">
                      <a:noFill/>
                    </a:lnB>
                    <a:lnTlToBr w="12700" cmpd="sng">
                      <a:noFill/>
                      <a:prstDash val="solid"/>
                    </a:lnTlToBr>
                    <a:lnBlToTr w="12700" cmpd="sng">
                      <a:noFill/>
                      <a:prstDash val="solid"/>
                    </a:lnBlToTr>
                    <a:gradFill>
                      <a:gsLst>
                        <a:gs pos="4000">
                          <a:schemeClr val="accent1"/>
                        </a:gs>
                        <a:gs pos="100000">
                          <a:schemeClr val="accent2"/>
                        </a:gs>
                      </a:gsLst>
                      <a:path path="circle">
                        <a:fillToRect r="100000" b="100000"/>
                      </a:path>
                    </a:gra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800" b="0" dirty="0">
                        <a:solidFill>
                          <a:schemeClr val="bg1"/>
                        </a:solidFill>
                        <a:latin typeface="Lato" panose="020F0502020204030203" pitchFamily="34" charset="0"/>
                        <a:ea typeface="Lato" panose="020F0502020204030203" pitchFamily="34" charset="0"/>
                        <a:cs typeface="Lato" panose="020F0502020204030203" pitchFamily="34" charset="0"/>
                      </a:endParaRPr>
                    </a:p>
                  </a:txBody>
                  <a:tcPr marL="182832" marR="182832" marT="91440" marB="91440" anchor="ctr">
                    <a:lnL w="12700" cmpd="sng">
                      <a:noFill/>
                    </a:lnL>
                    <a:lnR w="12700" cmpd="sng">
                      <a:noFill/>
                    </a:lnR>
                    <a:lnT w="12700" cmpd="sng">
                      <a:noFill/>
                    </a:lnT>
                    <a:lnB w="38100" cmpd="sng">
                      <a:noFill/>
                    </a:lnB>
                    <a:lnTlToBr w="12700" cmpd="sng">
                      <a:noFill/>
                      <a:prstDash val="solid"/>
                    </a:lnTlToBr>
                    <a:lnBlToTr w="12700" cmpd="sng">
                      <a:noFill/>
                      <a:prstDash val="solid"/>
                    </a:lnBlToTr>
                    <a:gradFill>
                      <a:gsLst>
                        <a:gs pos="4000">
                          <a:schemeClr val="accent1"/>
                        </a:gs>
                        <a:gs pos="100000">
                          <a:schemeClr val="accent2"/>
                        </a:gs>
                      </a:gsLst>
                      <a:path path="circle">
                        <a:fillToRect r="100000" b="100000"/>
                      </a:path>
                    </a:gra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800" b="0" dirty="0">
                        <a:solidFill>
                          <a:schemeClr val="bg1"/>
                        </a:solidFill>
                        <a:latin typeface="Lato" panose="020F0502020204030203" pitchFamily="34" charset="0"/>
                        <a:ea typeface="Lato" panose="020F0502020204030203" pitchFamily="34" charset="0"/>
                        <a:cs typeface="Lato" panose="020F0502020204030203" pitchFamily="34" charset="0"/>
                      </a:endParaRPr>
                    </a:p>
                  </a:txBody>
                  <a:tcPr marL="182832" marR="182832" marT="91440" marB="91440" anchor="ctr">
                    <a:lnL w="12700" cmpd="sng">
                      <a:noFill/>
                    </a:lnL>
                    <a:lnR w="12700" cmpd="sng">
                      <a:noFill/>
                    </a:lnR>
                    <a:lnT w="12700" cmpd="sng">
                      <a:noFill/>
                    </a:lnT>
                    <a:lnB w="38100" cmpd="sng">
                      <a:noFill/>
                    </a:lnB>
                    <a:lnTlToBr w="12700" cmpd="sng">
                      <a:noFill/>
                      <a:prstDash val="solid"/>
                    </a:lnTlToBr>
                    <a:lnBlToTr w="12700" cmpd="sng">
                      <a:noFill/>
                      <a:prstDash val="solid"/>
                    </a:lnBlToTr>
                    <a:gradFill>
                      <a:gsLst>
                        <a:gs pos="4000">
                          <a:schemeClr val="accent1"/>
                        </a:gs>
                        <a:gs pos="100000">
                          <a:schemeClr val="accent2"/>
                        </a:gs>
                      </a:gsLst>
                      <a:path path="circle">
                        <a:fillToRect r="100000" b="100000"/>
                      </a:path>
                    </a:gradFill>
                  </a:tcPr>
                </a:tc>
                <a:extLst>
                  <a:ext uri="{0D108BD9-81ED-4DB2-BD59-A6C34878D82A}">
                    <a16:rowId xmlns:a16="http://schemas.microsoft.com/office/drawing/2014/main" val="10000"/>
                  </a:ext>
                </a:extLst>
              </a:tr>
              <a:tr h="1278774">
                <a:tc>
                  <a: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sz="2400" b="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rPr>
                        <a:t>Data 1</a:t>
                      </a: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lnT w="38100" cmpd="sng">
                      <a:noFill/>
                    </a:lnT>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lnT w="38100" cmpd="sng">
                      <a:noFill/>
                    </a:lnT>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lnT w="38100" cmpd="sng">
                      <a:noFill/>
                    </a:lnT>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lnT w="38100" cmpd="sng">
                      <a:noFill/>
                    </a:lnT>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lnT w="38100" cmpd="sng">
                      <a:noFill/>
                    </a:lnT>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lnT w="38100" cmpd="sng">
                      <a:noFill/>
                    </a:lnT>
                    <a:solidFill>
                      <a:schemeClr val="bg1">
                        <a:lumMod val="95000"/>
                      </a:schemeClr>
                    </a:solidFill>
                  </a:tcPr>
                </a:tc>
                <a:extLst>
                  <a:ext uri="{0D108BD9-81ED-4DB2-BD59-A6C34878D82A}">
                    <a16:rowId xmlns:a16="http://schemas.microsoft.com/office/drawing/2014/main" val="10001"/>
                  </a:ext>
                </a:extLst>
              </a:tr>
              <a:tr h="1278774">
                <a:tc>
                  <a: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rPr>
                        <a:t>Data 2</a:t>
                      </a:r>
                    </a:p>
                  </a:txBody>
                  <a:tcPr marL="182832" marR="182832" marT="91440" marB="91440"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extLst>
                  <a:ext uri="{0D108BD9-81ED-4DB2-BD59-A6C34878D82A}">
                    <a16:rowId xmlns:a16="http://schemas.microsoft.com/office/drawing/2014/main" val="10002"/>
                  </a:ext>
                </a:extLst>
              </a:tr>
              <a:tr h="1278774">
                <a:tc>
                  <a: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extLst>
                  <a:ext uri="{0D108BD9-81ED-4DB2-BD59-A6C34878D82A}">
                    <a16:rowId xmlns:a16="http://schemas.microsoft.com/office/drawing/2014/main" val="10003"/>
                  </a:ext>
                </a:extLst>
              </a:tr>
              <a:tr h="1278774">
                <a:tc>
                  <a: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solidFill>
                  </a:tcPr>
                </a:tc>
                <a:extLst>
                  <a:ext uri="{0D108BD9-81ED-4DB2-BD59-A6C34878D82A}">
                    <a16:rowId xmlns:a16="http://schemas.microsoft.com/office/drawing/2014/main" val="10004"/>
                  </a:ext>
                </a:extLst>
              </a:tr>
              <a:tr h="1278774">
                <a:tc>
                  <a: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chemeClr val="bg2">
                            <a:lumMod val="50000"/>
                          </a:schemeClr>
                        </a:solidFill>
                        <a:effectLst/>
                        <a:uLnTx/>
                        <a:uFillTx/>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0" dirty="0">
                        <a:solidFill>
                          <a:schemeClr val="bg2">
                            <a:lumMod val="50000"/>
                          </a:schemeClr>
                        </a:solidFill>
                        <a:latin typeface="Lato Light" panose="020F0502020204030203" pitchFamily="34" charset="0"/>
                        <a:ea typeface="Lato Light" panose="020F0502020204030203" pitchFamily="34" charset="0"/>
                        <a:cs typeface="Lato Light" panose="020F0502020204030203" pitchFamily="34" charset="0"/>
                      </a:endParaRPr>
                    </a:p>
                  </a:txBody>
                  <a:tcPr marL="182832" marR="182832" marT="91440" marB="91440" anchor="ctr">
                    <a:solidFill>
                      <a:schemeClr val="bg1">
                        <a:lumMod val="95000"/>
                      </a:schemeClr>
                    </a:solidFill>
                  </a:tcPr>
                </a:tc>
                <a:extLst>
                  <a:ext uri="{0D108BD9-81ED-4DB2-BD59-A6C34878D82A}">
                    <a16:rowId xmlns:a16="http://schemas.microsoft.com/office/drawing/2014/main" val="10005"/>
                  </a:ext>
                </a:extLst>
              </a:tr>
            </a:tbl>
          </a:graphicData>
        </a:graphic>
      </p:graphicFrame>
      <p:sp>
        <p:nvSpPr>
          <p:cNvPr id="6" name="Rectangle 5">
            <a:extLst>
              <a:ext uri="{FF2B5EF4-FFF2-40B4-BE49-F238E27FC236}">
                <a16:creationId xmlns:a16="http://schemas.microsoft.com/office/drawing/2014/main" id="{C33E2A4C-9563-F544-8B1A-49A8DE6E1DA0}"/>
              </a:ext>
            </a:extLst>
          </p:cNvPr>
          <p:cNvSpPr/>
          <p:nvPr userDrawn="1"/>
        </p:nvSpPr>
        <p:spPr>
          <a:xfrm>
            <a:off x="10800" y="13359600"/>
            <a:ext cx="4934108" cy="338554"/>
          </a:xfrm>
          <a:prstGeom prst="rect">
            <a:avLst/>
          </a:prstGeom>
        </p:spPr>
        <p:txBody>
          <a:bodyPr wrap="none">
            <a:spAutoFit/>
          </a:bodyPr>
          <a:lstStyle/>
          <a:p>
            <a:r>
              <a:rPr lang="en-US" sz="1600" dirty="0"/>
              <a:t>Proprietary Confidential Copyright 2018 Customer Kaizen</a:t>
            </a:r>
          </a:p>
        </p:txBody>
      </p:sp>
    </p:spTree>
    <p:extLst>
      <p:ext uri="{BB962C8B-B14F-4D97-AF65-F5344CB8AC3E}">
        <p14:creationId xmlns:p14="http://schemas.microsoft.com/office/powerpoint/2010/main" val="2940908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erKaizen_Content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F0CA6DE-6B5C-EF4C-A656-C6C7E05277AE}"/>
              </a:ext>
            </a:extLst>
          </p:cNvPr>
          <p:cNvSpPr/>
          <p:nvPr userDrawn="1"/>
        </p:nvSpPr>
        <p:spPr>
          <a:xfrm>
            <a:off x="13953067" y="0"/>
            <a:ext cx="10424581" cy="13716000"/>
          </a:xfrm>
          <a:prstGeom prst="rect">
            <a:avLst/>
          </a:prstGeom>
          <a:solidFill>
            <a:srgbClr val="4F8CF7"/>
          </a:solidFill>
          <a:ln w="12700" cap="flat" cmpd="sng" algn="ctr">
            <a:noFill/>
            <a:prstDash val="solid"/>
            <a:miter lim="800000"/>
          </a:ln>
          <a:effectLst/>
        </p:spPr>
        <p:txBody>
          <a:bodyPr lIns="91278" tIns="45647" rIns="91278" bIns="4564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Lato Light"/>
              <a:ea typeface="+mn-ea"/>
              <a:cs typeface="+mn-cs"/>
            </a:endParaRPr>
          </a:p>
        </p:txBody>
      </p:sp>
      <p:sp>
        <p:nvSpPr>
          <p:cNvPr id="6" name="Text Placeholder 5">
            <a:extLst>
              <a:ext uri="{FF2B5EF4-FFF2-40B4-BE49-F238E27FC236}">
                <a16:creationId xmlns:a16="http://schemas.microsoft.com/office/drawing/2014/main" id="{93B3F4F7-B6F6-114B-AA83-F1CE42E464D5}"/>
              </a:ext>
            </a:extLst>
          </p:cNvPr>
          <p:cNvSpPr>
            <a:spLocks noGrp="1"/>
          </p:cNvSpPr>
          <p:nvPr>
            <p:ph type="body" sz="quarter" idx="10" hasCustomPrompt="1"/>
          </p:nvPr>
        </p:nvSpPr>
        <p:spPr>
          <a:xfrm>
            <a:off x="2080195" y="1754576"/>
            <a:ext cx="10355262" cy="519070"/>
          </a:xfrm>
        </p:spPr>
        <p:txBody>
          <a:bodyPr>
            <a:normAutofit/>
          </a:bodyPr>
          <a:lstStyle>
            <a:lvl1pPr marL="0" indent="0">
              <a:buNone/>
              <a:defRPr sz="2200" cap="all" spc="300" baseline="0">
                <a:solidFill>
                  <a:srgbClr val="6D7783"/>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EDIT MASTER TEXT STYLES</a:t>
            </a:r>
          </a:p>
        </p:txBody>
      </p:sp>
      <p:sp>
        <p:nvSpPr>
          <p:cNvPr id="9" name="Text Placeholder 5">
            <a:extLst>
              <a:ext uri="{FF2B5EF4-FFF2-40B4-BE49-F238E27FC236}">
                <a16:creationId xmlns:a16="http://schemas.microsoft.com/office/drawing/2014/main" id="{8B85F2F8-B591-1346-BE8F-B47FC50209E2}"/>
              </a:ext>
            </a:extLst>
          </p:cNvPr>
          <p:cNvSpPr>
            <a:spLocks noGrp="1"/>
          </p:cNvSpPr>
          <p:nvPr>
            <p:ph type="body" sz="quarter" idx="11" hasCustomPrompt="1"/>
          </p:nvPr>
        </p:nvSpPr>
        <p:spPr>
          <a:xfrm>
            <a:off x="2080195" y="2178821"/>
            <a:ext cx="10355262" cy="519070"/>
          </a:xfrm>
        </p:spPr>
        <p:txBody>
          <a:bodyPr>
            <a:noAutofit/>
          </a:bodyPr>
          <a:lstStyle>
            <a:lvl1pPr marL="0" indent="0">
              <a:buNone/>
              <a:defRPr sz="6000" b="1" i="0" spc="0">
                <a:solidFill>
                  <a:schemeClr val="tx2"/>
                </a:solidFill>
                <a:latin typeface="Lato Black" panose="020F0502020204030203" pitchFamily="34" charset="0"/>
                <a:ea typeface="Lato Black" panose="020F0502020204030203" pitchFamily="34" charset="0"/>
                <a:cs typeface="Lato Black" panose="020F0502020204030203" pitchFamily="34" charset="0"/>
              </a:defRPr>
            </a:lvl1pPr>
          </a:lstStyle>
          <a:p>
            <a:pPr lvl="0"/>
            <a:r>
              <a:rPr lang="en-US" dirty="0"/>
              <a:t>Edit master text styles</a:t>
            </a:r>
          </a:p>
        </p:txBody>
      </p:sp>
      <p:sp>
        <p:nvSpPr>
          <p:cNvPr id="10" name="Text Placeholder 5">
            <a:extLst>
              <a:ext uri="{FF2B5EF4-FFF2-40B4-BE49-F238E27FC236}">
                <a16:creationId xmlns:a16="http://schemas.microsoft.com/office/drawing/2014/main" id="{74508C93-BC50-DF48-9930-36E1EE001A8A}"/>
              </a:ext>
            </a:extLst>
          </p:cNvPr>
          <p:cNvSpPr>
            <a:spLocks noGrp="1"/>
          </p:cNvSpPr>
          <p:nvPr>
            <p:ph type="body" sz="quarter" idx="12" hasCustomPrompt="1"/>
          </p:nvPr>
        </p:nvSpPr>
        <p:spPr>
          <a:xfrm>
            <a:off x="2080195" y="4950856"/>
            <a:ext cx="10355262" cy="519070"/>
          </a:xfrm>
        </p:spPr>
        <p:txBody>
          <a:bodyPr>
            <a:noAutofit/>
          </a:bodyPr>
          <a:lstStyle>
            <a:lvl1pPr marL="0" indent="0">
              <a:buNone/>
              <a:defRPr sz="3600" b="1" i="0" spc="0">
                <a:solidFill>
                  <a:schemeClr val="tx2"/>
                </a:solidFill>
                <a:latin typeface="Montserrat" pitchFamily="2" charset="77"/>
                <a:ea typeface="Lato Black" panose="020F0502020204030203" pitchFamily="34" charset="0"/>
                <a:cs typeface="Lato Black" panose="020F0502020204030203" pitchFamily="34" charset="0"/>
              </a:defRPr>
            </a:lvl1pPr>
          </a:lstStyle>
          <a:p>
            <a:pPr lvl="0"/>
            <a:r>
              <a:rPr lang="en-US" dirty="0"/>
              <a:t>Edit master text styles</a:t>
            </a:r>
          </a:p>
        </p:txBody>
      </p:sp>
      <p:sp>
        <p:nvSpPr>
          <p:cNvPr id="11" name="Text Placeholder 5">
            <a:extLst>
              <a:ext uri="{FF2B5EF4-FFF2-40B4-BE49-F238E27FC236}">
                <a16:creationId xmlns:a16="http://schemas.microsoft.com/office/drawing/2014/main" id="{7D362B35-EB03-D74F-A543-7486FFDF28D2}"/>
              </a:ext>
            </a:extLst>
          </p:cNvPr>
          <p:cNvSpPr>
            <a:spLocks noGrp="1"/>
          </p:cNvSpPr>
          <p:nvPr>
            <p:ph type="body" sz="quarter" idx="13" hasCustomPrompt="1"/>
          </p:nvPr>
        </p:nvSpPr>
        <p:spPr>
          <a:xfrm>
            <a:off x="2080195" y="5869377"/>
            <a:ext cx="10795546" cy="6956939"/>
          </a:xfrm>
        </p:spPr>
        <p:txBody>
          <a:bodyPr>
            <a:noAutofit/>
          </a:bodyPr>
          <a:lstStyle>
            <a:lvl1pPr marL="0" indent="0">
              <a:lnSpc>
                <a:spcPts val="4260"/>
              </a:lnSpc>
              <a:spcBef>
                <a:spcPts val="672"/>
              </a:spcBef>
              <a:spcAft>
                <a:spcPts val="0"/>
              </a:spcAft>
              <a:buNone/>
              <a:defRPr sz="2800" b="0" i="0" spc="0">
                <a:solidFill>
                  <a:srgbClr val="7F7F7F"/>
                </a:solidFill>
                <a:latin typeface="Montserrat Light" pitchFamily="2" charset="77"/>
                <a:ea typeface="Lato Black" panose="020F0502020204030203" pitchFamily="34" charset="0"/>
                <a:cs typeface="Lato Black" panose="020F0502020204030203" pitchFamily="34" charset="0"/>
              </a:defRPr>
            </a:lvl1pPr>
          </a:lstStyle>
          <a:p>
            <a:pPr lvl="0"/>
            <a:r>
              <a:rPr lang="en-US" dirty="0"/>
              <a:t>Edit master text styles</a:t>
            </a:r>
          </a:p>
        </p:txBody>
      </p:sp>
      <p:sp>
        <p:nvSpPr>
          <p:cNvPr id="16" name="Text Placeholder 5">
            <a:extLst>
              <a:ext uri="{FF2B5EF4-FFF2-40B4-BE49-F238E27FC236}">
                <a16:creationId xmlns:a16="http://schemas.microsoft.com/office/drawing/2014/main" id="{6918A04F-89B7-524F-A0D7-BACF4C912257}"/>
              </a:ext>
            </a:extLst>
          </p:cNvPr>
          <p:cNvSpPr>
            <a:spLocks noGrp="1"/>
          </p:cNvSpPr>
          <p:nvPr>
            <p:ph type="body" sz="quarter" idx="14" hasCustomPrompt="1"/>
          </p:nvPr>
        </p:nvSpPr>
        <p:spPr>
          <a:xfrm>
            <a:off x="16528334" y="3723416"/>
            <a:ext cx="5274047" cy="379024"/>
          </a:xfrm>
        </p:spPr>
        <p:txBody>
          <a:bodyPr>
            <a:noAutofit/>
          </a:bodyPr>
          <a:lstStyle>
            <a:lvl1pPr marL="0" indent="0" algn="ctr">
              <a:buNone/>
              <a:defRPr sz="2000" b="1" i="0" cap="all" spc="300" baseline="0">
                <a:solidFill>
                  <a:schemeClr val="bg1"/>
                </a:solidFill>
                <a:latin typeface="Montserrat" pitchFamily="2" charset="77"/>
                <a:ea typeface="Lato Black" panose="020F0502020204030203" pitchFamily="34" charset="0"/>
                <a:cs typeface="Lato Black" panose="020F0502020204030203" pitchFamily="34" charset="0"/>
              </a:defRPr>
            </a:lvl1pPr>
          </a:lstStyle>
          <a:p>
            <a:pPr lvl="0"/>
            <a:r>
              <a:rPr lang="en-US" dirty="0"/>
              <a:t>Edit master text styles</a:t>
            </a:r>
          </a:p>
        </p:txBody>
      </p:sp>
      <p:sp>
        <p:nvSpPr>
          <p:cNvPr id="17" name="Text Placeholder 5">
            <a:extLst>
              <a:ext uri="{FF2B5EF4-FFF2-40B4-BE49-F238E27FC236}">
                <a16:creationId xmlns:a16="http://schemas.microsoft.com/office/drawing/2014/main" id="{DB63BDBC-056B-AD47-B8C3-C59A08448A0B}"/>
              </a:ext>
            </a:extLst>
          </p:cNvPr>
          <p:cNvSpPr>
            <a:spLocks noGrp="1"/>
          </p:cNvSpPr>
          <p:nvPr>
            <p:ph type="body" sz="quarter" idx="15" hasCustomPrompt="1"/>
          </p:nvPr>
        </p:nvSpPr>
        <p:spPr>
          <a:xfrm>
            <a:off x="16283730" y="4197090"/>
            <a:ext cx="5763255" cy="1311128"/>
          </a:xfrm>
        </p:spPr>
        <p:txBody>
          <a:bodyPr wrap="square">
            <a:spAutoFit/>
          </a:bodyPr>
          <a:lstStyle>
            <a:lvl1pPr marL="0" indent="0" algn="ctr">
              <a:buNone/>
              <a:defRPr sz="8800" b="1" i="0" cap="all" spc="0" baseline="0">
                <a:solidFill>
                  <a:schemeClr val="bg1"/>
                </a:solidFill>
                <a:latin typeface="Lato Black" panose="020F0502020204030203" pitchFamily="34" charset="0"/>
                <a:ea typeface="Lato Black" panose="020F0502020204030203" pitchFamily="34" charset="0"/>
                <a:cs typeface="Lato Black" panose="020F0502020204030203" pitchFamily="34" charset="0"/>
              </a:defRPr>
            </a:lvl1pPr>
          </a:lstStyle>
          <a:p>
            <a:pPr lvl="0"/>
            <a:r>
              <a:rPr lang="en-US" dirty="0"/>
              <a:t>Edit text</a:t>
            </a:r>
          </a:p>
        </p:txBody>
      </p:sp>
      <p:sp>
        <p:nvSpPr>
          <p:cNvPr id="18" name="Text Placeholder 5">
            <a:extLst>
              <a:ext uri="{FF2B5EF4-FFF2-40B4-BE49-F238E27FC236}">
                <a16:creationId xmlns:a16="http://schemas.microsoft.com/office/drawing/2014/main" id="{63B6FB7F-3A45-9E45-8B31-B594DE9B0288}"/>
              </a:ext>
            </a:extLst>
          </p:cNvPr>
          <p:cNvSpPr>
            <a:spLocks noGrp="1"/>
          </p:cNvSpPr>
          <p:nvPr>
            <p:ph type="body" sz="quarter" idx="16" hasCustomPrompt="1"/>
          </p:nvPr>
        </p:nvSpPr>
        <p:spPr>
          <a:xfrm>
            <a:off x="16528334" y="8620821"/>
            <a:ext cx="5274047" cy="379024"/>
          </a:xfrm>
        </p:spPr>
        <p:txBody>
          <a:bodyPr>
            <a:noAutofit/>
          </a:bodyPr>
          <a:lstStyle>
            <a:lvl1pPr marL="0" indent="0" algn="ctr">
              <a:buNone/>
              <a:defRPr sz="2000" b="1" i="0" cap="all" spc="300" baseline="0">
                <a:solidFill>
                  <a:schemeClr val="bg1"/>
                </a:solidFill>
                <a:latin typeface="Montserrat" pitchFamily="2" charset="77"/>
                <a:ea typeface="Lato Black" panose="020F0502020204030203" pitchFamily="34" charset="0"/>
                <a:cs typeface="Lato Black" panose="020F0502020204030203" pitchFamily="34" charset="0"/>
              </a:defRPr>
            </a:lvl1pPr>
          </a:lstStyle>
          <a:p>
            <a:pPr lvl="0"/>
            <a:r>
              <a:rPr lang="en-US" dirty="0"/>
              <a:t>Edit master text styles</a:t>
            </a:r>
          </a:p>
        </p:txBody>
      </p:sp>
      <p:sp>
        <p:nvSpPr>
          <p:cNvPr id="19" name="Text Placeholder 5">
            <a:extLst>
              <a:ext uri="{FF2B5EF4-FFF2-40B4-BE49-F238E27FC236}">
                <a16:creationId xmlns:a16="http://schemas.microsoft.com/office/drawing/2014/main" id="{C0C9C1C8-5578-9A4F-843F-8C46B47A4C7E}"/>
              </a:ext>
            </a:extLst>
          </p:cNvPr>
          <p:cNvSpPr>
            <a:spLocks noGrp="1"/>
          </p:cNvSpPr>
          <p:nvPr>
            <p:ph type="body" sz="quarter" idx="17" hasCustomPrompt="1"/>
          </p:nvPr>
        </p:nvSpPr>
        <p:spPr>
          <a:xfrm>
            <a:off x="16283730" y="9094495"/>
            <a:ext cx="5763255" cy="1311128"/>
          </a:xfrm>
        </p:spPr>
        <p:txBody>
          <a:bodyPr wrap="square">
            <a:spAutoFit/>
          </a:bodyPr>
          <a:lstStyle>
            <a:lvl1pPr marL="0" indent="0" algn="ctr">
              <a:buNone/>
              <a:defRPr sz="8800" b="1" i="0" cap="all" spc="0" baseline="0">
                <a:solidFill>
                  <a:schemeClr val="bg1"/>
                </a:solidFill>
                <a:latin typeface="Lato Black" panose="020F0502020204030203" pitchFamily="34" charset="0"/>
                <a:ea typeface="Lato Black" panose="020F0502020204030203" pitchFamily="34" charset="0"/>
                <a:cs typeface="Lato Black" panose="020F0502020204030203" pitchFamily="34" charset="0"/>
              </a:defRPr>
            </a:lvl1pPr>
          </a:lstStyle>
          <a:p>
            <a:pPr lvl="0"/>
            <a:r>
              <a:rPr lang="en-US" dirty="0"/>
              <a:t>Edit text</a:t>
            </a:r>
          </a:p>
        </p:txBody>
      </p:sp>
      <p:sp>
        <p:nvSpPr>
          <p:cNvPr id="2" name="Rectangle 1">
            <a:extLst>
              <a:ext uri="{FF2B5EF4-FFF2-40B4-BE49-F238E27FC236}">
                <a16:creationId xmlns:a16="http://schemas.microsoft.com/office/drawing/2014/main" id="{80F83434-24A9-4F40-8E08-8CF848AFF15C}"/>
              </a:ext>
            </a:extLst>
          </p:cNvPr>
          <p:cNvSpPr/>
          <p:nvPr userDrawn="1"/>
        </p:nvSpPr>
        <p:spPr>
          <a:xfrm>
            <a:off x="10800" y="13359600"/>
            <a:ext cx="4934108" cy="338554"/>
          </a:xfrm>
          <a:prstGeom prst="rect">
            <a:avLst/>
          </a:prstGeom>
        </p:spPr>
        <p:txBody>
          <a:bodyPr wrap="none">
            <a:spAutoFit/>
          </a:bodyPr>
          <a:lstStyle/>
          <a:p>
            <a:r>
              <a:rPr lang="en-US" sz="1600" dirty="0"/>
              <a:t>Proprietary Confidential Copyright 2018 Customer Kaizen</a:t>
            </a:r>
          </a:p>
        </p:txBody>
      </p:sp>
    </p:spTree>
    <p:extLst>
      <p:ext uri="{BB962C8B-B14F-4D97-AF65-F5344CB8AC3E}">
        <p14:creationId xmlns:p14="http://schemas.microsoft.com/office/powerpoint/2010/main" val="3175295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erKaizen_Content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5FCAD7-54D6-024A-8D79-FB8DF668F83A}"/>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8403" y="447020"/>
            <a:ext cx="1792224" cy="1774338"/>
          </a:xfrm>
          <a:prstGeom prst="rect">
            <a:avLst/>
          </a:prstGeom>
        </p:spPr>
      </p:pic>
      <p:sp>
        <p:nvSpPr>
          <p:cNvPr id="5" name="Text Placeholder 18">
            <a:extLst>
              <a:ext uri="{FF2B5EF4-FFF2-40B4-BE49-F238E27FC236}">
                <a16:creationId xmlns:a16="http://schemas.microsoft.com/office/drawing/2014/main" id="{3ED1F6C3-BC1E-AE46-A908-8CEC23E7DFA9}"/>
              </a:ext>
            </a:extLst>
          </p:cNvPr>
          <p:cNvSpPr>
            <a:spLocks noGrp="1"/>
          </p:cNvSpPr>
          <p:nvPr>
            <p:ph type="body" sz="quarter" idx="11"/>
          </p:nvPr>
        </p:nvSpPr>
        <p:spPr>
          <a:xfrm>
            <a:off x="4790074" y="684355"/>
            <a:ext cx="15011400" cy="958483"/>
          </a:xfrm>
        </p:spPr>
        <p:txBody>
          <a:bodyPr>
            <a:normAutofit/>
          </a:bodyPr>
          <a:lstStyle>
            <a:lvl1pPr marL="0" indent="0" algn="ctr">
              <a:buNone/>
              <a:defRPr sz="6600" b="1" i="0">
                <a:solidFill>
                  <a:srgbClr val="6D7782"/>
                </a:solidFill>
                <a:latin typeface="Lato Black" panose="020F0502020204030203" pitchFamily="34" charset="0"/>
                <a:ea typeface="Lato Black" panose="020F0502020204030203" pitchFamily="34" charset="0"/>
                <a:cs typeface="Lato Black" panose="020F0502020204030203" pitchFamily="34" charset="0"/>
              </a:defRPr>
            </a:lvl1pPr>
          </a:lstStyle>
          <a:p>
            <a:pPr lvl="0"/>
            <a:r>
              <a:rPr lang="en-US" dirty="0"/>
              <a:t>Edit Master text styles</a:t>
            </a:r>
          </a:p>
        </p:txBody>
      </p:sp>
      <p:grpSp>
        <p:nvGrpSpPr>
          <p:cNvPr id="6" name="Group 5">
            <a:extLst>
              <a:ext uri="{FF2B5EF4-FFF2-40B4-BE49-F238E27FC236}">
                <a16:creationId xmlns:a16="http://schemas.microsoft.com/office/drawing/2014/main" id="{982E182D-73EB-A442-9B74-E258ACAE9108}"/>
              </a:ext>
            </a:extLst>
          </p:cNvPr>
          <p:cNvGrpSpPr>
            <a:grpSpLocks/>
          </p:cNvGrpSpPr>
          <p:nvPr userDrawn="1"/>
        </p:nvGrpSpPr>
        <p:grpSpPr bwMode="auto">
          <a:xfrm>
            <a:off x="11556794" y="2104443"/>
            <a:ext cx="1477961" cy="258764"/>
            <a:chOff x="1703388" y="2006913"/>
            <a:chExt cx="1478230" cy="258682"/>
          </a:xfrm>
        </p:grpSpPr>
        <p:sp>
          <p:nvSpPr>
            <p:cNvPr id="7" name="Oval 6">
              <a:extLst>
                <a:ext uri="{FF2B5EF4-FFF2-40B4-BE49-F238E27FC236}">
                  <a16:creationId xmlns:a16="http://schemas.microsoft.com/office/drawing/2014/main" id="{9C946D6C-6162-F740-B1C8-B2BCCCC3F473}"/>
                </a:ext>
              </a:extLst>
            </p:cNvPr>
            <p:cNvSpPr/>
            <p:nvPr/>
          </p:nvSpPr>
          <p:spPr>
            <a:xfrm>
              <a:off x="1703388" y="2006913"/>
              <a:ext cx="258809" cy="258682"/>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8" name="Oval 7">
              <a:extLst>
                <a:ext uri="{FF2B5EF4-FFF2-40B4-BE49-F238E27FC236}">
                  <a16:creationId xmlns:a16="http://schemas.microsoft.com/office/drawing/2014/main" id="{4E8CA818-B0F7-8C44-B991-9B47340CEA34}"/>
                </a:ext>
              </a:extLst>
            </p:cNvPr>
            <p:cNvSpPr/>
            <p:nvPr/>
          </p:nvSpPr>
          <p:spPr>
            <a:xfrm>
              <a:off x="2008243" y="2006913"/>
              <a:ext cx="258809" cy="258682"/>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9" name="Oval 8">
              <a:extLst>
                <a:ext uri="{FF2B5EF4-FFF2-40B4-BE49-F238E27FC236}">
                  <a16:creationId xmlns:a16="http://schemas.microsoft.com/office/drawing/2014/main" id="{2DE46AAE-8162-CE46-890B-7104878C64F2}"/>
                </a:ext>
              </a:extLst>
            </p:cNvPr>
            <p:cNvSpPr/>
            <p:nvPr/>
          </p:nvSpPr>
          <p:spPr>
            <a:xfrm>
              <a:off x="2313099" y="2006913"/>
              <a:ext cx="258809" cy="258682"/>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10" name="Oval 9">
              <a:extLst>
                <a:ext uri="{FF2B5EF4-FFF2-40B4-BE49-F238E27FC236}">
                  <a16:creationId xmlns:a16="http://schemas.microsoft.com/office/drawing/2014/main" id="{69301A42-80E0-8044-BEC3-DC4FB1FEC7C3}"/>
                </a:ext>
              </a:extLst>
            </p:cNvPr>
            <p:cNvSpPr/>
            <p:nvPr/>
          </p:nvSpPr>
          <p:spPr>
            <a:xfrm>
              <a:off x="2617954" y="2006913"/>
              <a:ext cx="258809" cy="25868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11" name="Oval 10">
              <a:extLst>
                <a:ext uri="{FF2B5EF4-FFF2-40B4-BE49-F238E27FC236}">
                  <a16:creationId xmlns:a16="http://schemas.microsoft.com/office/drawing/2014/main" id="{27056C64-CB32-1542-8AFC-A9AAAFEDDD60}"/>
                </a:ext>
              </a:extLst>
            </p:cNvPr>
            <p:cNvSpPr/>
            <p:nvPr/>
          </p:nvSpPr>
          <p:spPr>
            <a:xfrm>
              <a:off x="2922809" y="2006913"/>
              <a:ext cx="258809" cy="258682"/>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grpSp>
      <p:sp>
        <p:nvSpPr>
          <p:cNvPr id="12" name="Oval 11">
            <a:extLst>
              <a:ext uri="{FF2B5EF4-FFF2-40B4-BE49-F238E27FC236}">
                <a16:creationId xmlns:a16="http://schemas.microsoft.com/office/drawing/2014/main" id="{5C86E95B-EAA6-6043-8D47-684DDB7E8CDB}"/>
              </a:ext>
            </a:extLst>
          </p:cNvPr>
          <p:cNvSpPr>
            <a:spLocks noChangeAspect="1"/>
          </p:cNvSpPr>
          <p:nvPr userDrawn="1"/>
        </p:nvSpPr>
        <p:spPr>
          <a:xfrm>
            <a:off x="23236589" y="12606193"/>
            <a:ext cx="776130" cy="776130"/>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91260" tIns="45639" rIns="91260" bIns="45639" rtlCol="0" anchor="ctr"/>
          <a:lstStyle/>
          <a:p>
            <a:pPr algn="ctr"/>
            <a:endParaRPr lang="en-US" dirty="0">
              <a:latin typeface="Calibri Light"/>
            </a:endParaRPr>
          </a:p>
        </p:txBody>
      </p:sp>
      <p:sp>
        <p:nvSpPr>
          <p:cNvPr id="13" name="TextBox 12">
            <a:extLst>
              <a:ext uri="{FF2B5EF4-FFF2-40B4-BE49-F238E27FC236}">
                <a16:creationId xmlns:a16="http://schemas.microsoft.com/office/drawing/2014/main" id="{7F0DD2B2-7868-B645-B451-32DD13308BDD}"/>
              </a:ext>
            </a:extLst>
          </p:cNvPr>
          <p:cNvSpPr txBox="1"/>
          <p:nvPr userDrawn="1"/>
        </p:nvSpPr>
        <p:spPr>
          <a:xfrm>
            <a:off x="23247798" y="12686518"/>
            <a:ext cx="753712" cy="615480"/>
          </a:xfrm>
          <a:prstGeom prst="rect">
            <a:avLst/>
          </a:prstGeom>
          <a:noFill/>
        </p:spPr>
        <p:txBody>
          <a:bodyPr wrap="none" lIns="182483" tIns="91242" rIns="182483" bIns="91242" rtlCol="0">
            <a:spAutoFit/>
          </a:bodyPr>
          <a:lstStyle/>
          <a:p>
            <a:pPr algn="ctr"/>
            <a:fld id="{260E2A6B-A809-4840-BF14-8648BC0BDF87}" type="slidenum">
              <a:rPr lang="id-ID" sz="2800" b="0" smtClean="0">
                <a:solidFill>
                  <a:schemeClr val="bg1"/>
                </a:solidFill>
                <a:latin typeface="Source Sans Pro"/>
                <a:cs typeface="Source Sans Pro"/>
              </a:rPr>
              <a:pPr algn="ctr"/>
              <a:t>‹#›</a:t>
            </a:fld>
            <a:endParaRPr lang="id-ID" sz="2800" b="0" dirty="0">
              <a:solidFill>
                <a:schemeClr val="bg1"/>
              </a:solidFill>
              <a:latin typeface="Source Sans Pro"/>
              <a:cs typeface="Source Sans Pro"/>
            </a:endParaRPr>
          </a:p>
        </p:txBody>
      </p:sp>
      <p:sp>
        <p:nvSpPr>
          <p:cNvPr id="14" name="Text Placeholder 18">
            <a:extLst>
              <a:ext uri="{FF2B5EF4-FFF2-40B4-BE49-F238E27FC236}">
                <a16:creationId xmlns:a16="http://schemas.microsoft.com/office/drawing/2014/main" id="{79196FDA-7490-9A46-9D4C-5B6F3949DF7F}"/>
              </a:ext>
            </a:extLst>
          </p:cNvPr>
          <p:cNvSpPr>
            <a:spLocks noGrp="1"/>
          </p:cNvSpPr>
          <p:nvPr>
            <p:ph type="body" sz="quarter" idx="12"/>
          </p:nvPr>
        </p:nvSpPr>
        <p:spPr>
          <a:xfrm>
            <a:off x="4790074" y="1582309"/>
            <a:ext cx="15011400" cy="406491"/>
          </a:xfrm>
        </p:spPr>
        <p:txBody>
          <a:bodyPr>
            <a:normAutofit/>
          </a:bodyPr>
          <a:lstStyle>
            <a:lvl1pPr marL="0" indent="0" algn="ctr">
              <a:buNone/>
              <a:defRPr sz="2800" b="0" i="0">
                <a:solidFill>
                  <a:schemeClr val="tx2">
                    <a:lumMod val="50000"/>
                    <a:lumOff val="50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Edit Master text styles</a:t>
            </a:r>
          </a:p>
        </p:txBody>
      </p:sp>
      <p:sp>
        <p:nvSpPr>
          <p:cNvPr id="2" name="Rectangle 1">
            <a:extLst>
              <a:ext uri="{FF2B5EF4-FFF2-40B4-BE49-F238E27FC236}">
                <a16:creationId xmlns:a16="http://schemas.microsoft.com/office/drawing/2014/main" id="{458D0D59-A3B2-2F4A-A8B4-B4A6B8E3EA9C}"/>
              </a:ext>
            </a:extLst>
          </p:cNvPr>
          <p:cNvSpPr/>
          <p:nvPr userDrawn="1"/>
        </p:nvSpPr>
        <p:spPr>
          <a:xfrm>
            <a:off x="10800" y="13359600"/>
            <a:ext cx="4934108" cy="338554"/>
          </a:xfrm>
          <a:prstGeom prst="rect">
            <a:avLst/>
          </a:prstGeom>
        </p:spPr>
        <p:txBody>
          <a:bodyPr wrap="none">
            <a:spAutoFit/>
          </a:bodyPr>
          <a:lstStyle/>
          <a:p>
            <a:r>
              <a:rPr lang="en-US" sz="1600" dirty="0"/>
              <a:t>Proprietary Confidential Copyright 2018 Customer Kaizen</a:t>
            </a:r>
          </a:p>
        </p:txBody>
      </p:sp>
    </p:spTree>
    <p:extLst>
      <p:ext uri="{BB962C8B-B14F-4D97-AF65-F5344CB8AC3E}">
        <p14:creationId xmlns:p14="http://schemas.microsoft.com/office/powerpoint/2010/main" val="1308106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erKaizen_Content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5FCAD7-54D6-024A-8D79-FB8DF668F83A}"/>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174200" y="457200"/>
            <a:ext cx="1792224" cy="1774338"/>
          </a:xfrm>
          <a:prstGeom prst="rect">
            <a:avLst/>
          </a:prstGeom>
        </p:spPr>
      </p:pic>
      <p:sp>
        <p:nvSpPr>
          <p:cNvPr id="5" name="Text Placeholder 18">
            <a:extLst>
              <a:ext uri="{FF2B5EF4-FFF2-40B4-BE49-F238E27FC236}">
                <a16:creationId xmlns:a16="http://schemas.microsoft.com/office/drawing/2014/main" id="{3ED1F6C3-BC1E-AE46-A908-8CEC23E7DFA9}"/>
              </a:ext>
            </a:extLst>
          </p:cNvPr>
          <p:cNvSpPr>
            <a:spLocks noGrp="1"/>
          </p:cNvSpPr>
          <p:nvPr>
            <p:ph type="body" sz="quarter" idx="11"/>
          </p:nvPr>
        </p:nvSpPr>
        <p:spPr>
          <a:xfrm>
            <a:off x="4713874" y="684355"/>
            <a:ext cx="15011400" cy="958483"/>
          </a:xfrm>
        </p:spPr>
        <p:txBody>
          <a:bodyPr>
            <a:normAutofit/>
          </a:bodyPr>
          <a:lstStyle>
            <a:lvl1pPr marL="0" indent="0" algn="ctr">
              <a:buNone/>
              <a:defRPr sz="6600" b="1" i="0">
                <a:solidFill>
                  <a:srgbClr val="6D7782"/>
                </a:solidFill>
                <a:latin typeface="Lato Black" panose="020F0502020204030203" pitchFamily="34" charset="0"/>
                <a:ea typeface="Lato Black" panose="020F0502020204030203" pitchFamily="34" charset="0"/>
                <a:cs typeface="Lato Black" panose="020F0502020204030203" pitchFamily="34" charset="0"/>
              </a:defRPr>
            </a:lvl1pPr>
          </a:lstStyle>
          <a:p>
            <a:pPr lvl="0"/>
            <a:r>
              <a:rPr lang="en-US" dirty="0"/>
              <a:t>Edit Master text styles</a:t>
            </a:r>
          </a:p>
        </p:txBody>
      </p:sp>
      <p:grpSp>
        <p:nvGrpSpPr>
          <p:cNvPr id="6" name="Group 5">
            <a:extLst>
              <a:ext uri="{FF2B5EF4-FFF2-40B4-BE49-F238E27FC236}">
                <a16:creationId xmlns:a16="http://schemas.microsoft.com/office/drawing/2014/main" id="{982E182D-73EB-A442-9B74-E258ACAE9108}"/>
              </a:ext>
            </a:extLst>
          </p:cNvPr>
          <p:cNvGrpSpPr>
            <a:grpSpLocks/>
          </p:cNvGrpSpPr>
          <p:nvPr userDrawn="1"/>
        </p:nvGrpSpPr>
        <p:grpSpPr bwMode="auto">
          <a:xfrm>
            <a:off x="11480594" y="2104443"/>
            <a:ext cx="1477961" cy="258764"/>
            <a:chOff x="1703388" y="2006913"/>
            <a:chExt cx="1478230" cy="258682"/>
          </a:xfrm>
        </p:grpSpPr>
        <p:sp>
          <p:nvSpPr>
            <p:cNvPr id="7" name="Oval 6">
              <a:extLst>
                <a:ext uri="{FF2B5EF4-FFF2-40B4-BE49-F238E27FC236}">
                  <a16:creationId xmlns:a16="http://schemas.microsoft.com/office/drawing/2014/main" id="{9C946D6C-6162-F740-B1C8-B2BCCCC3F473}"/>
                </a:ext>
              </a:extLst>
            </p:cNvPr>
            <p:cNvSpPr/>
            <p:nvPr/>
          </p:nvSpPr>
          <p:spPr>
            <a:xfrm>
              <a:off x="1703388" y="2006913"/>
              <a:ext cx="258809" cy="258682"/>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8" name="Oval 7">
              <a:extLst>
                <a:ext uri="{FF2B5EF4-FFF2-40B4-BE49-F238E27FC236}">
                  <a16:creationId xmlns:a16="http://schemas.microsoft.com/office/drawing/2014/main" id="{4E8CA818-B0F7-8C44-B991-9B47340CEA34}"/>
                </a:ext>
              </a:extLst>
            </p:cNvPr>
            <p:cNvSpPr/>
            <p:nvPr/>
          </p:nvSpPr>
          <p:spPr>
            <a:xfrm>
              <a:off x="2008243" y="2006913"/>
              <a:ext cx="258809" cy="258682"/>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9" name="Oval 8">
              <a:extLst>
                <a:ext uri="{FF2B5EF4-FFF2-40B4-BE49-F238E27FC236}">
                  <a16:creationId xmlns:a16="http://schemas.microsoft.com/office/drawing/2014/main" id="{2DE46AAE-8162-CE46-890B-7104878C64F2}"/>
                </a:ext>
              </a:extLst>
            </p:cNvPr>
            <p:cNvSpPr/>
            <p:nvPr/>
          </p:nvSpPr>
          <p:spPr>
            <a:xfrm>
              <a:off x="2313099" y="2006913"/>
              <a:ext cx="258809" cy="258682"/>
            </a:xfrm>
            <a:prstGeom prst="ellipse">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10" name="Oval 9">
              <a:extLst>
                <a:ext uri="{FF2B5EF4-FFF2-40B4-BE49-F238E27FC236}">
                  <a16:creationId xmlns:a16="http://schemas.microsoft.com/office/drawing/2014/main" id="{69301A42-80E0-8044-BEC3-DC4FB1FEC7C3}"/>
                </a:ext>
              </a:extLst>
            </p:cNvPr>
            <p:cNvSpPr/>
            <p:nvPr/>
          </p:nvSpPr>
          <p:spPr>
            <a:xfrm>
              <a:off x="2617954" y="2006913"/>
              <a:ext cx="258809" cy="258682"/>
            </a:xfrm>
            <a:prstGeom prst="ellipse">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sp>
          <p:nvSpPr>
            <p:cNvPr id="11" name="Oval 10">
              <a:extLst>
                <a:ext uri="{FF2B5EF4-FFF2-40B4-BE49-F238E27FC236}">
                  <a16:creationId xmlns:a16="http://schemas.microsoft.com/office/drawing/2014/main" id="{27056C64-CB32-1542-8AFC-A9AAAFEDDD60}"/>
                </a:ext>
              </a:extLst>
            </p:cNvPr>
            <p:cNvSpPr/>
            <p:nvPr/>
          </p:nvSpPr>
          <p:spPr>
            <a:xfrm>
              <a:off x="2922809" y="2006913"/>
              <a:ext cx="258809" cy="258682"/>
            </a:xfrm>
            <a:prstGeom prst="ellipse">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Calibri Light"/>
              </a:endParaRPr>
            </a:p>
          </p:txBody>
        </p:sp>
      </p:grpSp>
      <p:sp>
        <p:nvSpPr>
          <p:cNvPr id="12" name="Oval 11">
            <a:extLst>
              <a:ext uri="{FF2B5EF4-FFF2-40B4-BE49-F238E27FC236}">
                <a16:creationId xmlns:a16="http://schemas.microsoft.com/office/drawing/2014/main" id="{5C86E95B-EAA6-6043-8D47-684DDB7E8CDB}"/>
              </a:ext>
            </a:extLst>
          </p:cNvPr>
          <p:cNvSpPr>
            <a:spLocks noChangeAspect="1"/>
          </p:cNvSpPr>
          <p:nvPr userDrawn="1"/>
        </p:nvSpPr>
        <p:spPr>
          <a:xfrm>
            <a:off x="23236589" y="12606193"/>
            <a:ext cx="776130" cy="776130"/>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91260" tIns="45639" rIns="91260" bIns="45639" rtlCol="0" anchor="ctr"/>
          <a:lstStyle/>
          <a:p>
            <a:pPr algn="ctr"/>
            <a:endParaRPr lang="en-US" dirty="0">
              <a:latin typeface="Calibri Light"/>
            </a:endParaRPr>
          </a:p>
        </p:txBody>
      </p:sp>
      <p:sp>
        <p:nvSpPr>
          <p:cNvPr id="13" name="TextBox 12">
            <a:extLst>
              <a:ext uri="{FF2B5EF4-FFF2-40B4-BE49-F238E27FC236}">
                <a16:creationId xmlns:a16="http://schemas.microsoft.com/office/drawing/2014/main" id="{7F0DD2B2-7868-B645-B451-32DD13308BDD}"/>
              </a:ext>
            </a:extLst>
          </p:cNvPr>
          <p:cNvSpPr txBox="1"/>
          <p:nvPr userDrawn="1"/>
        </p:nvSpPr>
        <p:spPr>
          <a:xfrm>
            <a:off x="23247798" y="12686518"/>
            <a:ext cx="753712" cy="615480"/>
          </a:xfrm>
          <a:prstGeom prst="rect">
            <a:avLst/>
          </a:prstGeom>
          <a:noFill/>
        </p:spPr>
        <p:txBody>
          <a:bodyPr wrap="none" lIns="182483" tIns="91242" rIns="182483" bIns="91242" rtlCol="0">
            <a:spAutoFit/>
          </a:bodyPr>
          <a:lstStyle/>
          <a:p>
            <a:pPr algn="ctr"/>
            <a:fld id="{260E2A6B-A809-4840-BF14-8648BC0BDF87}" type="slidenum">
              <a:rPr lang="id-ID" sz="2800" b="0" smtClean="0">
                <a:solidFill>
                  <a:schemeClr val="bg1"/>
                </a:solidFill>
                <a:latin typeface="Source Sans Pro"/>
                <a:cs typeface="Source Sans Pro"/>
              </a:rPr>
              <a:pPr algn="ctr"/>
              <a:t>‹#›</a:t>
            </a:fld>
            <a:endParaRPr lang="id-ID" sz="2800" b="0" dirty="0">
              <a:solidFill>
                <a:schemeClr val="bg1"/>
              </a:solidFill>
              <a:latin typeface="Source Sans Pro"/>
              <a:cs typeface="Source Sans Pro"/>
            </a:endParaRPr>
          </a:p>
        </p:txBody>
      </p:sp>
      <p:sp>
        <p:nvSpPr>
          <p:cNvPr id="14" name="Text Placeholder 18">
            <a:extLst>
              <a:ext uri="{FF2B5EF4-FFF2-40B4-BE49-F238E27FC236}">
                <a16:creationId xmlns:a16="http://schemas.microsoft.com/office/drawing/2014/main" id="{7CDB6B85-E2B5-8642-A4BC-5491270B37FA}"/>
              </a:ext>
            </a:extLst>
          </p:cNvPr>
          <p:cNvSpPr>
            <a:spLocks noGrp="1"/>
          </p:cNvSpPr>
          <p:nvPr>
            <p:ph type="body" sz="quarter" idx="12"/>
          </p:nvPr>
        </p:nvSpPr>
        <p:spPr>
          <a:xfrm>
            <a:off x="4790074" y="1582309"/>
            <a:ext cx="15011400" cy="406491"/>
          </a:xfrm>
        </p:spPr>
        <p:txBody>
          <a:bodyPr>
            <a:normAutofit/>
          </a:bodyPr>
          <a:lstStyle>
            <a:lvl1pPr marL="0" indent="0" algn="ctr">
              <a:buNone/>
              <a:defRPr sz="2800" b="0" i="0">
                <a:solidFill>
                  <a:schemeClr val="tx2">
                    <a:lumMod val="50000"/>
                    <a:lumOff val="50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dirty="0"/>
              <a:t>Edit Master text styles</a:t>
            </a:r>
          </a:p>
        </p:txBody>
      </p:sp>
      <p:sp>
        <p:nvSpPr>
          <p:cNvPr id="2" name="Rectangle 1">
            <a:extLst>
              <a:ext uri="{FF2B5EF4-FFF2-40B4-BE49-F238E27FC236}">
                <a16:creationId xmlns:a16="http://schemas.microsoft.com/office/drawing/2014/main" id="{2F7C9FEC-B390-CC42-BF08-3A542FBE36F1}"/>
              </a:ext>
            </a:extLst>
          </p:cNvPr>
          <p:cNvSpPr/>
          <p:nvPr userDrawn="1"/>
        </p:nvSpPr>
        <p:spPr>
          <a:xfrm>
            <a:off x="10800" y="13359600"/>
            <a:ext cx="4934108" cy="338554"/>
          </a:xfrm>
          <a:prstGeom prst="rect">
            <a:avLst/>
          </a:prstGeom>
        </p:spPr>
        <p:txBody>
          <a:bodyPr wrap="none">
            <a:spAutoFit/>
          </a:bodyPr>
          <a:lstStyle/>
          <a:p>
            <a:r>
              <a:rPr lang="en-US" sz="1600" dirty="0"/>
              <a:t>Proprietary Confidential Copyright 2018 Customer Kaizen</a:t>
            </a:r>
          </a:p>
        </p:txBody>
      </p:sp>
    </p:spTree>
    <p:extLst>
      <p:ext uri="{BB962C8B-B14F-4D97-AF65-F5344CB8AC3E}">
        <p14:creationId xmlns:p14="http://schemas.microsoft.com/office/powerpoint/2010/main" val="1470512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C251A3A-97AA-FD4F-A677-685AFC70EDFA}"/>
              </a:ext>
            </a:extLst>
          </p:cNvPr>
          <p:cNvSpPr>
            <a:spLocks noGrp="1"/>
          </p:cNvSpPr>
          <p:nvPr>
            <p:ph type="title"/>
          </p:nvPr>
        </p:nvSpPr>
        <p:spPr>
          <a:xfrm>
            <a:off x="1676400" y="730250"/>
            <a:ext cx="21024850" cy="265112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BB43D1CA-49FC-1744-A0F7-665C4F513D76}"/>
              </a:ext>
            </a:extLst>
          </p:cNvPr>
          <p:cNvSpPr>
            <a:spLocks noGrp="1"/>
          </p:cNvSpPr>
          <p:nvPr>
            <p:ph type="body" idx="1"/>
          </p:nvPr>
        </p:nvSpPr>
        <p:spPr>
          <a:xfrm>
            <a:off x="1676400" y="3651250"/>
            <a:ext cx="21024850" cy="870267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08709934"/>
      </p:ext>
    </p:extLst>
  </p:cSld>
  <p:clrMap bg1="lt1" tx1="dk1" bg2="lt2" tx2="dk2" accent1="accent1" accent2="accent2" accent3="accent3" accent4="accent4" accent5="accent5" accent6="accent6" hlink="hlink" folHlink="folHlink"/>
  <p:sldLayoutIdLst>
    <p:sldLayoutId id="2147483905" r:id="rId1"/>
    <p:sldLayoutId id="2147483914" r:id="rId2"/>
    <p:sldLayoutId id="2147483913" r:id="rId3"/>
    <p:sldLayoutId id="2147483906" r:id="rId4"/>
    <p:sldLayoutId id="2147483910" r:id="rId5"/>
    <p:sldLayoutId id="2147483912" r:id="rId6"/>
    <p:sldLayoutId id="2147483907" r:id="rId7"/>
    <p:sldLayoutId id="2147483908" r:id="rId8"/>
    <p:sldLayoutId id="2147483909" r:id="rId9"/>
    <p:sldLayoutId id="2147483911" r:id="rId10"/>
  </p:sldLayoutIdLst>
  <p:hf sldNum="0" hdr="0" dt="0"/>
  <p:txStyles>
    <p:titleStyle>
      <a:lvl1pPr algn="l" defTabSz="914400" rtl="0" eaLnBrk="1" latinLnBrk="0" hangingPunct="1">
        <a:lnSpc>
          <a:spcPct val="90000"/>
        </a:lnSpc>
        <a:spcBef>
          <a:spcPct val="0"/>
        </a:spcBef>
        <a:buNone/>
        <a:defRPr sz="6600" b="1" kern="1200">
          <a:solidFill>
            <a:srgbClr val="6D7782"/>
          </a:solidFill>
          <a:latin typeface="Lato" panose="020F0502020204030203" pitchFamily="34" charset="0"/>
          <a:ea typeface="Lato" panose="020F0502020204030203" pitchFamily="34" charset="0"/>
          <a:cs typeface="Lato"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2C2E35"/>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rgbClr val="2C2E35"/>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2C2E35"/>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rgbClr val="7F7F89"/>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rgbClr val="7F7F89"/>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4E2341F-AEA5-EF46-898D-6C8DD16ACFFF}"/>
              </a:ext>
            </a:extLst>
          </p:cNvPr>
          <p:cNvSpPr>
            <a:spLocks noGrp="1"/>
          </p:cNvSpPr>
          <p:nvPr>
            <p:ph type="title"/>
          </p:nvPr>
        </p:nvSpPr>
        <p:spPr>
          <a:xfrm>
            <a:off x="2717800" y="4495800"/>
            <a:ext cx="20294600" cy="4054344"/>
          </a:xfrm>
        </p:spPr>
        <p:txBody>
          <a:bodyPr/>
          <a:lstStyle/>
          <a:p>
            <a:r>
              <a:rPr lang="en-US" dirty="0"/>
              <a:t>Let’s get back to Basics</a:t>
            </a:r>
          </a:p>
        </p:txBody>
      </p:sp>
    </p:spTree>
    <p:extLst>
      <p:ext uri="{BB962C8B-B14F-4D97-AF65-F5344CB8AC3E}">
        <p14:creationId xmlns:p14="http://schemas.microsoft.com/office/powerpoint/2010/main" val="2845551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C63B1A4-4CC3-E441-BE5F-8A21365A5B61}"/>
              </a:ext>
            </a:extLst>
          </p:cNvPr>
          <p:cNvSpPr>
            <a:spLocks noGrp="1"/>
          </p:cNvSpPr>
          <p:nvPr>
            <p:ph type="body" sz="quarter" idx="11"/>
          </p:nvPr>
        </p:nvSpPr>
        <p:spPr/>
        <p:txBody>
          <a:bodyPr/>
          <a:lstStyle/>
          <a:p>
            <a:r>
              <a:rPr lang="en" dirty="0"/>
              <a:t>How clear is your message?</a:t>
            </a:r>
            <a:endParaRPr lang="en-US" dirty="0"/>
          </a:p>
        </p:txBody>
      </p:sp>
      <p:sp>
        <p:nvSpPr>
          <p:cNvPr id="4" name="Content Placeholder 3">
            <a:extLst>
              <a:ext uri="{FF2B5EF4-FFF2-40B4-BE49-F238E27FC236}">
                <a16:creationId xmlns:a16="http://schemas.microsoft.com/office/drawing/2014/main" id="{C2ED2F93-CA4D-F64C-8D20-BA2539CD2C37}"/>
              </a:ext>
            </a:extLst>
          </p:cNvPr>
          <p:cNvSpPr>
            <a:spLocks noGrp="1"/>
          </p:cNvSpPr>
          <p:nvPr>
            <p:ph idx="1"/>
          </p:nvPr>
        </p:nvSpPr>
        <p:spPr/>
        <p:txBody>
          <a:bodyPr/>
          <a:lstStyle/>
          <a:p>
            <a:endParaRPr lang="en-US"/>
          </a:p>
        </p:txBody>
      </p:sp>
      <p:pic>
        <p:nvPicPr>
          <p:cNvPr id="5" name="Google Shape;176;p32">
            <a:extLst>
              <a:ext uri="{FF2B5EF4-FFF2-40B4-BE49-F238E27FC236}">
                <a16:creationId xmlns:a16="http://schemas.microsoft.com/office/drawing/2014/main" id="{150A4C4F-780F-E741-9C3D-0455F2EFF654}"/>
              </a:ext>
            </a:extLst>
          </p:cNvPr>
          <p:cNvPicPr preferRelativeResize="0"/>
          <p:nvPr/>
        </p:nvPicPr>
        <p:blipFill>
          <a:blip r:embed="rId3">
            <a:alphaModFix/>
          </a:blip>
          <a:stretch>
            <a:fillRect/>
          </a:stretch>
        </p:blipFill>
        <p:spPr>
          <a:xfrm>
            <a:off x="6019992" y="4130555"/>
            <a:ext cx="10204478" cy="7771178"/>
          </a:xfrm>
          <a:prstGeom prst="rect">
            <a:avLst/>
          </a:prstGeom>
          <a:noFill/>
          <a:ln>
            <a:noFill/>
          </a:ln>
        </p:spPr>
      </p:pic>
    </p:spTree>
    <p:extLst>
      <p:ext uri="{BB962C8B-B14F-4D97-AF65-F5344CB8AC3E}">
        <p14:creationId xmlns:p14="http://schemas.microsoft.com/office/powerpoint/2010/main" val="176017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8F97765-F41B-0744-95E5-18FC28E93745}"/>
              </a:ext>
            </a:extLst>
          </p:cNvPr>
          <p:cNvSpPr>
            <a:spLocks noGrp="1"/>
          </p:cNvSpPr>
          <p:nvPr>
            <p:ph type="body" sz="quarter" idx="11"/>
          </p:nvPr>
        </p:nvSpPr>
        <p:spPr/>
        <p:txBody>
          <a:bodyPr/>
          <a:lstStyle/>
          <a:p>
            <a:r>
              <a:rPr lang="en-US" dirty="0"/>
              <a:t>Receiver</a:t>
            </a:r>
          </a:p>
        </p:txBody>
      </p:sp>
      <p:sp>
        <p:nvSpPr>
          <p:cNvPr id="4" name="Content Placeholder 3">
            <a:extLst>
              <a:ext uri="{FF2B5EF4-FFF2-40B4-BE49-F238E27FC236}">
                <a16:creationId xmlns:a16="http://schemas.microsoft.com/office/drawing/2014/main" id="{4D9454D5-9B77-8841-9ED6-2161864CD002}"/>
              </a:ext>
            </a:extLst>
          </p:cNvPr>
          <p:cNvSpPr>
            <a:spLocks noGrp="1"/>
          </p:cNvSpPr>
          <p:nvPr>
            <p:ph idx="1"/>
          </p:nvPr>
        </p:nvSpPr>
        <p:spPr/>
        <p:txBody>
          <a:bodyPr/>
          <a:lstStyle/>
          <a:p>
            <a:pPr>
              <a:spcBef>
                <a:spcPts val="4266"/>
              </a:spcBef>
            </a:pPr>
            <a:r>
              <a:rPr lang="en-US" dirty="0"/>
              <a:t>NOT you</a:t>
            </a:r>
          </a:p>
          <a:p>
            <a:r>
              <a:rPr lang="en-US" dirty="0"/>
              <a:t>Their role</a:t>
            </a:r>
          </a:p>
          <a:p>
            <a:r>
              <a:rPr lang="en-US" dirty="0"/>
              <a:t>Cognitive biases</a:t>
            </a:r>
          </a:p>
        </p:txBody>
      </p:sp>
    </p:spTree>
    <p:extLst>
      <p:ext uri="{BB962C8B-B14F-4D97-AF65-F5344CB8AC3E}">
        <p14:creationId xmlns:p14="http://schemas.microsoft.com/office/powerpoint/2010/main" val="3527704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4F9F6D-D59C-F74E-A17B-1652CA9D80B2}"/>
              </a:ext>
            </a:extLst>
          </p:cNvPr>
          <p:cNvSpPr>
            <a:spLocks noGrp="1"/>
          </p:cNvSpPr>
          <p:nvPr>
            <p:ph type="body" sz="quarter" idx="11"/>
          </p:nvPr>
        </p:nvSpPr>
        <p:spPr/>
        <p:txBody>
          <a:bodyPr/>
          <a:lstStyle/>
          <a:p>
            <a:r>
              <a:rPr lang="en" dirty="0" err="1"/>
              <a:t>Commicare</a:t>
            </a:r>
            <a:r>
              <a:rPr lang="en" dirty="0"/>
              <a:t> means to share</a:t>
            </a:r>
            <a:endParaRPr lang="en-US" dirty="0"/>
          </a:p>
        </p:txBody>
      </p:sp>
      <p:sp>
        <p:nvSpPr>
          <p:cNvPr id="4" name="Content Placeholder 3">
            <a:extLst>
              <a:ext uri="{FF2B5EF4-FFF2-40B4-BE49-F238E27FC236}">
                <a16:creationId xmlns:a16="http://schemas.microsoft.com/office/drawing/2014/main" id="{C8E996D6-912F-CB4C-AAF1-023D3C9DB86A}"/>
              </a:ext>
            </a:extLst>
          </p:cNvPr>
          <p:cNvSpPr>
            <a:spLocks noGrp="1"/>
          </p:cNvSpPr>
          <p:nvPr>
            <p:ph idx="1"/>
          </p:nvPr>
        </p:nvSpPr>
        <p:spPr/>
        <p:txBody>
          <a:bodyPr/>
          <a:lstStyle/>
          <a:p>
            <a:pPr marL="0" indent="0">
              <a:buNone/>
            </a:pPr>
            <a:r>
              <a:rPr lang="en-US" dirty="0"/>
              <a:t>Communication is from late Middle English: from Old French from the verb </a:t>
            </a:r>
            <a:r>
              <a:rPr lang="en-US" dirty="0" err="1"/>
              <a:t>communicare</a:t>
            </a:r>
            <a:r>
              <a:rPr lang="en-US" dirty="0"/>
              <a:t> ‘to share’</a:t>
            </a:r>
          </a:p>
          <a:p>
            <a:pPr indent="0">
              <a:spcBef>
                <a:spcPts val="4266"/>
              </a:spcBef>
              <a:buNone/>
            </a:pPr>
            <a:endParaRPr lang="en-US" dirty="0"/>
          </a:p>
          <a:p>
            <a:pPr marL="0" indent="0">
              <a:spcBef>
                <a:spcPts val="4266"/>
              </a:spcBef>
              <a:buNone/>
            </a:pPr>
            <a:r>
              <a:rPr lang="en-US" dirty="0"/>
              <a:t>To share, there must be at least:</a:t>
            </a:r>
          </a:p>
          <a:p>
            <a:pPr>
              <a:spcBef>
                <a:spcPts val="4266"/>
              </a:spcBef>
              <a:buFont typeface="+mj-lt"/>
              <a:buAutoNum type="arabicPeriod"/>
            </a:pPr>
            <a:r>
              <a:rPr lang="en-US" dirty="0"/>
              <a:t> Giver (you trying to communicate)</a:t>
            </a:r>
          </a:p>
          <a:p>
            <a:pPr>
              <a:buFont typeface="+mj-lt"/>
              <a:buAutoNum type="arabicPeriod"/>
            </a:pPr>
            <a:r>
              <a:rPr lang="en-US" dirty="0"/>
              <a:t> The gift (message)</a:t>
            </a:r>
          </a:p>
          <a:p>
            <a:pPr>
              <a:buFont typeface="+mj-lt"/>
              <a:buAutoNum type="arabicPeriod"/>
            </a:pPr>
            <a:r>
              <a:rPr lang="en-US" dirty="0"/>
              <a:t> Recipient</a:t>
            </a:r>
          </a:p>
          <a:p>
            <a:pPr>
              <a:buFont typeface="+mj-lt"/>
              <a:buAutoNum type="arabicPeriod"/>
            </a:pPr>
            <a:endParaRPr lang="en-US" dirty="0"/>
          </a:p>
          <a:p>
            <a:pPr marL="0" indent="0">
              <a:buNone/>
            </a:pPr>
            <a:r>
              <a:rPr lang="en-US" dirty="0"/>
              <a:t>What may not be obvious is that there should be some kind of connection. </a:t>
            </a:r>
          </a:p>
          <a:p>
            <a:pPr marL="0" indent="0">
              <a:buNone/>
            </a:pPr>
            <a:endParaRPr lang="en-US" dirty="0"/>
          </a:p>
        </p:txBody>
      </p:sp>
    </p:spTree>
    <p:extLst>
      <p:ext uri="{BB962C8B-B14F-4D97-AF65-F5344CB8AC3E}">
        <p14:creationId xmlns:p14="http://schemas.microsoft.com/office/powerpoint/2010/main" val="4207418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760DDF-7FB5-904E-9728-9674374558AB}"/>
              </a:ext>
            </a:extLst>
          </p:cNvPr>
          <p:cNvSpPr>
            <a:spLocks noGrp="1"/>
          </p:cNvSpPr>
          <p:nvPr>
            <p:ph type="body" sz="quarter" idx="11"/>
          </p:nvPr>
        </p:nvSpPr>
        <p:spPr/>
        <p:txBody>
          <a:bodyPr>
            <a:normAutofit lnSpcReduction="10000"/>
          </a:bodyPr>
          <a:lstStyle/>
          <a:p>
            <a:r>
              <a:rPr lang="en-US" dirty="0"/>
              <a:t>Do You Like My Cookie?</a:t>
            </a:r>
          </a:p>
        </p:txBody>
      </p:sp>
      <p:sp>
        <p:nvSpPr>
          <p:cNvPr id="3" name="Text Placeholder 2">
            <a:extLst>
              <a:ext uri="{FF2B5EF4-FFF2-40B4-BE49-F238E27FC236}">
                <a16:creationId xmlns:a16="http://schemas.microsoft.com/office/drawing/2014/main" id="{DC173577-44CC-3842-A602-9BA25124A557}"/>
              </a:ext>
            </a:extLst>
          </p:cNvPr>
          <p:cNvSpPr>
            <a:spLocks noGrp="1"/>
          </p:cNvSpPr>
          <p:nvPr>
            <p:ph type="body" sz="quarter" idx="12"/>
          </p:nvPr>
        </p:nvSpPr>
        <p:spPr/>
        <p:txBody>
          <a:bodyPr>
            <a:normAutofit fontScale="92500" lnSpcReduction="20000"/>
          </a:bodyPr>
          <a:lstStyle/>
          <a:p>
            <a:r>
              <a:rPr lang="en-US" dirty="0"/>
              <a:t>Imaging communication is like sharing a cookie…</a:t>
            </a:r>
          </a:p>
        </p:txBody>
      </p:sp>
    </p:spTree>
    <p:extLst>
      <p:ext uri="{BB962C8B-B14F-4D97-AF65-F5344CB8AC3E}">
        <p14:creationId xmlns:p14="http://schemas.microsoft.com/office/powerpoint/2010/main" val="3945456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C1B0E1-3223-4844-919F-955B9FBB6D6C}"/>
              </a:ext>
            </a:extLst>
          </p:cNvPr>
          <p:cNvSpPr>
            <a:spLocks noGrp="1"/>
          </p:cNvSpPr>
          <p:nvPr>
            <p:ph type="body" sz="quarter" idx="11"/>
          </p:nvPr>
        </p:nvSpPr>
        <p:spPr/>
        <p:txBody>
          <a:bodyPr>
            <a:normAutofit lnSpcReduction="10000"/>
          </a:bodyPr>
          <a:lstStyle/>
          <a:p>
            <a:r>
              <a:rPr lang="en-US" dirty="0"/>
              <a:t>You</a:t>
            </a:r>
          </a:p>
        </p:txBody>
      </p:sp>
      <p:sp>
        <p:nvSpPr>
          <p:cNvPr id="3" name="Text Placeholder 2">
            <a:extLst>
              <a:ext uri="{FF2B5EF4-FFF2-40B4-BE49-F238E27FC236}">
                <a16:creationId xmlns:a16="http://schemas.microsoft.com/office/drawing/2014/main" id="{02F5E300-9CE1-0D41-9ED2-08014B64B97E}"/>
              </a:ext>
            </a:extLst>
          </p:cNvPr>
          <p:cNvSpPr>
            <a:spLocks noGrp="1"/>
          </p:cNvSpPr>
          <p:nvPr>
            <p:ph type="body" sz="quarter" idx="12"/>
          </p:nvPr>
        </p:nvSpPr>
        <p:spPr/>
        <p:txBody>
          <a:bodyPr>
            <a:normAutofit fontScale="92500" lnSpcReduction="20000"/>
          </a:bodyPr>
          <a:lstStyle/>
          <a:p>
            <a:endParaRPr lang="en-US"/>
          </a:p>
        </p:txBody>
      </p:sp>
      <p:sp>
        <p:nvSpPr>
          <p:cNvPr id="6" name="Content Placeholder 3">
            <a:extLst>
              <a:ext uri="{FF2B5EF4-FFF2-40B4-BE49-F238E27FC236}">
                <a16:creationId xmlns:a16="http://schemas.microsoft.com/office/drawing/2014/main" id="{3AD19EE0-A8CC-7B43-BD81-1586C51D1AF4}"/>
              </a:ext>
            </a:extLst>
          </p:cNvPr>
          <p:cNvSpPr txBox="1">
            <a:spLocks/>
          </p:cNvSpPr>
          <p:nvPr/>
        </p:nvSpPr>
        <p:spPr>
          <a:xfrm>
            <a:off x="2126020" y="3664806"/>
            <a:ext cx="21025723" cy="870267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2C2E35"/>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rgbClr val="2C2E35"/>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2C2E35"/>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rgbClr val="7F7F89"/>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rgbClr val="7F7F89"/>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4266"/>
              </a:spcBef>
              <a:buAutoNum type="arabicPeriod"/>
            </a:pPr>
            <a:r>
              <a:rPr lang="en-US" dirty="0"/>
              <a:t>Your knowledge of product, company, customer</a:t>
            </a:r>
          </a:p>
          <a:p>
            <a:pPr>
              <a:buAutoNum type="arabicPeriod"/>
            </a:pPr>
            <a:r>
              <a:rPr lang="en-US" dirty="0"/>
              <a:t>Your role/responsibilities</a:t>
            </a:r>
          </a:p>
          <a:p>
            <a:pPr>
              <a:buAutoNum type="arabicPeriod"/>
            </a:pPr>
            <a:r>
              <a:rPr lang="en-US" dirty="0"/>
              <a:t>Your goal in the communication</a:t>
            </a:r>
          </a:p>
          <a:p>
            <a:pPr>
              <a:buAutoNum type="arabicPeriod"/>
            </a:pPr>
            <a:r>
              <a:rPr lang="en-US" dirty="0"/>
              <a:t>Your communication style</a:t>
            </a:r>
          </a:p>
          <a:p>
            <a:pPr>
              <a:buAutoNum type="arabicPeriod"/>
            </a:pPr>
            <a:r>
              <a:rPr lang="en-US" dirty="0"/>
              <a:t>Cognitive biases</a:t>
            </a:r>
          </a:p>
          <a:p>
            <a:pPr>
              <a:buAutoNum type="arabicPeriod"/>
            </a:pPr>
            <a:r>
              <a:rPr lang="en-US" dirty="0"/>
              <a:t>Skill and training</a:t>
            </a:r>
          </a:p>
        </p:txBody>
      </p:sp>
    </p:spTree>
    <p:extLst>
      <p:ext uri="{BB962C8B-B14F-4D97-AF65-F5344CB8AC3E}">
        <p14:creationId xmlns:p14="http://schemas.microsoft.com/office/powerpoint/2010/main" val="4139613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4D0708A-630D-6E4E-979D-921553F9D7F3}"/>
              </a:ext>
            </a:extLst>
          </p:cNvPr>
          <p:cNvSpPr>
            <a:spLocks noGrp="1"/>
          </p:cNvSpPr>
          <p:nvPr>
            <p:ph type="body" sz="quarter" idx="11"/>
          </p:nvPr>
        </p:nvSpPr>
        <p:spPr/>
        <p:txBody>
          <a:bodyPr/>
          <a:lstStyle/>
          <a:p>
            <a:r>
              <a:rPr lang="en-US" dirty="0"/>
              <a:t>Your Roles</a:t>
            </a:r>
          </a:p>
        </p:txBody>
      </p:sp>
      <p:sp>
        <p:nvSpPr>
          <p:cNvPr id="4" name="Content Placeholder 3">
            <a:extLst>
              <a:ext uri="{FF2B5EF4-FFF2-40B4-BE49-F238E27FC236}">
                <a16:creationId xmlns:a16="http://schemas.microsoft.com/office/drawing/2014/main" id="{6EF863EB-3F8A-A147-9448-EEC20C29208A}"/>
              </a:ext>
            </a:extLst>
          </p:cNvPr>
          <p:cNvSpPr>
            <a:spLocks noGrp="1"/>
          </p:cNvSpPr>
          <p:nvPr>
            <p:ph idx="1"/>
          </p:nvPr>
        </p:nvSpPr>
        <p:spPr/>
        <p:txBody>
          <a:bodyPr/>
          <a:lstStyle/>
          <a:p>
            <a:pPr marL="0" indent="0">
              <a:buNone/>
            </a:pPr>
            <a:r>
              <a:rPr lang="en-US" dirty="0"/>
              <a:t>Two of the common communication roles you adopt to do your job:</a:t>
            </a:r>
          </a:p>
          <a:p>
            <a:pPr>
              <a:spcBef>
                <a:spcPts val="4266"/>
              </a:spcBef>
              <a:buAutoNum type="arabicPeriod"/>
            </a:pPr>
            <a:r>
              <a:rPr lang="en-US" dirty="0"/>
              <a:t>Primary Communicator--you have and understand the information</a:t>
            </a:r>
          </a:p>
          <a:p>
            <a:pPr>
              <a:buAutoNum type="arabicPeriod"/>
            </a:pPr>
            <a:r>
              <a:rPr lang="en-US" dirty="0"/>
              <a:t>Facilitator--You help others, SMEs, exchange information</a:t>
            </a:r>
          </a:p>
          <a:p>
            <a:pPr marL="0" indent="0">
              <a:spcBef>
                <a:spcPts val="4266"/>
              </a:spcBef>
              <a:buNone/>
            </a:pPr>
            <a:endParaRPr lang="en-US" dirty="0"/>
          </a:p>
          <a:p>
            <a:pPr marL="0" indent="0">
              <a:spcBef>
                <a:spcPts val="4266"/>
              </a:spcBef>
              <a:buNone/>
            </a:pPr>
            <a:r>
              <a:rPr lang="en-US" dirty="0"/>
              <a:t>Depending on your role, you’ll handle the communication differently; for example, if you are facilitating, you schedule, coordinate, and play the role of the customer in preparing your messages</a:t>
            </a:r>
          </a:p>
          <a:p>
            <a:endParaRPr lang="en-US" dirty="0"/>
          </a:p>
        </p:txBody>
      </p:sp>
    </p:spTree>
    <p:extLst>
      <p:ext uri="{BB962C8B-B14F-4D97-AF65-F5344CB8AC3E}">
        <p14:creationId xmlns:p14="http://schemas.microsoft.com/office/powerpoint/2010/main" val="1255291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6E1B43B-07B1-134F-8398-021C6EB2A19D}"/>
              </a:ext>
            </a:extLst>
          </p:cNvPr>
          <p:cNvSpPr>
            <a:spLocks noGrp="1"/>
          </p:cNvSpPr>
          <p:nvPr>
            <p:ph type="body" sz="quarter" idx="11"/>
          </p:nvPr>
        </p:nvSpPr>
        <p:spPr/>
        <p:txBody>
          <a:bodyPr/>
          <a:lstStyle/>
          <a:p>
            <a:r>
              <a:rPr lang="en-US" dirty="0"/>
              <a:t>Communication Styles</a:t>
            </a:r>
          </a:p>
        </p:txBody>
      </p:sp>
      <p:sp>
        <p:nvSpPr>
          <p:cNvPr id="4" name="Content Placeholder 3">
            <a:extLst>
              <a:ext uri="{FF2B5EF4-FFF2-40B4-BE49-F238E27FC236}">
                <a16:creationId xmlns:a16="http://schemas.microsoft.com/office/drawing/2014/main" id="{089CC47E-FF18-CE4D-A60A-8B3C8EB144FC}"/>
              </a:ext>
            </a:extLst>
          </p:cNvPr>
          <p:cNvSpPr>
            <a:spLocks noGrp="1"/>
          </p:cNvSpPr>
          <p:nvPr>
            <p:ph idx="1"/>
          </p:nvPr>
        </p:nvSpPr>
        <p:spPr/>
        <p:txBody>
          <a:bodyPr/>
          <a:lstStyle/>
          <a:p>
            <a:pPr marL="0" indent="0">
              <a:buNone/>
            </a:pPr>
            <a:r>
              <a:rPr lang="en-US" dirty="0"/>
              <a:t>Important to understand your own</a:t>
            </a:r>
          </a:p>
          <a:p>
            <a:pPr marL="0" indent="0">
              <a:spcBef>
                <a:spcPts val="4266"/>
              </a:spcBef>
              <a:buNone/>
            </a:pPr>
            <a:r>
              <a:rPr lang="en-US" dirty="0"/>
              <a:t>Required to understand your customer’s .</a:t>
            </a:r>
          </a:p>
          <a:p>
            <a:pPr>
              <a:spcBef>
                <a:spcPts val="4266"/>
              </a:spcBef>
              <a:buAutoNum type="arabicPeriod"/>
            </a:pPr>
            <a:r>
              <a:rPr lang="en-US" dirty="0"/>
              <a:t>Some people like to receive and read information in advance</a:t>
            </a:r>
          </a:p>
          <a:p>
            <a:pPr>
              <a:buAutoNum type="arabicPeriod"/>
            </a:pPr>
            <a:r>
              <a:rPr lang="en-US" dirty="0"/>
              <a:t>Some people prefer to receive a verbal summary</a:t>
            </a:r>
          </a:p>
          <a:p>
            <a:pPr>
              <a:buAutoNum type="arabicPeriod"/>
            </a:pPr>
            <a:endParaRPr lang="en-US" dirty="0"/>
          </a:p>
          <a:p>
            <a:pPr marL="0" indent="0">
              <a:spcBef>
                <a:spcPts val="4266"/>
              </a:spcBef>
              <a:spcAft>
                <a:spcPts val="4266"/>
              </a:spcAft>
              <a:buNone/>
            </a:pPr>
            <a:r>
              <a:rPr lang="en-US" dirty="0"/>
              <a:t>Adapt your message and style accordingly</a:t>
            </a:r>
          </a:p>
          <a:p>
            <a:endParaRPr lang="en-US" dirty="0"/>
          </a:p>
        </p:txBody>
      </p:sp>
    </p:spTree>
    <p:extLst>
      <p:ext uri="{BB962C8B-B14F-4D97-AF65-F5344CB8AC3E}">
        <p14:creationId xmlns:p14="http://schemas.microsoft.com/office/powerpoint/2010/main" val="2014516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D8E802-0730-2A4E-81A3-AA28BC8E9A74}"/>
              </a:ext>
            </a:extLst>
          </p:cNvPr>
          <p:cNvSpPr>
            <a:spLocks noGrp="1"/>
          </p:cNvSpPr>
          <p:nvPr>
            <p:ph type="body" sz="quarter" idx="11"/>
          </p:nvPr>
        </p:nvSpPr>
        <p:spPr/>
        <p:txBody>
          <a:bodyPr/>
          <a:lstStyle/>
          <a:p>
            <a:r>
              <a:rPr lang="en-US" dirty="0"/>
              <a:t>Cognitive Biases</a:t>
            </a:r>
          </a:p>
        </p:txBody>
      </p:sp>
      <p:sp>
        <p:nvSpPr>
          <p:cNvPr id="4" name="Content Placeholder 3">
            <a:extLst>
              <a:ext uri="{FF2B5EF4-FFF2-40B4-BE49-F238E27FC236}">
                <a16:creationId xmlns:a16="http://schemas.microsoft.com/office/drawing/2014/main" id="{DC0D96C5-C30D-1348-B606-1F34FFE84B25}"/>
              </a:ext>
            </a:extLst>
          </p:cNvPr>
          <p:cNvSpPr>
            <a:spLocks noGrp="1"/>
          </p:cNvSpPr>
          <p:nvPr>
            <p:ph idx="1"/>
          </p:nvPr>
        </p:nvSpPr>
        <p:spPr/>
        <p:txBody>
          <a:bodyPr>
            <a:normAutofit fontScale="92500" lnSpcReduction="20000"/>
          </a:bodyPr>
          <a:lstStyle/>
          <a:p>
            <a:pPr marL="0" indent="0">
              <a:buNone/>
            </a:pPr>
            <a:r>
              <a:rPr lang="en-US" dirty="0"/>
              <a:t>Important to understand your own cognitive biases and how they can complicate communication</a:t>
            </a:r>
          </a:p>
          <a:p>
            <a:pPr marL="0" indent="0">
              <a:spcBef>
                <a:spcPts val="4266"/>
              </a:spcBef>
              <a:buNone/>
            </a:pPr>
            <a:r>
              <a:rPr lang="en-US" dirty="0"/>
              <a:t>Required to understand your customer’s  customer’s.</a:t>
            </a:r>
          </a:p>
          <a:p>
            <a:pPr>
              <a:spcBef>
                <a:spcPts val="4266"/>
              </a:spcBef>
              <a:buAutoNum type="arabicPeriod"/>
            </a:pPr>
            <a:r>
              <a:rPr lang="en-US" dirty="0"/>
              <a:t>Confirmation Bias</a:t>
            </a:r>
          </a:p>
          <a:p>
            <a:pPr>
              <a:spcBef>
                <a:spcPts val="4266"/>
              </a:spcBef>
              <a:buAutoNum type="arabicPeriod"/>
            </a:pPr>
            <a:r>
              <a:rPr lang="en-US" dirty="0"/>
              <a:t>Halo Affect</a:t>
            </a:r>
          </a:p>
          <a:p>
            <a:pPr>
              <a:spcBef>
                <a:spcPts val="4266"/>
              </a:spcBef>
              <a:buAutoNum type="arabicPeriod"/>
            </a:pPr>
            <a:r>
              <a:rPr lang="en-US" dirty="0">
                <a:latin typeface="Calibri Light"/>
              </a:rPr>
              <a:t>False Consensus Effect</a:t>
            </a:r>
            <a:endParaRPr lang="en-US" dirty="0"/>
          </a:p>
          <a:p>
            <a:pPr>
              <a:spcBef>
                <a:spcPts val="4266"/>
              </a:spcBef>
              <a:buAutoNum type="arabicPeriod"/>
            </a:pPr>
            <a:endParaRPr lang="en-US" dirty="0"/>
          </a:p>
          <a:p>
            <a:pPr>
              <a:buAutoNum type="arabicPeriod"/>
            </a:pPr>
            <a:endParaRPr lang="en-US" dirty="0"/>
          </a:p>
          <a:p>
            <a:pPr>
              <a:buAutoNum type="arabicPeriod"/>
            </a:pPr>
            <a:endParaRPr lang="en-US" dirty="0"/>
          </a:p>
          <a:p>
            <a:pPr>
              <a:buAutoNum type="arabicPeriod"/>
            </a:pPr>
            <a:endParaRPr lang="en-US" dirty="0"/>
          </a:p>
          <a:p>
            <a:pPr>
              <a:buAutoNum type="arabicPeriod"/>
            </a:pPr>
            <a:endParaRPr lang="en-US" dirty="0"/>
          </a:p>
          <a:p>
            <a:pPr marL="0" indent="0">
              <a:spcBef>
                <a:spcPts val="4266"/>
              </a:spcBef>
              <a:spcAft>
                <a:spcPts val="4266"/>
              </a:spcAft>
              <a:buNone/>
            </a:pPr>
            <a:r>
              <a:rPr lang="en-US" dirty="0"/>
              <a:t>Via Best Practices, we’ll look at ways to </a:t>
            </a:r>
            <a:r>
              <a:rPr lang="en-US" dirty="0" err="1"/>
              <a:t>minize</a:t>
            </a:r>
            <a:r>
              <a:rPr lang="en-US" dirty="0"/>
              <a:t> these but it’s important to remembers we like to assume others think like we do, agree with us (way more than they actually do).</a:t>
            </a:r>
          </a:p>
          <a:p>
            <a:endParaRPr lang="en-US" dirty="0"/>
          </a:p>
        </p:txBody>
      </p:sp>
    </p:spTree>
    <p:extLst>
      <p:ext uri="{BB962C8B-B14F-4D97-AF65-F5344CB8AC3E}">
        <p14:creationId xmlns:p14="http://schemas.microsoft.com/office/powerpoint/2010/main" val="2337516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3B0DB10-C0E2-2D4C-AF58-4FBDCE918A77}"/>
              </a:ext>
            </a:extLst>
          </p:cNvPr>
          <p:cNvSpPr>
            <a:spLocks noGrp="1"/>
          </p:cNvSpPr>
          <p:nvPr>
            <p:ph type="body" sz="quarter" idx="11"/>
          </p:nvPr>
        </p:nvSpPr>
        <p:spPr/>
        <p:txBody>
          <a:bodyPr/>
          <a:lstStyle/>
          <a:p>
            <a:r>
              <a:rPr lang="en-US" dirty="0"/>
              <a:t>Your Training/Skills</a:t>
            </a:r>
          </a:p>
        </p:txBody>
      </p:sp>
      <p:sp>
        <p:nvSpPr>
          <p:cNvPr id="4" name="Content Placeholder 3">
            <a:extLst>
              <a:ext uri="{FF2B5EF4-FFF2-40B4-BE49-F238E27FC236}">
                <a16:creationId xmlns:a16="http://schemas.microsoft.com/office/drawing/2014/main" id="{E1C1E1A2-CCD4-5A46-B916-17D76A55438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632301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BB0C81D-80E1-9F45-850B-D36A5BF9975D}"/>
              </a:ext>
            </a:extLst>
          </p:cNvPr>
          <p:cNvSpPr>
            <a:spLocks noGrp="1"/>
          </p:cNvSpPr>
          <p:nvPr>
            <p:ph type="body" sz="quarter" idx="11"/>
          </p:nvPr>
        </p:nvSpPr>
        <p:spPr/>
        <p:txBody>
          <a:bodyPr/>
          <a:lstStyle/>
          <a:p>
            <a:r>
              <a:rPr lang="en-US" dirty="0"/>
              <a:t>Message</a:t>
            </a:r>
          </a:p>
        </p:txBody>
      </p:sp>
      <p:sp>
        <p:nvSpPr>
          <p:cNvPr id="4" name="Content Placeholder 3">
            <a:extLst>
              <a:ext uri="{FF2B5EF4-FFF2-40B4-BE49-F238E27FC236}">
                <a16:creationId xmlns:a16="http://schemas.microsoft.com/office/drawing/2014/main" id="{02A1B32D-CFF2-6341-A8ED-6AB1A218E649}"/>
              </a:ext>
            </a:extLst>
          </p:cNvPr>
          <p:cNvSpPr>
            <a:spLocks noGrp="1"/>
          </p:cNvSpPr>
          <p:nvPr>
            <p:ph idx="1"/>
          </p:nvPr>
        </p:nvSpPr>
        <p:spPr/>
        <p:txBody>
          <a:bodyPr/>
          <a:lstStyle/>
          <a:p>
            <a:pPr>
              <a:spcBef>
                <a:spcPts val="4266"/>
              </a:spcBef>
              <a:buAutoNum type="arabicPeriod"/>
            </a:pPr>
            <a:r>
              <a:rPr lang="en-US" dirty="0"/>
              <a:t>Information type: objective (fact/reference), subjective (opinion, recommended guidance)</a:t>
            </a:r>
          </a:p>
          <a:p>
            <a:pPr>
              <a:buAutoNum type="arabicPeriod"/>
            </a:pPr>
            <a:r>
              <a:rPr lang="en-US" dirty="0"/>
              <a:t>Complexity: Simple or detailed</a:t>
            </a:r>
          </a:p>
          <a:p>
            <a:pPr>
              <a:buAutoNum type="arabicPeriod"/>
            </a:pPr>
            <a:r>
              <a:rPr lang="en-US" dirty="0"/>
              <a:t>Requirements to understand: layman, SME?</a:t>
            </a:r>
          </a:p>
          <a:p>
            <a:pPr>
              <a:buAutoNum type="arabicPeriod"/>
            </a:pPr>
            <a:r>
              <a:rPr lang="en-US" dirty="0"/>
              <a:t>Medium (in-person speaking, text, email)</a:t>
            </a:r>
          </a:p>
          <a:p>
            <a:pPr>
              <a:buAutoNum type="arabicPeriod"/>
            </a:pPr>
            <a:r>
              <a:rPr lang="en-US" dirty="0"/>
              <a:t>Packaging/how it’s communicated: text, audio, visual, physical/virtual models</a:t>
            </a:r>
          </a:p>
          <a:p>
            <a:pPr>
              <a:buAutoNum type="arabicPeriod"/>
            </a:pPr>
            <a:r>
              <a:rPr lang="en-US" dirty="0"/>
              <a:t>Quality: How correct and effective is it?</a:t>
            </a:r>
          </a:p>
          <a:p>
            <a:endParaRPr lang="en-US" dirty="0"/>
          </a:p>
        </p:txBody>
      </p:sp>
    </p:spTree>
    <p:extLst>
      <p:ext uri="{BB962C8B-B14F-4D97-AF65-F5344CB8AC3E}">
        <p14:creationId xmlns:p14="http://schemas.microsoft.com/office/powerpoint/2010/main" val="3033571112"/>
      </p:ext>
    </p:extLst>
  </p:cSld>
  <p:clrMapOvr>
    <a:masterClrMapping/>
  </p:clrMapOvr>
</p:sld>
</file>

<file path=ppt/theme/theme1.xml><?xml version="1.0" encoding="utf-8"?>
<a:theme xmlns:a="http://schemas.openxmlformats.org/drawingml/2006/main" name="CustomerKaizen">
  <a:themeElements>
    <a:clrScheme name="Custom 1">
      <a:dk1>
        <a:srgbClr val="6D7783"/>
      </a:dk1>
      <a:lt1>
        <a:srgbClr val="FFFFFF"/>
      </a:lt1>
      <a:dk2>
        <a:srgbClr val="2C2E35"/>
      </a:dk2>
      <a:lt2>
        <a:srgbClr val="FFFFFF"/>
      </a:lt2>
      <a:accent1>
        <a:srgbClr val="4F8CF7"/>
      </a:accent1>
      <a:accent2>
        <a:srgbClr val="008F51"/>
      </a:accent2>
      <a:accent3>
        <a:srgbClr val="0096FF"/>
      </a:accent3>
      <a:accent4>
        <a:srgbClr val="5FD2AC"/>
      </a:accent4>
      <a:accent5>
        <a:srgbClr val="4F8BF7"/>
      </a:accent5>
      <a:accent6>
        <a:srgbClr val="1A1A1A"/>
      </a:accent6>
      <a:hlink>
        <a:srgbClr val="F33B48"/>
      </a:hlink>
      <a:folHlink>
        <a:srgbClr val="FFC0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37310</TotalTime>
  <Words>863</Words>
  <Application>Microsoft Macintosh PowerPoint</Application>
  <PresentationFormat>Custom</PresentationFormat>
  <Paragraphs>130</Paragraphs>
  <Slides>11</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vt:i4>
      </vt:variant>
    </vt:vector>
  </HeadingPairs>
  <TitlesOfParts>
    <vt:vector size="22" baseType="lpstr">
      <vt:lpstr>Arial</vt:lpstr>
      <vt:lpstr>Calibri</vt:lpstr>
      <vt:lpstr>Calibri Light</vt:lpstr>
      <vt:lpstr>Lato</vt:lpstr>
      <vt:lpstr>Lato Black</vt:lpstr>
      <vt:lpstr>Lato Light</vt:lpstr>
      <vt:lpstr>Lato Medium</vt:lpstr>
      <vt:lpstr>Montserrat</vt:lpstr>
      <vt:lpstr>Montserrat Light</vt:lpstr>
      <vt:lpstr>Source Sans Pro</vt:lpstr>
      <vt:lpstr>CustomerKaizen</vt:lpstr>
      <vt:lpstr>Let’s get back to Basics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Slideforest</dc:title>
  <dc:subject/>
  <dc:creator>Slideforest</dc:creator>
  <cp:keywords/>
  <dc:description/>
  <cp:lastModifiedBy>Paul Reeves</cp:lastModifiedBy>
  <cp:revision>3394</cp:revision>
  <cp:lastPrinted>2018-11-29T07:41:09Z</cp:lastPrinted>
  <dcterms:created xsi:type="dcterms:W3CDTF">2014-11-12T21:47:38Z</dcterms:created>
  <dcterms:modified xsi:type="dcterms:W3CDTF">2018-12-03T18:57:25Z</dcterms:modified>
  <cp:category/>
</cp:coreProperties>
</file>