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719"/>
  </p:normalViewPr>
  <p:slideViewPr>
    <p:cSldViewPr snapToGrid="0" snapToObjects="1">
      <p:cViewPr varScale="1">
        <p:scale>
          <a:sx n="101" d="100"/>
          <a:sy n="101" d="100"/>
        </p:scale>
        <p:origin x="4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06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93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0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1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128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06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241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033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6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97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38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2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4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15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356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697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09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5689179-3B4A-B34F-AE6A-8D5203EF25B2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A47DA63-78A2-EF47-8977-4A0EA4291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>
            <a:extLst>
              <a:ext uri="{FF2B5EF4-FFF2-40B4-BE49-F238E27FC236}">
                <a16:creationId xmlns:a16="http://schemas.microsoft.com/office/drawing/2014/main" id="{CC3DF159-A62C-40A0-86EB-55F5FCDB07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110326-9455-F64E-A01F-7A1F3F6C61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975" y="4517136"/>
            <a:ext cx="10893095" cy="1174947"/>
          </a:xfrm>
        </p:spPr>
        <p:txBody>
          <a:bodyPr>
            <a:normAutofit/>
          </a:bodyPr>
          <a:lstStyle/>
          <a:p>
            <a:r>
              <a:rPr lang="en-US" sz="6000">
                <a:solidFill>
                  <a:srgbClr val="EBEBEB"/>
                </a:solidFill>
              </a:rPr>
              <a:t>Medical Spa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B083A9-601A-D346-9B70-E9045D9CD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976" y="5692877"/>
            <a:ext cx="10893095" cy="535304"/>
          </a:xfrm>
        </p:spPr>
        <p:txBody>
          <a:bodyPr>
            <a:normAutofit/>
          </a:bodyPr>
          <a:lstStyle/>
          <a:p>
            <a:r>
              <a:rPr lang="en-US" dirty="0"/>
              <a:t>Digital Advertising and Marketing</a:t>
            </a:r>
          </a:p>
        </p:txBody>
      </p:sp>
      <p:pic>
        <p:nvPicPr>
          <p:cNvPr id="5" name="Picture 4" descr="A person wearing a white shirt&#13;&#10;&#13;&#10;Description automatically generated">
            <a:extLst>
              <a:ext uri="{FF2B5EF4-FFF2-40B4-BE49-F238E27FC236}">
                <a16:creationId xmlns:a16="http://schemas.microsoft.com/office/drawing/2014/main" id="{FC95A1A9-6814-9D4A-9873-E4EF6A47F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46" y="1336904"/>
            <a:ext cx="9369041" cy="2295415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C5DDC647-9031-4B8C-B212-04560303C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29878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Macintosh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Century Gothic</vt:lpstr>
      <vt:lpstr>Wingdings 3</vt:lpstr>
      <vt:lpstr>Ion Boardroom</vt:lpstr>
      <vt:lpstr>Medical Spa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Spa</dc:title>
  <dc:creator>David Belfiore</dc:creator>
  <cp:lastModifiedBy>David Belfiore</cp:lastModifiedBy>
  <cp:revision>1</cp:revision>
  <dcterms:created xsi:type="dcterms:W3CDTF">2018-11-21T02:38:57Z</dcterms:created>
  <dcterms:modified xsi:type="dcterms:W3CDTF">2018-11-21T02:39:34Z</dcterms:modified>
</cp:coreProperties>
</file>