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07200" cy="993933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662" autoAdjust="0"/>
  </p:normalViewPr>
  <p:slideViewPr>
    <p:cSldViewPr>
      <p:cViewPr>
        <p:scale>
          <a:sx n="25" d="100"/>
          <a:sy n="25" d="100"/>
        </p:scale>
        <p:origin x="-2712" y="-105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678" cy="497461"/>
          </a:xfrm>
          <a:prstGeom prst="rect">
            <a:avLst/>
          </a:prstGeom>
        </p:spPr>
        <p:txBody>
          <a:bodyPr vert="horz" lIns="62993" tIns="31497" rIns="62993" bIns="31497" rtlCol="0"/>
          <a:lstStyle>
            <a:lvl1pPr algn="l">
              <a:defRPr sz="800"/>
            </a:lvl1pPr>
          </a:lstStyle>
          <a:p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5348" y="0"/>
            <a:ext cx="2950765" cy="497461"/>
          </a:xfrm>
          <a:prstGeom prst="rect">
            <a:avLst/>
          </a:prstGeom>
        </p:spPr>
        <p:txBody>
          <a:bodyPr vert="horz" lIns="62993" tIns="31497" rIns="62993" bIns="31497" rtlCol="0"/>
          <a:lstStyle>
            <a:lvl1pPr algn="r">
              <a:defRPr sz="800"/>
            </a:lvl1pPr>
          </a:lstStyle>
          <a:p>
            <a:fld id="{B03582CE-B23B-4A7A-973C-F68A7E62B5EC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20750" y="746125"/>
            <a:ext cx="4967288" cy="37258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2993" tIns="31497" rIns="62993" bIns="31497" rtlCol="0" anchor="ctr"/>
          <a:lstStyle/>
          <a:p>
            <a:endParaRPr lang="en-SG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0611" y="4720939"/>
            <a:ext cx="5445978" cy="4472757"/>
          </a:xfrm>
          <a:prstGeom prst="rect">
            <a:avLst/>
          </a:prstGeom>
        </p:spPr>
        <p:txBody>
          <a:bodyPr vert="horz" lIns="62993" tIns="31497" rIns="62993" bIns="31497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40779"/>
            <a:ext cx="2949678" cy="496363"/>
          </a:xfrm>
          <a:prstGeom prst="rect">
            <a:avLst/>
          </a:prstGeom>
        </p:spPr>
        <p:txBody>
          <a:bodyPr vert="horz" lIns="62993" tIns="31497" rIns="62993" bIns="31497" rtlCol="0" anchor="b"/>
          <a:lstStyle>
            <a:lvl1pPr algn="l">
              <a:defRPr sz="800"/>
            </a:lvl1pPr>
          </a:lstStyle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5348" y="9440779"/>
            <a:ext cx="2950765" cy="496363"/>
          </a:xfrm>
          <a:prstGeom prst="rect">
            <a:avLst/>
          </a:prstGeom>
        </p:spPr>
        <p:txBody>
          <a:bodyPr vert="horz" lIns="62993" tIns="31497" rIns="62993" bIns="31497" rtlCol="0" anchor="b"/>
          <a:lstStyle>
            <a:lvl1pPr algn="r">
              <a:defRPr sz="800"/>
            </a:lvl1pPr>
          </a:lstStyle>
          <a:p>
            <a:fld id="{56AAE7F4-BCB5-4208-8CDF-46043F6403A0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0066914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02260865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28188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7250273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40136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6103175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1542216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44756667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3912549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2564389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25690423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SG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SG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150705698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SG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SG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56D69B-1D07-49E4-B260-C4DD09157E2D}" type="datetimeFigureOut">
              <a:rPr lang="en-SG" smtClean="0"/>
              <a:t>29/8/2018</a:t>
            </a:fld>
            <a:endParaRPr lang="en-SG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SG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74033B-5477-4C3B-9A6C-C2C40F7C5557}" type="slidenum">
              <a:rPr lang="en-SG" smtClean="0"/>
              <a:t>‹#›</a:t>
            </a:fld>
            <a:endParaRPr lang="en-SG"/>
          </a:p>
        </p:txBody>
      </p:sp>
    </p:spTree>
    <p:extLst>
      <p:ext uri="{BB962C8B-B14F-4D97-AF65-F5344CB8AC3E}">
        <p14:creationId xmlns:p14="http://schemas.microsoft.com/office/powerpoint/2010/main" val="38476310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04664"/>
            <a:ext cx="4424790" cy="41942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4272797"/>
            <a:ext cx="9144000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SG" sz="13800" dirty="0" smtClean="0">
                <a:solidFill>
                  <a:srgbClr val="000099"/>
                </a:solidFill>
                <a:latin typeface="Cooper Black" pitchFamily="18" charset="0"/>
                <a:ea typeface="楷体" pitchFamily="49" charset="-122"/>
              </a:rPr>
              <a:t>LAW BC</a:t>
            </a:r>
            <a:endParaRPr lang="en-SG" sz="13800" dirty="0">
              <a:solidFill>
                <a:srgbClr val="000099"/>
              </a:solidFill>
              <a:latin typeface="Cooper Black" pitchFamily="18" charset="0"/>
              <a:ea typeface="楷体" pitchFamily="49" charset="-122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73403" y="0"/>
            <a:ext cx="1954381" cy="486915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zh-CN" altLang="en-US" sz="11500" b="1" dirty="0">
                <a:solidFill>
                  <a:srgbClr val="000099"/>
                </a:solidFill>
                <a:latin typeface="楷体" pitchFamily="49" charset="-122"/>
                <a:ea typeface="楷体" pitchFamily="49" charset="-122"/>
              </a:rPr>
              <a:t>劉兄弟</a:t>
            </a:r>
            <a:endParaRPr lang="en-SG" sz="11500" b="1" dirty="0">
              <a:solidFill>
                <a:srgbClr val="000099"/>
              </a:solidFill>
              <a:latin typeface="楷体" pitchFamily="49" charset="-122"/>
              <a:ea typeface="楷体" pitchFamily="49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74414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noFill/>
      </a:spPr>
      <a:bodyPr wrap="none" lIns="91440" tIns="45720" rIns="91440" bIns="45720">
        <a:prstTxWarp prst="textArchUp">
          <a:avLst/>
        </a:prstTxWarp>
        <a:spAutoFit/>
      </a:bodyPr>
      <a:lstStyle>
        <a:defPPr algn="ctr">
          <a:defRPr sz="7200" dirty="0" smtClean="0">
            <a:solidFill>
              <a:srgbClr val="000099"/>
            </a:solidFill>
            <a:latin typeface="Cooper Black" pitchFamily="18" charset="0"/>
          </a:defRPr>
        </a:defPPr>
      </a:lstStyle>
    </a:sp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146</TotalTime>
  <Words>5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>Hewlett-Packard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~hp~</dc:creator>
  <cp:lastModifiedBy>~hp~</cp:lastModifiedBy>
  <cp:revision>18</cp:revision>
  <cp:lastPrinted>2018-08-29T01:55:19Z</cp:lastPrinted>
  <dcterms:created xsi:type="dcterms:W3CDTF">2018-01-02T02:16:02Z</dcterms:created>
  <dcterms:modified xsi:type="dcterms:W3CDTF">2018-08-29T02:01:32Z</dcterms:modified>
</cp:coreProperties>
</file>