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comments/comment1.xml" ContentType="application/vnd.openxmlformats-officedocument.presentationml.comments+xml"/>
  <Override PartName="/ppt/comments/comment2.xml" ContentType="application/vnd.openxmlformats-officedocument.presentationml.comments+xml"/>
  <Override PartName="/ppt/comments/comment3.xml" ContentType="application/vnd.openxmlformats-officedocument.presentationml.comments+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comments/comment4.xml" ContentType="application/vnd.openxmlformats-officedocument.presentationml.comments+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60" r:id="rId1"/>
  </p:sldMasterIdLst>
  <p:notesMasterIdLst>
    <p:notesMasterId r:id="rId41"/>
  </p:notesMasterIdLst>
  <p:sldIdLst>
    <p:sldId id="257" r:id="rId2"/>
    <p:sldId id="258" r:id="rId3"/>
    <p:sldId id="259" r:id="rId4"/>
    <p:sldId id="260" r:id="rId5"/>
    <p:sldId id="261" r:id="rId6"/>
    <p:sldId id="262" r:id="rId7"/>
    <p:sldId id="263" r:id="rId8"/>
    <p:sldId id="269" r:id="rId9"/>
    <p:sldId id="264" r:id="rId10"/>
    <p:sldId id="265" r:id="rId11"/>
    <p:sldId id="266" r:id="rId12"/>
    <p:sldId id="293" r:id="rId13"/>
    <p:sldId id="297" r:id="rId14"/>
    <p:sldId id="329" r:id="rId15"/>
    <p:sldId id="354" r:id="rId16"/>
    <p:sldId id="335" r:id="rId17"/>
    <p:sldId id="267" r:id="rId18"/>
    <p:sldId id="268" r:id="rId19"/>
    <p:sldId id="290" r:id="rId20"/>
    <p:sldId id="294" r:id="rId21"/>
    <p:sldId id="292" r:id="rId22"/>
    <p:sldId id="291" r:id="rId23"/>
    <p:sldId id="270" r:id="rId24"/>
    <p:sldId id="271" r:id="rId25"/>
    <p:sldId id="284" r:id="rId26"/>
    <p:sldId id="295" r:id="rId27"/>
    <p:sldId id="285" r:id="rId28"/>
    <p:sldId id="275" r:id="rId29"/>
    <p:sldId id="276" r:id="rId30"/>
    <p:sldId id="277" r:id="rId31"/>
    <p:sldId id="278" r:id="rId32"/>
    <p:sldId id="279" r:id="rId33"/>
    <p:sldId id="281" r:id="rId34"/>
    <p:sldId id="288" r:id="rId35"/>
    <p:sldId id="289" r:id="rId36"/>
    <p:sldId id="280" r:id="rId37"/>
    <p:sldId id="286" r:id="rId38"/>
    <p:sldId id="287" r:id="rId39"/>
    <p:sldId id="282" r:id="rId4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Niamh Corduff" initials="NC" lastIdx="5"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AEC3AF"/>
    <a:srgbClr val="EAE500"/>
    <a:srgbClr val="CFD3D3"/>
    <a:srgbClr val="E6E8E7"/>
    <a:srgbClr val="C8C0B1"/>
    <a:srgbClr val="6EB8C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6625" autoAdjust="0"/>
    <p:restoredTop sz="50085"/>
  </p:normalViewPr>
  <p:slideViewPr>
    <p:cSldViewPr snapToGrid="0">
      <p:cViewPr varScale="1">
        <p:scale>
          <a:sx n="115" d="100"/>
          <a:sy n="115" d="100"/>
        </p:scale>
        <p:origin x="921" y="63"/>
      </p:cViewPr>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commentAuthors" Target="commentAuthor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presProps" Target="presProps.xml"/></Relationships>
</file>

<file path=ppt/comments/comment1.xml><?xml version="1.0" encoding="utf-8"?>
<p:cmLst xmlns:a="http://schemas.openxmlformats.org/drawingml/2006/main" xmlns:r="http://schemas.openxmlformats.org/officeDocument/2006/relationships" xmlns:p="http://schemas.openxmlformats.org/presentationml/2006/main">
  <p:cm authorId="1" dt="2018-01-12T15:54:02.601" idx="2">
    <p:pos x="10" y="10"/>
    <p:text>transition in 3 of Meg Ryan and then the other two</p:text>
    <p:extLst>
      <p:ext uri="{C676402C-5697-4E1C-873F-D02D1690AC5C}">
        <p15:threadingInfo xmlns:p15="http://schemas.microsoft.com/office/powerpoint/2012/main" timeZoneBias="-660"/>
      </p:ext>
    </p:extLst>
  </p:cm>
</p:cmLst>
</file>

<file path=ppt/comments/comment2.xml><?xml version="1.0" encoding="utf-8"?>
<p:cmLst xmlns:a="http://schemas.openxmlformats.org/drawingml/2006/main" xmlns:r="http://schemas.openxmlformats.org/officeDocument/2006/relationships" xmlns:p="http://schemas.openxmlformats.org/presentationml/2006/main">
  <p:cm authorId="1" dt="2018-01-12T15:57:14.094" idx="4">
    <p:pos x="10" y="10"/>
    <p:text>wine aalogy</p:text>
    <p:extLst>
      <p:ext uri="{C676402C-5697-4E1C-873F-D02D1690AC5C}">
        <p15:threadingInfo xmlns:p15="http://schemas.microsoft.com/office/powerpoint/2012/main" timeZoneBias="-660"/>
      </p:ext>
    </p:extLst>
  </p:cm>
</p:cmLst>
</file>

<file path=ppt/comments/comment3.xml><?xml version="1.0" encoding="utf-8"?>
<p:cmLst xmlns:a="http://schemas.openxmlformats.org/drawingml/2006/main" xmlns:r="http://schemas.openxmlformats.org/officeDocument/2006/relationships" xmlns:p="http://schemas.openxmlformats.org/presentationml/2006/main">
  <p:cm authorId="1" dt="2018-01-13T10:28:19.867" idx="5">
    <p:pos x="10" y="10"/>
    <p:text>can you get this picture of Helen Mirren in higher res?  I copied it from Google images but it saved as really low res.  I dont know why</p:text>
    <p:extLst>
      <p:ext uri="{C676402C-5697-4E1C-873F-D02D1690AC5C}">
        <p15:threadingInfo xmlns:p15="http://schemas.microsoft.com/office/powerpoint/2012/main" timeZoneBias="-660"/>
      </p:ext>
    </p:extLst>
  </p:cm>
</p:cmLst>
</file>

<file path=ppt/comments/comment4.xml><?xml version="1.0" encoding="utf-8"?>
<p:cmLst xmlns:a="http://schemas.openxmlformats.org/drawingml/2006/main" xmlns:r="http://schemas.openxmlformats.org/officeDocument/2006/relationships" xmlns:p="http://schemas.openxmlformats.org/presentationml/2006/main">
  <p:cm authorId="1" dt="2018-01-12T15:56:49.604" idx="3">
    <p:pos x="10" y="10"/>
    <p:text>wine analogy</p:text>
    <p:extLst>
      <p:ext uri="{C676402C-5697-4E1C-873F-D02D1690AC5C}">
        <p15:threadingInfo xmlns:p15="http://schemas.microsoft.com/office/powerpoint/2012/main" timeZoneBias="-660"/>
      </p:ext>
    </p:extLst>
  </p:cm>
</p:cmLst>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8C46B55-3E9E-4177-8260-0AF6E8790928}" type="datetimeFigureOut">
              <a:rPr lang="en-AU" smtClean="0"/>
              <a:t>14/10/2018</a:t>
            </a:fld>
            <a:endParaRPr lang="en-AU"/>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AU"/>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AU"/>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A8F6E43-5D55-4643-A8A9-C9EDDEBCA8E7}" type="slidenum">
              <a:rPr lang="en-AU" smtClean="0"/>
              <a:t>‹#›</a:t>
            </a:fld>
            <a:endParaRPr lang="en-AU"/>
          </a:p>
        </p:txBody>
      </p:sp>
    </p:spTree>
    <p:extLst>
      <p:ext uri="{BB962C8B-B14F-4D97-AF65-F5344CB8AC3E}">
        <p14:creationId xmlns:p14="http://schemas.microsoft.com/office/powerpoint/2010/main" val="383069515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AA8F6E43-5D55-4643-A8A9-C9EDDEBCA8E7}" type="slidenum">
              <a:rPr lang="en-AU" smtClean="0"/>
              <a:t>2</a:t>
            </a:fld>
            <a:endParaRPr lang="en-AU"/>
          </a:p>
        </p:txBody>
      </p:sp>
    </p:spTree>
    <p:extLst>
      <p:ext uri="{BB962C8B-B14F-4D97-AF65-F5344CB8AC3E}">
        <p14:creationId xmlns:p14="http://schemas.microsoft.com/office/powerpoint/2010/main" val="30556404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lang="en-US" i="1" dirty="0"/>
              <a:t>For</a:t>
            </a:r>
            <a:r>
              <a:rPr lang="en-US" i="1" baseline="0" dirty="0"/>
              <a:t> further information please refer to Section 3, pages 4 and 5 of the online course. </a:t>
            </a:r>
            <a:endParaRPr lang="en-US" i="1" dirty="0"/>
          </a:p>
          <a:p>
            <a:endParaRPr lang="en-GB" dirty="0"/>
          </a:p>
        </p:txBody>
      </p:sp>
      <p:sp>
        <p:nvSpPr>
          <p:cNvPr id="4" name="Slide Number Placeholder 3"/>
          <p:cNvSpPr>
            <a:spLocks noGrp="1"/>
          </p:cNvSpPr>
          <p:nvPr>
            <p:ph type="sldNum" sz="quarter" idx="10"/>
          </p:nvPr>
        </p:nvSpPr>
        <p:spPr/>
        <p:txBody>
          <a:bodyPr/>
          <a:lstStyle/>
          <a:p>
            <a:fld id="{6A5DB9E4-5239-434E-9C43-814E6882736B}" type="slidenum">
              <a:rPr lang="de-DE" smtClean="0"/>
              <a:t>13</a:t>
            </a:fld>
            <a:endParaRPr lang="de-DE"/>
          </a:p>
        </p:txBody>
      </p:sp>
    </p:spTree>
    <p:extLst>
      <p:ext uri="{BB962C8B-B14F-4D97-AF65-F5344CB8AC3E}">
        <p14:creationId xmlns:p14="http://schemas.microsoft.com/office/powerpoint/2010/main" val="127106049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GB" b="1" i="1" dirty="0">
                <a:cs typeface="Arial" pitchFamily="34" charset="0"/>
              </a:rPr>
              <a:t>Presenter notes</a:t>
            </a:r>
          </a:p>
          <a:p>
            <a:pPr>
              <a:defRPr/>
            </a:pPr>
            <a:r>
              <a:rPr lang="en-GB" i="1" dirty="0">
                <a:cs typeface="Arial" pitchFamily="34" charset="0"/>
              </a:rPr>
              <a:t>This slide will start only showing “hollows” and “bulges” as bullet points. On first click, the further details about hollows will appear as a drop down box, and the image will update to show hollows. On second click, the further details about bulges will appear, and the image will again update to show both hollows and bulges. This enables you to talk through each aspect of aging sequentially and highlight the relevant changes on the face. </a:t>
            </a:r>
          </a:p>
          <a:p>
            <a:pPr>
              <a:defRPr/>
            </a:pPr>
            <a:endParaRPr lang="en-GB" b="1" dirty="0">
              <a:cs typeface="Arial" pitchFamily="34" charset="0"/>
            </a:endParaRPr>
          </a:p>
          <a:p>
            <a:pPr marL="0" marR="0" lvl="0" indent="0" algn="l" defTabSz="914377" rtl="0" eaLnBrk="1" fontAlgn="auto" latinLnBrk="0" hangingPunct="1">
              <a:buClrTx/>
              <a:buSzTx/>
              <a:buFontTx/>
              <a:buNone/>
              <a:tabLst/>
              <a:defRPr/>
            </a:pPr>
            <a:r>
              <a:rPr lang="en-US" b="0" i="1" kern="1200" dirty="0">
                <a:solidFill>
                  <a:schemeClr val="tx1"/>
                </a:solidFill>
                <a:effectLst/>
              </a:rPr>
              <a:t>For further information please refer to Section 3, page 4 of the online course.</a:t>
            </a:r>
            <a:endParaRPr lang="en-GB" dirty="0"/>
          </a:p>
          <a:p>
            <a:pPr>
              <a:defRPr/>
            </a:pPr>
            <a:endParaRPr lang="en-GB" b="1" dirty="0">
              <a:cs typeface="Arial" pitchFamily="34" charset="0"/>
            </a:endParaRPr>
          </a:p>
          <a:p>
            <a:endParaRPr lang="en-GB" dirty="0"/>
          </a:p>
        </p:txBody>
      </p:sp>
      <p:sp>
        <p:nvSpPr>
          <p:cNvPr id="4" name="Slide Number Placeholder 3"/>
          <p:cNvSpPr>
            <a:spLocks noGrp="1"/>
          </p:cNvSpPr>
          <p:nvPr>
            <p:ph type="sldNum" sz="quarter" idx="10"/>
          </p:nvPr>
        </p:nvSpPr>
        <p:spPr/>
        <p:txBody>
          <a:bodyPr/>
          <a:lstStyle/>
          <a:p>
            <a:fld id="{6A5DB9E4-5239-434E-9C43-814E6882736B}" type="slidenum">
              <a:rPr lang="de-DE" smtClean="0"/>
              <a:t>14</a:t>
            </a:fld>
            <a:endParaRPr lang="de-DE"/>
          </a:p>
        </p:txBody>
      </p:sp>
    </p:spTree>
    <p:extLst>
      <p:ext uri="{BB962C8B-B14F-4D97-AF65-F5344CB8AC3E}">
        <p14:creationId xmlns:p14="http://schemas.microsoft.com/office/powerpoint/2010/main" val="378711557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GB" b="1" i="1" dirty="0">
                <a:cs typeface="Arial" pitchFamily="34" charset="0"/>
              </a:rPr>
              <a:t>Presenter notes</a:t>
            </a:r>
          </a:p>
          <a:p>
            <a:pPr>
              <a:defRPr/>
            </a:pPr>
            <a:r>
              <a:rPr lang="en-GB" i="1" dirty="0">
                <a:cs typeface="Arial" pitchFamily="34" charset="0"/>
              </a:rPr>
              <a:t>This slide will start only showing the headings “hollows” and “bulges”. On first click, further details about hollows will appear as a drop down box, and the image will update to show hollows. On second click, further details about bulges will appear, and the image will again update to show both hollows and bulges. This enables you to talk through each aspect of aging sequentially and highlight the relevant changes on the face. </a:t>
            </a:r>
          </a:p>
          <a:p>
            <a:pPr>
              <a:defRPr/>
            </a:pPr>
            <a:endParaRPr lang="en-GB" b="1" dirty="0">
              <a:cs typeface="Arial" pitchFamily="34" charset="0"/>
            </a:endParaRPr>
          </a:p>
          <a:p>
            <a:pPr marL="0" marR="0" lvl="0" indent="0" algn="l" defTabSz="914377" rtl="0" eaLnBrk="1" fontAlgn="auto" latinLnBrk="0" hangingPunct="1">
              <a:buClrTx/>
              <a:buSzTx/>
              <a:buFontTx/>
              <a:buNone/>
              <a:tabLst/>
              <a:defRPr/>
            </a:pPr>
            <a:r>
              <a:rPr lang="en-US" b="0" i="1" kern="1200" dirty="0">
                <a:solidFill>
                  <a:schemeClr val="tx1"/>
                </a:solidFill>
                <a:effectLst/>
              </a:rPr>
              <a:t>For further information please refer to Section 3, page 4 of the online course.</a:t>
            </a:r>
            <a:endParaRPr lang="en-GB" dirty="0"/>
          </a:p>
          <a:p>
            <a:pPr>
              <a:defRPr/>
            </a:pPr>
            <a:endParaRPr lang="en-GB" b="1" dirty="0">
              <a:cs typeface="Arial" pitchFamily="34" charset="0"/>
            </a:endParaRPr>
          </a:p>
          <a:p>
            <a:endParaRPr lang="en-GB" dirty="0"/>
          </a:p>
        </p:txBody>
      </p:sp>
      <p:sp>
        <p:nvSpPr>
          <p:cNvPr id="4" name="Slide Number Placeholder 3"/>
          <p:cNvSpPr>
            <a:spLocks noGrp="1"/>
          </p:cNvSpPr>
          <p:nvPr>
            <p:ph type="sldNum" sz="quarter" idx="10"/>
          </p:nvPr>
        </p:nvSpPr>
        <p:spPr/>
        <p:txBody>
          <a:bodyPr/>
          <a:lstStyle/>
          <a:p>
            <a:fld id="{6A5DB9E4-5239-434E-9C43-814E6882736B}" type="slidenum">
              <a:rPr lang="de-DE" smtClean="0"/>
              <a:t>15</a:t>
            </a:fld>
            <a:endParaRPr lang="de-DE"/>
          </a:p>
        </p:txBody>
      </p:sp>
    </p:spTree>
    <p:extLst>
      <p:ext uri="{BB962C8B-B14F-4D97-AF65-F5344CB8AC3E}">
        <p14:creationId xmlns:p14="http://schemas.microsoft.com/office/powerpoint/2010/main" val="378711557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1"/>
            <a:r>
              <a:rPr lang="en-GB" b="1" i="1" dirty="0">
                <a:cs typeface="Arial" pitchFamily="34" charset="0"/>
              </a:rPr>
              <a:t>Presenter notes</a:t>
            </a:r>
          </a:p>
          <a:p>
            <a:pPr marL="0" lvl="1"/>
            <a:r>
              <a:rPr lang="en-GB" i="1" dirty="0">
                <a:cs typeface="Arial" pitchFamily="34" charset="0"/>
              </a:rPr>
              <a:t>The two sub-bullets are animated to appear together on click, giving you the option to either show this text directly, or to ask the audience to name the consequences of descent of the malar fat pad with age before showing the answers. When the bullets appear, an</a:t>
            </a:r>
            <a:r>
              <a:rPr lang="en-GB" i="1" baseline="0" dirty="0">
                <a:cs typeface="Arial" pitchFamily="34" charset="0"/>
              </a:rPr>
              <a:t> image of the older face showing descent of the malar fat pad will move out from underneath the younger face, so that you (or the audience) can</a:t>
            </a:r>
            <a:r>
              <a:rPr lang="en-GB" i="1" dirty="0">
                <a:cs typeface="Arial" pitchFamily="34" charset="0"/>
              </a:rPr>
              <a:t> </a:t>
            </a:r>
            <a:r>
              <a:rPr lang="en-GB" i="1" baseline="0" dirty="0">
                <a:cs typeface="Arial" pitchFamily="34" charset="0"/>
              </a:rPr>
              <a:t>compare and contrast the malar fat pads in younger and older faces.</a:t>
            </a:r>
            <a:endParaRPr lang="en-GB" i="1" dirty="0">
              <a:cs typeface="Arial" pitchFamily="34" charset="0"/>
            </a:endParaRPr>
          </a:p>
          <a:p>
            <a:pPr marL="0" lvl="1" defTabSz="914400">
              <a:defRPr/>
            </a:pPr>
            <a:endParaRPr lang="en-GB" b="1" dirty="0">
              <a:solidFill>
                <a:prstClr val="black"/>
              </a:solidFill>
            </a:endParaRPr>
          </a:p>
          <a:p>
            <a:pPr marL="0" marR="0" lvl="0" indent="0" algn="l" defTabSz="914400" rtl="0" eaLnBrk="1" fontAlgn="auto" latinLnBrk="0" hangingPunct="1">
              <a:buClrTx/>
              <a:buSzTx/>
              <a:buFontTx/>
              <a:buNone/>
              <a:tabLst/>
              <a:defRPr/>
            </a:pPr>
            <a:r>
              <a:rPr lang="en-US" b="0" i="1" kern="1200" dirty="0">
                <a:solidFill>
                  <a:schemeClr val="tx1"/>
                </a:solidFill>
                <a:effectLst/>
              </a:rPr>
              <a:t>For further information please refer to Section 3, pages 11</a:t>
            </a:r>
            <a:r>
              <a:rPr lang="en-US" b="0" i="1" kern="1200" dirty="0">
                <a:solidFill>
                  <a:schemeClr val="tx1"/>
                </a:solidFill>
                <a:effectLst/>
                <a:cs typeface="Times New Roman" panose="02020603050405020304" pitchFamily="18" charset="0"/>
              </a:rPr>
              <a:t>–13</a:t>
            </a:r>
            <a:r>
              <a:rPr lang="en-US" b="0" i="1" kern="1200" dirty="0">
                <a:solidFill>
                  <a:schemeClr val="tx1"/>
                </a:solidFill>
                <a:effectLst/>
              </a:rPr>
              <a:t> of the online course.</a:t>
            </a:r>
            <a:endParaRPr lang="en-GB" dirty="0"/>
          </a:p>
          <a:p>
            <a:pPr lvl="0" defTabSz="914400">
              <a:defRPr/>
            </a:pPr>
            <a:endParaRPr lang="en-US" dirty="0">
              <a:solidFill>
                <a:prstClr val="black"/>
              </a:solidFill>
            </a:endParaRPr>
          </a:p>
          <a:p>
            <a:pPr marL="216000" lvl="1" indent="-216000" defTabSz="914400">
              <a:buFont typeface="Wingdings" panose="05000000000000000000" pitchFamily="2" charset="2"/>
              <a:buChar char="§"/>
              <a:defRPr/>
            </a:pPr>
            <a:endParaRPr lang="en-GB" dirty="0"/>
          </a:p>
        </p:txBody>
      </p:sp>
      <p:sp>
        <p:nvSpPr>
          <p:cNvPr id="4" name="Slide Number Placeholder 3"/>
          <p:cNvSpPr>
            <a:spLocks noGrp="1"/>
          </p:cNvSpPr>
          <p:nvPr>
            <p:ph type="sldNum" sz="quarter" idx="10"/>
          </p:nvPr>
        </p:nvSpPr>
        <p:spPr/>
        <p:txBody>
          <a:bodyPr/>
          <a:lstStyle/>
          <a:p>
            <a:fld id="{6A5DB9E4-5239-434E-9C43-814E6882736B}" type="slidenum">
              <a:rPr lang="de-DE" smtClean="0"/>
              <a:t>16</a:t>
            </a:fld>
            <a:endParaRPr lang="de-DE"/>
          </a:p>
        </p:txBody>
      </p:sp>
    </p:spTree>
    <p:extLst>
      <p:ext uri="{BB962C8B-B14F-4D97-AF65-F5344CB8AC3E}">
        <p14:creationId xmlns:p14="http://schemas.microsoft.com/office/powerpoint/2010/main" val="378711557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AA8F6E43-5D55-4643-A8A9-C9EDDEBCA8E7}" type="slidenum">
              <a:rPr lang="en-AU" smtClean="0"/>
              <a:t>17</a:t>
            </a:fld>
            <a:endParaRPr lang="en-AU"/>
          </a:p>
        </p:txBody>
      </p:sp>
    </p:spTree>
    <p:extLst>
      <p:ext uri="{BB962C8B-B14F-4D97-AF65-F5344CB8AC3E}">
        <p14:creationId xmlns:p14="http://schemas.microsoft.com/office/powerpoint/2010/main" val="26053001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a:t>In youth the </a:t>
            </a:r>
            <a:r>
              <a:rPr lang="en-AU" dirty="0" err="1"/>
              <a:t>paramedian</a:t>
            </a:r>
            <a:r>
              <a:rPr lang="en-AU" dirty="0"/>
              <a:t> edge is soft and blunted and</a:t>
            </a:r>
            <a:r>
              <a:rPr lang="en-AU" baseline="0" dirty="0"/>
              <a:t> curves around due to underlying soft </a:t>
            </a:r>
            <a:r>
              <a:rPr lang="en-AU" baseline="0" dirty="0" err="1"/>
              <a:t>tisues</a:t>
            </a:r>
            <a:r>
              <a:rPr lang="en-AU" baseline="0" dirty="0"/>
              <a:t> and fat, yet as we mature becomes more obvious</a:t>
            </a:r>
            <a:endParaRPr lang="en-AU" dirty="0"/>
          </a:p>
        </p:txBody>
      </p:sp>
      <p:sp>
        <p:nvSpPr>
          <p:cNvPr id="4" name="Slide Number Placeholder 3"/>
          <p:cNvSpPr>
            <a:spLocks noGrp="1"/>
          </p:cNvSpPr>
          <p:nvPr>
            <p:ph type="sldNum" sz="quarter" idx="10"/>
          </p:nvPr>
        </p:nvSpPr>
        <p:spPr/>
        <p:txBody>
          <a:bodyPr/>
          <a:lstStyle/>
          <a:p>
            <a:fld id="{22A78310-8F7A-4CD0-B1AA-74F8F2B68062}" type="slidenum">
              <a:rPr lang="en-AU" smtClean="0"/>
              <a:t>21</a:t>
            </a:fld>
            <a:endParaRPr lang="en-AU"/>
          </a:p>
        </p:txBody>
      </p:sp>
    </p:spTree>
    <p:extLst>
      <p:ext uri="{BB962C8B-B14F-4D97-AF65-F5344CB8AC3E}">
        <p14:creationId xmlns:p14="http://schemas.microsoft.com/office/powerpoint/2010/main" val="90017557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Definition of Gestalt a term used in psychology</a:t>
            </a:r>
          </a:p>
          <a:p>
            <a:r>
              <a:rPr lang="en-US" sz="1200" b="0" i="0" kern="1200" dirty="0">
                <a:solidFill>
                  <a:schemeClr val="tx1"/>
                </a:solidFill>
                <a:effectLst/>
                <a:latin typeface="+mn-lt"/>
                <a:ea typeface="+mn-ea"/>
                <a:cs typeface="+mn-cs"/>
              </a:rPr>
              <a:t>an organized whole that is perceived as more than the sum of its part</a:t>
            </a:r>
            <a:endParaRPr lang="en-AU" dirty="0"/>
          </a:p>
        </p:txBody>
      </p:sp>
      <p:sp>
        <p:nvSpPr>
          <p:cNvPr id="4" name="Slide Number Placeholder 3"/>
          <p:cNvSpPr>
            <a:spLocks noGrp="1"/>
          </p:cNvSpPr>
          <p:nvPr>
            <p:ph type="sldNum" sz="quarter" idx="10"/>
          </p:nvPr>
        </p:nvSpPr>
        <p:spPr/>
        <p:txBody>
          <a:bodyPr/>
          <a:lstStyle/>
          <a:p>
            <a:fld id="{4579ACE9-1447-4CA6-A0A7-0250BEAA1DB3}" type="slidenum">
              <a:rPr lang="en-AU" smtClean="0"/>
              <a:t>23</a:t>
            </a:fld>
            <a:endParaRPr lang="en-AU"/>
          </a:p>
        </p:txBody>
      </p:sp>
    </p:spTree>
    <p:extLst>
      <p:ext uri="{BB962C8B-B14F-4D97-AF65-F5344CB8AC3E}">
        <p14:creationId xmlns:p14="http://schemas.microsoft.com/office/powerpoint/2010/main" val="335589536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AA8F6E43-5D55-4643-A8A9-C9EDDEBCA8E7}" type="slidenum">
              <a:rPr lang="en-AU" smtClean="0"/>
              <a:t>28</a:t>
            </a:fld>
            <a:endParaRPr lang="en-AU"/>
          </a:p>
        </p:txBody>
      </p:sp>
    </p:spTree>
    <p:extLst>
      <p:ext uri="{BB962C8B-B14F-4D97-AF65-F5344CB8AC3E}">
        <p14:creationId xmlns:p14="http://schemas.microsoft.com/office/powerpoint/2010/main" val="66563601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solidFill>
          <a:srgbClr val="C8C0B1"/>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915128" y="1788454"/>
            <a:ext cx="8361229" cy="2098226"/>
          </a:xfrm>
        </p:spPr>
        <p:txBody>
          <a:bodyPr anchor="b">
            <a:noAutofit/>
          </a:bodyPr>
          <a:lstStyle>
            <a:lvl1pPr algn="ctr">
              <a:defRPr sz="4400" cap="all" baseline="0">
                <a:solidFill>
                  <a:schemeClr val="bg1"/>
                </a:solidFill>
              </a:defRPr>
            </a:lvl1pPr>
          </a:lstStyle>
          <a:p>
            <a:r>
              <a:rPr lang="en-US"/>
              <a:t>Click to edit Master title style</a:t>
            </a:r>
            <a:endParaRPr lang="en-US" dirty="0"/>
          </a:p>
        </p:txBody>
      </p:sp>
      <p:sp>
        <p:nvSpPr>
          <p:cNvPr id="3" name="Subtitle 2"/>
          <p:cNvSpPr>
            <a:spLocks noGrp="1"/>
          </p:cNvSpPr>
          <p:nvPr>
            <p:ph type="subTitle" idx="1"/>
          </p:nvPr>
        </p:nvSpPr>
        <p:spPr>
          <a:xfrm>
            <a:off x="2679906" y="3956279"/>
            <a:ext cx="6831673" cy="1086237"/>
          </a:xfrm>
        </p:spPr>
        <p:txBody>
          <a:bodyPr>
            <a:normAutofit/>
          </a:bodyPr>
          <a:lstStyle>
            <a:lvl1pPr marL="0" indent="0" algn="ctr">
              <a:lnSpc>
                <a:spcPct val="112000"/>
              </a:lnSpc>
              <a:spcBef>
                <a:spcPts val="0"/>
              </a:spcBef>
              <a:spcAft>
                <a:spcPts val="0"/>
              </a:spcAft>
              <a:buNone/>
              <a:defRPr sz="2300">
                <a:solidFill>
                  <a:srgbClr val="EAE500"/>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217927335"/>
      </p:ext>
    </p:extLst>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8" name="Rectangle 7" title="Background Shape"/>
          <p:cNvSpPr/>
          <p:nvPr/>
        </p:nvSpPr>
        <p:spPr>
          <a:xfrm>
            <a:off x="0" y="376"/>
            <a:ext cx="5303520" cy="685762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723900" y="685800"/>
            <a:ext cx="3855720" cy="2157884"/>
          </a:xfrm>
        </p:spPr>
        <p:txBody>
          <a:bodyPr anchor="t">
            <a:normAutofit/>
          </a:bodyPr>
          <a:lstStyle>
            <a:lvl1pPr>
              <a:lnSpc>
                <a:spcPct val="84000"/>
              </a:lnSpc>
              <a:defRPr sz="4800" baseline="0"/>
            </a:lvl1pPr>
          </a:lstStyle>
          <a:p>
            <a:r>
              <a:rPr lang="en-US"/>
              <a:t>Click to edit Master title style</a:t>
            </a:r>
            <a:endParaRPr lang="en-US" dirty="0"/>
          </a:p>
        </p:txBody>
      </p:sp>
      <p:sp>
        <p:nvSpPr>
          <p:cNvPr id="3" name="Picture Placeholder 2"/>
          <p:cNvSpPr>
            <a:spLocks noGrp="1" noChangeAspect="1"/>
          </p:cNvSpPr>
          <p:nvPr>
            <p:ph type="pic" idx="1"/>
          </p:nvPr>
        </p:nvSpPr>
        <p:spPr>
          <a:xfrm>
            <a:off x="5532120" y="0"/>
            <a:ext cx="6659880" cy="6857999"/>
          </a:xfrm>
        </p:spPr>
        <p:txBody>
          <a:bodyPr anchor="t">
            <a:normAutofit/>
          </a:bodyPr>
          <a:lstStyle>
            <a:lvl1pPr marL="0" indent="0">
              <a:buNone/>
              <a:defRPr sz="2000"/>
            </a:lvl1pPr>
            <a:lvl2pPr marL="457200" indent="0">
              <a:buNone/>
              <a:defRPr sz="2000"/>
            </a:lvl2pPr>
            <a:lvl3pPr marL="914400" indent="0">
              <a:buNone/>
              <a:defRPr sz="20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Drag picture to placeholder or click icon to add</a:t>
            </a:r>
            <a:endParaRPr lang="en-US" dirty="0"/>
          </a:p>
        </p:txBody>
      </p:sp>
      <p:sp>
        <p:nvSpPr>
          <p:cNvPr id="4" name="Text Placeholder 3"/>
          <p:cNvSpPr>
            <a:spLocks noGrp="1"/>
          </p:cNvSpPr>
          <p:nvPr>
            <p:ph type="body" sz="half" idx="2"/>
          </p:nvPr>
        </p:nvSpPr>
        <p:spPr>
          <a:xfrm>
            <a:off x="723900" y="2855968"/>
            <a:ext cx="3855720" cy="3011432"/>
          </a:xfrm>
        </p:spPr>
        <p:txBody>
          <a:bodyPr/>
          <a:lstStyle>
            <a:lvl1pPr marL="0" indent="0">
              <a:lnSpc>
                <a:spcPct val="113000"/>
              </a:lnSpc>
              <a:spcBef>
                <a:spcPts val="0"/>
              </a:spcBef>
              <a:spcAft>
                <a:spcPts val="1500"/>
              </a:spcAft>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a:xfrm>
            <a:off x="723900" y="6453386"/>
            <a:ext cx="1204572" cy="404614"/>
          </a:xfrm>
        </p:spPr>
        <p:txBody>
          <a:bodyPr/>
          <a:lstStyle>
            <a:lvl1pPr>
              <a:defRPr>
                <a:solidFill>
                  <a:schemeClr val="tx2"/>
                </a:solidFill>
              </a:defRPr>
            </a:lvl1pPr>
          </a:lstStyle>
          <a:p>
            <a:fld id="{C4A22407-1085-294E-8752-3FDEA5E3E820}" type="datetime1">
              <a:rPr lang="en-ID" smtClean="0"/>
              <a:t>14/10/2018</a:t>
            </a:fld>
            <a:endParaRPr lang="en-AU"/>
          </a:p>
        </p:txBody>
      </p:sp>
      <p:sp>
        <p:nvSpPr>
          <p:cNvPr id="6" name="Footer Placeholder 5"/>
          <p:cNvSpPr>
            <a:spLocks noGrp="1"/>
          </p:cNvSpPr>
          <p:nvPr>
            <p:ph type="ftr" sz="quarter" idx="11"/>
          </p:nvPr>
        </p:nvSpPr>
        <p:spPr>
          <a:xfrm>
            <a:off x="2205945" y="6453386"/>
            <a:ext cx="2373675" cy="404614"/>
          </a:xfrm>
        </p:spPr>
        <p:txBody>
          <a:bodyPr/>
          <a:lstStyle>
            <a:lvl1pPr>
              <a:defRPr>
                <a:solidFill>
                  <a:schemeClr val="tx2"/>
                </a:solidFill>
              </a:defRPr>
            </a:lvl1pPr>
          </a:lstStyle>
          <a:p>
            <a:endParaRPr lang="en-AU"/>
          </a:p>
        </p:txBody>
      </p:sp>
      <p:sp>
        <p:nvSpPr>
          <p:cNvPr id="7" name="Slide Number Placeholder 6"/>
          <p:cNvSpPr>
            <a:spLocks noGrp="1"/>
          </p:cNvSpPr>
          <p:nvPr>
            <p:ph type="sldNum" sz="quarter" idx="12"/>
          </p:nvPr>
        </p:nvSpPr>
        <p:spPr>
          <a:xfrm>
            <a:off x="9883140" y="6453386"/>
            <a:ext cx="1596292" cy="404614"/>
          </a:xfrm>
        </p:spPr>
        <p:txBody>
          <a:bodyPr/>
          <a:lstStyle>
            <a:lvl1pPr>
              <a:defRPr>
                <a:solidFill>
                  <a:schemeClr val="tx2"/>
                </a:solidFill>
              </a:defRPr>
            </a:lvl1pPr>
          </a:lstStyle>
          <a:p>
            <a:fld id="{F532A09E-739E-4CE3-84B2-07B711583E28}" type="slidenum">
              <a:rPr lang="en-AU" smtClean="0"/>
              <a:t>‹#›</a:t>
            </a:fld>
            <a:endParaRPr lang="en-AU"/>
          </a:p>
        </p:txBody>
      </p:sp>
      <p:sp>
        <p:nvSpPr>
          <p:cNvPr id="9" name="Rectangle 8" title="Divider Bar"/>
          <p:cNvSpPr/>
          <p:nvPr/>
        </p:nvSpPr>
        <p:spPr>
          <a:xfrm>
            <a:off x="5303520" y="376"/>
            <a:ext cx="2286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spTree>
    <p:extLst>
      <p:ext uri="{BB962C8B-B14F-4D97-AF65-F5344CB8AC3E}">
        <p14:creationId xmlns:p14="http://schemas.microsoft.com/office/powerpoint/2010/main" val="201372521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a:xfrm>
            <a:off x="1371600" y="2295525"/>
            <a:ext cx="9601200" cy="357187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7DBF060D-D4C1-E44C-8926-605B9434B61A}" type="datetime1">
              <a:rPr lang="en-ID" smtClean="0"/>
              <a:t>14/10/2018</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F532A09E-739E-4CE3-84B2-07B711583E28}" type="slidenum">
              <a:rPr lang="en-AU" smtClean="0"/>
              <a:t>‹#›</a:t>
            </a:fld>
            <a:endParaRPr lang="en-AU"/>
          </a:p>
        </p:txBody>
      </p:sp>
    </p:spTree>
    <p:extLst>
      <p:ext uri="{BB962C8B-B14F-4D97-AF65-F5344CB8AC3E}">
        <p14:creationId xmlns:p14="http://schemas.microsoft.com/office/powerpoint/2010/main" val="163393870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596561" y="624156"/>
            <a:ext cx="1565766" cy="5243244"/>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1371600" y="624156"/>
            <a:ext cx="8179641" cy="5243244"/>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6A99B82E-A3C6-2E4E-9A84-3222E99DC7DB}" type="datetime1">
              <a:rPr lang="en-ID" smtClean="0"/>
              <a:t>14/10/2018</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F532A09E-739E-4CE3-84B2-07B711583E28}" type="slidenum">
              <a:rPr lang="en-AU" smtClean="0"/>
              <a:t>‹#›</a:t>
            </a:fld>
            <a:endParaRPr lang="en-AU"/>
          </a:p>
        </p:txBody>
      </p:sp>
    </p:spTree>
    <p:extLst>
      <p:ext uri="{BB962C8B-B14F-4D97-AF65-F5344CB8AC3E}">
        <p14:creationId xmlns:p14="http://schemas.microsoft.com/office/powerpoint/2010/main" val="20762170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cSld name="2_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2050105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6_Content_ContinousText">
    <p:spTree>
      <p:nvGrpSpPr>
        <p:cNvPr id="1" name=""/>
        <p:cNvGrpSpPr/>
        <p:nvPr/>
      </p:nvGrpSpPr>
      <p:grpSpPr>
        <a:xfrm>
          <a:off x="0" y="0"/>
          <a:ext cx="0" cy="0"/>
          <a:chOff x="0" y="0"/>
          <a:chExt cx="0" cy="0"/>
        </a:xfrm>
      </p:grpSpPr>
      <p:sp>
        <p:nvSpPr>
          <p:cNvPr id="22" name="Rectangle 1"/>
          <p:cNvSpPr/>
          <p:nvPr userDrawn="1"/>
        </p:nvSpPr>
        <p:spPr>
          <a:xfrm>
            <a:off x="6576950" y="-1"/>
            <a:ext cx="5615049" cy="6858001"/>
          </a:xfrm>
          <a:custGeom>
            <a:avLst/>
            <a:gdLst>
              <a:gd name="connsiteX0" fmla="*/ 0 w 5235974"/>
              <a:gd name="connsiteY0" fmla="*/ 0 h 6858000"/>
              <a:gd name="connsiteX1" fmla="*/ 5235974 w 5235974"/>
              <a:gd name="connsiteY1" fmla="*/ 0 h 6858000"/>
              <a:gd name="connsiteX2" fmla="*/ 5235974 w 5235974"/>
              <a:gd name="connsiteY2" fmla="*/ 6858000 h 6858000"/>
              <a:gd name="connsiteX3" fmla="*/ 0 w 5235974"/>
              <a:gd name="connsiteY3" fmla="*/ 6858000 h 6858000"/>
              <a:gd name="connsiteX4" fmla="*/ 0 w 5235974"/>
              <a:gd name="connsiteY4" fmla="*/ 0 h 6858000"/>
              <a:gd name="connsiteX0" fmla="*/ 1895375 w 5235974"/>
              <a:gd name="connsiteY0" fmla="*/ 0 h 6876958"/>
              <a:gd name="connsiteX1" fmla="*/ 5235974 w 5235974"/>
              <a:gd name="connsiteY1" fmla="*/ 18958 h 6876958"/>
              <a:gd name="connsiteX2" fmla="*/ 5235974 w 5235974"/>
              <a:gd name="connsiteY2" fmla="*/ 6876958 h 6876958"/>
              <a:gd name="connsiteX3" fmla="*/ 0 w 5235974"/>
              <a:gd name="connsiteY3" fmla="*/ 6876958 h 6876958"/>
              <a:gd name="connsiteX4" fmla="*/ 1895375 w 5235974"/>
              <a:gd name="connsiteY4" fmla="*/ 0 h 6876958"/>
              <a:gd name="connsiteX0" fmla="*/ 1895375 w 5235974"/>
              <a:gd name="connsiteY0" fmla="*/ 0 h 6858001"/>
              <a:gd name="connsiteX1" fmla="*/ 5235974 w 5235974"/>
              <a:gd name="connsiteY1" fmla="*/ 1 h 6858001"/>
              <a:gd name="connsiteX2" fmla="*/ 5235974 w 5235974"/>
              <a:gd name="connsiteY2" fmla="*/ 6858001 h 6858001"/>
              <a:gd name="connsiteX3" fmla="*/ 0 w 5235974"/>
              <a:gd name="connsiteY3" fmla="*/ 6858001 h 6858001"/>
              <a:gd name="connsiteX4" fmla="*/ 1895375 w 5235974"/>
              <a:gd name="connsiteY4" fmla="*/ 0 h 6858001"/>
              <a:gd name="connsiteX0" fmla="*/ 2312358 w 5235974"/>
              <a:gd name="connsiteY0" fmla="*/ 0 h 6858001"/>
              <a:gd name="connsiteX1" fmla="*/ 5235974 w 5235974"/>
              <a:gd name="connsiteY1" fmla="*/ 1 h 6858001"/>
              <a:gd name="connsiteX2" fmla="*/ 5235974 w 5235974"/>
              <a:gd name="connsiteY2" fmla="*/ 6858001 h 6858001"/>
              <a:gd name="connsiteX3" fmla="*/ 0 w 5235974"/>
              <a:gd name="connsiteY3" fmla="*/ 6858001 h 6858001"/>
              <a:gd name="connsiteX4" fmla="*/ 2312358 w 5235974"/>
              <a:gd name="connsiteY4" fmla="*/ 0 h 68580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35974" h="6858001">
                <a:moveTo>
                  <a:pt x="2312358" y="0"/>
                </a:moveTo>
                <a:lnTo>
                  <a:pt x="5235974" y="1"/>
                </a:lnTo>
                <a:lnTo>
                  <a:pt x="5235974" y="6858001"/>
                </a:lnTo>
                <a:lnTo>
                  <a:pt x="0" y="6858001"/>
                </a:lnTo>
                <a:lnTo>
                  <a:pt x="2312358" y="0"/>
                </a:lnTo>
                <a:close/>
              </a:path>
            </a:pathLst>
          </a:custGeom>
          <a:solidFill>
            <a:schemeClr val="bg2">
              <a:alpha val="21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3" name="Fußzeilenplatzhalter 4"/>
          <p:cNvSpPr>
            <a:spLocks noGrp="1"/>
          </p:cNvSpPr>
          <p:nvPr>
            <p:ph type="ftr" sz="quarter" idx="11"/>
          </p:nvPr>
        </p:nvSpPr>
        <p:spPr>
          <a:xfrm>
            <a:off x="991130" y="6000749"/>
            <a:ext cx="10289645" cy="425451"/>
          </a:xfrm>
          <a:prstGeom prst="rect">
            <a:avLst/>
          </a:prstGeom>
        </p:spPr>
        <p:txBody>
          <a:bodyPr lIns="0" tIns="45719" rIns="91438" bIns="45719" anchor="b"/>
          <a:lstStyle>
            <a:lvl1pPr>
              <a:lnSpc>
                <a:spcPct val="90000"/>
              </a:lnSpc>
              <a:defRPr lang="de-DE" sz="1000" kern="1200" dirty="0">
                <a:solidFill>
                  <a:srgbClr val="9D9180"/>
                </a:solidFill>
                <a:latin typeface="Arial" panose="020B0604020202020204" pitchFamily="34" charset="0"/>
                <a:ea typeface="+mn-ea"/>
                <a:cs typeface="Arial" panose="020B0604020202020204" pitchFamily="34" charset="0"/>
              </a:defRPr>
            </a:lvl1pPr>
          </a:lstStyle>
          <a:p>
            <a:r>
              <a:rPr lang="pt-BR"/>
              <a:t>References, Arial, 10 pt., RGB (157, 145, 128)</a:t>
            </a:r>
          </a:p>
        </p:txBody>
      </p:sp>
      <p:sp>
        <p:nvSpPr>
          <p:cNvPr id="8" name="Textplatzhalter 4"/>
          <p:cNvSpPr>
            <a:spLocks noGrp="1"/>
          </p:cNvSpPr>
          <p:nvPr>
            <p:ph type="body" sz="quarter" idx="10" hasCustomPrompt="1"/>
          </p:nvPr>
        </p:nvSpPr>
        <p:spPr>
          <a:xfrm>
            <a:off x="991998" y="817412"/>
            <a:ext cx="7659879" cy="557825"/>
          </a:xfrm>
          <a:prstGeom prst="rect">
            <a:avLst/>
          </a:prstGeom>
        </p:spPr>
        <p:txBody>
          <a:bodyPr lIns="0" tIns="0" rIns="0" bIns="0" anchor="ctr"/>
          <a:lstStyle>
            <a:lvl1pPr marL="0" indent="0">
              <a:lnSpc>
                <a:spcPct val="100000"/>
              </a:lnSpc>
              <a:buNone/>
              <a:defRPr sz="2400" baseline="0">
                <a:solidFill>
                  <a:srgbClr val="9D9180"/>
                </a:solidFill>
                <a:latin typeface="Arial" panose="020B0604020202020204" pitchFamily="34" charset="0"/>
                <a:cs typeface="Arial" panose="020B0604020202020204" pitchFamily="34" charset="0"/>
              </a:defRPr>
            </a:lvl1pPr>
          </a:lstStyle>
          <a:p>
            <a:pPr lvl="0"/>
            <a:r>
              <a:rPr lang="de-DE" dirty="0"/>
              <a:t>HEADLINE, Arial, 22 </a:t>
            </a:r>
            <a:r>
              <a:rPr lang="de-DE" dirty="0" err="1"/>
              <a:t>pt</a:t>
            </a:r>
            <a:r>
              <a:rPr lang="de-DE" dirty="0"/>
              <a:t>, </a:t>
            </a:r>
          </a:p>
        </p:txBody>
      </p:sp>
      <p:cxnSp>
        <p:nvCxnSpPr>
          <p:cNvPr id="11" name="Straight Connector 10"/>
          <p:cNvCxnSpPr/>
          <p:nvPr userDrawn="1"/>
        </p:nvCxnSpPr>
        <p:spPr>
          <a:xfrm>
            <a:off x="984636" y="1359631"/>
            <a:ext cx="10317268" cy="0"/>
          </a:xfrm>
          <a:prstGeom prst="line">
            <a:avLst/>
          </a:prstGeom>
          <a:ln>
            <a:solidFill>
              <a:srgbClr val="9E9582"/>
            </a:solidFill>
          </a:ln>
        </p:spPr>
        <p:style>
          <a:lnRef idx="2">
            <a:schemeClr val="accent1"/>
          </a:lnRef>
          <a:fillRef idx="0">
            <a:schemeClr val="accent1"/>
          </a:fillRef>
          <a:effectRef idx="1">
            <a:schemeClr val="accent1"/>
          </a:effectRef>
          <a:fontRef idx="minor">
            <a:schemeClr val="tx1"/>
          </a:fontRef>
        </p:style>
      </p:cxnSp>
      <p:cxnSp>
        <p:nvCxnSpPr>
          <p:cNvPr id="12" name="Straight Connector 11"/>
          <p:cNvCxnSpPr/>
          <p:nvPr userDrawn="1"/>
        </p:nvCxnSpPr>
        <p:spPr>
          <a:xfrm flipH="1">
            <a:off x="713504" y="874488"/>
            <a:ext cx="185511" cy="413799"/>
          </a:xfrm>
          <a:prstGeom prst="line">
            <a:avLst/>
          </a:prstGeom>
          <a:ln w="28575" cmpd="sng">
            <a:solidFill>
              <a:schemeClr val="accent2"/>
            </a:solidFill>
          </a:ln>
        </p:spPr>
        <p:style>
          <a:lnRef idx="2">
            <a:schemeClr val="accent1"/>
          </a:lnRef>
          <a:fillRef idx="0">
            <a:schemeClr val="accent1"/>
          </a:fillRef>
          <a:effectRef idx="1">
            <a:schemeClr val="accent1"/>
          </a:effectRef>
          <a:fontRef idx="minor">
            <a:schemeClr val="tx1"/>
          </a:fontRef>
        </p:style>
      </p:cxnSp>
      <p:sp>
        <p:nvSpPr>
          <p:cNvPr id="6" name="Rectangle 5"/>
          <p:cNvSpPr/>
          <p:nvPr userDrawn="1"/>
        </p:nvSpPr>
        <p:spPr>
          <a:xfrm>
            <a:off x="0" y="0"/>
            <a:ext cx="12192000" cy="454988"/>
          </a:xfrm>
          <a:prstGeom prst="rect">
            <a:avLst/>
          </a:prstGeom>
          <a:solidFill>
            <a:srgbClr val="BCB3A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5" name="Rectangle 14"/>
          <p:cNvSpPr/>
          <p:nvPr userDrawn="1"/>
        </p:nvSpPr>
        <p:spPr>
          <a:xfrm>
            <a:off x="982715" y="344893"/>
            <a:ext cx="684000" cy="108000"/>
          </a:xfrm>
          <a:prstGeom prst="rect">
            <a:avLst/>
          </a:prstGeom>
          <a:solidFill>
            <a:srgbClr val="D6D1C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6" name="Rectangle 15"/>
          <p:cNvSpPr/>
          <p:nvPr userDrawn="1"/>
        </p:nvSpPr>
        <p:spPr>
          <a:xfrm>
            <a:off x="1744755" y="344893"/>
            <a:ext cx="684000" cy="108000"/>
          </a:xfrm>
          <a:prstGeom prst="rect">
            <a:avLst/>
          </a:prstGeom>
          <a:solidFill>
            <a:srgbClr val="D6D1C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7" name="Rectangle 16"/>
          <p:cNvSpPr/>
          <p:nvPr userDrawn="1"/>
        </p:nvSpPr>
        <p:spPr>
          <a:xfrm>
            <a:off x="2506795" y="344893"/>
            <a:ext cx="684000" cy="1080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8" name="Rectangle 17"/>
          <p:cNvSpPr/>
          <p:nvPr userDrawn="1"/>
        </p:nvSpPr>
        <p:spPr>
          <a:xfrm>
            <a:off x="3268835" y="344893"/>
            <a:ext cx="684000" cy="10800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9" name="Rectangle 18"/>
          <p:cNvSpPr/>
          <p:nvPr userDrawn="1"/>
        </p:nvSpPr>
        <p:spPr>
          <a:xfrm>
            <a:off x="4030874" y="344893"/>
            <a:ext cx="684000" cy="10800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0" name="Text Placeholder 19"/>
          <p:cNvSpPr>
            <a:spLocks noGrp="1"/>
          </p:cNvSpPr>
          <p:nvPr>
            <p:ph type="body" sz="quarter" idx="14" hasCustomPrompt="1"/>
          </p:nvPr>
        </p:nvSpPr>
        <p:spPr>
          <a:xfrm>
            <a:off x="981276" y="16075"/>
            <a:ext cx="3744913" cy="336950"/>
          </a:xfrm>
          <a:prstGeom prst="rect">
            <a:avLst/>
          </a:prstGeom>
          <a:noFill/>
          <a:ln>
            <a:noFill/>
          </a:ln>
        </p:spPr>
        <p:txBody>
          <a:bodyPr vert="horz" lIns="0" rIns="0" anchor="ctr"/>
          <a:lstStyle>
            <a:lvl1pPr marL="0" indent="0">
              <a:buNone/>
              <a:defRPr sz="1050">
                <a:solidFill>
                  <a:schemeClr val="bg1"/>
                </a:solidFill>
              </a:defRPr>
            </a:lvl1pPr>
            <a:lvl2pPr marL="457189" indent="0">
              <a:buNone/>
              <a:defRPr sz="1000"/>
            </a:lvl2pPr>
            <a:lvl3pPr marL="914377" indent="0">
              <a:buNone/>
              <a:defRPr sz="1000"/>
            </a:lvl3pPr>
            <a:lvl4pPr marL="1371566" indent="0">
              <a:buNone/>
              <a:defRPr sz="1000"/>
            </a:lvl4pPr>
            <a:lvl5pPr marL="1828755" indent="0">
              <a:buNone/>
              <a:defRPr sz="1000"/>
            </a:lvl5pPr>
          </a:lstStyle>
          <a:p>
            <a:pPr lvl="0"/>
            <a:r>
              <a:rPr lang="en-GB" dirty="0"/>
              <a:t>CLICK TO EDIT MASTER TEXT STYLES</a:t>
            </a:r>
            <a:endParaRPr lang="en-US" dirty="0"/>
          </a:p>
        </p:txBody>
      </p:sp>
      <p:sp>
        <p:nvSpPr>
          <p:cNvPr id="10" name="Foliennummernplatzhalter 5"/>
          <p:cNvSpPr>
            <a:spLocks noGrp="1"/>
          </p:cNvSpPr>
          <p:nvPr>
            <p:ph type="sldNum" sz="quarter" idx="12"/>
          </p:nvPr>
        </p:nvSpPr>
        <p:spPr>
          <a:xfrm>
            <a:off x="10653127" y="6515950"/>
            <a:ext cx="643996" cy="342050"/>
          </a:xfrm>
          <a:prstGeom prst="rect">
            <a:avLst/>
          </a:prstGeom>
        </p:spPr>
        <p:txBody>
          <a:bodyPr lIns="0" tIns="45719" rIns="91438" bIns="45719" anchor="ctr"/>
          <a:lstStyle>
            <a:lvl1pPr algn="r">
              <a:defRPr lang="de-DE" sz="1100" kern="1200" smtClean="0">
                <a:solidFill>
                  <a:schemeClr val="bg1"/>
                </a:solidFill>
                <a:latin typeface="Arial" panose="020B0604020202020204" pitchFamily="34" charset="0"/>
                <a:ea typeface="+mn-ea"/>
                <a:cs typeface="Arial" panose="020B0604020202020204" pitchFamily="34" charset="0"/>
              </a:defRPr>
            </a:lvl1pPr>
          </a:lstStyle>
          <a:p>
            <a:pPr>
              <a:lnSpc>
                <a:spcPct val="90000"/>
              </a:lnSpc>
              <a:spcBef>
                <a:spcPts val="1000"/>
              </a:spcBef>
            </a:pPr>
            <a:fld id="{D79DA84F-6943-40A6-87E4-75369ADBA60C}" type="slidenum">
              <a:rPr lang="de-DE" smtClean="0"/>
              <a:pPr>
                <a:lnSpc>
                  <a:spcPct val="90000"/>
                </a:lnSpc>
                <a:spcBef>
                  <a:spcPts val="1000"/>
                </a:spcBef>
              </a:pPr>
              <a:t>‹#›</a:t>
            </a:fld>
            <a:endParaRPr lang="de-DE" dirty="0"/>
          </a:p>
        </p:txBody>
      </p:sp>
      <p:sp>
        <p:nvSpPr>
          <p:cNvPr id="21" name="Textplatzhalter 6"/>
          <p:cNvSpPr>
            <a:spLocks noGrp="1"/>
          </p:cNvSpPr>
          <p:nvPr>
            <p:ph type="body" sz="quarter" idx="13" hasCustomPrompt="1"/>
          </p:nvPr>
        </p:nvSpPr>
        <p:spPr>
          <a:xfrm>
            <a:off x="990077" y="1725164"/>
            <a:ext cx="10290699" cy="4151763"/>
          </a:xfrm>
          <a:prstGeom prst="rect">
            <a:avLst/>
          </a:prstGeom>
        </p:spPr>
        <p:txBody>
          <a:bodyPr lIns="0" tIns="45719" rIns="91438" bIns="45719"/>
          <a:lstStyle>
            <a:lvl1pPr marL="0" indent="0">
              <a:lnSpc>
                <a:spcPct val="100000"/>
              </a:lnSpc>
              <a:spcBef>
                <a:spcPts val="0"/>
              </a:spcBef>
              <a:spcAft>
                <a:spcPts val="600"/>
              </a:spcAft>
              <a:buNone/>
              <a:defRPr sz="1900" baseline="0">
                <a:solidFill>
                  <a:srgbClr val="9D9180"/>
                </a:solidFill>
                <a:latin typeface="Arial" panose="020B0604020202020204" pitchFamily="34" charset="0"/>
                <a:cs typeface="Arial" panose="020B0604020202020204" pitchFamily="34" charset="0"/>
              </a:defRPr>
            </a:lvl1pPr>
            <a:lvl2pPr marL="0" indent="0">
              <a:lnSpc>
                <a:spcPct val="100000"/>
              </a:lnSpc>
              <a:spcBef>
                <a:spcPts val="0"/>
              </a:spcBef>
              <a:spcAft>
                <a:spcPts val="600"/>
              </a:spcAft>
              <a:buNone/>
              <a:defRPr sz="1600">
                <a:solidFill>
                  <a:srgbClr val="9D9180"/>
                </a:solidFill>
                <a:latin typeface="Arial" panose="020B0604020202020204" pitchFamily="34" charset="0"/>
                <a:cs typeface="Arial" panose="020B0604020202020204" pitchFamily="34" charset="0"/>
              </a:defRPr>
            </a:lvl2pPr>
          </a:lstStyle>
          <a:p>
            <a:pPr lvl="0"/>
            <a:r>
              <a:rPr lang="de-DE" dirty="0" err="1"/>
              <a:t>Subline</a:t>
            </a:r>
            <a:r>
              <a:rPr lang="de-DE" dirty="0"/>
              <a:t>, Arial, 18 </a:t>
            </a:r>
            <a:r>
              <a:rPr lang="de-DE" dirty="0" err="1"/>
              <a:t>pt</a:t>
            </a:r>
            <a:r>
              <a:rPr lang="de-DE" dirty="0"/>
              <a:t>, RGB (157, 145, 128)</a:t>
            </a:r>
          </a:p>
          <a:p>
            <a:pPr lvl="1"/>
            <a:endParaRPr lang="de-DE" dirty="0"/>
          </a:p>
          <a:p>
            <a:pPr lvl="1"/>
            <a:r>
              <a:rPr lang="de-DE" dirty="0" err="1"/>
              <a:t>Continous</a:t>
            </a:r>
            <a:r>
              <a:rPr lang="de-DE" dirty="0"/>
              <a:t> Text, Arial, 16 </a:t>
            </a:r>
            <a:r>
              <a:rPr lang="de-DE" dirty="0" err="1"/>
              <a:t>pt</a:t>
            </a:r>
            <a:r>
              <a:rPr lang="de-DE" dirty="0"/>
              <a:t>, RGB (157,145,128)</a:t>
            </a:r>
          </a:p>
        </p:txBody>
      </p:sp>
    </p:spTree>
    <p:extLst>
      <p:ext uri="{BB962C8B-B14F-4D97-AF65-F5344CB8AC3E}">
        <p14:creationId xmlns:p14="http://schemas.microsoft.com/office/powerpoint/2010/main" val="1045685439"/>
      </p:ext>
    </p:extLst>
  </p:cSld>
  <p:clrMapOvr>
    <a:masterClrMapping/>
  </p:clrMapOvr>
  <p:extLst mod="1">
    <p:ext uri="{DCECCB84-F9BA-43D5-87BE-67443E8EF086}">
      <p15:sldGuideLst xmlns:p15="http://schemas.microsoft.com/office/powerpoint/2012/main">
        <p15:guide id="1" pos="3840">
          <p15:clr>
            <a:srgbClr val="FBAE40"/>
          </p15:clr>
        </p15:guide>
        <p15:guide id="2" orient="horz" pos="2160">
          <p15:clr>
            <a:srgbClr val="FBAE40"/>
          </p15:clr>
        </p15:guide>
        <p15:guide id="3" pos="619">
          <p15:clr>
            <a:srgbClr val="FBAE40"/>
          </p15:clr>
        </p15:guide>
        <p15:guide id="4" pos="7106">
          <p15:clr>
            <a:srgbClr val="FBAE40"/>
          </p15:clr>
        </p15:guide>
        <p15:guide id="5" pos="5450">
          <p15:clr>
            <a:srgbClr val="FBAE40"/>
          </p15:clr>
        </p15:guide>
        <p15:guide id="6" orient="horz" pos="1026">
          <p15:clr>
            <a:srgbClr val="FBAE40"/>
          </p15:clr>
        </p15:guide>
        <p15:guide id="7" pos="370">
          <p15:clr>
            <a:srgbClr val="FBAE40"/>
          </p15:clr>
        </p15:guide>
        <p15:guide id="8" orient="horz" pos="3702">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8DFEC234-6D26-064B-88B1-4FB823A16208}" type="datetime1">
              <a:rPr lang="en-ID" smtClean="0"/>
              <a:t>14/10/2018</a:t>
            </a:fld>
            <a:endParaRPr lang="en-AU"/>
          </a:p>
        </p:txBody>
      </p:sp>
      <p:sp>
        <p:nvSpPr>
          <p:cNvPr id="8" name="Footer Placeholder 7"/>
          <p:cNvSpPr>
            <a:spLocks noGrp="1"/>
          </p:cNvSpPr>
          <p:nvPr>
            <p:ph type="ftr" sz="quarter" idx="11"/>
          </p:nvPr>
        </p:nvSpPr>
        <p:spPr/>
        <p:txBody>
          <a:bodyPr/>
          <a:lstStyle/>
          <a:p>
            <a:endParaRPr lang="en-AU"/>
          </a:p>
        </p:txBody>
      </p:sp>
      <p:sp>
        <p:nvSpPr>
          <p:cNvPr id="9" name="Slide Number Placeholder 8"/>
          <p:cNvSpPr>
            <a:spLocks noGrp="1"/>
          </p:cNvSpPr>
          <p:nvPr>
            <p:ph type="sldNum" sz="quarter" idx="12"/>
          </p:nvPr>
        </p:nvSpPr>
        <p:spPr>
          <a:xfrm>
            <a:off x="11387248" y="0"/>
            <a:ext cx="541283" cy="720000"/>
          </a:xfrm>
        </p:spPr>
        <p:txBody>
          <a:bodyPr/>
          <a:lstStyle/>
          <a:p>
            <a:fld id="{F532A09E-739E-4CE3-84B2-07B711583E28}" type="slidenum">
              <a:rPr lang="en-AU" smtClean="0"/>
              <a:pPr/>
              <a:t>‹#›</a:t>
            </a:fld>
            <a:endParaRPr lang="en-AU"/>
          </a:p>
        </p:txBody>
      </p:sp>
    </p:spTree>
    <p:extLst>
      <p:ext uri="{BB962C8B-B14F-4D97-AF65-F5344CB8AC3E}">
        <p14:creationId xmlns:p14="http://schemas.microsoft.com/office/powerpoint/2010/main" val="59033582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765025" y="1301360"/>
            <a:ext cx="9612971" cy="2852737"/>
          </a:xfrm>
        </p:spPr>
        <p:txBody>
          <a:bodyPr anchor="b">
            <a:normAutofit/>
          </a:bodyPr>
          <a:lstStyle>
            <a:lvl1pPr algn="r">
              <a:defRPr sz="7200" cap="all" baseline="0">
                <a:solidFill>
                  <a:schemeClr val="tx2"/>
                </a:solidFill>
              </a:defRPr>
            </a:lvl1pPr>
          </a:lstStyle>
          <a:p>
            <a:r>
              <a:rPr lang="en-US"/>
              <a:t>Click to edit Master title style</a:t>
            </a:r>
            <a:endParaRPr lang="en-US" dirty="0"/>
          </a:p>
        </p:txBody>
      </p:sp>
      <p:sp>
        <p:nvSpPr>
          <p:cNvPr id="3" name="Text Placeholder 2"/>
          <p:cNvSpPr>
            <a:spLocks noGrp="1"/>
          </p:cNvSpPr>
          <p:nvPr>
            <p:ph type="body" idx="1"/>
          </p:nvPr>
        </p:nvSpPr>
        <p:spPr>
          <a:xfrm>
            <a:off x="765025" y="4216328"/>
            <a:ext cx="9612971" cy="1143324"/>
          </a:xfrm>
        </p:spPr>
        <p:txBody>
          <a:bodyPr/>
          <a:lstStyle>
            <a:lvl1pPr marL="0" indent="0" algn="r">
              <a:lnSpc>
                <a:spcPct val="112000"/>
              </a:lnSpc>
              <a:spcBef>
                <a:spcPts val="0"/>
              </a:spcBef>
              <a:spcAft>
                <a:spcPts val="0"/>
              </a:spcAft>
              <a:buNone/>
              <a:defRPr sz="2400">
                <a:solidFill>
                  <a:schemeClr val="tx2"/>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a:xfrm>
            <a:off x="738908" y="6453386"/>
            <a:ext cx="1622409" cy="404614"/>
          </a:xfrm>
        </p:spPr>
        <p:txBody>
          <a:bodyPr/>
          <a:lstStyle>
            <a:lvl1pPr>
              <a:defRPr>
                <a:solidFill>
                  <a:schemeClr val="tx2"/>
                </a:solidFill>
              </a:defRPr>
            </a:lvl1pPr>
          </a:lstStyle>
          <a:p>
            <a:fld id="{55027CA9-5F17-AF40-B377-19BFD817F061}" type="datetime1">
              <a:rPr lang="en-ID" smtClean="0"/>
              <a:t>14/10/2018</a:t>
            </a:fld>
            <a:endParaRPr lang="en-AU"/>
          </a:p>
        </p:txBody>
      </p:sp>
      <p:sp>
        <p:nvSpPr>
          <p:cNvPr id="5" name="Footer Placeholder 4"/>
          <p:cNvSpPr>
            <a:spLocks noGrp="1"/>
          </p:cNvSpPr>
          <p:nvPr>
            <p:ph type="ftr" sz="quarter" idx="11"/>
          </p:nvPr>
        </p:nvSpPr>
        <p:spPr>
          <a:xfrm>
            <a:off x="2584312" y="6453386"/>
            <a:ext cx="7023377" cy="404614"/>
          </a:xfrm>
        </p:spPr>
        <p:txBody>
          <a:bodyPr/>
          <a:lstStyle>
            <a:lvl1pPr algn="ctr">
              <a:defRPr>
                <a:solidFill>
                  <a:schemeClr val="tx2"/>
                </a:solidFill>
              </a:defRPr>
            </a:lvl1pPr>
          </a:lstStyle>
          <a:p>
            <a:endParaRPr lang="en-AU"/>
          </a:p>
        </p:txBody>
      </p:sp>
      <p:sp>
        <p:nvSpPr>
          <p:cNvPr id="6" name="Slide Number Placeholder 5"/>
          <p:cNvSpPr>
            <a:spLocks noGrp="1"/>
          </p:cNvSpPr>
          <p:nvPr>
            <p:ph type="sldNum" sz="quarter" idx="12"/>
          </p:nvPr>
        </p:nvSpPr>
        <p:spPr>
          <a:xfrm>
            <a:off x="9830683" y="6453386"/>
            <a:ext cx="1596292" cy="404614"/>
          </a:xfrm>
        </p:spPr>
        <p:txBody>
          <a:bodyPr/>
          <a:lstStyle>
            <a:lvl1pPr>
              <a:defRPr>
                <a:solidFill>
                  <a:schemeClr val="tx2"/>
                </a:solidFill>
              </a:defRPr>
            </a:lvl1pPr>
          </a:lstStyle>
          <a:p>
            <a:fld id="{F532A09E-739E-4CE3-84B2-07B711583E28}" type="slidenum">
              <a:rPr lang="en-AU" smtClean="0"/>
              <a:t>‹#›</a:t>
            </a:fld>
            <a:endParaRPr lang="en-AU"/>
          </a:p>
        </p:txBody>
      </p:sp>
    </p:spTree>
    <p:extLst>
      <p:ext uri="{BB962C8B-B14F-4D97-AF65-F5344CB8AC3E}">
        <p14:creationId xmlns:p14="http://schemas.microsoft.com/office/powerpoint/2010/main" val="513937457"/>
      </p:ext>
    </p:extLst>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2"/>
                </a:solidFill>
              </a:defRPr>
            </a:lvl1pPr>
          </a:lstStyle>
          <a:p>
            <a:r>
              <a:rPr lang="en-US"/>
              <a:t>Click to edit Master title style</a:t>
            </a:r>
            <a:endParaRPr lang="en-US" dirty="0"/>
          </a:p>
        </p:txBody>
      </p:sp>
      <p:sp>
        <p:nvSpPr>
          <p:cNvPr id="3" name="Content Placeholder 2"/>
          <p:cNvSpPr>
            <a:spLocks noGrp="1"/>
          </p:cNvSpPr>
          <p:nvPr>
            <p:ph sz="half" idx="1"/>
          </p:nvPr>
        </p:nvSpPr>
        <p:spPr>
          <a:xfrm>
            <a:off x="1371600" y="2285999"/>
            <a:ext cx="4447786" cy="3581401"/>
          </a:xfrm>
        </p:spPr>
        <p:txBody>
          <a:bodyPr/>
          <a:lstStyle>
            <a:lvl1pPr>
              <a:defRPr baseline="0">
                <a:solidFill>
                  <a:schemeClr val="tx2"/>
                </a:solidFill>
              </a:defRPr>
            </a:lvl1pPr>
            <a:lvl2pPr>
              <a:defRPr baseline="0">
                <a:solidFill>
                  <a:schemeClr val="tx2"/>
                </a:solidFill>
              </a:defRPr>
            </a:lvl2pPr>
            <a:lvl3pPr>
              <a:defRPr baseline="0">
                <a:solidFill>
                  <a:schemeClr val="tx2"/>
                </a:solidFill>
              </a:defRPr>
            </a:lvl3pPr>
            <a:lvl4pPr>
              <a:defRPr baseline="0">
                <a:solidFill>
                  <a:schemeClr val="tx2"/>
                </a:solidFill>
              </a:defRPr>
            </a:lvl4pPr>
            <a:lvl5pPr>
              <a:defRPr baseline="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525403" y="2285999"/>
            <a:ext cx="4447786" cy="3581401"/>
          </a:xfrm>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7499D912-BB07-EB4F-96E1-1118BA9EC462}" type="datetime1">
              <a:rPr lang="en-ID" smtClean="0"/>
              <a:t>14/10/2018</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F532A09E-739E-4CE3-84B2-07B711583E28}" type="slidenum">
              <a:rPr lang="en-AU" smtClean="0"/>
              <a:t>‹#›</a:t>
            </a:fld>
            <a:endParaRPr lang="en-AU"/>
          </a:p>
        </p:txBody>
      </p:sp>
    </p:spTree>
    <p:extLst>
      <p:ext uri="{BB962C8B-B14F-4D97-AF65-F5344CB8AC3E}">
        <p14:creationId xmlns:p14="http://schemas.microsoft.com/office/powerpoint/2010/main" val="17389093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371600" y="685800"/>
            <a:ext cx="9601200" cy="1485900"/>
          </a:xfrm>
        </p:spPr>
        <p:txBody>
          <a:bodyPr/>
          <a:lstStyle>
            <a:lvl1pPr>
              <a:defRPr>
                <a:solidFill>
                  <a:schemeClr val="tx2"/>
                </a:solidFill>
              </a:defRPr>
            </a:lvl1pPr>
          </a:lstStyle>
          <a:p>
            <a:r>
              <a:rPr lang="en-US"/>
              <a:t>Click to edit Master title style</a:t>
            </a:r>
            <a:endParaRPr lang="en-US" dirty="0"/>
          </a:p>
        </p:txBody>
      </p:sp>
      <p:sp>
        <p:nvSpPr>
          <p:cNvPr id="3" name="Text Placeholder 2"/>
          <p:cNvSpPr>
            <a:spLocks noGrp="1"/>
          </p:cNvSpPr>
          <p:nvPr>
            <p:ph type="body" idx="1"/>
          </p:nvPr>
        </p:nvSpPr>
        <p:spPr>
          <a:xfrm>
            <a:off x="1371600" y="2340864"/>
            <a:ext cx="4443984" cy="823912"/>
          </a:xfrm>
        </p:spPr>
        <p:txBody>
          <a:bodyPr anchor="b">
            <a:noAutofit/>
          </a:bodyPr>
          <a:lstStyle>
            <a:lvl1pPr marL="0" indent="0">
              <a:lnSpc>
                <a:spcPct val="84000"/>
              </a:lnSpc>
              <a:spcBef>
                <a:spcPts val="0"/>
              </a:spcBef>
              <a:spcAft>
                <a:spcPts val="0"/>
              </a:spcAft>
              <a:buNone/>
              <a:defRPr sz="3000" b="0"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371600" y="3305207"/>
            <a:ext cx="4443984" cy="2562193"/>
          </a:xfrm>
        </p:spPr>
        <p:txBody>
          <a:bodyPr/>
          <a:lstStyle>
            <a:lvl1pPr>
              <a:defRPr baseline="0">
                <a:solidFill>
                  <a:schemeClr val="tx2"/>
                </a:solidFill>
              </a:defRPr>
            </a:lvl1pPr>
            <a:lvl2pPr>
              <a:defRPr baseline="0">
                <a:solidFill>
                  <a:schemeClr val="tx2"/>
                </a:solidFill>
              </a:defRPr>
            </a:lvl2pPr>
            <a:lvl3pPr>
              <a:defRPr baseline="0">
                <a:solidFill>
                  <a:schemeClr val="tx2"/>
                </a:solidFill>
              </a:defRPr>
            </a:lvl3pPr>
            <a:lvl4pPr>
              <a:defRPr baseline="0">
                <a:solidFill>
                  <a:schemeClr val="tx2"/>
                </a:solidFill>
              </a:defRPr>
            </a:lvl4pPr>
            <a:lvl5pPr>
              <a:defRPr baseline="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525014" y="2340864"/>
            <a:ext cx="4443984" cy="823912"/>
          </a:xfrm>
        </p:spPr>
        <p:txBody>
          <a:bodyPr anchor="b">
            <a:noAutofit/>
          </a:bodyPr>
          <a:lstStyle>
            <a:lvl1pPr marL="0" indent="0">
              <a:lnSpc>
                <a:spcPct val="84000"/>
              </a:lnSpc>
              <a:spcBef>
                <a:spcPts val="0"/>
              </a:spcBef>
              <a:spcAft>
                <a:spcPts val="0"/>
              </a:spcAft>
              <a:buNone/>
              <a:defRPr sz="3000" b="0"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525014" y="3305207"/>
            <a:ext cx="4443984" cy="2562193"/>
          </a:xfrm>
        </p:spPr>
        <p:txBody>
          <a:bodyPr/>
          <a:lstStyle>
            <a:lvl1pPr>
              <a:defRPr baseline="0">
                <a:solidFill>
                  <a:schemeClr val="tx2"/>
                </a:solidFill>
              </a:defRPr>
            </a:lvl1pPr>
            <a:lvl2pPr>
              <a:defRPr baseline="0">
                <a:solidFill>
                  <a:schemeClr val="tx2"/>
                </a:solidFill>
              </a:defRPr>
            </a:lvl2pPr>
            <a:lvl3pPr>
              <a:defRPr baseline="0">
                <a:solidFill>
                  <a:schemeClr val="tx2"/>
                </a:solidFill>
              </a:defRPr>
            </a:lvl3pPr>
            <a:lvl4pPr>
              <a:defRPr baseline="0">
                <a:solidFill>
                  <a:schemeClr val="tx2"/>
                </a:solidFill>
              </a:defRPr>
            </a:lvl4pPr>
            <a:lvl5pPr>
              <a:defRPr baseline="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3A7AF8B7-BF4F-014D-A473-7A51571A172E}" type="datetime1">
              <a:rPr lang="en-ID" smtClean="0"/>
              <a:t>14/10/2018</a:t>
            </a:fld>
            <a:endParaRPr lang="en-AU"/>
          </a:p>
        </p:txBody>
      </p:sp>
      <p:sp>
        <p:nvSpPr>
          <p:cNvPr id="8" name="Footer Placeholder 7"/>
          <p:cNvSpPr>
            <a:spLocks noGrp="1"/>
          </p:cNvSpPr>
          <p:nvPr>
            <p:ph type="ftr" sz="quarter" idx="11"/>
          </p:nvPr>
        </p:nvSpPr>
        <p:spPr/>
        <p:txBody>
          <a:bodyPr/>
          <a:lstStyle/>
          <a:p>
            <a:endParaRPr lang="en-AU"/>
          </a:p>
        </p:txBody>
      </p:sp>
      <p:sp>
        <p:nvSpPr>
          <p:cNvPr id="9" name="Slide Number Placeholder 8"/>
          <p:cNvSpPr>
            <a:spLocks noGrp="1"/>
          </p:cNvSpPr>
          <p:nvPr>
            <p:ph type="sldNum" sz="quarter" idx="12"/>
          </p:nvPr>
        </p:nvSpPr>
        <p:spPr/>
        <p:txBody>
          <a:bodyPr/>
          <a:lstStyle/>
          <a:p>
            <a:fld id="{F532A09E-739E-4CE3-84B2-07B711583E28}" type="slidenum">
              <a:rPr lang="en-AU" smtClean="0"/>
              <a:t>‹#›</a:t>
            </a:fld>
            <a:endParaRPr lang="en-AU"/>
          </a:p>
        </p:txBody>
      </p:sp>
    </p:spTree>
    <p:extLst>
      <p:ext uri="{BB962C8B-B14F-4D97-AF65-F5344CB8AC3E}">
        <p14:creationId xmlns:p14="http://schemas.microsoft.com/office/powerpoint/2010/main" val="20410274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D7BE3D12-5212-CC44-8576-6AFF5DEEE09F}" type="datetime1">
              <a:rPr lang="en-ID" smtClean="0"/>
              <a:t>14/10/2018</a:t>
            </a:fld>
            <a:endParaRPr lang="en-AU"/>
          </a:p>
        </p:txBody>
      </p:sp>
      <p:sp>
        <p:nvSpPr>
          <p:cNvPr id="4" name="Footer Placeholder 3"/>
          <p:cNvSpPr>
            <a:spLocks noGrp="1"/>
          </p:cNvSpPr>
          <p:nvPr>
            <p:ph type="ftr" sz="quarter" idx="11"/>
          </p:nvPr>
        </p:nvSpPr>
        <p:spPr/>
        <p:txBody>
          <a:bodyPr/>
          <a:lstStyle/>
          <a:p>
            <a:endParaRPr lang="en-AU"/>
          </a:p>
        </p:txBody>
      </p:sp>
      <p:sp>
        <p:nvSpPr>
          <p:cNvPr id="5" name="Slide Number Placeholder 4"/>
          <p:cNvSpPr>
            <a:spLocks noGrp="1"/>
          </p:cNvSpPr>
          <p:nvPr>
            <p:ph type="sldNum" sz="quarter" idx="12"/>
          </p:nvPr>
        </p:nvSpPr>
        <p:spPr/>
        <p:txBody>
          <a:bodyPr/>
          <a:lstStyle/>
          <a:p>
            <a:fld id="{F532A09E-739E-4CE3-84B2-07B711583E28}" type="slidenum">
              <a:rPr lang="en-AU" smtClean="0"/>
              <a:t>‹#›</a:t>
            </a:fld>
            <a:endParaRPr lang="en-AU"/>
          </a:p>
        </p:txBody>
      </p:sp>
    </p:spTree>
    <p:extLst>
      <p:ext uri="{BB962C8B-B14F-4D97-AF65-F5344CB8AC3E}">
        <p14:creationId xmlns:p14="http://schemas.microsoft.com/office/powerpoint/2010/main" val="160359117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6" name="Picture Placeholder 5"/>
          <p:cNvSpPr>
            <a:spLocks noGrp="1"/>
          </p:cNvSpPr>
          <p:nvPr>
            <p:ph type="pic" sz="quarter" idx="13"/>
          </p:nvPr>
        </p:nvSpPr>
        <p:spPr>
          <a:xfrm>
            <a:off x="0" y="0"/>
            <a:ext cx="12192000" cy="6858000"/>
          </a:xfrm>
        </p:spPr>
        <p:txBody>
          <a:bodyPr/>
          <a:lstStyle/>
          <a:p>
            <a:endParaRPr lang="en-US"/>
          </a:p>
        </p:txBody>
      </p:sp>
      <p:sp>
        <p:nvSpPr>
          <p:cNvPr id="2" name="Date Placeholder 1"/>
          <p:cNvSpPr>
            <a:spLocks noGrp="1"/>
          </p:cNvSpPr>
          <p:nvPr>
            <p:ph type="dt" sz="half" idx="10"/>
          </p:nvPr>
        </p:nvSpPr>
        <p:spPr/>
        <p:txBody>
          <a:bodyPr/>
          <a:lstStyle/>
          <a:p>
            <a:fld id="{52A221AE-FEE6-6B42-AFE3-8EBAA0CC480F}" type="datetime1">
              <a:rPr lang="en-ID" smtClean="0"/>
              <a:t>14/10/2018</a:t>
            </a:fld>
            <a:endParaRPr lang="en-AU"/>
          </a:p>
        </p:txBody>
      </p:sp>
      <p:sp>
        <p:nvSpPr>
          <p:cNvPr id="3" name="Footer Placeholder 2"/>
          <p:cNvSpPr>
            <a:spLocks noGrp="1"/>
          </p:cNvSpPr>
          <p:nvPr>
            <p:ph type="ftr" sz="quarter" idx="11"/>
          </p:nvPr>
        </p:nvSpPr>
        <p:spPr/>
        <p:txBody>
          <a:bodyPr/>
          <a:lstStyle/>
          <a:p>
            <a:endParaRPr lang="en-AU"/>
          </a:p>
        </p:txBody>
      </p:sp>
      <p:sp>
        <p:nvSpPr>
          <p:cNvPr id="4" name="Slide Number Placeholder 3"/>
          <p:cNvSpPr>
            <a:spLocks noGrp="1"/>
          </p:cNvSpPr>
          <p:nvPr>
            <p:ph type="sldNum" sz="quarter" idx="12"/>
          </p:nvPr>
        </p:nvSpPr>
        <p:spPr/>
        <p:txBody>
          <a:bodyPr/>
          <a:lstStyle/>
          <a:p>
            <a:fld id="{F532A09E-739E-4CE3-84B2-07B711583E28}" type="slidenum">
              <a:rPr lang="en-AU" smtClean="0"/>
              <a:t>‹#›</a:t>
            </a:fld>
            <a:endParaRPr lang="en-AU"/>
          </a:p>
        </p:txBody>
      </p:sp>
    </p:spTree>
    <p:extLst>
      <p:ext uri="{BB962C8B-B14F-4D97-AF65-F5344CB8AC3E}">
        <p14:creationId xmlns:p14="http://schemas.microsoft.com/office/powerpoint/2010/main" val="59531177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Blank">
    <p:spTree>
      <p:nvGrpSpPr>
        <p:cNvPr id="1" name=""/>
        <p:cNvGrpSpPr/>
        <p:nvPr/>
      </p:nvGrpSpPr>
      <p:grpSpPr>
        <a:xfrm>
          <a:off x="0" y="0"/>
          <a:ext cx="0" cy="0"/>
          <a:chOff x="0" y="0"/>
          <a:chExt cx="0" cy="0"/>
        </a:xfrm>
      </p:grpSpPr>
      <p:sp>
        <p:nvSpPr>
          <p:cNvPr id="5" name="Rectangle 4"/>
          <p:cNvSpPr/>
          <p:nvPr userDrawn="1"/>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Date Placeholder 9"/>
          <p:cNvSpPr>
            <a:spLocks noGrp="1"/>
          </p:cNvSpPr>
          <p:nvPr>
            <p:ph type="dt" sz="half" idx="10"/>
          </p:nvPr>
        </p:nvSpPr>
        <p:spPr/>
        <p:txBody>
          <a:bodyPr/>
          <a:lstStyle/>
          <a:p>
            <a:fld id="{8DFEC234-6D26-064B-88B1-4FB823A16208}" type="datetime1">
              <a:rPr lang="en-ID" smtClean="0"/>
              <a:t>14/10/2018</a:t>
            </a:fld>
            <a:endParaRPr lang="en-AU"/>
          </a:p>
        </p:txBody>
      </p:sp>
      <p:sp>
        <p:nvSpPr>
          <p:cNvPr id="11" name="Footer Placeholder 10"/>
          <p:cNvSpPr>
            <a:spLocks noGrp="1"/>
          </p:cNvSpPr>
          <p:nvPr>
            <p:ph type="ftr" sz="quarter" idx="11"/>
          </p:nvPr>
        </p:nvSpPr>
        <p:spPr/>
        <p:txBody>
          <a:bodyPr/>
          <a:lstStyle/>
          <a:p>
            <a:endParaRPr lang="en-AU"/>
          </a:p>
        </p:txBody>
      </p:sp>
      <p:sp>
        <p:nvSpPr>
          <p:cNvPr id="12" name="Slide Number Placeholder 11"/>
          <p:cNvSpPr>
            <a:spLocks noGrp="1"/>
          </p:cNvSpPr>
          <p:nvPr>
            <p:ph type="sldNum" sz="quarter" idx="12"/>
          </p:nvPr>
        </p:nvSpPr>
        <p:spPr/>
        <p:txBody>
          <a:bodyPr/>
          <a:lstStyle/>
          <a:p>
            <a:fld id="{F532A09E-739E-4CE3-84B2-07B711583E28}" type="slidenum">
              <a:rPr lang="en-AU" smtClean="0"/>
              <a:pPr/>
              <a:t>‹#›</a:t>
            </a:fld>
            <a:endParaRPr lang="en-AU"/>
          </a:p>
        </p:txBody>
      </p:sp>
    </p:spTree>
    <p:extLst>
      <p:ext uri="{BB962C8B-B14F-4D97-AF65-F5344CB8AC3E}">
        <p14:creationId xmlns:p14="http://schemas.microsoft.com/office/powerpoint/2010/main" val="72087535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Rectangle 7" title="Background Shape"/>
          <p:cNvSpPr/>
          <p:nvPr/>
        </p:nvSpPr>
        <p:spPr>
          <a:xfrm>
            <a:off x="0" y="376"/>
            <a:ext cx="5303520" cy="685762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723900" y="685800"/>
            <a:ext cx="3855720" cy="2157884"/>
          </a:xfrm>
        </p:spPr>
        <p:txBody>
          <a:bodyPr anchor="t">
            <a:noAutofit/>
          </a:bodyPr>
          <a:lstStyle>
            <a:lvl1pPr>
              <a:lnSpc>
                <a:spcPct val="84000"/>
              </a:lnSpc>
              <a:defRPr sz="4800" baseline="0">
                <a:solidFill>
                  <a:schemeClr val="tx2"/>
                </a:solidFill>
              </a:defRPr>
            </a:lvl1pPr>
          </a:lstStyle>
          <a:p>
            <a:r>
              <a:rPr lang="en-US"/>
              <a:t>Click to edit Master title style</a:t>
            </a:r>
            <a:endParaRPr lang="en-US" dirty="0"/>
          </a:p>
        </p:txBody>
      </p:sp>
      <p:sp>
        <p:nvSpPr>
          <p:cNvPr id="3" name="Content Placeholder 2"/>
          <p:cNvSpPr>
            <a:spLocks noGrp="1"/>
          </p:cNvSpPr>
          <p:nvPr>
            <p:ph idx="1"/>
          </p:nvPr>
        </p:nvSpPr>
        <p:spPr>
          <a:xfrm>
            <a:off x="6256020" y="685801"/>
            <a:ext cx="5212080" cy="5175250"/>
          </a:xfrm>
        </p:spPr>
        <p:txBody>
          <a:bodyPr/>
          <a:lstStyle>
            <a:lvl1pPr>
              <a:defRPr sz="2000"/>
            </a:lvl1pPr>
            <a:lvl2pPr>
              <a:defRPr sz="2000"/>
            </a:lvl2pPr>
            <a:lvl3pPr>
              <a:defRPr sz="1800"/>
            </a:lvl3pPr>
            <a:lvl4pPr>
              <a:defRPr sz="18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723900" y="2856344"/>
            <a:ext cx="3855720" cy="3011056"/>
          </a:xfrm>
        </p:spPr>
        <p:txBody>
          <a:bodyPr/>
          <a:lstStyle>
            <a:lvl1pPr marL="0" indent="0">
              <a:lnSpc>
                <a:spcPct val="113000"/>
              </a:lnSpc>
              <a:spcBef>
                <a:spcPts val="0"/>
              </a:spcBef>
              <a:spcAft>
                <a:spcPts val="1500"/>
              </a:spcAft>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a:xfrm>
            <a:off x="723900" y="6453386"/>
            <a:ext cx="1204572" cy="404614"/>
          </a:xfrm>
        </p:spPr>
        <p:txBody>
          <a:bodyPr/>
          <a:lstStyle>
            <a:lvl1pPr>
              <a:defRPr>
                <a:solidFill>
                  <a:schemeClr val="tx2"/>
                </a:solidFill>
              </a:defRPr>
            </a:lvl1pPr>
          </a:lstStyle>
          <a:p>
            <a:fld id="{E415436C-2A91-2D4F-9FC8-EC0843141457}" type="datetime1">
              <a:rPr lang="en-ID" smtClean="0"/>
              <a:t>14/10/2018</a:t>
            </a:fld>
            <a:endParaRPr lang="en-AU"/>
          </a:p>
        </p:txBody>
      </p:sp>
      <p:sp>
        <p:nvSpPr>
          <p:cNvPr id="6" name="Footer Placeholder 5"/>
          <p:cNvSpPr>
            <a:spLocks noGrp="1"/>
          </p:cNvSpPr>
          <p:nvPr>
            <p:ph type="ftr" sz="quarter" idx="11"/>
          </p:nvPr>
        </p:nvSpPr>
        <p:spPr>
          <a:xfrm>
            <a:off x="2205945" y="6453386"/>
            <a:ext cx="2373675" cy="404614"/>
          </a:xfrm>
        </p:spPr>
        <p:txBody>
          <a:bodyPr/>
          <a:lstStyle>
            <a:lvl1pPr>
              <a:defRPr>
                <a:solidFill>
                  <a:schemeClr val="tx2"/>
                </a:solidFill>
              </a:defRPr>
            </a:lvl1pPr>
          </a:lstStyle>
          <a:p>
            <a:endParaRPr lang="en-AU"/>
          </a:p>
        </p:txBody>
      </p:sp>
      <p:sp>
        <p:nvSpPr>
          <p:cNvPr id="7" name="Slide Number Placeholder 6"/>
          <p:cNvSpPr>
            <a:spLocks noGrp="1"/>
          </p:cNvSpPr>
          <p:nvPr>
            <p:ph type="sldNum" sz="quarter" idx="12"/>
          </p:nvPr>
        </p:nvSpPr>
        <p:spPr>
          <a:xfrm>
            <a:off x="9883140" y="6453386"/>
            <a:ext cx="1596292" cy="404614"/>
          </a:xfrm>
        </p:spPr>
        <p:txBody>
          <a:bodyPr/>
          <a:lstStyle>
            <a:lvl1pPr>
              <a:defRPr>
                <a:solidFill>
                  <a:schemeClr val="tx2"/>
                </a:solidFill>
              </a:defRPr>
            </a:lvl1pPr>
          </a:lstStyle>
          <a:p>
            <a:fld id="{F532A09E-739E-4CE3-84B2-07B711583E28}" type="slidenum">
              <a:rPr lang="en-AU" smtClean="0"/>
              <a:t>‹#›</a:t>
            </a:fld>
            <a:endParaRPr lang="en-AU"/>
          </a:p>
        </p:txBody>
      </p:sp>
      <p:sp>
        <p:nvSpPr>
          <p:cNvPr id="9" name="Rectangle 8" title="Divider Bar"/>
          <p:cNvSpPr/>
          <p:nvPr/>
        </p:nvSpPr>
        <p:spPr>
          <a:xfrm>
            <a:off x="5303520" y="376"/>
            <a:ext cx="2286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spTree>
    <p:extLst>
      <p:ext uri="{BB962C8B-B14F-4D97-AF65-F5344CB8AC3E}">
        <p14:creationId xmlns:p14="http://schemas.microsoft.com/office/powerpoint/2010/main" val="37216026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371600" y="685800"/>
            <a:ext cx="9601200" cy="148590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1371600" y="2286000"/>
            <a:ext cx="9601200" cy="35814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1390650" y="6453386"/>
            <a:ext cx="1204572" cy="404614"/>
          </a:xfrm>
          <a:prstGeom prst="rect">
            <a:avLst/>
          </a:prstGeom>
        </p:spPr>
        <p:txBody>
          <a:bodyPr vert="horz" lIns="91440" tIns="45720" rIns="91440" bIns="45720" rtlCol="0" anchor="ctr"/>
          <a:lstStyle>
            <a:lvl1pPr algn="l">
              <a:defRPr sz="1200" baseline="0">
                <a:solidFill>
                  <a:schemeClr val="tx2"/>
                </a:solidFill>
              </a:defRPr>
            </a:lvl1pPr>
          </a:lstStyle>
          <a:p>
            <a:fld id="{8DFEC234-6D26-064B-88B1-4FB823A16208}" type="datetime1">
              <a:rPr lang="en-ID" smtClean="0"/>
              <a:t>14/10/2018</a:t>
            </a:fld>
            <a:endParaRPr lang="en-AU"/>
          </a:p>
        </p:txBody>
      </p:sp>
      <p:sp>
        <p:nvSpPr>
          <p:cNvPr id="5" name="Footer Placeholder 4"/>
          <p:cNvSpPr>
            <a:spLocks noGrp="1"/>
          </p:cNvSpPr>
          <p:nvPr>
            <p:ph type="ftr" sz="quarter" idx="3"/>
          </p:nvPr>
        </p:nvSpPr>
        <p:spPr>
          <a:xfrm>
            <a:off x="2893564" y="6453386"/>
            <a:ext cx="6280830" cy="404614"/>
          </a:xfrm>
          <a:prstGeom prst="rect">
            <a:avLst/>
          </a:prstGeom>
        </p:spPr>
        <p:txBody>
          <a:bodyPr vert="horz" lIns="91440" tIns="45720" rIns="91440" bIns="45720" rtlCol="0" anchor="ctr"/>
          <a:lstStyle>
            <a:lvl1pPr algn="l">
              <a:defRPr sz="1200" baseline="0">
                <a:solidFill>
                  <a:schemeClr val="tx2"/>
                </a:solidFill>
              </a:defRPr>
            </a:lvl1pPr>
          </a:lstStyle>
          <a:p>
            <a:endParaRPr lang="en-AU"/>
          </a:p>
        </p:txBody>
      </p:sp>
      <p:sp>
        <p:nvSpPr>
          <p:cNvPr id="6" name="Slide Number Placeholder 5"/>
          <p:cNvSpPr>
            <a:spLocks noGrp="1"/>
          </p:cNvSpPr>
          <p:nvPr>
            <p:ph type="sldNum" sz="quarter" idx="4"/>
          </p:nvPr>
        </p:nvSpPr>
        <p:spPr>
          <a:xfrm>
            <a:off x="11387248" y="0"/>
            <a:ext cx="541283" cy="720000"/>
          </a:xfrm>
          <a:prstGeom prst="rect">
            <a:avLst/>
          </a:prstGeom>
          <a:solidFill>
            <a:schemeClr val="accent5"/>
          </a:solidFill>
        </p:spPr>
        <p:txBody>
          <a:bodyPr vert="horz" lIns="91440" tIns="45720" rIns="91440" bIns="45720" rtlCol="0" anchor="ctr"/>
          <a:lstStyle>
            <a:lvl1pPr algn="ctr">
              <a:defRPr sz="1600" baseline="0">
                <a:solidFill>
                  <a:schemeClr val="bg1"/>
                </a:solidFill>
              </a:defRPr>
            </a:lvl1pPr>
          </a:lstStyle>
          <a:p>
            <a:fld id="{F532A09E-739E-4CE3-84B2-07B711583E28}" type="slidenum">
              <a:rPr lang="en-AU" smtClean="0"/>
              <a:pPr/>
              <a:t>‹#›</a:t>
            </a:fld>
            <a:endParaRPr lang="en-AU"/>
          </a:p>
        </p:txBody>
      </p:sp>
      <p:sp>
        <p:nvSpPr>
          <p:cNvPr id="9" name="Rectangle 8" title="Side bar"/>
          <p:cNvSpPr/>
          <p:nvPr/>
        </p:nvSpPr>
        <p:spPr>
          <a:xfrm>
            <a:off x="478095" y="376"/>
            <a:ext cx="228600" cy="6858000"/>
          </a:xfrm>
          <a:prstGeom prst="rect">
            <a:avLst/>
          </a:prstGeom>
          <a:solidFill>
            <a:srgbClr val="C8C0B1"/>
          </a:solidFill>
          <a:ln>
            <a:noFill/>
          </a:ln>
        </p:spPr>
        <p:style>
          <a:lnRef idx="2">
            <a:schemeClr val="accent1">
              <a:shade val="50000"/>
            </a:schemeClr>
          </a:lnRef>
          <a:fillRef idx="1">
            <a:schemeClr val="accent1"/>
          </a:fillRef>
          <a:effectRef idx="0">
            <a:schemeClr val="accent1"/>
          </a:effectRef>
          <a:fontRef idx="minor">
            <a:schemeClr val="lt1"/>
          </a:fontRef>
        </p:style>
      </p:sp>
      <p:pic>
        <p:nvPicPr>
          <p:cNvPr id="10" name="Picture 2" descr="ttps://www.merz-institute.com/theme/merztiaa/web/file.php?filepath=startpage/header/3b73f3c81b5fc35006f7"/>
          <p:cNvPicPr>
            <a:picLocks noChangeAspect="1" noChangeArrowheads="1"/>
          </p:cNvPicPr>
          <p:nvPr userDrawn="1"/>
        </p:nvPicPr>
        <p:blipFill rotWithShape="1">
          <a:blip r:embed="rId16" cstate="email">
            <a:extLst>
              <a:ext uri="{28A0092B-C50C-407E-A947-70E740481C1C}">
                <a14:useLocalDpi xmlns:a14="http://schemas.microsoft.com/office/drawing/2010/main"/>
              </a:ext>
            </a:extLst>
          </a:blip>
          <a:srcRect/>
          <a:stretch/>
        </p:blipFill>
        <p:spPr bwMode="auto">
          <a:xfrm>
            <a:off x="9425166" y="39714"/>
            <a:ext cx="1884592" cy="588936"/>
          </a:xfrm>
          <a:prstGeom prst="rect">
            <a:avLst/>
          </a:prstGeom>
          <a:noFill/>
          <a:ln>
            <a:no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32454154"/>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72" r:id="rId8"/>
    <p:sldLayoutId id="2147483668" r:id="rId9"/>
    <p:sldLayoutId id="2147483669" r:id="rId10"/>
    <p:sldLayoutId id="2147483670" r:id="rId11"/>
    <p:sldLayoutId id="2147483671" r:id="rId12"/>
    <p:sldLayoutId id="2147483673" r:id="rId13"/>
    <p:sldLayoutId id="2147483674" r:id="rId14"/>
  </p:sldLayoutIdLst>
  <p:hf hdr="0" ftr="0" dt="0"/>
  <p:txStyles>
    <p:titleStyle>
      <a:lvl1pPr algn="l" defTabSz="914400" rtl="0" eaLnBrk="1" latinLnBrk="0" hangingPunct="1">
        <a:lnSpc>
          <a:spcPct val="89000"/>
        </a:lnSpc>
        <a:spcBef>
          <a:spcPct val="0"/>
        </a:spcBef>
        <a:buNone/>
        <a:defRPr sz="4400" kern="1200" baseline="0">
          <a:solidFill>
            <a:schemeClr val="tx2"/>
          </a:solidFill>
          <a:latin typeface="+mj-lt"/>
          <a:ea typeface="+mj-ea"/>
          <a:cs typeface="+mj-cs"/>
        </a:defRPr>
      </a:lvl1pPr>
    </p:titleStyle>
    <p:bodyStyle>
      <a:lvl1pPr marL="384048" indent="-384048" algn="l" defTabSz="914400" rtl="0" eaLnBrk="1" latinLnBrk="0" hangingPunct="1">
        <a:lnSpc>
          <a:spcPct val="94000"/>
        </a:lnSpc>
        <a:spcBef>
          <a:spcPts val="1000"/>
        </a:spcBef>
        <a:spcAft>
          <a:spcPts val="200"/>
        </a:spcAft>
        <a:buFont typeface="Franklin Gothic Book" panose="020B0503020102020204" pitchFamily="34" charset="0"/>
        <a:buChar char="■"/>
        <a:defRPr sz="2000" kern="1200" baseline="0">
          <a:solidFill>
            <a:schemeClr val="tx2"/>
          </a:solidFill>
          <a:latin typeface="+mn-lt"/>
          <a:ea typeface="+mn-ea"/>
          <a:cs typeface="+mn-cs"/>
        </a:defRPr>
      </a:lvl1pPr>
      <a:lvl2pPr marL="384048" indent="-384048" algn="l" defTabSz="914400" rtl="0" eaLnBrk="1" latinLnBrk="0" hangingPunct="1">
        <a:lnSpc>
          <a:spcPct val="94000"/>
        </a:lnSpc>
        <a:spcBef>
          <a:spcPts val="500"/>
        </a:spcBef>
        <a:spcAft>
          <a:spcPts val="200"/>
        </a:spcAft>
        <a:buFont typeface="Franklin Gothic Book" panose="020B0503020102020204" pitchFamily="34" charset="0"/>
        <a:buChar char="–"/>
        <a:defRPr sz="2000" i="1" kern="1200" baseline="0">
          <a:solidFill>
            <a:schemeClr val="tx2"/>
          </a:solidFill>
          <a:latin typeface="+mn-lt"/>
          <a:ea typeface="+mn-ea"/>
          <a:cs typeface="+mn-cs"/>
        </a:defRPr>
      </a:lvl2pPr>
      <a:lvl3pPr marL="384048" indent="-384048" algn="l" defTabSz="914400" rtl="0" eaLnBrk="1" latinLnBrk="0" hangingPunct="1">
        <a:lnSpc>
          <a:spcPct val="94000"/>
        </a:lnSpc>
        <a:spcBef>
          <a:spcPts val="500"/>
        </a:spcBef>
        <a:spcAft>
          <a:spcPts val="200"/>
        </a:spcAft>
        <a:buFont typeface="Franklin Gothic Book" panose="020B0503020102020204" pitchFamily="34" charset="0"/>
        <a:buChar char="■"/>
        <a:defRPr sz="1800" kern="1200" baseline="0">
          <a:solidFill>
            <a:schemeClr val="tx2"/>
          </a:solidFill>
          <a:latin typeface="+mn-lt"/>
          <a:ea typeface="+mn-ea"/>
          <a:cs typeface="+mn-cs"/>
        </a:defRPr>
      </a:lvl3pPr>
      <a:lvl4pPr marL="384048" indent="-384048" algn="l" defTabSz="914400" rtl="0" eaLnBrk="1" latinLnBrk="0" hangingPunct="1">
        <a:lnSpc>
          <a:spcPct val="94000"/>
        </a:lnSpc>
        <a:spcBef>
          <a:spcPts val="500"/>
        </a:spcBef>
        <a:spcAft>
          <a:spcPts val="200"/>
        </a:spcAft>
        <a:buFont typeface="Franklin Gothic Book" panose="020B0503020102020204" pitchFamily="34" charset="0"/>
        <a:buChar char="–"/>
        <a:defRPr sz="1800" i="1" kern="1200" baseline="0">
          <a:solidFill>
            <a:schemeClr val="tx2"/>
          </a:solidFill>
          <a:latin typeface="+mn-lt"/>
          <a:ea typeface="+mn-ea"/>
          <a:cs typeface="+mn-cs"/>
        </a:defRPr>
      </a:lvl4pPr>
      <a:lvl5pPr marL="384048" indent="-384048" algn="l" defTabSz="914400" rtl="0" eaLnBrk="1" latinLnBrk="0" hangingPunct="1">
        <a:lnSpc>
          <a:spcPct val="94000"/>
        </a:lnSpc>
        <a:spcBef>
          <a:spcPts val="500"/>
        </a:spcBef>
        <a:spcAft>
          <a:spcPts val="200"/>
        </a:spcAft>
        <a:buFont typeface="Franklin Gothic Book" panose="020B0503020102020204" pitchFamily="34" charset="0"/>
        <a:buChar char="■"/>
        <a:defRPr sz="1600" kern="1200" baseline="0">
          <a:solidFill>
            <a:schemeClr val="tx2"/>
          </a:solidFill>
          <a:latin typeface="+mn-lt"/>
          <a:ea typeface="+mn-ea"/>
          <a:cs typeface="+mn-cs"/>
        </a:defRPr>
      </a:lvl5pPr>
      <a:lvl6pPr marL="384048" indent="-384048" algn="l" defTabSz="914400" rtl="0" eaLnBrk="1" latinLnBrk="0" hangingPunct="1">
        <a:lnSpc>
          <a:spcPct val="94000"/>
        </a:lnSpc>
        <a:spcBef>
          <a:spcPts val="500"/>
        </a:spcBef>
        <a:spcAft>
          <a:spcPts val="200"/>
        </a:spcAft>
        <a:buFont typeface="Franklin Gothic Book" panose="020B0503020102020204" pitchFamily="34" charset="0"/>
        <a:buChar char="–"/>
        <a:defRPr sz="1600" i="1" kern="1200" baseline="0">
          <a:solidFill>
            <a:schemeClr val="tx2"/>
          </a:solidFill>
          <a:latin typeface="+mn-lt"/>
          <a:ea typeface="+mn-ea"/>
          <a:cs typeface="+mn-cs"/>
        </a:defRPr>
      </a:lvl6pPr>
      <a:lvl7pPr marL="384048" indent="-384048" algn="l" defTabSz="914400" rtl="0" eaLnBrk="1" latinLnBrk="0" hangingPunct="1">
        <a:lnSpc>
          <a:spcPct val="94000"/>
        </a:lnSpc>
        <a:spcBef>
          <a:spcPts val="500"/>
        </a:spcBef>
        <a:spcAft>
          <a:spcPts val="200"/>
        </a:spcAft>
        <a:buFont typeface="Franklin Gothic Book" panose="020B0503020102020204" pitchFamily="34" charset="0"/>
        <a:buChar char="■"/>
        <a:defRPr sz="1400" kern="1200" baseline="0">
          <a:solidFill>
            <a:schemeClr val="tx2"/>
          </a:solidFill>
          <a:latin typeface="+mn-lt"/>
          <a:ea typeface="+mn-ea"/>
          <a:cs typeface="+mn-cs"/>
        </a:defRPr>
      </a:lvl7pPr>
      <a:lvl8pPr marL="384048" indent="-384048" algn="l" defTabSz="914400" rtl="0" eaLnBrk="1" latinLnBrk="0" hangingPunct="1">
        <a:lnSpc>
          <a:spcPct val="94000"/>
        </a:lnSpc>
        <a:spcBef>
          <a:spcPts val="500"/>
        </a:spcBef>
        <a:spcAft>
          <a:spcPts val="200"/>
        </a:spcAft>
        <a:buFont typeface="Franklin Gothic Book" panose="020B0503020102020204" pitchFamily="34" charset="0"/>
        <a:buChar char="–"/>
        <a:defRPr sz="1400" i="1" kern="1200" baseline="0">
          <a:solidFill>
            <a:schemeClr val="tx2"/>
          </a:solidFill>
          <a:latin typeface="+mn-lt"/>
          <a:ea typeface="+mn-ea"/>
          <a:cs typeface="+mn-cs"/>
        </a:defRPr>
      </a:lvl8pPr>
      <a:lvl9pPr marL="384048" indent="-384048" algn="l" defTabSz="914400" rtl="0" eaLnBrk="1" latinLnBrk="0" hangingPunct="1">
        <a:lnSpc>
          <a:spcPct val="94000"/>
        </a:lnSpc>
        <a:spcBef>
          <a:spcPts val="500"/>
        </a:spcBef>
        <a:spcAft>
          <a:spcPts val="200"/>
        </a:spcAft>
        <a:buFont typeface="Franklin Gothic Book" panose="020B0503020102020204" pitchFamily="34" charset="0"/>
        <a:buChar char="■"/>
        <a:defRPr sz="1400" kern="1200" baseline="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3" orient="horz" pos="1368">
          <p15:clr>
            <a:srgbClr val="F26B43"/>
          </p15:clr>
        </p15:guide>
        <p15:guide id="4" orient="horz" pos="1440">
          <p15:clr>
            <a:srgbClr val="F26B43"/>
          </p15:clr>
        </p15:guide>
        <p15:guide id="6" orient="horz" pos="3696">
          <p15:clr>
            <a:srgbClr val="F26B43"/>
          </p15:clr>
        </p15:guide>
        <p15:guide id="7" orient="horz" pos="432">
          <p15:clr>
            <a:srgbClr val="F26B43"/>
          </p15:clr>
        </p15:guide>
        <p15:guide id="8" orient="horz" pos="1512">
          <p15:clr>
            <a:srgbClr val="F26B43"/>
          </p15:clr>
        </p15:guide>
        <p15:guide id="9" pos="6912">
          <p15:clr>
            <a:srgbClr val="F26B43"/>
          </p15:clr>
        </p15:guide>
        <p15:guide id="10" pos="936">
          <p15:clr>
            <a:srgbClr val="F26B43"/>
          </p15:clr>
        </p15:guide>
        <p15:guide id="11" pos="864">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Layout" Target="../slideLayouts/slideLayout1.xml"/><Relationship Id="rId4" Type="http://schemas.microsoft.com/office/2007/relationships/hdphoto" Target="../media/hdphoto1.wdp"/></Relationships>
</file>

<file path=ppt/slides/_rels/slide10.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jpeg"/><Relationship Id="rId1" Type="http://schemas.openxmlformats.org/officeDocument/2006/relationships/slideLayout" Target="../slideLayouts/slideLayout6.xml"/><Relationship Id="rId5" Type="http://schemas.openxmlformats.org/officeDocument/2006/relationships/image" Target="../media/image28.png"/><Relationship Id="rId4" Type="http://schemas.openxmlformats.org/officeDocument/2006/relationships/image" Target="../media/image27.png"/></Relationships>
</file>

<file path=ppt/slides/_rels/slide1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slideLayout" Target="../slideLayouts/slideLayout6.xml"/><Relationship Id="rId4" Type="http://schemas.microsoft.com/office/2007/relationships/hdphoto" Target="../media/hdphoto3.wdp"/></Relationships>
</file>

<file path=ppt/slides/_rels/slide13.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2.xml"/><Relationship Id="rId1" Type="http://schemas.openxmlformats.org/officeDocument/2006/relationships/slideLayout" Target="../slideLayouts/slideLayout14.xml"/><Relationship Id="rId4" Type="http://schemas.openxmlformats.org/officeDocument/2006/relationships/image" Target="../media/image34.png"/></Relationships>
</file>

<file path=ppt/slides/_rels/slide14.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3.xml"/><Relationship Id="rId1" Type="http://schemas.openxmlformats.org/officeDocument/2006/relationships/slideLayout" Target="../slideLayouts/slideLayout14.xml"/></Relationships>
</file>

<file path=ppt/slides/_rels/slide15.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4.xml"/><Relationship Id="rId1" Type="http://schemas.openxmlformats.org/officeDocument/2006/relationships/slideLayout" Target="../slideLayouts/slideLayout14.xml"/></Relationships>
</file>

<file path=ppt/slides/_rels/slide16.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5.xml"/><Relationship Id="rId1" Type="http://schemas.openxmlformats.org/officeDocument/2006/relationships/slideLayout" Target="../slideLayouts/slideLayout14.xml"/></Relationships>
</file>

<file path=ppt/slides/_rels/slide17.xml.rels><?xml version="1.0" encoding="UTF-8" standalone="yes"?>
<Relationships xmlns="http://schemas.openxmlformats.org/package/2006/relationships"><Relationship Id="rId8" Type="http://schemas.openxmlformats.org/officeDocument/2006/relationships/image" Target="../media/image42.jpeg"/><Relationship Id="rId13" Type="http://schemas.openxmlformats.org/officeDocument/2006/relationships/image" Target="../media/image47.jpeg"/><Relationship Id="rId3" Type="http://schemas.openxmlformats.org/officeDocument/2006/relationships/image" Target="../media/image37.jpg"/><Relationship Id="rId7" Type="http://schemas.openxmlformats.org/officeDocument/2006/relationships/image" Target="../media/image41.jpeg"/><Relationship Id="rId12" Type="http://schemas.openxmlformats.org/officeDocument/2006/relationships/image" Target="../media/image46.jpeg"/><Relationship Id="rId2" Type="http://schemas.openxmlformats.org/officeDocument/2006/relationships/notesSlide" Target="../notesSlides/notesSlide6.xml"/><Relationship Id="rId16" Type="http://schemas.openxmlformats.org/officeDocument/2006/relationships/comments" Target="../comments/comment4.xml"/><Relationship Id="rId1" Type="http://schemas.openxmlformats.org/officeDocument/2006/relationships/slideLayout" Target="../slideLayouts/slideLayout6.xml"/><Relationship Id="rId6" Type="http://schemas.openxmlformats.org/officeDocument/2006/relationships/image" Target="../media/image40.jpeg"/><Relationship Id="rId11" Type="http://schemas.openxmlformats.org/officeDocument/2006/relationships/image" Target="../media/image45.jpeg"/><Relationship Id="rId5" Type="http://schemas.openxmlformats.org/officeDocument/2006/relationships/image" Target="../media/image39.jpg"/><Relationship Id="rId15" Type="http://schemas.openxmlformats.org/officeDocument/2006/relationships/image" Target="../media/image49.jpeg"/><Relationship Id="rId10" Type="http://schemas.openxmlformats.org/officeDocument/2006/relationships/image" Target="../media/image44.jpeg"/><Relationship Id="rId4" Type="http://schemas.openxmlformats.org/officeDocument/2006/relationships/image" Target="../media/image38.jpeg"/><Relationship Id="rId9" Type="http://schemas.openxmlformats.org/officeDocument/2006/relationships/image" Target="../media/image43.jpeg"/><Relationship Id="rId14" Type="http://schemas.openxmlformats.org/officeDocument/2006/relationships/image" Target="../media/image48.jpeg"/></Relationships>
</file>

<file path=ppt/slides/_rels/slide18.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image" Target="../media/image50.jpg"/><Relationship Id="rId1" Type="http://schemas.openxmlformats.org/officeDocument/2006/relationships/slideLayout" Target="../slideLayouts/slideLayout6.xml"/><Relationship Id="rId5" Type="http://schemas.openxmlformats.org/officeDocument/2006/relationships/image" Target="../media/image53.jpeg"/><Relationship Id="rId4" Type="http://schemas.openxmlformats.org/officeDocument/2006/relationships/image" Target="../media/image52.jpeg"/></Relationships>
</file>

<file path=ppt/slides/_rels/slide19.xml.rels><?xml version="1.0" encoding="UTF-8" standalone="yes"?>
<Relationships xmlns="http://schemas.openxmlformats.org/package/2006/relationships"><Relationship Id="rId3" Type="http://schemas.openxmlformats.org/officeDocument/2006/relationships/image" Target="../media/image50.jpg"/><Relationship Id="rId2" Type="http://schemas.openxmlformats.org/officeDocument/2006/relationships/image" Target="../media/image54.png"/><Relationship Id="rId1" Type="http://schemas.openxmlformats.org/officeDocument/2006/relationships/slideLayout" Target="../slideLayouts/slideLayout6.xml"/><Relationship Id="rId4" Type="http://schemas.openxmlformats.org/officeDocument/2006/relationships/image" Target="../media/image52.jpe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image" Target="../media/image55.jpeg"/><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7.xml"/><Relationship Id="rId1" Type="http://schemas.openxmlformats.org/officeDocument/2006/relationships/slideLayout" Target="../slideLayouts/slideLayout13.xml"/><Relationship Id="rId4" Type="http://schemas.openxmlformats.org/officeDocument/2006/relationships/image" Target="../media/image58.png"/></Relationships>
</file>

<file path=ppt/slides/_rels/slide22.xml.rels><?xml version="1.0" encoding="UTF-8" standalone="yes"?>
<Relationships xmlns="http://schemas.openxmlformats.org/package/2006/relationships"><Relationship Id="rId3" Type="http://schemas.openxmlformats.org/officeDocument/2006/relationships/image" Target="../media/image60.jpg"/><Relationship Id="rId2" Type="http://schemas.openxmlformats.org/officeDocument/2006/relationships/image" Target="../media/image59.jpg"/><Relationship Id="rId1" Type="http://schemas.openxmlformats.org/officeDocument/2006/relationships/slideLayout" Target="../slideLayouts/slideLayout13.xml"/><Relationship Id="rId6" Type="http://schemas.openxmlformats.org/officeDocument/2006/relationships/image" Target="../media/image63.jpg"/><Relationship Id="rId5" Type="http://schemas.openxmlformats.org/officeDocument/2006/relationships/image" Target="../media/image62.jpg"/><Relationship Id="rId4" Type="http://schemas.openxmlformats.org/officeDocument/2006/relationships/image" Target="../media/image61.jpg"/></Relationships>
</file>

<file path=ppt/slides/_rels/slide23.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65.jpe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50.jpg"/><Relationship Id="rId2" Type="http://schemas.openxmlformats.org/officeDocument/2006/relationships/image" Target="../media/image54.png"/><Relationship Id="rId1" Type="http://schemas.openxmlformats.org/officeDocument/2006/relationships/slideLayout" Target="../slideLayouts/slideLayout6.xml"/><Relationship Id="rId4" Type="http://schemas.openxmlformats.org/officeDocument/2006/relationships/image" Target="../media/image52.jpeg"/></Relationships>
</file>

<file path=ppt/slides/_rels/slide27.xml.rels><?xml version="1.0" encoding="UTF-8" standalone="yes"?>
<Relationships xmlns="http://schemas.openxmlformats.org/package/2006/relationships"><Relationship Id="rId2" Type="http://schemas.openxmlformats.org/officeDocument/2006/relationships/image" Target="../media/image66.jpeg"/><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8" Type="http://schemas.openxmlformats.org/officeDocument/2006/relationships/image" Target="../media/image71.jpeg"/><Relationship Id="rId3" Type="http://schemas.openxmlformats.org/officeDocument/2006/relationships/image" Target="../media/image67.jpeg"/><Relationship Id="rId7" Type="http://schemas.openxmlformats.org/officeDocument/2006/relationships/image" Target="../media/image70.jpeg"/><Relationship Id="rId2" Type="http://schemas.openxmlformats.org/officeDocument/2006/relationships/notesSlide" Target="../notesSlides/notesSlide9.xml"/><Relationship Id="rId1" Type="http://schemas.openxmlformats.org/officeDocument/2006/relationships/slideLayout" Target="../slideLayouts/slideLayout6.xml"/><Relationship Id="rId6" Type="http://schemas.openxmlformats.org/officeDocument/2006/relationships/image" Target="../media/image69.jpeg"/><Relationship Id="rId5" Type="http://schemas.openxmlformats.org/officeDocument/2006/relationships/image" Target="../media/image68.jpeg"/><Relationship Id="rId4" Type="http://schemas.openxmlformats.org/officeDocument/2006/relationships/image" Target="../media/image59.jpg"/></Relationships>
</file>

<file path=ppt/slides/_rels/slide29.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image" Target="../media/image72.png"/><Relationship Id="rId1" Type="http://schemas.openxmlformats.org/officeDocument/2006/relationships/slideLayout" Target="../slideLayouts/slideLayout6.xml"/><Relationship Id="rId4" Type="http://schemas.openxmlformats.org/officeDocument/2006/relationships/image" Target="../media/image74.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76.jpeg"/><Relationship Id="rId2" Type="http://schemas.openxmlformats.org/officeDocument/2006/relationships/image" Target="../media/image75.jpg"/><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2" Type="http://schemas.openxmlformats.org/officeDocument/2006/relationships/image" Target="../media/image77.jpeg"/><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3" Type="http://schemas.openxmlformats.org/officeDocument/2006/relationships/image" Target="../media/image79.jpeg"/><Relationship Id="rId7" Type="http://schemas.openxmlformats.org/officeDocument/2006/relationships/image" Target="../media/image83.jpeg"/><Relationship Id="rId2" Type="http://schemas.openxmlformats.org/officeDocument/2006/relationships/image" Target="../media/image78.jpeg"/><Relationship Id="rId1" Type="http://schemas.openxmlformats.org/officeDocument/2006/relationships/slideLayout" Target="../slideLayouts/slideLayout6.xml"/><Relationship Id="rId6" Type="http://schemas.openxmlformats.org/officeDocument/2006/relationships/image" Target="../media/image82.jpeg"/><Relationship Id="rId5" Type="http://schemas.openxmlformats.org/officeDocument/2006/relationships/image" Target="../media/image81.jpeg"/><Relationship Id="rId4" Type="http://schemas.openxmlformats.org/officeDocument/2006/relationships/image" Target="../media/image80.jpeg"/></Relationships>
</file>

<file path=ppt/slides/_rels/slide33.xml.rels><?xml version="1.0" encoding="UTF-8" standalone="yes"?>
<Relationships xmlns="http://schemas.openxmlformats.org/package/2006/relationships"><Relationship Id="rId3" Type="http://schemas.openxmlformats.org/officeDocument/2006/relationships/image" Target="../media/image85.jpeg"/><Relationship Id="rId2" Type="http://schemas.openxmlformats.org/officeDocument/2006/relationships/image" Target="../media/image84.jpeg"/><Relationship Id="rId1" Type="http://schemas.openxmlformats.org/officeDocument/2006/relationships/slideLayout" Target="../slideLayouts/slideLayout6.xml"/><Relationship Id="rId4" Type="http://schemas.openxmlformats.org/officeDocument/2006/relationships/image" Target="../media/image86.jpeg"/></Relationships>
</file>

<file path=ppt/slides/_rels/slide34.xml.rels><?xml version="1.0" encoding="UTF-8" standalone="yes"?>
<Relationships xmlns="http://schemas.openxmlformats.org/package/2006/relationships"><Relationship Id="rId3" Type="http://schemas.openxmlformats.org/officeDocument/2006/relationships/image" Target="../media/image88.jpeg"/><Relationship Id="rId2" Type="http://schemas.openxmlformats.org/officeDocument/2006/relationships/image" Target="../media/image87.jpeg"/><Relationship Id="rId1" Type="http://schemas.openxmlformats.org/officeDocument/2006/relationships/slideLayout" Target="../slideLayouts/slideLayout6.xml"/><Relationship Id="rId4" Type="http://schemas.openxmlformats.org/officeDocument/2006/relationships/image" Target="../media/image89.jpeg"/></Relationships>
</file>

<file path=ppt/slides/_rels/slide35.xml.rels><?xml version="1.0" encoding="UTF-8" standalone="yes"?>
<Relationships xmlns="http://schemas.openxmlformats.org/package/2006/relationships"><Relationship Id="rId3" Type="http://schemas.openxmlformats.org/officeDocument/2006/relationships/image" Target="../media/image91.jpeg"/><Relationship Id="rId2" Type="http://schemas.openxmlformats.org/officeDocument/2006/relationships/image" Target="../media/image90.jpeg"/><Relationship Id="rId1" Type="http://schemas.openxmlformats.org/officeDocument/2006/relationships/slideLayout" Target="../slideLayouts/slideLayout6.xml"/><Relationship Id="rId4" Type="http://schemas.openxmlformats.org/officeDocument/2006/relationships/image" Target="../media/image92.jpeg"/></Relationships>
</file>

<file path=ppt/slides/_rels/slide36.xml.rels><?xml version="1.0" encoding="UTF-8" standalone="yes"?>
<Relationships xmlns="http://schemas.openxmlformats.org/package/2006/relationships"><Relationship Id="rId3" Type="http://schemas.openxmlformats.org/officeDocument/2006/relationships/image" Target="../media/image94.jpeg"/><Relationship Id="rId2" Type="http://schemas.openxmlformats.org/officeDocument/2006/relationships/image" Target="../media/image93.jpeg"/><Relationship Id="rId1" Type="http://schemas.openxmlformats.org/officeDocument/2006/relationships/slideLayout" Target="../slideLayouts/slideLayout6.xml"/><Relationship Id="rId5" Type="http://schemas.microsoft.com/office/2007/relationships/hdphoto" Target="../media/hdphoto4.wdp"/><Relationship Id="rId4" Type="http://schemas.openxmlformats.org/officeDocument/2006/relationships/image" Target="../media/image95.png"/></Relationships>
</file>

<file path=ppt/slides/_rels/slide37.xml.rels><?xml version="1.0" encoding="UTF-8" standalone="yes"?>
<Relationships xmlns="http://schemas.openxmlformats.org/package/2006/relationships"><Relationship Id="rId3" Type="http://schemas.openxmlformats.org/officeDocument/2006/relationships/image" Target="../media/image97.jpeg"/><Relationship Id="rId2" Type="http://schemas.openxmlformats.org/officeDocument/2006/relationships/image" Target="../media/image96.jpeg"/><Relationship Id="rId1" Type="http://schemas.openxmlformats.org/officeDocument/2006/relationships/slideLayout" Target="../slideLayouts/slideLayout6.xml"/><Relationship Id="rId4" Type="http://schemas.openxmlformats.org/officeDocument/2006/relationships/image" Target="../media/image98.jpeg"/></Relationships>
</file>

<file path=ppt/slides/_rels/slide38.xml.rels><?xml version="1.0" encoding="UTF-8" standalone="yes"?>
<Relationships xmlns="http://schemas.openxmlformats.org/package/2006/relationships"><Relationship Id="rId3" Type="http://schemas.openxmlformats.org/officeDocument/2006/relationships/image" Target="../media/image100.jpeg"/><Relationship Id="rId2" Type="http://schemas.openxmlformats.org/officeDocument/2006/relationships/image" Target="../media/image99.jpeg"/><Relationship Id="rId1" Type="http://schemas.openxmlformats.org/officeDocument/2006/relationships/slideLayout" Target="../slideLayouts/slideLayout6.xml"/><Relationship Id="rId4" Type="http://schemas.openxmlformats.org/officeDocument/2006/relationships/image" Target="../media/image101.jpeg"/></Relationships>
</file>

<file path=ppt/slides/_rels/slide39.xml.rels><?xml version="1.0" encoding="UTF-8" standalone="yes"?>
<Relationships xmlns="http://schemas.openxmlformats.org/package/2006/relationships"><Relationship Id="rId3" Type="http://schemas.microsoft.com/office/2007/relationships/hdphoto" Target="../media/hdphoto5.wdp"/><Relationship Id="rId2" Type="http://schemas.openxmlformats.org/officeDocument/2006/relationships/image" Target="../media/image102.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Layout" Target="../slideLayouts/slideLayout2.xml"/><Relationship Id="rId5" Type="http://schemas.openxmlformats.org/officeDocument/2006/relationships/image" Target="../media/image6.png"/><Relationship Id="rId4" Type="http://schemas.openxmlformats.org/officeDocument/2006/relationships/image" Target="../media/image5.png"/></Relationships>
</file>

<file path=ppt/slides/_rels/slide5.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4.xml"/><Relationship Id="rId5" Type="http://schemas.openxmlformats.org/officeDocument/2006/relationships/image" Target="../media/image10.jpeg"/><Relationship Id="rId4" Type="http://schemas.openxmlformats.org/officeDocument/2006/relationships/image" Target="../media/image9.jpeg"/></Relationships>
</file>

<file path=ppt/slides/_rels/slide6.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7.xml"/><Relationship Id="rId6" Type="http://schemas.openxmlformats.org/officeDocument/2006/relationships/comments" Target="../comments/comment1.xml"/><Relationship Id="rId5" Type="http://schemas.openxmlformats.org/officeDocument/2006/relationships/image" Target="../media/image14.jpeg"/><Relationship Id="rId4" Type="http://schemas.openxmlformats.org/officeDocument/2006/relationships/image" Target="../media/image13.jpeg"/></Relationships>
</file>

<file path=ppt/slides/_rels/slide7.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Layout" Target="../slideLayouts/slideLayout7.xml"/><Relationship Id="rId5" Type="http://schemas.openxmlformats.org/officeDocument/2006/relationships/image" Target="../media/image18.jpeg"/><Relationship Id="rId4" Type="http://schemas.openxmlformats.org/officeDocument/2006/relationships/image" Target="../media/image17.jpeg"/></Relationships>
</file>

<file path=ppt/slides/_rels/slide8.xml.rels><?xml version="1.0" encoding="UTF-8" standalone="yes"?>
<Relationships xmlns="http://schemas.openxmlformats.org/package/2006/relationships"><Relationship Id="rId2" Type="http://schemas.openxmlformats.org/officeDocument/2006/relationships/comments" Target="../comments/comment2.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8" Type="http://schemas.openxmlformats.org/officeDocument/2006/relationships/comments" Target="../comments/comment3.xml"/><Relationship Id="rId3" Type="http://schemas.openxmlformats.org/officeDocument/2006/relationships/image" Target="../media/image20.jpeg"/><Relationship Id="rId7" Type="http://schemas.openxmlformats.org/officeDocument/2006/relationships/image" Target="../media/image24.jpeg"/><Relationship Id="rId2" Type="http://schemas.openxmlformats.org/officeDocument/2006/relationships/image" Target="../media/image19.jpg"/><Relationship Id="rId1" Type="http://schemas.openxmlformats.org/officeDocument/2006/relationships/slideLayout" Target="../slideLayouts/slideLayout6.xml"/><Relationship Id="rId6" Type="http://schemas.openxmlformats.org/officeDocument/2006/relationships/image" Target="../media/image23.jpeg"/><Relationship Id="rId5" Type="http://schemas.openxmlformats.org/officeDocument/2006/relationships/image" Target="../media/image22.jpeg"/><Relationship Id="rId4" Type="http://schemas.openxmlformats.org/officeDocument/2006/relationships/image" Target="../media/image21.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C:\Users\SPIRGA~1\AppData\Local\Temp\Rar$DIa0.607\MI016_Logoaustausch_Template.jpg"/>
          <p:cNvPicPr>
            <a:picLocks noChangeAspect="1" noChangeArrowheads="1"/>
          </p:cNvPicPr>
          <p:nvPr/>
        </p:nvPicPr>
        <p:blipFill rotWithShape="1">
          <a:blip r:embed="rId2" cstate="email">
            <a:extLst>
              <a:ext uri="{28A0092B-C50C-407E-A947-70E740481C1C}">
                <a14:useLocalDpi xmlns:a14="http://schemas.microsoft.com/office/drawing/2010/main"/>
              </a:ext>
            </a:extLst>
          </a:blip>
          <a:srcRect/>
          <a:stretch/>
        </p:blipFill>
        <p:spPr bwMode="auto">
          <a:xfrm>
            <a:off x="1414881" y="1241411"/>
            <a:ext cx="9451244" cy="3610860"/>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ctrTitle"/>
          </p:nvPr>
        </p:nvSpPr>
        <p:spPr>
          <a:xfrm>
            <a:off x="1716504" y="4972814"/>
            <a:ext cx="9149621" cy="845888"/>
          </a:xfrm>
        </p:spPr>
        <p:txBody>
          <a:bodyPr anchor="t">
            <a:noAutofit/>
          </a:bodyPr>
          <a:lstStyle/>
          <a:p>
            <a:pPr algn="just"/>
            <a:r>
              <a:rPr lang="en-AU" sz="2800" cap="none" dirty="0">
                <a:latin typeface="+mn-lt"/>
              </a:rPr>
              <a:t>Revitalisation of the Aging Female Face: a 12 point </a:t>
            </a:r>
            <a:r>
              <a:rPr lang="en-AU" sz="2800" cap="none">
                <a:latin typeface="+mn-lt"/>
              </a:rPr>
              <a:t>injection guide</a:t>
            </a:r>
            <a:endParaRPr lang="en-AU" sz="2800" cap="none" dirty="0">
              <a:latin typeface="+mn-lt"/>
            </a:endParaRPr>
          </a:p>
        </p:txBody>
      </p:sp>
      <p:sp>
        <p:nvSpPr>
          <p:cNvPr id="3" name="Subtitle 2"/>
          <p:cNvSpPr>
            <a:spLocks noGrp="1"/>
          </p:cNvSpPr>
          <p:nvPr>
            <p:ph type="subTitle" idx="1"/>
          </p:nvPr>
        </p:nvSpPr>
        <p:spPr>
          <a:xfrm>
            <a:off x="1716504" y="5973501"/>
            <a:ext cx="6463515" cy="492288"/>
          </a:xfrm>
        </p:spPr>
        <p:txBody>
          <a:bodyPr/>
          <a:lstStyle/>
          <a:p>
            <a:pPr algn="l"/>
            <a:r>
              <a:rPr lang="en-AU" dirty="0">
                <a:solidFill>
                  <a:schemeClr val="tx1"/>
                </a:solidFill>
              </a:rPr>
              <a:t>N Corduff FRACS</a:t>
            </a:r>
          </a:p>
        </p:txBody>
      </p:sp>
      <p:pic>
        <p:nvPicPr>
          <p:cNvPr id="1026" name="Picture 2" descr="ttps://www.merz-institute.com/theme/merztiaa/web/file.php?filepath=startpage/header/3b73f3c81b5fc35006f7"/>
          <p:cNvPicPr>
            <a:picLocks noChangeAspect="1" noChangeArrowheads="1"/>
          </p:cNvPicPr>
          <p:nvPr/>
        </p:nvPicPr>
        <p:blipFill rotWithShape="1">
          <a:blip r:embed="rId3" cstate="email">
            <a:extLst>
              <a:ext uri="{BEBA8EAE-BF5A-486C-A8C5-ECC9F3942E4B}">
                <a14:imgProps xmlns:a14="http://schemas.microsoft.com/office/drawing/2010/main">
                  <a14:imgLayer r:embed="rId4">
                    <a14:imgEffect>
                      <a14:sharpenSoften amount="70000"/>
                    </a14:imgEffect>
                    <a14:imgEffect>
                      <a14:brightnessContrast contrast="40000"/>
                    </a14:imgEffect>
                  </a14:imgLayer>
                </a14:imgProps>
              </a:ext>
              <a:ext uri="{28A0092B-C50C-407E-A947-70E740481C1C}">
                <a14:useLocalDpi xmlns:a14="http://schemas.microsoft.com/office/drawing/2010/main"/>
              </a:ext>
            </a:extLst>
          </a:blip>
          <a:srcRect/>
          <a:stretch/>
        </p:blipFill>
        <p:spPr bwMode="auto">
          <a:xfrm>
            <a:off x="1348346" y="347408"/>
            <a:ext cx="2475068" cy="773460"/>
          </a:xfrm>
          <a:prstGeom prst="rect">
            <a:avLst/>
          </a:prstGeom>
          <a:noFill/>
          <a:extLst>
            <a:ext uri="{909E8E84-426E-40DD-AFC4-6F175D3DCCD1}">
              <a14:hiddenFill xmlns:a14="http://schemas.microsoft.com/office/drawing/2010/main">
                <a:solidFill>
                  <a:srgbClr val="FFFFFF"/>
                </a:solidFill>
              </a14:hiddenFill>
            </a:ext>
          </a:extLst>
        </p:spPr>
      </p:pic>
      <p:sp>
        <p:nvSpPr>
          <p:cNvPr id="4" name="Parallelogram 3"/>
          <p:cNvSpPr/>
          <p:nvPr/>
        </p:nvSpPr>
        <p:spPr>
          <a:xfrm>
            <a:off x="1154222" y="4938558"/>
            <a:ext cx="562282" cy="914400"/>
          </a:xfrm>
          <a:prstGeom prst="parallelogram">
            <a:avLst>
              <a:gd name="adj" fmla="val 69939"/>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31186242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p:cNvSpPr/>
          <p:nvPr/>
        </p:nvSpPr>
        <p:spPr>
          <a:xfrm>
            <a:off x="5613991" y="0"/>
            <a:ext cx="6578009" cy="6858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1371600" y="685800"/>
            <a:ext cx="9601200" cy="683668"/>
          </a:xfrm>
        </p:spPr>
        <p:txBody>
          <a:bodyPr>
            <a:normAutofit/>
          </a:bodyPr>
          <a:lstStyle/>
          <a:p>
            <a:r>
              <a:rPr lang="en-AU" sz="4000" dirty="0"/>
              <a:t>Revitalisation of the Aging Female Face</a:t>
            </a:r>
          </a:p>
        </p:txBody>
      </p:sp>
      <p:pic>
        <p:nvPicPr>
          <p:cNvPr id="3" name="Picture 2"/>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1551795" y="1591251"/>
            <a:ext cx="3827545" cy="2147776"/>
          </a:xfrm>
          <a:prstGeom prst="rect">
            <a:avLst/>
          </a:prstGeom>
          <a:ln w="28575">
            <a:solidFill>
              <a:schemeClr val="tx2"/>
            </a:solidFill>
            <a:miter lim="800000"/>
          </a:ln>
        </p:spPr>
      </p:pic>
      <p:pic>
        <p:nvPicPr>
          <p:cNvPr id="4" name="Picture 3"/>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575970" y="3934881"/>
            <a:ext cx="3779196" cy="1635948"/>
          </a:xfrm>
          <a:prstGeom prst="rect">
            <a:avLst/>
          </a:prstGeom>
          <a:ln w="28575">
            <a:solidFill>
              <a:schemeClr val="tx2"/>
            </a:solidFill>
            <a:miter lim="800000"/>
          </a:ln>
        </p:spPr>
      </p:pic>
      <p:sp>
        <p:nvSpPr>
          <p:cNvPr id="5" name="TextBox 4"/>
          <p:cNvSpPr txBox="1"/>
          <p:nvPr/>
        </p:nvSpPr>
        <p:spPr>
          <a:xfrm>
            <a:off x="804483" y="5687794"/>
            <a:ext cx="4566181" cy="1107996"/>
          </a:xfrm>
          <a:prstGeom prst="rect">
            <a:avLst/>
          </a:prstGeom>
          <a:noFill/>
        </p:spPr>
        <p:txBody>
          <a:bodyPr wrap="square" rtlCol="0">
            <a:spAutoFit/>
          </a:bodyPr>
          <a:lstStyle/>
          <a:p>
            <a:r>
              <a:rPr lang="en-AU" sz="1400" b="1" dirty="0"/>
              <a:t>Aging of the Midface Bony Elements: A Three-Dimensional Computed Tomographic Study.</a:t>
            </a:r>
          </a:p>
          <a:p>
            <a:endParaRPr lang="en-AU" sz="1400" b="1" dirty="0"/>
          </a:p>
          <a:p>
            <a:r>
              <a:rPr lang="en-AU" sz="1200" i="1" dirty="0">
                <a:solidFill>
                  <a:schemeClr val="tx1">
                    <a:lumMod val="50000"/>
                    <a:lumOff val="50000"/>
                  </a:schemeClr>
                </a:solidFill>
              </a:rPr>
              <a:t>Shaw, Robert; Kahn, David</a:t>
            </a:r>
          </a:p>
          <a:p>
            <a:r>
              <a:rPr lang="en-AU" sz="1200" i="1" dirty="0">
                <a:solidFill>
                  <a:schemeClr val="tx1">
                    <a:lumMod val="50000"/>
                    <a:lumOff val="50000"/>
                  </a:schemeClr>
                </a:solidFill>
              </a:rPr>
              <a:t>Plastic &amp; Reconstructive Surgery, 119(2):675-681, Feb 2007</a:t>
            </a:r>
          </a:p>
        </p:txBody>
      </p:sp>
      <p:pic>
        <p:nvPicPr>
          <p:cNvPr id="6" name="Picture 5"/>
          <p:cNvPicPr>
            <a:picLocks noChangeAspect="1"/>
          </p:cNvPicPr>
          <p:nvPr/>
        </p:nvPicPr>
        <p:blipFill>
          <a:blip r:embed="rId4" cstate="email">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5783420" y="1362804"/>
            <a:ext cx="3885695" cy="3287708"/>
          </a:xfrm>
          <a:prstGeom prst="rect">
            <a:avLst/>
          </a:prstGeom>
        </p:spPr>
      </p:pic>
      <p:pic>
        <p:nvPicPr>
          <p:cNvPr id="7" name="Picture 6"/>
          <p:cNvPicPr>
            <a:picLocks noChangeAspect="1"/>
          </p:cNvPicPr>
          <p:nvPr/>
        </p:nvPicPr>
        <p:blipFill>
          <a:blip r:embed="rId5" cstate="email">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5863917" y="4756416"/>
            <a:ext cx="3781002" cy="1764066"/>
          </a:xfrm>
          <a:prstGeom prst="rect">
            <a:avLst/>
          </a:prstGeom>
        </p:spPr>
      </p:pic>
      <p:sp>
        <p:nvSpPr>
          <p:cNvPr id="8" name="TextBox 7"/>
          <p:cNvSpPr txBox="1"/>
          <p:nvPr/>
        </p:nvSpPr>
        <p:spPr>
          <a:xfrm>
            <a:off x="9927940" y="2278986"/>
            <a:ext cx="2000591" cy="2371525"/>
          </a:xfrm>
          <a:prstGeom prst="rect">
            <a:avLst/>
          </a:prstGeom>
          <a:solidFill>
            <a:schemeClr val="bg1"/>
          </a:solidFill>
          <a:ln w="57150">
            <a:solidFill>
              <a:schemeClr val="accent4"/>
            </a:solidFill>
            <a:miter lim="800000"/>
          </a:ln>
        </p:spPr>
        <p:txBody>
          <a:bodyPr wrap="square" lIns="180000" rtlCol="0" anchor="ctr">
            <a:noAutofit/>
          </a:bodyPr>
          <a:lstStyle/>
          <a:p>
            <a:r>
              <a:rPr lang="en-AU" sz="1400" dirty="0"/>
              <a:t>Aging of the Facial Skeleton: </a:t>
            </a:r>
            <a:r>
              <a:rPr lang="en-AU" sz="1400" b="1" dirty="0"/>
              <a:t>Aesthetic Implications and Rejuvenation Strategies</a:t>
            </a:r>
          </a:p>
          <a:p>
            <a:endParaRPr lang="en-AU" sz="1400" b="1" dirty="0"/>
          </a:p>
          <a:p>
            <a:r>
              <a:rPr lang="en-AU" sz="1000" dirty="0" err="1"/>
              <a:t>Shaw,Robert</a:t>
            </a:r>
            <a:r>
              <a:rPr lang="en-AU" sz="1000" dirty="0"/>
              <a:t> et al</a:t>
            </a:r>
          </a:p>
          <a:p>
            <a:endParaRPr lang="en-AU" sz="1000" dirty="0"/>
          </a:p>
          <a:p>
            <a:r>
              <a:rPr lang="en-AU" sz="1000" dirty="0"/>
              <a:t>Plastic &amp; Reconstructive Surgery. 127(1):374-383, Jan 2011</a:t>
            </a:r>
          </a:p>
        </p:txBody>
      </p:sp>
      <p:sp>
        <p:nvSpPr>
          <p:cNvPr id="9" name="Slide Number Placeholder 8"/>
          <p:cNvSpPr>
            <a:spLocks noGrp="1"/>
          </p:cNvSpPr>
          <p:nvPr>
            <p:ph type="sldNum" sz="quarter" idx="12"/>
          </p:nvPr>
        </p:nvSpPr>
        <p:spPr/>
        <p:txBody>
          <a:bodyPr/>
          <a:lstStyle/>
          <a:p>
            <a:fld id="{F532A09E-739E-4CE3-84B2-07B711583E28}" type="slidenum">
              <a:rPr lang="en-AU" smtClean="0"/>
              <a:t>10</a:t>
            </a:fld>
            <a:endParaRPr lang="en-AU"/>
          </a:p>
        </p:txBody>
      </p:sp>
      <p:sp>
        <p:nvSpPr>
          <p:cNvPr id="10" name="Rectangle 9"/>
          <p:cNvSpPr/>
          <p:nvPr/>
        </p:nvSpPr>
        <p:spPr>
          <a:xfrm>
            <a:off x="1524544" y="1317085"/>
            <a:ext cx="593558" cy="45719"/>
          </a:xfrm>
          <a:prstGeom prst="rect">
            <a:avLst/>
          </a:prstGeom>
          <a:solidFill>
            <a:srgbClr val="EAE5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10141602" y="3579838"/>
            <a:ext cx="593558" cy="45719"/>
          </a:xfrm>
          <a:prstGeom prst="rect">
            <a:avLst/>
          </a:prstGeom>
          <a:solidFill>
            <a:srgbClr val="EAE5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69303760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722130" y="975196"/>
            <a:ext cx="3806097" cy="4518498"/>
          </a:xfrm>
          <a:prstGeom prst="rect">
            <a:avLst/>
          </a:prstGeom>
        </p:spPr>
      </p:pic>
      <p:pic>
        <p:nvPicPr>
          <p:cNvPr id="4" name="Picture 3"/>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528227" y="1308369"/>
            <a:ext cx="7360061" cy="3852153"/>
          </a:xfrm>
          <a:prstGeom prst="rect">
            <a:avLst/>
          </a:prstGeom>
        </p:spPr>
      </p:pic>
      <p:sp>
        <p:nvSpPr>
          <p:cNvPr id="2" name="Slide Number Placeholder 1"/>
          <p:cNvSpPr>
            <a:spLocks noGrp="1"/>
          </p:cNvSpPr>
          <p:nvPr>
            <p:ph type="sldNum" sz="quarter" idx="12"/>
          </p:nvPr>
        </p:nvSpPr>
        <p:spPr/>
        <p:txBody>
          <a:bodyPr/>
          <a:lstStyle/>
          <a:p>
            <a:fld id="{F532A09E-739E-4CE3-84B2-07B711583E28}" type="slidenum">
              <a:rPr lang="en-AU" smtClean="0"/>
              <a:t>11</a:t>
            </a:fld>
            <a:endParaRPr lang="en-AU"/>
          </a:p>
        </p:txBody>
      </p:sp>
    </p:spTree>
    <p:extLst>
      <p:ext uri="{BB962C8B-B14F-4D97-AF65-F5344CB8AC3E}">
        <p14:creationId xmlns:p14="http://schemas.microsoft.com/office/powerpoint/2010/main" val="118982360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116460"/>
            <a:ext cx="10515600" cy="679401"/>
          </a:xfrm>
        </p:spPr>
        <p:txBody>
          <a:bodyPr>
            <a:normAutofit fontScale="90000"/>
          </a:bodyPr>
          <a:lstStyle/>
          <a:p>
            <a:r>
              <a:rPr lang="en-AU" dirty="0"/>
              <a:t>Soft </a:t>
            </a:r>
            <a:r>
              <a:rPr lang="en-AU" dirty="0">
                <a:ea typeface="Source Sans Pro" panose="020B0503030403020204" pitchFamily="34" charset="0"/>
              </a:rPr>
              <a:t>Tissues</a:t>
            </a:r>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47005" y="1873569"/>
            <a:ext cx="4639649" cy="4431459"/>
          </a:xfrm>
          <a:prstGeom prst="rect">
            <a:avLst/>
          </a:prstGeom>
        </p:spPr>
      </p:pic>
      <p:pic>
        <p:nvPicPr>
          <p:cNvPr id="4" name="Picture 3"/>
          <p:cNvPicPr>
            <a:picLocks noChangeAspect="1"/>
          </p:cNvPicPr>
          <p:nvPr/>
        </p:nvPicPr>
        <p:blipFill rotWithShape="1">
          <a:blip r:embed="rId3">
            <a:clrChange>
              <a:clrFrom>
                <a:srgbClr val="ECE9E2"/>
              </a:clrFrom>
              <a:clrTo>
                <a:srgbClr val="ECE9E2">
                  <a:alpha val="0"/>
                </a:srgbClr>
              </a:clrTo>
            </a:clrChange>
            <a:extLst>
              <a:ext uri="{BEBA8EAE-BF5A-486C-A8C5-ECC9F3942E4B}">
                <a14:imgProps xmlns:a14="http://schemas.microsoft.com/office/drawing/2010/main">
                  <a14:imgLayer r:embed="rId4">
                    <a14:imgEffect>
                      <a14:sharpenSoften amount="25000"/>
                    </a14:imgEffect>
                  </a14:imgLayer>
                </a14:imgProps>
              </a:ext>
              <a:ext uri="{28A0092B-C50C-407E-A947-70E740481C1C}">
                <a14:useLocalDpi xmlns:a14="http://schemas.microsoft.com/office/drawing/2010/main"/>
              </a:ext>
            </a:extLst>
          </a:blip>
          <a:srcRect l="2830" t="8769" r="2127" b="3284"/>
          <a:stretch/>
        </p:blipFill>
        <p:spPr>
          <a:xfrm>
            <a:off x="6423391" y="2159262"/>
            <a:ext cx="5440677" cy="3794760"/>
          </a:xfrm>
          <a:prstGeom prst="rect">
            <a:avLst/>
          </a:prstGeom>
        </p:spPr>
      </p:pic>
      <p:sp>
        <p:nvSpPr>
          <p:cNvPr id="9" name="Slide Number Placeholder 8">
            <a:extLst>
              <a:ext uri="{FF2B5EF4-FFF2-40B4-BE49-F238E27FC236}">
                <a16:creationId xmlns:a16="http://schemas.microsoft.com/office/drawing/2014/main" id="{0E1A92E6-7F67-4B69-9A0C-D07C8836B62F}"/>
              </a:ext>
            </a:extLst>
          </p:cNvPr>
          <p:cNvSpPr>
            <a:spLocks noGrp="1"/>
          </p:cNvSpPr>
          <p:nvPr>
            <p:ph type="sldNum" sz="quarter" idx="12"/>
          </p:nvPr>
        </p:nvSpPr>
        <p:spPr/>
        <p:txBody>
          <a:bodyPr/>
          <a:lstStyle/>
          <a:p>
            <a:fld id="{4C62F842-56BF-42FC-806A-D4B9C69BCB63}" type="slidenum">
              <a:rPr lang="en-AU" smtClean="0"/>
              <a:t>12</a:t>
            </a:fld>
            <a:endParaRPr lang="en-AU"/>
          </a:p>
        </p:txBody>
      </p:sp>
      <p:sp>
        <p:nvSpPr>
          <p:cNvPr id="10" name="Rectangle 9">
            <a:extLst>
              <a:ext uri="{FF2B5EF4-FFF2-40B4-BE49-F238E27FC236}">
                <a16:creationId xmlns:a16="http://schemas.microsoft.com/office/drawing/2014/main" id="{BC74D27F-A09E-4EF1-906E-37DB3865AC13}"/>
              </a:ext>
            </a:extLst>
          </p:cNvPr>
          <p:cNvSpPr/>
          <p:nvPr/>
        </p:nvSpPr>
        <p:spPr>
          <a:xfrm>
            <a:off x="963930" y="926647"/>
            <a:ext cx="593558" cy="45719"/>
          </a:xfrm>
          <a:prstGeom prst="rect">
            <a:avLst/>
          </a:prstGeom>
          <a:solidFill>
            <a:srgbClr val="EAE5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97253121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Bild 2" descr="Picture_page26.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755635" y="1889421"/>
            <a:ext cx="4538897" cy="2978912"/>
          </a:xfrm>
          <a:prstGeom prst="rect">
            <a:avLst/>
          </a:prstGeom>
          <a:ln w="38100" cmpd="sng">
            <a:solidFill>
              <a:srgbClr val="FFFFFF"/>
            </a:solidFill>
          </a:ln>
        </p:spPr>
      </p:pic>
      <p:sp>
        <p:nvSpPr>
          <p:cNvPr id="2" name="Footer Placeholder 1"/>
          <p:cNvSpPr>
            <a:spLocks noGrp="1"/>
          </p:cNvSpPr>
          <p:nvPr>
            <p:ph type="ftr" sz="quarter" idx="11"/>
          </p:nvPr>
        </p:nvSpPr>
        <p:spPr>
          <a:xfrm>
            <a:off x="991130" y="5867401"/>
            <a:ext cx="10289645" cy="558800"/>
          </a:xfrm>
        </p:spPr>
        <p:txBody>
          <a:bodyPr/>
          <a:lstStyle/>
          <a:p>
            <a:pPr marL="177800" indent="-177800">
              <a:lnSpc>
                <a:spcPct val="100000"/>
              </a:lnSpc>
              <a:spcBef>
                <a:spcPts val="0"/>
              </a:spcBef>
              <a:buFont typeface="+mj-lt"/>
              <a:buAutoNum type="arabicPeriod"/>
            </a:pPr>
            <a:r>
              <a:rPr lang="en-US" dirty="0" err="1"/>
              <a:t>Mendelson</a:t>
            </a:r>
            <a:r>
              <a:rPr lang="en-US" dirty="0"/>
              <a:t> B, et al. Aesthetic Surgery of the Face: Chapter 6. Available at: http://</a:t>
            </a:r>
            <a:r>
              <a:rPr lang="en-US" dirty="0" err="1"/>
              <a:t>waesthetics.com</a:t>
            </a:r>
            <a:r>
              <a:rPr lang="en-US" dirty="0"/>
              <a:t>/</a:t>
            </a:r>
            <a:r>
              <a:rPr lang="en-US" dirty="0" err="1"/>
              <a:t>pdf</a:t>
            </a:r>
            <a:r>
              <a:rPr lang="en-US" dirty="0"/>
              <a:t>/</a:t>
            </a:r>
            <a:r>
              <a:rPr lang="en-US" dirty="0" err="1"/>
              <a:t>composite_facelift</a:t>
            </a:r>
            <a:r>
              <a:rPr lang="en-US" dirty="0"/>
              <a:t>/</a:t>
            </a:r>
            <a:r>
              <a:rPr lang="en-US" dirty="0" err="1"/>
              <a:t>Plastic_Surgery_Facial_Anatomy.pdf</a:t>
            </a:r>
            <a:r>
              <a:rPr lang="en-US" dirty="0"/>
              <a:t>.</a:t>
            </a:r>
            <a:br>
              <a:rPr lang="en-US" dirty="0"/>
            </a:br>
            <a:r>
              <a:rPr lang="en-US" dirty="0"/>
              <a:t>Last accessed: April 2015.</a:t>
            </a:r>
          </a:p>
          <a:p>
            <a:pPr marL="177800" indent="-177800">
              <a:lnSpc>
                <a:spcPct val="100000"/>
              </a:lnSpc>
              <a:spcBef>
                <a:spcPts val="0"/>
              </a:spcBef>
              <a:buFont typeface="+mj-lt"/>
              <a:buAutoNum type="arabicPeriod"/>
            </a:pPr>
            <a:r>
              <a:rPr lang="en-US" dirty="0"/>
              <a:t>Warren R, et al. </a:t>
            </a:r>
            <a:r>
              <a:rPr lang="en-US" dirty="0" err="1"/>
              <a:t>Plast</a:t>
            </a:r>
            <a:r>
              <a:rPr lang="en-US" dirty="0"/>
              <a:t> </a:t>
            </a:r>
            <a:r>
              <a:rPr lang="en-US" dirty="0" err="1"/>
              <a:t>Reconstr</a:t>
            </a:r>
            <a:r>
              <a:rPr lang="en-US" dirty="0"/>
              <a:t> </a:t>
            </a:r>
            <a:r>
              <a:rPr lang="en-US" dirty="0" err="1"/>
              <a:t>Surg</a:t>
            </a:r>
            <a:r>
              <a:rPr lang="en-US" dirty="0"/>
              <a:t> 2011;128:747e.</a:t>
            </a:r>
          </a:p>
        </p:txBody>
      </p:sp>
      <p:sp>
        <p:nvSpPr>
          <p:cNvPr id="4" name="Text Placeholder 3"/>
          <p:cNvSpPr>
            <a:spLocks noGrp="1"/>
          </p:cNvSpPr>
          <p:nvPr>
            <p:ph type="body" sz="quarter" idx="10"/>
          </p:nvPr>
        </p:nvSpPr>
        <p:spPr/>
        <p:txBody>
          <a:bodyPr/>
          <a:lstStyle/>
          <a:p>
            <a:r>
              <a:rPr lang="en-US" dirty="0"/>
              <a:t>FASCIAE OF THE MID-FACE</a:t>
            </a:r>
          </a:p>
        </p:txBody>
      </p:sp>
      <p:sp>
        <p:nvSpPr>
          <p:cNvPr id="7" name="Text Placeholder 6"/>
          <p:cNvSpPr>
            <a:spLocks noGrp="1"/>
          </p:cNvSpPr>
          <p:nvPr>
            <p:ph type="body" sz="quarter" idx="14"/>
          </p:nvPr>
        </p:nvSpPr>
        <p:spPr/>
        <p:txBody>
          <a:bodyPr/>
          <a:lstStyle/>
          <a:p>
            <a:r>
              <a:rPr lang="en-US" dirty="0"/>
              <a:t>FASCIAE AND LIGAMENTS OF THE </a:t>
            </a:r>
            <a:r>
              <a:rPr lang="en-US" dirty="0">
                <a:solidFill>
                  <a:srgbClr val="454544"/>
                </a:solidFill>
              </a:rPr>
              <a:t>FACE</a:t>
            </a:r>
          </a:p>
        </p:txBody>
      </p:sp>
      <p:sp>
        <p:nvSpPr>
          <p:cNvPr id="5" name="Slide Number Placeholder 4"/>
          <p:cNvSpPr>
            <a:spLocks noGrp="1"/>
          </p:cNvSpPr>
          <p:nvPr>
            <p:ph type="sldNum" sz="quarter" idx="12"/>
          </p:nvPr>
        </p:nvSpPr>
        <p:spPr/>
        <p:txBody>
          <a:bodyPr/>
          <a:lstStyle/>
          <a:p>
            <a:pPr>
              <a:lnSpc>
                <a:spcPct val="90000"/>
              </a:lnSpc>
              <a:spcBef>
                <a:spcPts val="1000"/>
              </a:spcBef>
            </a:pPr>
            <a:fld id="{D79DA84F-6943-40A6-87E4-75369ADBA60C}" type="slidenum">
              <a:rPr lang="de-DE" smtClean="0"/>
              <a:pPr>
                <a:lnSpc>
                  <a:spcPct val="90000"/>
                </a:lnSpc>
                <a:spcBef>
                  <a:spcPts val="1000"/>
                </a:spcBef>
              </a:pPr>
              <a:t>13</a:t>
            </a:fld>
            <a:endParaRPr lang="de-DE" dirty="0"/>
          </a:p>
        </p:txBody>
      </p:sp>
      <p:sp>
        <p:nvSpPr>
          <p:cNvPr id="3" name="Text Placeholder 2"/>
          <p:cNvSpPr>
            <a:spLocks noGrp="1"/>
          </p:cNvSpPr>
          <p:nvPr>
            <p:ph type="body" sz="quarter" idx="13"/>
          </p:nvPr>
        </p:nvSpPr>
        <p:spPr>
          <a:xfrm>
            <a:off x="990076" y="1725164"/>
            <a:ext cx="5469992" cy="3100835"/>
          </a:xfrm>
        </p:spPr>
        <p:txBody>
          <a:bodyPr/>
          <a:lstStyle/>
          <a:p>
            <a:pPr lvl="1" defTabSz="914400">
              <a:spcAft>
                <a:spcPts val="1200"/>
              </a:spcAft>
              <a:defRPr/>
            </a:pPr>
            <a:r>
              <a:rPr lang="en-US" sz="1800" b="1" dirty="0">
                <a:solidFill>
                  <a:schemeClr val="tx1"/>
                </a:solidFill>
              </a:rPr>
              <a:t>Superficial </a:t>
            </a:r>
            <a:r>
              <a:rPr lang="en-US" sz="1800" b="1" dirty="0" err="1">
                <a:solidFill>
                  <a:schemeClr val="tx1"/>
                </a:solidFill>
              </a:rPr>
              <a:t>musculoaponeurotic</a:t>
            </a:r>
            <a:r>
              <a:rPr lang="en-US" sz="1800" b="1" dirty="0">
                <a:solidFill>
                  <a:schemeClr val="tx1"/>
                </a:solidFill>
              </a:rPr>
              <a:t> system (SMAS)</a:t>
            </a:r>
          </a:p>
          <a:p>
            <a:pPr marL="285750" lvl="1" indent="-285750" defTabSz="914400">
              <a:spcAft>
                <a:spcPts val="1200"/>
              </a:spcAft>
              <a:buClr>
                <a:schemeClr val="tx2"/>
              </a:buClr>
              <a:buFont typeface="Wingdings" charset="2"/>
              <a:buChar char="§"/>
              <a:defRPr/>
            </a:pPr>
            <a:r>
              <a:rPr lang="en-US" b="1" dirty="0">
                <a:solidFill>
                  <a:schemeClr val="tx2"/>
                </a:solidFill>
              </a:rPr>
              <a:t>Variable in structure</a:t>
            </a:r>
          </a:p>
          <a:p>
            <a:pPr marL="285750" lvl="1" indent="-285750" defTabSz="914400">
              <a:spcAft>
                <a:spcPts val="1200"/>
              </a:spcAft>
              <a:buClr>
                <a:schemeClr val="tx2"/>
              </a:buClr>
              <a:buFont typeface="Wingdings" charset="2"/>
              <a:buChar char="§"/>
              <a:defRPr/>
            </a:pPr>
            <a:r>
              <a:rPr lang="en-US" b="1" dirty="0">
                <a:solidFill>
                  <a:schemeClr val="tx2"/>
                </a:solidFill>
              </a:rPr>
              <a:t>Contains intrinsic muscle </a:t>
            </a:r>
            <a:r>
              <a:rPr lang="en-US" dirty="0">
                <a:solidFill>
                  <a:srgbClr val="454544"/>
                </a:solidFill>
              </a:rPr>
              <a:t>in moving areas and fascia alone in areas of less movement</a:t>
            </a:r>
            <a:r>
              <a:rPr lang="en-US" baseline="30000" dirty="0">
                <a:solidFill>
                  <a:srgbClr val="454544"/>
                </a:solidFill>
              </a:rPr>
              <a:t>1</a:t>
            </a:r>
            <a:r>
              <a:rPr lang="en-US" dirty="0">
                <a:solidFill>
                  <a:srgbClr val="454544"/>
                </a:solidFill>
              </a:rPr>
              <a:t> </a:t>
            </a:r>
            <a:r>
              <a:rPr lang="en-US" dirty="0">
                <a:solidFill>
                  <a:schemeClr val="tx1"/>
                </a:solidFill>
                <a:sym typeface="Wingdings" panose="05000000000000000000" pitchFamily="2" charset="2"/>
              </a:rPr>
              <a:t></a:t>
            </a:r>
            <a:r>
              <a:rPr lang="en-US" dirty="0">
                <a:solidFill>
                  <a:srgbClr val="454544"/>
                </a:solidFill>
              </a:rPr>
              <a:t> the intrinsic muscles related to expression are either encapsulated</a:t>
            </a:r>
            <a:br>
              <a:rPr lang="en-US" dirty="0">
                <a:solidFill>
                  <a:srgbClr val="454544"/>
                </a:solidFill>
              </a:rPr>
            </a:br>
            <a:r>
              <a:rPr lang="en-US" dirty="0">
                <a:solidFill>
                  <a:srgbClr val="454544"/>
                </a:solidFill>
              </a:rPr>
              <a:t>in the </a:t>
            </a:r>
            <a:r>
              <a:rPr lang="en-US" b="1" dirty="0">
                <a:solidFill>
                  <a:schemeClr val="tx2"/>
                </a:solidFill>
              </a:rPr>
              <a:t>SMAS</a:t>
            </a:r>
            <a:r>
              <a:rPr lang="en-US" dirty="0">
                <a:solidFill>
                  <a:srgbClr val="454544"/>
                </a:solidFill>
              </a:rPr>
              <a:t> or the </a:t>
            </a:r>
            <a:r>
              <a:rPr lang="en-US" b="1" dirty="0">
                <a:solidFill>
                  <a:schemeClr val="tx2"/>
                </a:solidFill>
              </a:rPr>
              <a:t>SMAS</a:t>
            </a:r>
            <a:r>
              <a:rPr lang="en-US" dirty="0">
                <a:solidFill>
                  <a:srgbClr val="454544"/>
                </a:solidFill>
              </a:rPr>
              <a:t> is superficial to underlying deeper muscles</a:t>
            </a:r>
          </a:p>
          <a:p>
            <a:pPr marL="285750" lvl="1" indent="-285750" defTabSz="914400">
              <a:spcAft>
                <a:spcPts val="1200"/>
              </a:spcAft>
              <a:buClr>
                <a:schemeClr val="tx2"/>
              </a:buClr>
              <a:buFont typeface="Wingdings" charset="2"/>
              <a:buChar char="§"/>
              <a:defRPr/>
            </a:pPr>
            <a:r>
              <a:rPr lang="en-US" b="1" dirty="0">
                <a:solidFill>
                  <a:schemeClr val="tx2"/>
                </a:solidFill>
              </a:rPr>
              <a:t>The retaining ligaments </a:t>
            </a:r>
            <a:r>
              <a:rPr lang="en-US" dirty="0">
                <a:solidFill>
                  <a:srgbClr val="454544"/>
                </a:solidFill>
              </a:rPr>
              <a:t>of the face attach the </a:t>
            </a:r>
            <a:r>
              <a:rPr lang="en-US" b="1" dirty="0">
                <a:solidFill>
                  <a:schemeClr val="tx2"/>
                </a:solidFill>
              </a:rPr>
              <a:t>SMAS</a:t>
            </a:r>
            <a:r>
              <a:rPr lang="en-US" dirty="0">
                <a:solidFill>
                  <a:srgbClr val="454544"/>
                </a:solidFill>
              </a:rPr>
              <a:t> to the overlying soft tissue, and the underlying muscle and bone</a:t>
            </a:r>
            <a:r>
              <a:rPr lang="en-US" baseline="30000" dirty="0">
                <a:solidFill>
                  <a:srgbClr val="454544"/>
                </a:solidFill>
              </a:rPr>
              <a:t>2</a:t>
            </a:r>
          </a:p>
        </p:txBody>
      </p:sp>
      <p:sp>
        <p:nvSpPr>
          <p:cNvPr id="11" name="Rectangle 10"/>
          <p:cNvSpPr/>
          <p:nvPr/>
        </p:nvSpPr>
        <p:spPr>
          <a:xfrm>
            <a:off x="1075884" y="5027896"/>
            <a:ext cx="3597716" cy="681471"/>
          </a:xfrm>
          <a:prstGeom prst="rect">
            <a:avLst/>
          </a:prstGeom>
        </p:spPr>
        <p:txBody>
          <a:bodyPr wrap="square" lIns="144000" tIns="93600" rIns="144000" bIns="93600">
            <a:spAutoFit/>
          </a:bodyPr>
          <a:lstStyle/>
          <a:p>
            <a:pPr>
              <a:spcAft>
                <a:spcPts val="600"/>
              </a:spcAft>
            </a:pPr>
            <a:r>
              <a:rPr lang="en-GB" sz="1600" dirty="0">
                <a:solidFill>
                  <a:schemeClr val="tx2"/>
                </a:solidFill>
              </a:rPr>
              <a:t>The SMAS is positioned immediately beneath the subcutaneous fat</a:t>
            </a:r>
          </a:p>
        </p:txBody>
      </p:sp>
      <p:grpSp>
        <p:nvGrpSpPr>
          <p:cNvPr id="12" name="Group 11"/>
          <p:cNvGrpSpPr/>
          <p:nvPr/>
        </p:nvGrpSpPr>
        <p:grpSpPr>
          <a:xfrm>
            <a:off x="992511" y="4937746"/>
            <a:ext cx="3721549" cy="804053"/>
            <a:chOff x="992511" y="4606403"/>
            <a:chExt cx="3721549" cy="804053"/>
          </a:xfrm>
        </p:grpSpPr>
        <p:sp>
          <p:nvSpPr>
            <p:cNvPr id="13" name="L-Shape 12"/>
            <p:cNvSpPr/>
            <p:nvPr/>
          </p:nvSpPr>
          <p:spPr>
            <a:xfrm rot="16200000">
              <a:off x="4386616" y="5083012"/>
              <a:ext cx="327444" cy="327444"/>
            </a:xfrm>
            <a:prstGeom prst="corner">
              <a:avLst>
                <a:gd name="adj1" fmla="val 25417"/>
                <a:gd name="adj2" fmla="val 27024"/>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4" name="L-Shape 13"/>
            <p:cNvSpPr/>
            <p:nvPr/>
          </p:nvSpPr>
          <p:spPr>
            <a:xfrm rot="5400000">
              <a:off x="992511" y="4606403"/>
              <a:ext cx="327444" cy="327444"/>
            </a:xfrm>
            <a:prstGeom prst="corner">
              <a:avLst>
                <a:gd name="adj1" fmla="val 25417"/>
                <a:gd name="adj2" fmla="val 27024"/>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pic>
        <p:nvPicPr>
          <p:cNvPr id="15" name="Picture 1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19396" y="4935257"/>
            <a:ext cx="281484" cy="324000"/>
          </a:xfrm>
          <a:prstGeom prst="rect">
            <a:avLst/>
          </a:prstGeom>
        </p:spPr>
      </p:pic>
    </p:spTree>
    <p:extLst>
      <p:ext uri="{BB962C8B-B14F-4D97-AF65-F5344CB8AC3E}">
        <p14:creationId xmlns:p14="http://schemas.microsoft.com/office/powerpoint/2010/main" val="323300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300" fill="hold"/>
                                        <p:tgtEl>
                                          <p:spTgt spid="12"/>
                                        </p:tgtEl>
                                        <p:attrNameLst>
                                          <p:attrName>ppt_w</p:attrName>
                                        </p:attrNameLst>
                                      </p:cBhvr>
                                      <p:tavLst>
                                        <p:tav tm="0">
                                          <p:val>
                                            <p:strVal val="#ppt_w*0.70"/>
                                          </p:val>
                                        </p:tav>
                                        <p:tav tm="100000">
                                          <p:val>
                                            <p:strVal val="#ppt_w"/>
                                          </p:val>
                                        </p:tav>
                                      </p:tavLst>
                                    </p:anim>
                                    <p:anim calcmode="lin" valueType="num">
                                      <p:cBhvr>
                                        <p:cTn id="8" dur="300" fill="hold"/>
                                        <p:tgtEl>
                                          <p:spTgt spid="12"/>
                                        </p:tgtEl>
                                        <p:attrNameLst>
                                          <p:attrName>ppt_h</p:attrName>
                                        </p:attrNameLst>
                                      </p:cBhvr>
                                      <p:tavLst>
                                        <p:tav tm="0">
                                          <p:val>
                                            <p:strVal val="#ppt_h"/>
                                          </p:val>
                                        </p:tav>
                                        <p:tav tm="100000">
                                          <p:val>
                                            <p:strVal val="#ppt_h"/>
                                          </p:val>
                                        </p:tav>
                                      </p:tavLst>
                                    </p:anim>
                                    <p:animEffect transition="in" filter="fade">
                                      <p:cBhvr>
                                        <p:cTn id="9" dur="300"/>
                                        <p:tgtEl>
                                          <p:spTgt spid="12"/>
                                        </p:tgtEl>
                                      </p:cBhvr>
                                    </p:animEffect>
                                  </p:childTnLst>
                                </p:cTn>
                              </p:par>
                              <p:par>
                                <p:cTn id="10" presetID="10" presetClass="entr" presetSubtype="0" fill="hold" grpId="0" nodeType="withEffect">
                                  <p:stCondLst>
                                    <p:cond delay="30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500"/>
                                        <p:tgtEl>
                                          <p:spTgt spid="11"/>
                                        </p:tgtEl>
                                      </p:cBhvr>
                                    </p:animEffect>
                                  </p:childTnLst>
                                </p:cTn>
                              </p:par>
                              <p:par>
                                <p:cTn id="13" presetID="10" presetClass="entr" presetSubtype="0" fill="hold" nodeType="withEffect">
                                  <p:stCondLst>
                                    <p:cond delay="600"/>
                                  </p:stCondLst>
                                  <p:childTnLst>
                                    <p:set>
                                      <p:cBhvr>
                                        <p:cTn id="14" dur="1" fill="hold">
                                          <p:stCondLst>
                                            <p:cond delay="0"/>
                                          </p:stCondLst>
                                        </p:cTn>
                                        <p:tgtEl>
                                          <p:spTgt spid="15"/>
                                        </p:tgtEl>
                                        <p:attrNameLst>
                                          <p:attrName>style.visibility</p:attrName>
                                        </p:attrNameLst>
                                      </p:cBhvr>
                                      <p:to>
                                        <p:strVal val="visible"/>
                                      </p:to>
                                    </p:set>
                                    <p:animEffect transition="in" filter="fade">
                                      <p:cBhvr>
                                        <p:cTn id="15" dur="300"/>
                                        <p:tgtEl>
                                          <p:spTgt spid="15"/>
                                        </p:tgtEl>
                                      </p:cBhvr>
                                    </p:animEffect>
                                  </p:childTnLst>
                                </p:cTn>
                              </p:par>
                              <p:par>
                                <p:cTn id="16" presetID="26" presetClass="emph" presetSubtype="0" fill="hold" nodeType="withEffect">
                                  <p:stCondLst>
                                    <p:cond delay="600"/>
                                  </p:stCondLst>
                                  <p:childTnLst>
                                    <p:animEffect transition="out" filter="fade">
                                      <p:cBhvr>
                                        <p:cTn id="17" dur="300" tmFilter="0, 0; .2, .5; .8, .5; 1, 0"/>
                                        <p:tgtEl>
                                          <p:spTgt spid="15"/>
                                        </p:tgtEl>
                                      </p:cBhvr>
                                    </p:animEffect>
                                    <p:animScale>
                                      <p:cBhvr>
                                        <p:cTn id="18" dur="150" autoRev="1" fill="hold"/>
                                        <p:tgtEl>
                                          <p:spTgt spid="15"/>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Footer Placeholder 1"/>
          <p:cNvSpPr>
            <a:spLocks noGrp="1"/>
          </p:cNvSpPr>
          <p:nvPr>
            <p:ph type="ftr" sz="quarter" idx="11"/>
          </p:nvPr>
        </p:nvSpPr>
        <p:spPr/>
        <p:txBody>
          <a:bodyPr/>
          <a:lstStyle/>
          <a:p>
            <a:pPr marL="180000" indent="-180000">
              <a:lnSpc>
                <a:spcPct val="100000"/>
              </a:lnSpc>
              <a:spcBef>
                <a:spcPts val="0"/>
              </a:spcBef>
              <a:buFont typeface="+mj-lt"/>
              <a:buAutoNum type="arabicPeriod"/>
            </a:pPr>
            <a:r>
              <a:rPr lang="en-GB" dirty="0" err="1"/>
              <a:t>Wulc</a:t>
            </a:r>
            <a:r>
              <a:rPr lang="en-GB" dirty="0"/>
              <a:t> A, et al. </a:t>
            </a:r>
            <a:r>
              <a:rPr lang="en-GB" dirty="0" err="1"/>
              <a:t>Midfacial</a:t>
            </a:r>
            <a:r>
              <a:rPr lang="en-GB" dirty="0"/>
              <a:t> Rejuvenation. Chapter 2.: The Anatomic Basis of </a:t>
            </a:r>
            <a:r>
              <a:rPr lang="en-GB" dirty="0" err="1"/>
              <a:t>Midfacial</a:t>
            </a:r>
            <a:r>
              <a:rPr lang="en-GB" dirty="0"/>
              <a:t> Aging. New York, NY. Springer: 2012</a:t>
            </a:r>
            <a:r>
              <a:rPr lang="pl-PL" dirty="0"/>
              <a:t>. </a:t>
            </a:r>
          </a:p>
        </p:txBody>
      </p:sp>
      <p:sp>
        <p:nvSpPr>
          <p:cNvPr id="4" name="Text Placeholder 3"/>
          <p:cNvSpPr>
            <a:spLocks noGrp="1"/>
          </p:cNvSpPr>
          <p:nvPr>
            <p:ph type="body" sz="quarter" idx="10"/>
          </p:nvPr>
        </p:nvSpPr>
        <p:spPr>
          <a:xfrm>
            <a:off x="991998" y="817412"/>
            <a:ext cx="9521788" cy="557825"/>
          </a:xfrm>
        </p:spPr>
        <p:txBody>
          <a:bodyPr/>
          <a:lstStyle/>
          <a:p>
            <a:r>
              <a:rPr lang="en-GB" dirty="0"/>
              <a:t>CHANGES IN THE RETAINING LIGAMENTS OF THE FACE</a:t>
            </a:r>
          </a:p>
        </p:txBody>
      </p:sp>
      <p:sp>
        <p:nvSpPr>
          <p:cNvPr id="21" name="Text Placeholder 20"/>
          <p:cNvSpPr>
            <a:spLocks noGrp="1"/>
          </p:cNvSpPr>
          <p:nvPr>
            <p:ph type="body" sz="quarter" idx="14"/>
          </p:nvPr>
        </p:nvSpPr>
        <p:spPr/>
        <p:txBody>
          <a:bodyPr/>
          <a:lstStyle/>
          <a:p>
            <a:pPr>
              <a:lnSpc>
                <a:spcPct val="100000"/>
              </a:lnSpc>
            </a:pPr>
            <a:r>
              <a:rPr lang="en-GB" dirty="0"/>
              <a:t>CHANGES IN THE</a:t>
            </a:r>
            <a:r>
              <a:rPr lang="en-GB" dirty="0">
                <a:solidFill>
                  <a:schemeClr val="tx1"/>
                </a:solidFill>
              </a:rPr>
              <a:t> </a:t>
            </a:r>
            <a:r>
              <a:rPr lang="en-GB" dirty="0">
                <a:solidFill>
                  <a:srgbClr val="454544"/>
                </a:solidFill>
              </a:rPr>
              <a:t>LIGAMENTS </a:t>
            </a:r>
            <a:r>
              <a:rPr lang="en-GB" dirty="0"/>
              <a:t>AND </a:t>
            </a:r>
            <a:r>
              <a:rPr lang="en-GB" dirty="0">
                <a:solidFill>
                  <a:schemeClr val="tx1"/>
                </a:solidFill>
              </a:rPr>
              <a:t>FAT</a:t>
            </a:r>
            <a:r>
              <a:rPr lang="en-GB" dirty="0">
                <a:solidFill>
                  <a:srgbClr val="454544"/>
                </a:solidFill>
              </a:rPr>
              <a:t> COMPARTMENTS</a:t>
            </a:r>
          </a:p>
        </p:txBody>
      </p:sp>
      <p:sp>
        <p:nvSpPr>
          <p:cNvPr id="5" name="Slide Number Placeholder 4"/>
          <p:cNvSpPr>
            <a:spLocks noGrp="1"/>
          </p:cNvSpPr>
          <p:nvPr>
            <p:ph type="sldNum" sz="quarter" idx="12"/>
          </p:nvPr>
        </p:nvSpPr>
        <p:spPr/>
        <p:txBody>
          <a:bodyPr/>
          <a:lstStyle/>
          <a:p>
            <a:pPr>
              <a:lnSpc>
                <a:spcPct val="90000"/>
              </a:lnSpc>
              <a:spcBef>
                <a:spcPts val="1000"/>
              </a:spcBef>
            </a:pPr>
            <a:fld id="{D79DA84F-6943-40A6-87E4-75369ADBA60C}" type="slidenum">
              <a:rPr lang="de-DE" smtClean="0"/>
              <a:pPr>
                <a:lnSpc>
                  <a:spcPct val="90000"/>
                </a:lnSpc>
                <a:spcBef>
                  <a:spcPts val="1000"/>
                </a:spcBef>
              </a:pPr>
              <a:t>14</a:t>
            </a:fld>
            <a:endParaRPr lang="de-DE" dirty="0"/>
          </a:p>
        </p:txBody>
      </p:sp>
      <p:sp>
        <p:nvSpPr>
          <p:cNvPr id="7" name="Text Placeholder 6"/>
          <p:cNvSpPr>
            <a:spLocks noGrp="1"/>
          </p:cNvSpPr>
          <p:nvPr>
            <p:ph type="body" sz="quarter" idx="13"/>
          </p:nvPr>
        </p:nvSpPr>
        <p:spPr>
          <a:xfrm>
            <a:off x="990077" y="1725164"/>
            <a:ext cx="6285209" cy="4151763"/>
          </a:xfrm>
        </p:spPr>
        <p:txBody>
          <a:bodyPr/>
          <a:lstStyle/>
          <a:p>
            <a:pPr>
              <a:spcAft>
                <a:spcPts val="1200"/>
              </a:spcAft>
            </a:pPr>
            <a:r>
              <a:rPr lang="en-US" sz="1800" b="1" dirty="0">
                <a:solidFill>
                  <a:schemeClr val="tx2"/>
                </a:solidFill>
              </a:rPr>
              <a:t>Ligaments</a:t>
            </a:r>
            <a:r>
              <a:rPr lang="en-US" sz="1800" dirty="0">
                <a:solidFill>
                  <a:schemeClr val="tx1"/>
                </a:solidFill>
              </a:rPr>
              <a:t> are fixed points in the face, between which the tissues are more mobile. Signs of aging develop at the junctions between these fixed and mobile areas</a:t>
            </a:r>
          </a:p>
        </p:txBody>
      </p:sp>
      <p:sp>
        <p:nvSpPr>
          <p:cNvPr id="14" name="Text Placeholder 6"/>
          <p:cNvSpPr txBox="1">
            <a:spLocks/>
          </p:cNvSpPr>
          <p:nvPr/>
        </p:nvSpPr>
        <p:spPr>
          <a:xfrm>
            <a:off x="990077" y="2780928"/>
            <a:ext cx="3686511" cy="405692"/>
          </a:xfrm>
          <a:prstGeom prst="rect">
            <a:avLst/>
          </a:prstGeom>
        </p:spPr>
        <p:txBody>
          <a:bodyPr lIns="0" tIns="45719" rIns="91438" bIns="45719"/>
          <a:lstStyle>
            <a:lvl1pPr marL="0" indent="0" algn="l" defTabSz="914377" rtl="0" eaLnBrk="1" latinLnBrk="0" hangingPunct="1">
              <a:lnSpc>
                <a:spcPct val="100000"/>
              </a:lnSpc>
              <a:spcBef>
                <a:spcPts val="0"/>
              </a:spcBef>
              <a:spcAft>
                <a:spcPts val="600"/>
              </a:spcAft>
              <a:buFont typeface="Arial" panose="020B0604020202020204" pitchFamily="34" charset="0"/>
              <a:buNone/>
              <a:defRPr sz="1900" kern="1200" baseline="0">
                <a:solidFill>
                  <a:srgbClr val="9D9180"/>
                </a:solidFill>
                <a:latin typeface="Arial" panose="020B0604020202020204" pitchFamily="34" charset="0"/>
                <a:ea typeface="+mn-ea"/>
                <a:cs typeface="Arial" panose="020B0604020202020204" pitchFamily="34" charset="0"/>
              </a:defRPr>
            </a:lvl1pPr>
            <a:lvl2pPr marL="0" indent="0" algn="l" defTabSz="914377" rtl="0" eaLnBrk="1" latinLnBrk="0" hangingPunct="1">
              <a:lnSpc>
                <a:spcPct val="100000"/>
              </a:lnSpc>
              <a:spcBef>
                <a:spcPts val="0"/>
              </a:spcBef>
              <a:spcAft>
                <a:spcPts val="600"/>
              </a:spcAft>
              <a:buFont typeface="Arial" panose="020B0604020202020204" pitchFamily="34" charset="0"/>
              <a:buNone/>
              <a:defRPr sz="1600" kern="1200">
                <a:solidFill>
                  <a:srgbClr val="9D9180"/>
                </a:solidFill>
                <a:latin typeface="Arial" panose="020B0604020202020204" pitchFamily="34" charset="0"/>
                <a:ea typeface="+mn-ea"/>
                <a:cs typeface="Arial" panose="020B0604020202020204" pitchFamily="34" charset="0"/>
              </a:defRPr>
            </a:lvl2pPr>
            <a:lvl3pPr marL="1142971" indent="-228594" algn="l" defTabSz="914377"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sz="1900"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19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9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9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9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900" kern="1200">
                <a:solidFill>
                  <a:schemeClr val="tx1"/>
                </a:solidFill>
                <a:latin typeface="+mn-lt"/>
                <a:ea typeface="+mn-ea"/>
                <a:cs typeface="+mn-cs"/>
              </a:defRPr>
            </a:lvl9pPr>
          </a:lstStyle>
          <a:p>
            <a:pPr>
              <a:spcAft>
                <a:spcPts val="1200"/>
              </a:spcAft>
            </a:pPr>
            <a:r>
              <a:rPr lang="en-US" sz="1800" b="1" dirty="0">
                <a:solidFill>
                  <a:schemeClr val="tx1"/>
                </a:solidFill>
              </a:rPr>
              <a:t>The salient features of aging:</a:t>
            </a:r>
          </a:p>
        </p:txBody>
      </p:sp>
      <p:sp>
        <p:nvSpPr>
          <p:cNvPr id="15" name="Text Placeholder 6"/>
          <p:cNvSpPr txBox="1">
            <a:spLocks/>
          </p:cNvSpPr>
          <p:nvPr/>
        </p:nvSpPr>
        <p:spPr>
          <a:xfrm>
            <a:off x="990076" y="3872658"/>
            <a:ext cx="4464000" cy="742360"/>
          </a:xfrm>
          <a:prstGeom prst="rect">
            <a:avLst/>
          </a:prstGeom>
        </p:spPr>
        <p:txBody>
          <a:bodyPr lIns="0" tIns="45719" rIns="91438" bIns="45719"/>
          <a:lstStyle>
            <a:lvl1pPr marL="0" indent="0" algn="l" defTabSz="914377" rtl="0" eaLnBrk="1" latinLnBrk="0" hangingPunct="1">
              <a:lnSpc>
                <a:spcPct val="100000"/>
              </a:lnSpc>
              <a:spcBef>
                <a:spcPts val="0"/>
              </a:spcBef>
              <a:spcAft>
                <a:spcPts val="600"/>
              </a:spcAft>
              <a:buFont typeface="Arial" panose="020B0604020202020204" pitchFamily="34" charset="0"/>
              <a:buNone/>
              <a:defRPr sz="1900" kern="1200" baseline="0">
                <a:solidFill>
                  <a:srgbClr val="9D9180"/>
                </a:solidFill>
                <a:latin typeface="Arial" panose="020B0604020202020204" pitchFamily="34" charset="0"/>
                <a:ea typeface="+mn-ea"/>
                <a:cs typeface="Arial" panose="020B0604020202020204" pitchFamily="34" charset="0"/>
              </a:defRPr>
            </a:lvl1pPr>
            <a:lvl2pPr marL="0" indent="0" algn="l" defTabSz="914377" rtl="0" eaLnBrk="1" latinLnBrk="0" hangingPunct="1">
              <a:lnSpc>
                <a:spcPct val="100000"/>
              </a:lnSpc>
              <a:spcBef>
                <a:spcPts val="0"/>
              </a:spcBef>
              <a:spcAft>
                <a:spcPts val="600"/>
              </a:spcAft>
              <a:buFont typeface="Arial" panose="020B0604020202020204" pitchFamily="34" charset="0"/>
              <a:buNone/>
              <a:defRPr sz="1600" kern="1200">
                <a:solidFill>
                  <a:srgbClr val="9D9180"/>
                </a:solidFill>
                <a:latin typeface="Arial" panose="020B0604020202020204" pitchFamily="34" charset="0"/>
                <a:ea typeface="+mn-ea"/>
                <a:cs typeface="Arial" panose="020B0604020202020204" pitchFamily="34" charset="0"/>
              </a:defRPr>
            </a:lvl2pPr>
            <a:lvl3pPr marL="1142971" indent="-228594" algn="l" defTabSz="914377"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sz="1900"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19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9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9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9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900" kern="1200">
                <a:solidFill>
                  <a:schemeClr val="tx1"/>
                </a:solidFill>
                <a:latin typeface="+mn-lt"/>
                <a:ea typeface="+mn-ea"/>
                <a:cs typeface="+mn-cs"/>
              </a:defRPr>
            </a:lvl9pPr>
          </a:lstStyle>
          <a:p>
            <a:pPr>
              <a:spcAft>
                <a:spcPts val="1200"/>
              </a:spcAft>
            </a:pPr>
            <a:r>
              <a:rPr lang="en-US" sz="1600" dirty="0">
                <a:solidFill>
                  <a:srgbClr val="454544"/>
                </a:solidFill>
              </a:rPr>
              <a:t>Occur in areas where the ligament joins to bone (the osseous origins)</a:t>
            </a:r>
            <a:r>
              <a:rPr lang="en-US" sz="1600" baseline="30000" dirty="0">
                <a:solidFill>
                  <a:srgbClr val="454544"/>
                </a:solidFill>
              </a:rPr>
              <a:t>1</a:t>
            </a:r>
          </a:p>
        </p:txBody>
      </p:sp>
      <p:sp>
        <p:nvSpPr>
          <p:cNvPr id="16" name="Rectangle 15"/>
          <p:cNvSpPr/>
          <p:nvPr/>
        </p:nvSpPr>
        <p:spPr>
          <a:xfrm>
            <a:off x="984251" y="3284983"/>
            <a:ext cx="4464000" cy="570742"/>
          </a:xfrm>
          <a:prstGeom prst="rect">
            <a:avLst/>
          </a:prstGeom>
          <a:solidFill>
            <a:srgbClr val="5D90AD"/>
          </a:solidFill>
          <a:ln>
            <a:noFill/>
          </a:ln>
        </p:spPr>
        <p:style>
          <a:lnRef idx="1">
            <a:schemeClr val="accent1"/>
          </a:lnRef>
          <a:fillRef idx="3">
            <a:schemeClr val="accent1"/>
          </a:fillRef>
          <a:effectRef idx="2">
            <a:schemeClr val="accent1"/>
          </a:effectRef>
          <a:fontRef idx="minor">
            <a:schemeClr val="lt1"/>
          </a:fontRef>
        </p:style>
        <p:txBody>
          <a:bodyPr lIns="144000" rIns="144000" rtlCol="0" anchor="ctr"/>
          <a:lstStyle/>
          <a:p>
            <a:r>
              <a:rPr lang="en-US" sz="1800" b="1" dirty="0"/>
              <a:t>Hollows</a:t>
            </a:r>
          </a:p>
        </p:txBody>
      </p:sp>
      <p:pic>
        <p:nvPicPr>
          <p:cNvPr id="20" name="Picture 84" descr="Y:\Merz Institute\TIAA images and videos\Kurs- und Website Material\Bilder aus Kursen von Cocomore\Kursassets\C_C_s13_p3_i_retaining_ligaments_3_3.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320136" y="1808094"/>
            <a:ext cx="2998381" cy="4079558"/>
          </a:xfrm>
          <a:prstGeom prst="rect">
            <a:avLst/>
          </a:prstGeom>
          <a:noFill/>
          <a:extLst>
            <a:ext uri="{909E8E84-426E-40DD-AFC4-6F175D3DCCD1}">
              <a14:hiddenFill xmlns:a14="http://schemas.microsoft.com/office/drawing/2010/main">
                <a:solidFill>
                  <a:srgbClr val="FFFFFF"/>
                </a:solidFill>
              </a14:hiddenFill>
            </a:ext>
          </a:extLst>
        </p:spPr>
      </p:pic>
      <p:sp>
        <p:nvSpPr>
          <p:cNvPr id="18" name="Rectangle 17"/>
          <p:cNvSpPr/>
          <p:nvPr/>
        </p:nvSpPr>
        <p:spPr>
          <a:xfrm>
            <a:off x="984251" y="4046595"/>
            <a:ext cx="4464000" cy="570742"/>
          </a:xfrm>
          <a:prstGeom prst="rect">
            <a:avLst/>
          </a:prstGeom>
          <a:solidFill>
            <a:schemeClr val="tx2"/>
          </a:solidFill>
          <a:ln>
            <a:noFill/>
          </a:ln>
        </p:spPr>
        <p:style>
          <a:lnRef idx="1">
            <a:schemeClr val="accent1"/>
          </a:lnRef>
          <a:fillRef idx="3">
            <a:schemeClr val="accent1"/>
          </a:fillRef>
          <a:effectRef idx="2">
            <a:schemeClr val="accent1"/>
          </a:effectRef>
          <a:fontRef idx="minor">
            <a:schemeClr val="lt1"/>
          </a:fontRef>
        </p:style>
        <p:txBody>
          <a:bodyPr lIns="144000" rIns="144000" rtlCol="0" anchor="ctr"/>
          <a:lstStyle/>
          <a:p>
            <a:pPr>
              <a:spcBef>
                <a:spcPts val="600"/>
              </a:spcBef>
            </a:pPr>
            <a:r>
              <a:rPr lang="en-GB" sz="1800" b="1" dirty="0"/>
              <a:t>Bulges</a:t>
            </a:r>
          </a:p>
        </p:txBody>
      </p:sp>
      <p:grpSp>
        <p:nvGrpSpPr>
          <p:cNvPr id="6" name="Group 5"/>
          <p:cNvGrpSpPr/>
          <p:nvPr/>
        </p:nvGrpSpPr>
        <p:grpSpPr>
          <a:xfrm>
            <a:off x="8091514" y="3680790"/>
            <a:ext cx="1263647" cy="1617870"/>
            <a:chOff x="10218764" y="3680790"/>
            <a:chExt cx="1263647" cy="1617870"/>
          </a:xfrm>
          <a:solidFill>
            <a:srgbClr val="514B3F">
              <a:alpha val="50000"/>
            </a:srgbClr>
          </a:solidFill>
        </p:grpSpPr>
        <p:sp>
          <p:nvSpPr>
            <p:cNvPr id="3" name="Rounded Rectangle 2"/>
            <p:cNvSpPr/>
            <p:nvPr/>
          </p:nvSpPr>
          <p:spPr>
            <a:xfrm rot="20742269" flipH="1" flipV="1">
              <a:off x="10218974" y="3680790"/>
              <a:ext cx="533664" cy="149742"/>
            </a:xfrm>
            <a:custGeom>
              <a:avLst/>
              <a:gdLst>
                <a:gd name="connsiteX0" fmla="*/ 0 w 517482"/>
                <a:gd name="connsiteY0" fmla="*/ 37200 h 144983"/>
                <a:gd name="connsiteX1" fmla="*/ 37200 w 517482"/>
                <a:gd name="connsiteY1" fmla="*/ 0 h 144983"/>
                <a:gd name="connsiteX2" fmla="*/ 480282 w 517482"/>
                <a:gd name="connsiteY2" fmla="*/ 0 h 144983"/>
                <a:gd name="connsiteX3" fmla="*/ 517482 w 517482"/>
                <a:gd name="connsiteY3" fmla="*/ 37200 h 144983"/>
                <a:gd name="connsiteX4" fmla="*/ 517482 w 517482"/>
                <a:gd name="connsiteY4" fmla="*/ 107783 h 144983"/>
                <a:gd name="connsiteX5" fmla="*/ 480282 w 517482"/>
                <a:gd name="connsiteY5" fmla="*/ 144983 h 144983"/>
                <a:gd name="connsiteX6" fmla="*/ 37200 w 517482"/>
                <a:gd name="connsiteY6" fmla="*/ 144983 h 144983"/>
                <a:gd name="connsiteX7" fmla="*/ 0 w 517482"/>
                <a:gd name="connsiteY7" fmla="*/ 107783 h 144983"/>
                <a:gd name="connsiteX8" fmla="*/ 0 w 517482"/>
                <a:gd name="connsiteY8" fmla="*/ 37200 h 144983"/>
                <a:gd name="connsiteX0" fmla="*/ 0 w 524229"/>
                <a:gd name="connsiteY0" fmla="*/ 41959 h 149742"/>
                <a:gd name="connsiteX1" fmla="*/ 37200 w 524229"/>
                <a:gd name="connsiteY1" fmla="*/ 4759 h 149742"/>
                <a:gd name="connsiteX2" fmla="*/ 514145 w 524229"/>
                <a:gd name="connsiteY2" fmla="*/ 0 h 149742"/>
                <a:gd name="connsiteX3" fmla="*/ 517482 w 524229"/>
                <a:gd name="connsiteY3" fmla="*/ 41959 h 149742"/>
                <a:gd name="connsiteX4" fmla="*/ 517482 w 524229"/>
                <a:gd name="connsiteY4" fmla="*/ 112542 h 149742"/>
                <a:gd name="connsiteX5" fmla="*/ 480282 w 524229"/>
                <a:gd name="connsiteY5" fmla="*/ 149742 h 149742"/>
                <a:gd name="connsiteX6" fmla="*/ 37200 w 524229"/>
                <a:gd name="connsiteY6" fmla="*/ 149742 h 149742"/>
                <a:gd name="connsiteX7" fmla="*/ 0 w 524229"/>
                <a:gd name="connsiteY7" fmla="*/ 112542 h 149742"/>
                <a:gd name="connsiteX8" fmla="*/ 0 w 524229"/>
                <a:gd name="connsiteY8" fmla="*/ 41959 h 149742"/>
                <a:gd name="connsiteX0" fmla="*/ 0 w 533664"/>
                <a:gd name="connsiteY0" fmla="*/ 41959 h 149742"/>
                <a:gd name="connsiteX1" fmla="*/ 37200 w 533664"/>
                <a:gd name="connsiteY1" fmla="*/ 4759 h 149742"/>
                <a:gd name="connsiteX2" fmla="*/ 514145 w 533664"/>
                <a:gd name="connsiteY2" fmla="*/ 0 h 149742"/>
                <a:gd name="connsiteX3" fmla="*/ 533656 w 533664"/>
                <a:gd name="connsiteY3" fmla="*/ 42663 h 149742"/>
                <a:gd name="connsiteX4" fmla="*/ 517482 w 533664"/>
                <a:gd name="connsiteY4" fmla="*/ 112542 h 149742"/>
                <a:gd name="connsiteX5" fmla="*/ 480282 w 533664"/>
                <a:gd name="connsiteY5" fmla="*/ 149742 h 149742"/>
                <a:gd name="connsiteX6" fmla="*/ 37200 w 533664"/>
                <a:gd name="connsiteY6" fmla="*/ 149742 h 149742"/>
                <a:gd name="connsiteX7" fmla="*/ 0 w 533664"/>
                <a:gd name="connsiteY7" fmla="*/ 112542 h 149742"/>
                <a:gd name="connsiteX8" fmla="*/ 0 w 533664"/>
                <a:gd name="connsiteY8" fmla="*/ 41959 h 149742"/>
                <a:gd name="connsiteX0" fmla="*/ 15416 w 533664"/>
                <a:gd name="connsiteY0" fmla="*/ 45746 h 149742"/>
                <a:gd name="connsiteX1" fmla="*/ 37200 w 533664"/>
                <a:gd name="connsiteY1" fmla="*/ 4759 h 149742"/>
                <a:gd name="connsiteX2" fmla="*/ 514145 w 533664"/>
                <a:gd name="connsiteY2" fmla="*/ 0 h 149742"/>
                <a:gd name="connsiteX3" fmla="*/ 533656 w 533664"/>
                <a:gd name="connsiteY3" fmla="*/ 42663 h 149742"/>
                <a:gd name="connsiteX4" fmla="*/ 517482 w 533664"/>
                <a:gd name="connsiteY4" fmla="*/ 112542 h 149742"/>
                <a:gd name="connsiteX5" fmla="*/ 480282 w 533664"/>
                <a:gd name="connsiteY5" fmla="*/ 149742 h 149742"/>
                <a:gd name="connsiteX6" fmla="*/ 37200 w 533664"/>
                <a:gd name="connsiteY6" fmla="*/ 149742 h 149742"/>
                <a:gd name="connsiteX7" fmla="*/ 0 w 533664"/>
                <a:gd name="connsiteY7" fmla="*/ 112542 h 149742"/>
                <a:gd name="connsiteX8" fmla="*/ 15416 w 533664"/>
                <a:gd name="connsiteY8" fmla="*/ 45746 h 149742"/>
                <a:gd name="connsiteX0" fmla="*/ 15416 w 533664"/>
                <a:gd name="connsiteY0" fmla="*/ 45746 h 149742"/>
                <a:gd name="connsiteX1" fmla="*/ 50291 w 533664"/>
                <a:gd name="connsiteY1" fmla="*/ 4705 h 149742"/>
                <a:gd name="connsiteX2" fmla="*/ 514145 w 533664"/>
                <a:gd name="connsiteY2" fmla="*/ 0 h 149742"/>
                <a:gd name="connsiteX3" fmla="*/ 533656 w 533664"/>
                <a:gd name="connsiteY3" fmla="*/ 42663 h 149742"/>
                <a:gd name="connsiteX4" fmla="*/ 517482 w 533664"/>
                <a:gd name="connsiteY4" fmla="*/ 112542 h 149742"/>
                <a:gd name="connsiteX5" fmla="*/ 480282 w 533664"/>
                <a:gd name="connsiteY5" fmla="*/ 149742 h 149742"/>
                <a:gd name="connsiteX6" fmla="*/ 37200 w 533664"/>
                <a:gd name="connsiteY6" fmla="*/ 149742 h 149742"/>
                <a:gd name="connsiteX7" fmla="*/ 0 w 533664"/>
                <a:gd name="connsiteY7" fmla="*/ 112542 h 149742"/>
                <a:gd name="connsiteX8" fmla="*/ 15416 w 533664"/>
                <a:gd name="connsiteY8" fmla="*/ 45746 h 1497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33664" h="149742">
                  <a:moveTo>
                    <a:pt x="15416" y="45746"/>
                  </a:moveTo>
                  <a:cubicBezTo>
                    <a:pt x="15416" y="25201"/>
                    <a:pt x="29746" y="4705"/>
                    <a:pt x="50291" y="4705"/>
                  </a:cubicBezTo>
                  <a:lnTo>
                    <a:pt x="514145" y="0"/>
                  </a:lnTo>
                  <a:cubicBezTo>
                    <a:pt x="534690" y="0"/>
                    <a:pt x="533656" y="22118"/>
                    <a:pt x="533656" y="42663"/>
                  </a:cubicBezTo>
                  <a:lnTo>
                    <a:pt x="517482" y="112542"/>
                  </a:lnTo>
                  <a:cubicBezTo>
                    <a:pt x="517482" y="133087"/>
                    <a:pt x="500827" y="149742"/>
                    <a:pt x="480282" y="149742"/>
                  </a:cubicBezTo>
                  <a:lnTo>
                    <a:pt x="37200" y="149742"/>
                  </a:lnTo>
                  <a:cubicBezTo>
                    <a:pt x="16655" y="149742"/>
                    <a:pt x="0" y="133087"/>
                    <a:pt x="0" y="112542"/>
                  </a:cubicBezTo>
                  <a:lnTo>
                    <a:pt x="15416" y="45746"/>
                  </a:lnTo>
                  <a:close/>
                </a:path>
              </a:pathLst>
            </a:cu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4" name="Rounded Rectangle 23"/>
            <p:cNvSpPr/>
            <p:nvPr/>
          </p:nvSpPr>
          <p:spPr>
            <a:xfrm rot="4418146">
              <a:off x="10430162" y="4386249"/>
              <a:ext cx="372985" cy="145515"/>
            </a:xfrm>
            <a:custGeom>
              <a:avLst/>
              <a:gdLst>
                <a:gd name="connsiteX0" fmla="*/ 0 w 372985"/>
                <a:gd name="connsiteY0" fmla="*/ 50273 h 144983"/>
                <a:gd name="connsiteX1" fmla="*/ 50273 w 372985"/>
                <a:gd name="connsiteY1" fmla="*/ 0 h 144983"/>
                <a:gd name="connsiteX2" fmla="*/ 322712 w 372985"/>
                <a:gd name="connsiteY2" fmla="*/ 0 h 144983"/>
                <a:gd name="connsiteX3" fmla="*/ 372985 w 372985"/>
                <a:gd name="connsiteY3" fmla="*/ 50273 h 144983"/>
                <a:gd name="connsiteX4" fmla="*/ 372985 w 372985"/>
                <a:gd name="connsiteY4" fmla="*/ 94710 h 144983"/>
                <a:gd name="connsiteX5" fmla="*/ 322712 w 372985"/>
                <a:gd name="connsiteY5" fmla="*/ 144983 h 144983"/>
                <a:gd name="connsiteX6" fmla="*/ 50273 w 372985"/>
                <a:gd name="connsiteY6" fmla="*/ 144983 h 144983"/>
                <a:gd name="connsiteX7" fmla="*/ 0 w 372985"/>
                <a:gd name="connsiteY7" fmla="*/ 94710 h 144983"/>
                <a:gd name="connsiteX8" fmla="*/ 0 w 372985"/>
                <a:gd name="connsiteY8" fmla="*/ 50273 h 144983"/>
                <a:gd name="connsiteX0" fmla="*/ 0 w 372985"/>
                <a:gd name="connsiteY0" fmla="*/ 50273 h 145152"/>
                <a:gd name="connsiteX1" fmla="*/ 50273 w 372985"/>
                <a:gd name="connsiteY1" fmla="*/ 0 h 145152"/>
                <a:gd name="connsiteX2" fmla="*/ 322712 w 372985"/>
                <a:gd name="connsiteY2" fmla="*/ 0 h 145152"/>
                <a:gd name="connsiteX3" fmla="*/ 372985 w 372985"/>
                <a:gd name="connsiteY3" fmla="*/ 50273 h 145152"/>
                <a:gd name="connsiteX4" fmla="*/ 372985 w 372985"/>
                <a:gd name="connsiteY4" fmla="*/ 94710 h 145152"/>
                <a:gd name="connsiteX5" fmla="*/ 322712 w 372985"/>
                <a:gd name="connsiteY5" fmla="*/ 144983 h 145152"/>
                <a:gd name="connsiteX6" fmla="*/ 73387 w 372985"/>
                <a:gd name="connsiteY6" fmla="*/ 145152 h 145152"/>
                <a:gd name="connsiteX7" fmla="*/ 0 w 372985"/>
                <a:gd name="connsiteY7" fmla="*/ 94710 h 145152"/>
                <a:gd name="connsiteX8" fmla="*/ 0 w 372985"/>
                <a:gd name="connsiteY8" fmla="*/ 50273 h 145152"/>
                <a:gd name="connsiteX0" fmla="*/ 0 w 372985"/>
                <a:gd name="connsiteY0" fmla="*/ 50273 h 145152"/>
                <a:gd name="connsiteX1" fmla="*/ 50273 w 372985"/>
                <a:gd name="connsiteY1" fmla="*/ 0 h 145152"/>
                <a:gd name="connsiteX2" fmla="*/ 322712 w 372985"/>
                <a:gd name="connsiteY2" fmla="*/ 0 h 145152"/>
                <a:gd name="connsiteX3" fmla="*/ 372985 w 372985"/>
                <a:gd name="connsiteY3" fmla="*/ 50273 h 145152"/>
                <a:gd name="connsiteX4" fmla="*/ 372985 w 372985"/>
                <a:gd name="connsiteY4" fmla="*/ 94710 h 145152"/>
                <a:gd name="connsiteX5" fmla="*/ 322712 w 372985"/>
                <a:gd name="connsiteY5" fmla="*/ 144983 h 145152"/>
                <a:gd name="connsiteX6" fmla="*/ 73387 w 372985"/>
                <a:gd name="connsiteY6" fmla="*/ 145152 h 145152"/>
                <a:gd name="connsiteX7" fmla="*/ 17384 w 372985"/>
                <a:gd name="connsiteY7" fmla="*/ 103124 h 145152"/>
                <a:gd name="connsiteX8" fmla="*/ 0 w 372985"/>
                <a:gd name="connsiteY8" fmla="*/ 50273 h 145152"/>
                <a:gd name="connsiteX0" fmla="*/ 0 w 372985"/>
                <a:gd name="connsiteY0" fmla="*/ 50273 h 145152"/>
                <a:gd name="connsiteX1" fmla="*/ 50273 w 372985"/>
                <a:gd name="connsiteY1" fmla="*/ 0 h 145152"/>
                <a:gd name="connsiteX2" fmla="*/ 322712 w 372985"/>
                <a:gd name="connsiteY2" fmla="*/ 0 h 145152"/>
                <a:gd name="connsiteX3" fmla="*/ 372985 w 372985"/>
                <a:gd name="connsiteY3" fmla="*/ 50273 h 145152"/>
                <a:gd name="connsiteX4" fmla="*/ 372985 w 372985"/>
                <a:gd name="connsiteY4" fmla="*/ 94710 h 145152"/>
                <a:gd name="connsiteX5" fmla="*/ 299598 w 372985"/>
                <a:gd name="connsiteY5" fmla="*/ 144814 h 145152"/>
                <a:gd name="connsiteX6" fmla="*/ 73387 w 372985"/>
                <a:gd name="connsiteY6" fmla="*/ 145152 h 145152"/>
                <a:gd name="connsiteX7" fmla="*/ 17384 w 372985"/>
                <a:gd name="connsiteY7" fmla="*/ 103124 h 145152"/>
                <a:gd name="connsiteX8" fmla="*/ 0 w 372985"/>
                <a:gd name="connsiteY8" fmla="*/ 50273 h 145152"/>
                <a:gd name="connsiteX0" fmla="*/ 0 w 372985"/>
                <a:gd name="connsiteY0" fmla="*/ 50273 h 145152"/>
                <a:gd name="connsiteX1" fmla="*/ 50273 w 372985"/>
                <a:gd name="connsiteY1" fmla="*/ 0 h 145152"/>
                <a:gd name="connsiteX2" fmla="*/ 322712 w 372985"/>
                <a:gd name="connsiteY2" fmla="*/ 0 h 145152"/>
                <a:gd name="connsiteX3" fmla="*/ 372985 w 372985"/>
                <a:gd name="connsiteY3" fmla="*/ 50273 h 145152"/>
                <a:gd name="connsiteX4" fmla="*/ 355964 w 372985"/>
                <a:gd name="connsiteY4" fmla="*/ 96330 h 145152"/>
                <a:gd name="connsiteX5" fmla="*/ 299598 w 372985"/>
                <a:gd name="connsiteY5" fmla="*/ 144814 h 145152"/>
                <a:gd name="connsiteX6" fmla="*/ 73387 w 372985"/>
                <a:gd name="connsiteY6" fmla="*/ 145152 h 145152"/>
                <a:gd name="connsiteX7" fmla="*/ 17384 w 372985"/>
                <a:gd name="connsiteY7" fmla="*/ 103124 h 145152"/>
                <a:gd name="connsiteX8" fmla="*/ 0 w 372985"/>
                <a:gd name="connsiteY8" fmla="*/ 50273 h 145152"/>
                <a:gd name="connsiteX0" fmla="*/ 0 w 372985"/>
                <a:gd name="connsiteY0" fmla="*/ 50273 h 145152"/>
                <a:gd name="connsiteX1" fmla="*/ 50273 w 372985"/>
                <a:gd name="connsiteY1" fmla="*/ 0 h 145152"/>
                <a:gd name="connsiteX2" fmla="*/ 322712 w 372985"/>
                <a:gd name="connsiteY2" fmla="*/ 0 h 145152"/>
                <a:gd name="connsiteX3" fmla="*/ 372985 w 372985"/>
                <a:gd name="connsiteY3" fmla="*/ 50273 h 145152"/>
                <a:gd name="connsiteX4" fmla="*/ 355964 w 372985"/>
                <a:gd name="connsiteY4" fmla="*/ 96330 h 145152"/>
                <a:gd name="connsiteX5" fmla="*/ 299598 w 372985"/>
                <a:gd name="connsiteY5" fmla="*/ 144814 h 145152"/>
                <a:gd name="connsiteX6" fmla="*/ 73387 w 372985"/>
                <a:gd name="connsiteY6" fmla="*/ 145152 h 145152"/>
                <a:gd name="connsiteX7" fmla="*/ 10397 w 372985"/>
                <a:gd name="connsiteY7" fmla="*/ 104381 h 145152"/>
                <a:gd name="connsiteX8" fmla="*/ 0 w 372985"/>
                <a:gd name="connsiteY8" fmla="*/ 50273 h 145152"/>
                <a:gd name="connsiteX0" fmla="*/ 0 w 372985"/>
                <a:gd name="connsiteY0" fmla="*/ 50273 h 145515"/>
                <a:gd name="connsiteX1" fmla="*/ 50273 w 372985"/>
                <a:gd name="connsiteY1" fmla="*/ 0 h 145515"/>
                <a:gd name="connsiteX2" fmla="*/ 322712 w 372985"/>
                <a:gd name="connsiteY2" fmla="*/ 0 h 145515"/>
                <a:gd name="connsiteX3" fmla="*/ 372985 w 372985"/>
                <a:gd name="connsiteY3" fmla="*/ 50273 h 145515"/>
                <a:gd name="connsiteX4" fmla="*/ 355964 w 372985"/>
                <a:gd name="connsiteY4" fmla="*/ 96330 h 145515"/>
                <a:gd name="connsiteX5" fmla="*/ 299598 w 372985"/>
                <a:gd name="connsiteY5" fmla="*/ 144814 h 145515"/>
                <a:gd name="connsiteX6" fmla="*/ 63353 w 372985"/>
                <a:gd name="connsiteY6" fmla="*/ 145515 h 145515"/>
                <a:gd name="connsiteX7" fmla="*/ 10397 w 372985"/>
                <a:gd name="connsiteY7" fmla="*/ 104381 h 145515"/>
                <a:gd name="connsiteX8" fmla="*/ 0 w 372985"/>
                <a:gd name="connsiteY8" fmla="*/ 50273 h 145515"/>
                <a:gd name="connsiteX0" fmla="*/ 0 w 372985"/>
                <a:gd name="connsiteY0" fmla="*/ 50273 h 145515"/>
                <a:gd name="connsiteX1" fmla="*/ 50273 w 372985"/>
                <a:gd name="connsiteY1" fmla="*/ 0 h 145515"/>
                <a:gd name="connsiteX2" fmla="*/ 322712 w 372985"/>
                <a:gd name="connsiteY2" fmla="*/ 0 h 145515"/>
                <a:gd name="connsiteX3" fmla="*/ 372985 w 372985"/>
                <a:gd name="connsiteY3" fmla="*/ 50273 h 145515"/>
                <a:gd name="connsiteX4" fmla="*/ 355964 w 372985"/>
                <a:gd name="connsiteY4" fmla="*/ 96330 h 145515"/>
                <a:gd name="connsiteX5" fmla="*/ 316620 w 372985"/>
                <a:gd name="connsiteY5" fmla="*/ 143194 h 145515"/>
                <a:gd name="connsiteX6" fmla="*/ 63353 w 372985"/>
                <a:gd name="connsiteY6" fmla="*/ 145515 h 145515"/>
                <a:gd name="connsiteX7" fmla="*/ 10397 w 372985"/>
                <a:gd name="connsiteY7" fmla="*/ 104381 h 145515"/>
                <a:gd name="connsiteX8" fmla="*/ 0 w 372985"/>
                <a:gd name="connsiteY8" fmla="*/ 50273 h 145515"/>
                <a:gd name="connsiteX0" fmla="*/ 0 w 372985"/>
                <a:gd name="connsiteY0" fmla="*/ 50273 h 145515"/>
                <a:gd name="connsiteX1" fmla="*/ 50273 w 372985"/>
                <a:gd name="connsiteY1" fmla="*/ 0 h 145515"/>
                <a:gd name="connsiteX2" fmla="*/ 322712 w 372985"/>
                <a:gd name="connsiteY2" fmla="*/ 0 h 145515"/>
                <a:gd name="connsiteX3" fmla="*/ 372985 w 372985"/>
                <a:gd name="connsiteY3" fmla="*/ 50273 h 145515"/>
                <a:gd name="connsiteX4" fmla="*/ 369939 w 372985"/>
                <a:gd name="connsiteY4" fmla="*/ 93816 h 145515"/>
                <a:gd name="connsiteX5" fmla="*/ 316620 w 372985"/>
                <a:gd name="connsiteY5" fmla="*/ 143194 h 145515"/>
                <a:gd name="connsiteX6" fmla="*/ 63353 w 372985"/>
                <a:gd name="connsiteY6" fmla="*/ 145515 h 145515"/>
                <a:gd name="connsiteX7" fmla="*/ 10397 w 372985"/>
                <a:gd name="connsiteY7" fmla="*/ 104381 h 145515"/>
                <a:gd name="connsiteX8" fmla="*/ 0 w 372985"/>
                <a:gd name="connsiteY8" fmla="*/ 50273 h 1455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72985" h="145515">
                  <a:moveTo>
                    <a:pt x="0" y="50273"/>
                  </a:moveTo>
                  <a:cubicBezTo>
                    <a:pt x="0" y="22508"/>
                    <a:pt x="22508" y="0"/>
                    <a:pt x="50273" y="0"/>
                  </a:cubicBezTo>
                  <a:lnTo>
                    <a:pt x="322712" y="0"/>
                  </a:lnTo>
                  <a:cubicBezTo>
                    <a:pt x="350477" y="0"/>
                    <a:pt x="372985" y="22508"/>
                    <a:pt x="372985" y="50273"/>
                  </a:cubicBezTo>
                  <a:lnTo>
                    <a:pt x="369939" y="93816"/>
                  </a:lnTo>
                  <a:cubicBezTo>
                    <a:pt x="369939" y="121581"/>
                    <a:pt x="344385" y="143194"/>
                    <a:pt x="316620" y="143194"/>
                  </a:cubicBezTo>
                  <a:lnTo>
                    <a:pt x="63353" y="145515"/>
                  </a:lnTo>
                  <a:cubicBezTo>
                    <a:pt x="35588" y="145515"/>
                    <a:pt x="10397" y="132146"/>
                    <a:pt x="10397" y="104381"/>
                  </a:cubicBezTo>
                  <a:lnTo>
                    <a:pt x="0" y="50273"/>
                  </a:lnTo>
                  <a:close/>
                </a:path>
              </a:pathLst>
            </a:cu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5" name="Rounded Rectangle 24"/>
            <p:cNvSpPr/>
            <p:nvPr/>
          </p:nvSpPr>
          <p:spPr>
            <a:xfrm rot="4418146">
              <a:off x="10336426" y="4443995"/>
              <a:ext cx="276832" cy="83520"/>
            </a:xfrm>
            <a:prstGeom prst="roundRect">
              <a:avLst>
                <a:gd name="adj" fmla="val 42705"/>
              </a:avLst>
            </a:pr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6" name="Rounded Rectangle 25"/>
            <p:cNvSpPr/>
            <p:nvPr/>
          </p:nvSpPr>
          <p:spPr>
            <a:xfrm rot="4136458">
              <a:off x="10209489" y="4643074"/>
              <a:ext cx="148431" cy="129881"/>
            </a:xfrm>
            <a:prstGeom prst="roundRect">
              <a:avLst>
                <a:gd name="adj" fmla="val 28591"/>
              </a:avLst>
            </a:pr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7" name="Rounded Rectangle 26"/>
            <p:cNvSpPr/>
            <p:nvPr/>
          </p:nvSpPr>
          <p:spPr>
            <a:xfrm rot="4136458">
              <a:off x="11038963" y="5082354"/>
              <a:ext cx="133349" cy="299263"/>
            </a:xfrm>
            <a:prstGeom prst="roundRect">
              <a:avLst>
                <a:gd name="adj" fmla="val 28591"/>
              </a:avLst>
            </a:pr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8" name="Isosceles Triangle 27"/>
            <p:cNvSpPr/>
            <p:nvPr/>
          </p:nvSpPr>
          <p:spPr>
            <a:xfrm rot="11088291">
              <a:off x="10874079" y="3995772"/>
              <a:ext cx="608332" cy="285309"/>
            </a:xfrm>
            <a:custGeom>
              <a:avLst/>
              <a:gdLst>
                <a:gd name="connsiteX0" fmla="*/ 0 w 403639"/>
                <a:gd name="connsiteY0" fmla="*/ 142875 h 142875"/>
                <a:gd name="connsiteX1" fmla="*/ 201820 w 403639"/>
                <a:gd name="connsiteY1" fmla="*/ 0 h 142875"/>
                <a:gd name="connsiteX2" fmla="*/ 403639 w 403639"/>
                <a:gd name="connsiteY2" fmla="*/ 142875 h 142875"/>
                <a:gd name="connsiteX3" fmla="*/ 0 w 403639"/>
                <a:gd name="connsiteY3" fmla="*/ 142875 h 142875"/>
                <a:gd name="connsiteX0" fmla="*/ 0 w 481057"/>
                <a:gd name="connsiteY0" fmla="*/ 283202 h 283202"/>
                <a:gd name="connsiteX1" fmla="*/ 279238 w 481057"/>
                <a:gd name="connsiteY1" fmla="*/ 0 h 283202"/>
                <a:gd name="connsiteX2" fmla="*/ 481057 w 481057"/>
                <a:gd name="connsiteY2" fmla="*/ 142875 h 283202"/>
                <a:gd name="connsiteX3" fmla="*/ 0 w 481057"/>
                <a:gd name="connsiteY3" fmla="*/ 283202 h 283202"/>
                <a:gd name="connsiteX0" fmla="*/ 0 w 612215"/>
                <a:gd name="connsiteY0" fmla="*/ 283202 h 300719"/>
                <a:gd name="connsiteX1" fmla="*/ 279238 w 612215"/>
                <a:gd name="connsiteY1" fmla="*/ 0 h 300719"/>
                <a:gd name="connsiteX2" fmla="*/ 612215 w 612215"/>
                <a:gd name="connsiteY2" fmla="*/ 300719 h 300719"/>
                <a:gd name="connsiteX3" fmla="*/ 0 w 612215"/>
                <a:gd name="connsiteY3" fmla="*/ 283202 h 300719"/>
                <a:gd name="connsiteX0" fmla="*/ 0 w 612486"/>
                <a:gd name="connsiteY0" fmla="*/ 283202 h 300719"/>
                <a:gd name="connsiteX1" fmla="*/ 279238 w 612486"/>
                <a:gd name="connsiteY1" fmla="*/ 0 h 300719"/>
                <a:gd name="connsiteX2" fmla="*/ 612215 w 612486"/>
                <a:gd name="connsiteY2" fmla="*/ 300719 h 300719"/>
                <a:gd name="connsiteX3" fmla="*/ 0 w 612486"/>
                <a:gd name="connsiteY3" fmla="*/ 283202 h 300719"/>
                <a:gd name="connsiteX0" fmla="*/ 0 w 612486"/>
                <a:gd name="connsiteY0" fmla="*/ 283202 h 304453"/>
                <a:gd name="connsiteX1" fmla="*/ 279238 w 612486"/>
                <a:gd name="connsiteY1" fmla="*/ 0 h 304453"/>
                <a:gd name="connsiteX2" fmla="*/ 612215 w 612486"/>
                <a:gd name="connsiteY2" fmla="*/ 300719 h 304453"/>
                <a:gd name="connsiteX3" fmla="*/ 0 w 612486"/>
                <a:gd name="connsiteY3" fmla="*/ 283202 h 304453"/>
                <a:gd name="connsiteX0" fmla="*/ 0 w 612801"/>
                <a:gd name="connsiteY0" fmla="*/ 283202 h 304453"/>
                <a:gd name="connsiteX1" fmla="*/ 279238 w 612801"/>
                <a:gd name="connsiteY1" fmla="*/ 0 h 304453"/>
                <a:gd name="connsiteX2" fmla="*/ 612215 w 612801"/>
                <a:gd name="connsiteY2" fmla="*/ 300719 h 304453"/>
                <a:gd name="connsiteX3" fmla="*/ 0 w 612801"/>
                <a:gd name="connsiteY3" fmla="*/ 283202 h 304453"/>
                <a:gd name="connsiteX0" fmla="*/ 0 w 612801"/>
                <a:gd name="connsiteY0" fmla="*/ 283202 h 304453"/>
                <a:gd name="connsiteX1" fmla="*/ 279238 w 612801"/>
                <a:gd name="connsiteY1" fmla="*/ 0 h 304453"/>
                <a:gd name="connsiteX2" fmla="*/ 612215 w 612801"/>
                <a:gd name="connsiteY2" fmla="*/ 300719 h 304453"/>
                <a:gd name="connsiteX3" fmla="*/ 0 w 612801"/>
                <a:gd name="connsiteY3" fmla="*/ 283202 h 304453"/>
                <a:gd name="connsiteX0" fmla="*/ 8338 w 621139"/>
                <a:gd name="connsiteY0" fmla="*/ 285034 h 306285"/>
                <a:gd name="connsiteX1" fmla="*/ 287576 w 621139"/>
                <a:gd name="connsiteY1" fmla="*/ 1832 h 306285"/>
                <a:gd name="connsiteX2" fmla="*/ 620553 w 621139"/>
                <a:gd name="connsiteY2" fmla="*/ 302551 h 306285"/>
                <a:gd name="connsiteX3" fmla="*/ 8338 w 621139"/>
                <a:gd name="connsiteY3" fmla="*/ 285034 h 306285"/>
                <a:gd name="connsiteX0" fmla="*/ 11160 w 624002"/>
                <a:gd name="connsiteY0" fmla="*/ 283723 h 304974"/>
                <a:gd name="connsiteX1" fmla="*/ 290398 w 624002"/>
                <a:gd name="connsiteY1" fmla="*/ 521 h 304974"/>
                <a:gd name="connsiteX2" fmla="*/ 623375 w 624002"/>
                <a:gd name="connsiteY2" fmla="*/ 301240 h 304974"/>
                <a:gd name="connsiteX3" fmla="*/ 11160 w 624002"/>
                <a:gd name="connsiteY3" fmla="*/ 283723 h 304974"/>
                <a:gd name="connsiteX0" fmla="*/ 11105 w 623954"/>
                <a:gd name="connsiteY0" fmla="*/ 232965 h 254216"/>
                <a:gd name="connsiteX1" fmla="*/ 291435 w 623954"/>
                <a:gd name="connsiteY1" fmla="*/ 650 h 254216"/>
                <a:gd name="connsiteX2" fmla="*/ 623320 w 623954"/>
                <a:gd name="connsiteY2" fmla="*/ 250482 h 254216"/>
                <a:gd name="connsiteX3" fmla="*/ 11105 w 623954"/>
                <a:gd name="connsiteY3" fmla="*/ 232965 h 254216"/>
                <a:gd name="connsiteX0" fmla="*/ 11609 w 624405"/>
                <a:gd name="connsiteY0" fmla="*/ 270298 h 291549"/>
                <a:gd name="connsiteX1" fmla="*/ 282420 w 624405"/>
                <a:gd name="connsiteY1" fmla="*/ 549 h 291549"/>
                <a:gd name="connsiteX2" fmla="*/ 623824 w 624405"/>
                <a:gd name="connsiteY2" fmla="*/ 287815 h 291549"/>
                <a:gd name="connsiteX3" fmla="*/ 11609 w 624405"/>
                <a:gd name="connsiteY3" fmla="*/ 270298 h 291549"/>
                <a:gd name="connsiteX0" fmla="*/ 10954 w 623752"/>
                <a:gd name="connsiteY0" fmla="*/ 269958 h 291209"/>
                <a:gd name="connsiteX1" fmla="*/ 281765 w 623752"/>
                <a:gd name="connsiteY1" fmla="*/ 209 h 291209"/>
                <a:gd name="connsiteX2" fmla="*/ 623169 w 623752"/>
                <a:gd name="connsiteY2" fmla="*/ 287475 h 291209"/>
                <a:gd name="connsiteX3" fmla="*/ 10954 w 623752"/>
                <a:gd name="connsiteY3" fmla="*/ 269958 h 291209"/>
                <a:gd name="connsiteX0" fmla="*/ 10954 w 623752"/>
                <a:gd name="connsiteY0" fmla="*/ 269958 h 287901"/>
                <a:gd name="connsiteX1" fmla="*/ 281765 w 623752"/>
                <a:gd name="connsiteY1" fmla="*/ 209 h 287901"/>
                <a:gd name="connsiteX2" fmla="*/ 623169 w 623752"/>
                <a:gd name="connsiteY2" fmla="*/ 287475 h 287901"/>
                <a:gd name="connsiteX3" fmla="*/ 10954 w 623752"/>
                <a:gd name="connsiteY3" fmla="*/ 269958 h 287901"/>
                <a:gd name="connsiteX0" fmla="*/ 10954 w 623752"/>
                <a:gd name="connsiteY0" fmla="*/ 269958 h 287583"/>
                <a:gd name="connsiteX1" fmla="*/ 281765 w 623752"/>
                <a:gd name="connsiteY1" fmla="*/ 209 h 287583"/>
                <a:gd name="connsiteX2" fmla="*/ 623169 w 623752"/>
                <a:gd name="connsiteY2" fmla="*/ 287475 h 287583"/>
                <a:gd name="connsiteX3" fmla="*/ 10954 w 623752"/>
                <a:gd name="connsiteY3" fmla="*/ 269958 h 287583"/>
                <a:gd name="connsiteX0" fmla="*/ 10954 w 623752"/>
                <a:gd name="connsiteY0" fmla="*/ 269958 h 287559"/>
                <a:gd name="connsiteX1" fmla="*/ 281765 w 623752"/>
                <a:gd name="connsiteY1" fmla="*/ 209 h 287559"/>
                <a:gd name="connsiteX2" fmla="*/ 623169 w 623752"/>
                <a:gd name="connsiteY2" fmla="*/ 287475 h 287559"/>
                <a:gd name="connsiteX3" fmla="*/ 10954 w 623752"/>
                <a:gd name="connsiteY3" fmla="*/ 269958 h 287559"/>
                <a:gd name="connsiteX0" fmla="*/ 10954 w 623752"/>
                <a:gd name="connsiteY0" fmla="*/ 269958 h 287578"/>
                <a:gd name="connsiteX1" fmla="*/ 281765 w 623752"/>
                <a:gd name="connsiteY1" fmla="*/ 209 h 287578"/>
                <a:gd name="connsiteX2" fmla="*/ 623169 w 623752"/>
                <a:gd name="connsiteY2" fmla="*/ 287475 h 287578"/>
                <a:gd name="connsiteX3" fmla="*/ 10954 w 623752"/>
                <a:gd name="connsiteY3" fmla="*/ 269958 h 287578"/>
                <a:gd name="connsiteX0" fmla="*/ 8821 w 616795"/>
                <a:gd name="connsiteY0" fmla="*/ 285303 h 287376"/>
                <a:gd name="connsiteX1" fmla="*/ 275139 w 616795"/>
                <a:gd name="connsiteY1" fmla="*/ 1 h 287376"/>
                <a:gd name="connsiteX2" fmla="*/ 616543 w 616795"/>
                <a:gd name="connsiteY2" fmla="*/ 287267 h 287376"/>
                <a:gd name="connsiteX3" fmla="*/ 8821 w 616795"/>
                <a:gd name="connsiteY3" fmla="*/ 285303 h 287376"/>
                <a:gd name="connsiteX0" fmla="*/ 8821 w 616795"/>
                <a:gd name="connsiteY0" fmla="*/ 285303 h 287352"/>
                <a:gd name="connsiteX1" fmla="*/ 275139 w 616795"/>
                <a:gd name="connsiteY1" fmla="*/ 1 h 287352"/>
                <a:gd name="connsiteX2" fmla="*/ 616543 w 616795"/>
                <a:gd name="connsiteY2" fmla="*/ 287267 h 287352"/>
                <a:gd name="connsiteX3" fmla="*/ 8821 w 616795"/>
                <a:gd name="connsiteY3" fmla="*/ 285303 h 287352"/>
                <a:gd name="connsiteX0" fmla="*/ 8821 w 616795"/>
                <a:gd name="connsiteY0" fmla="*/ 285303 h 287362"/>
                <a:gd name="connsiteX1" fmla="*/ 275139 w 616795"/>
                <a:gd name="connsiteY1" fmla="*/ 1 h 287362"/>
                <a:gd name="connsiteX2" fmla="*/ 616543 w 616795"/>
                <a:gd name="connsiteY2" fmla="*/ 287267 h 287362"/>
                <a:gd name="connsiteX3" fmla="*/ 8821 w 616795"/>
                <a:gd name="connsiteY3" fmla="*/ 285303 h 287362"/>
                <a:gd name="connsiteX0" fmla="*/ 8821 w 616543"/>
                <a:gd name="connsiteY0" fmla="*/ 285303 h 287362"/>
                <a:gd name="connsiteX1" fmla="*/ 275139 w 616543"/>
                <a:gd name="connsiteY1" fmla="*/ 1 h 287362"/>
                <a:gd name="connsiteX2" fmla="*/ 616543 w 616543"/>
                <a:gd name="connsiteY2" fmla="*/ 287267 h 287362"/>
                <a:gd name="connsiteX3" fmla="*/ 8821 w 616543"/>
                <a:gd name="connsiteY3" fmla="*/ 285303 h 287362"/>
                <a:gd name="connsiteX0" fmla="*/ 10790 w 618512"/>
                <a:gd name="connsiteY0" fmla="*/ 285396 h 287455"/>
                <a:gd name="connsiteX1" fmla="*/ 277108 w 618512"/>
                <a:gd name="connsiteY1" fmla="*/ 94 h 287455"/>
                <a:gd name="connsiteX2" fmla="*/ 618512 w 618512"/>
                <a:gd name="connsiteY2" fmla="*/ 287360 h 287455"/>
                <a:gd name="connsiteX3" fmla="*/ 10790 w 618512"/>
                <a:gd name="connsiteY3" fmla="*/ 285396 h 287455"/>
                <a:gd name="connsiteX0" fmla="*/ 10794 w 618516"/>
                <a:gd name="connsiteY0" fmla="*/ 285320 h 287379"/>
                <a:gd name="connsiteX1" fmla="*/ 277112 w 618516"/>
                <a:gd name="connsiteY1" fmla="*/ 18 h 287379"/>
                <a:gd name="connsiteX2" fmla="*/ 618516 w 618516"/>
                <a:gd name="connsiteY2" fmla="*/ 287284 h 287379"/>
                <a:gd name="connsiteX3" fmla="*/ 10794 w 618516"/>
                <a:gd name="connsiteY3" fmla="*/ 285320 h 287379"/>
                <a:gd name="connsiteX0" fmla="*/ 11879 w 619601"/>
                <a:gd name="connsiteY0" fmla="*/ 285635 h 287694"/>
                <a:gd name="connsiteX1" fmla="*/ 278197 w 619601"/>
                <a:gd name="connsiteY1" fmla="*/ 333 h 287694"/>
                <a:gd name="connsiteX2" fmla="*/ 619601 w 619601"/>
                <a:gd name="connsiteY2" fmla="*/ 287599 h 287694"/>
                <a:gd name="connsiteX3" fmla="*/ 11879 w 619601"/>
                <a:gd name="connsiteY3" fmla="*/ 285635 h 287694"/>
                <a:gd name="connsiteX0" fmla="*/ 12818 w 620540"/>
                <a:gd name="connsiteY0" fmla="*/ 285496 h 287555"/>
                <a:gd name="connsiteX1" fmla="*/ 279136 w 620540"/>
                <a:gd name="connsiteY1" fmla="*/ 194 h 287555"/>
                <a:gd name="connsiteX2" fmla="*/ 620540 w 620540"/>
                <a:gd name="connsiteY2" fmla="*/ 287460 h 287555"/>
                <a:gd name="connsiteX3" fmla="*/ 12818 w 620540"/>
                <a:gd name="connsiteY3" fmla="*/ 285496 h 287555"/>
                <a:gd name="connsiteX0" fmla="*/ 2200 w 609922"/>
                <a:gd name="connsiteY0" fmla="*/ 285496 h 287555"/>
                <a:gd name="connsiteX1" fmla="*/ 268518 w 609922"/>
                <a:gd name="connsiteY1" fmla="*/ 194 h 287555"/>
                <a:gd name="connsiteX2" fmla="*/ 609922 w 609922"/>
                <a:gd name="connsiteY2" fmla="*/ 287460 h 287555"/>
                <a:gd name="connsiteX3" fmla="*/ 2200 w 609922"/>
                <a:gd name="connsiteY3" fmla="*/ 285496 h 287555"/>
                <a:gd name="connsiteX0" fmla="*/ 0 w 607722"/>
                <a:gd name="connsiteY0" fmla="*/ 285496 h 287555"/>
                <a:gd name="connsiteX1" fmla="*/ 266318 w 607722"/>
                <a:gd name="connsiteY1" fmla="*/ 194 h 287555"/>
                <a:gd name="connsiteX2" fmla="*/ 607722 w 607722"/>
                <a:gd name="connsiteY2" fmla="*/ 287460 h 287555"/>
                <a:gd name="connsiteX3" fmla="*/ 0 w 607722"/>
                <a:gd name="connsiteY3" fmla="*/ 285496 h 287555"/>
                <a:gd name="connsiteX0" fmla="*/ 6547 w 614269"/>
                <a:gd name="connsiteY0" fmla="*/ 285496 h 287555"/>
                <a:gd name="connsiteX1" fmla="*/ 272865 w 614269"/>
                <a:gd name="connsiteY1" fmla="*/ 194 h 287555"/>
                <a:gd name="connsiteX2" fmla="*/ 614269 w 614269"/>
                <a:gd name="connsiteY2" fmla="*/ 287460 h 287555"/>
                <a:gd name="connsiteX3" fmla="*/ 6547 w 614269"/>
                <a:gd name="connsiteY3" fmla="*/ 285496 h 287555"/>
                <a:gd name="connsiteX0" fmla="*/ 6547 w 614269"/>
                <a:gd name="connsiteY0" fmla="*/ 285496 h 288619"/>
                <a:gd name="connsiteX1" fmla="*/ 272865 w 614269"/>
                <a:gd name="connsiteY1" fmla="*/ 194 h 288619"/>
                <a:gd name="connsiteX2" fmla="*/ 614269 w 614269"/>
                <a:gd name="connsiteY2" fmla="*/ 287460 h 288619"/>
                <a:gd name="connsiteX3" fmla="*/ 6547 w 614269"/>
                <a:gd name="connsiteY3" fmla="*/ 285496 h 288619"/>
                <a:gd name="connsiteX0" fmla="*/ 6547 w 616199"/>
                <a:gd name="connsiteY0" fmla="*/ 285386 h 288509"/>
                <a:gd name="connsiteX1" fmla="*/ 272865 w 616199"/>
                <a:gd name="connsiteY1" fmla="*/ 84 h 288509"/>
                <a:gd name="connsiteX2" fmla="*/ 614269 w 616199"/>
                <a:gd name="connsiteY2" fmla="*/ 287350 h 288509"/>
                <a:gd name="connsiteX3" fmla="*/ 6547 w 616199"/>
                <a:gd name="connsiteY3" fmla="*/ 285386 h 288509"/>
                <a:gd name="connsiteX0" fmla="*/ 6535 w 616666"/>
                <a:gd name="connsiteY0" fmla="*/ 285761 h 288884"/>
                <a:gd name="connsiteX1" fmla="*/ 272853 w 616666"/>
                <a:gd name="connsiteY1" fmla="*/ 459 h 288884"/>
                <a:gd name="connsiteX2" fmla="*/ 614257 w 616666"/>
                <a:gd name="connsiteY2" fmla="*/ 287725 h 288884"/>
                <a:gd name="connsiteX3" fmla="*/ 6535 w 616666"/>
                <a:gd name="connsiteY3" fmla="*/ 285761 h 288884"/>
                <a:gd name="connsiteX0" fmla="*/ 6548 w 616915"/>
                <a:gd name="connsiteY0" fmla="*/ 285497 h 288620"/>
                <a:gd name="connsiteX1" fmla="*/ 272866 w 616915"/>
                <a:gd name="connsiteY1" fmla="*/ 195 h 288620"/>
                <a:gd name="connsiteX2" fmla="*/ 614270 w 616915"/>
                <a:gd name="connsiteY2" fmla="*/ 287461 h 288620"/>
                <a:gd name="connsiteX3" fmla="*/ 6548 w 616915"/>
                <a:gd name="connsiteY3" fmla="*/ 285497 h 288620"/>
                <a:gd name="connsiteX0" fmla="*/ 4094 w 594173"/>
                <a:gd name="connsiteY0" fmla="*/ 285303 h 285303"/>
                <a:gd name="connsiteX1" fmla="*/ 270412 w 594173"/>
                <a:gd name="connsiteY1" fmla="*/ 1 h 285303"/>
                <a:gd name="connsiteX2" fmla="*/ 592301 w 594173"/>
                <a:gd name="connsiteY2" fmla="*/ 282534 h 285303"/>
                <a:gd name="connsiteX3" fmla="*/ 4094 w 594173"/>
                <a:gd name="connsiteY3" fmla="*/ 285303 h 285303"/>
                <a:gd name="connsiteX0" fmla="*/ 4094 w 595419"/>
                <a:gd name="connsiteY0" fmla="*/ 285307 h 285307"/>
                <a:gd name="connsiteX1" fmla="*/ 270412 w 595419"/>
                <a:gd name="connsiteY1" fmla="*/ 5 h 285307"/>
                <a:gd name="connsiteX2" fmla="*/ 592301 w 595419"/>
                <a:gd name="connsiteY2" fmla="*/ 282538 h 285307"/>
                <a:gd name="connsiteX3" fmla="*/ 4094 w 595419"/>
                <a:gd name="connsiteY3" fmla="*/ 285307 h 285307"/>
                <a:gd name="connsiteX0" fmla="*/ 4094 w 599020"/>
                <a:gd name="connsiteY0" fmla="*/ 285307 h 285307"/>
                <a:gd name="connsiteX1" fmla="*/ 270412 w 599020"/>
                <a:gd name="connsiteY1" fmla="*/ 5 h 285307"/>
                <a:gd name="connsiteX2" fmla="*/ 592301 w 599020"/>
                <a:gd name="connsiteY2" fmla="*/ 282538 h 285307"/>
                <a:gd name="connsiteX3" fmla="*/ 4094 w 599020"/>
                <a:gd name="connsiteY3" fmla="*/ 285307 h 285307"/>
                <a:gd name="connsiteX0" fmla="*/ 4094 w 599020"/>
                <a:gd name="connsiteY0" fmla="*/ 285307 h 285307"/>
                <a:gd name="connsiteX1" fmla="*/ 270412 w 599020"/>
                <a:gd name="connsiteY1" fmla="*/ 5 h 285307"/>
                <a:gd name="connsiteX2" fmla="*/ 592301 w 599020"/>
                <a:gd name="connsiteY2" fmla="*/ 282538 h 285307"/>
                <a:gd name="connsiteX3" fmla="*/ 4094 w 599020"/>
                <a:gd name="connsiteY3" fmla="*/ 285307 h 285307"/>
                <a:gd name="connsiteX0" fmla="*/ 4094 w 599020"/>
                <a:gd name="connsiteY0" fmla="*/ 285307 h 285307"/>
                <a:gd name="connsiteX1" fmla="*/ 270412 w 599020"/>
                <a:gd name="connsiteY1" fmla="*/ 5 h 285307"/>
                <a:gd name="connsiteX2" fmla="*/ 592301 w 599020"/>
                <a:gd name="connsiteY2" fmla="*/ 282538 h 285307"/>
                <a:gd name="connsiteX3" fmla="*/ 4094 w 599020"/>
                <a:gd name="connsiteY3" fmla="*/ 285307 h 285307"/>
                <a:gd name="connsiteX0" fmla="*/ 4094 w 599020"/>
                <a:gd name="connsiteY0" fmla="*/ 285307 h 285307"/>
                <a:gd name="connsiteX1" fmla="*/ 270412 w 599020"/>
                <a:gd name="connsiteY1" fmla="*/ 5 h 285307"/>
                <a:gd name="connsiteX2" fmla="*/ 592301 w 599020"/>
                <a:gd name="connsiteY2" fmla="*/ 282538 h 285307"/>
                <a:gd name="connsiteX3" fmla="*/ 4094 w 599020"/>
                <a:gd name="connsiteY3" fmla="*/ 285307 h 285307"/>
                <a:gd name="connsiteX0" fmla="*/ 10104 w 605030"/>
                <a:gd name="connsiteY0" fmla="*/ 285307 h 285307"/>
                <a:gd name="connsiteX1" fmla="*/ 276422 w 605030"/>
                <a:gd name="connsiteY1" fmla="*/ 5 h 285307"/>
                <a:gd name="connsiteX2" fmla="*/ 598311 w 605030"/>
                <a:gd name="connsiteY2" fmla="*/ 282538 h 285307"/>
                <a:gd name="connsiteX3" fmla="*/ 10104 w 605030"/>
                <a:gd name="connsiteY3" fmla="*/ 285307 h 285307"/>
                <a:gd name="connsiteX0" fmla="*/ 13406 w 608332"/>
                <a:gd name="connsiteY0" fmla="*/ 285309 h 285309"/>
                <a:gd name="connsiteX1" fmla="*/ 279724 w 608332"/>
                <a:gd name="connsiteY1" fmla="*/ 7 h 285309"/>
                <a:gd name="connsiteX2" fmla="*/ 601613 w 608332"/>
                <a:gd name="connsiteY2" fmla="*/ 282540 h 285309"/>
                <a:gd name="connsiteX3" fmla="*/ 13406 w 608332"/>
                <a:gd name="connsiteY3" fmla="*/ 285309 h 285309"/>
              </a:gdLst>
              <a:ahLst/>
              <a:cxnLst>
                <a:cxn ang="0">
                  <a:pos x="connsiteX0" y="connsiteY0"/>
                </a:cxn>
                <a:cxn ang="0">
                  <a:pos x="connsiteX1" y="connsiteY1"/>
                </a:cxn>
                <a:cxn ang="0">
                  <a:pos x="connsiteX2" y="connsiteY2"/>
                </a:cxn>
                <a:cxn ang="0">
                  <a:pos x="connsiteX3" y="connsiteY3"/>
                </a:cxn>
              </a:cxnLst>
              <a:rect l="l" t="t" r="r" b="b"/>
              <a:pathLst>
                <a:path w="608332" h="285309">
                  <a:moveTo>
                    <a:pt x="13406" y="285309"/>
                  </a:moveTo>
                  <a:cubicBezTo>
                    <a:pt x="-47354" y="248377"/>
                    <a:pt x="108398" y="-1553"/>
                    <a:pt x="279724" y="7"/>
                  </a:cubicBezTo>
                  <a:cubicBezTo>
                    <a:pt x="489567" y="1918"/>
                    <a:pt x="642808" y="249163"/>
                    <a:pt x="601613" y="282540"/>
                  </a:cubicBezTo>
                  <a:cubicBezTo>
                    <a:pt x="569477" y="313228"/>
                    <a:pt x="348278" y="-48024"/>
                    <a:pt x="13406" y="285309"/>
                  </a:cubicBezTo>
                  <a:close/>
                </a:path>
              </a:pathLst>
            </a:cu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10155171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mph" presetSubtype="2" fill="hold" nodeType="clickEffect">
                                  <p:stCondLst>
                                    <p:cond delay="0"/>
                                  </p:stCondLst>
                                  <p:childTnLst>
                                    <p:animClr clrSpc="rgb" dir="cw">
                                      <p:cBhvr>
                                        <p:cTn id="6" dur="300" fill="hold"/>
                                        <p:tgtEl>
                                          <p:spTgt spid="18"/>
                                        </p:tgtEl>
                                        <p:attrNameLst>
                                          <p:attrName>fillcolor</p:attrName>
                                        </p:attrNameLst>
                                      </p:cBhvr>
                                      <p:to>
                                        <a:srgbClr val="E3E0D8"/>
                                      </p:to>
                                    </p:animClr>
                                    <p:set>
                                      <p:cBhvr>
                                        <p:cTn id="7" dur="300" fill="hold"/>
                                        <p:tgtEl>
                                          <p:spTgt spid="18"/>
                                        </p:tgtEl>
                                        <p:attrNameLst>
                                          <p:attrName>fill.type</p:attrName>
                                        </p:attrNameLst>
                                      </p:cBhvr>
                                      <p:to>
                                        <p:strVal val="solid"/>
                                      </p:to>
                                    </p:set>
                                    <p:set>
                                      <p:cBhvr>
                                        <p:cTn id="8" dur="300" fill="hold"/>
                                        <p:tgtEl>
                                          <p:spTgt spid="18"/>
                                        </p:tgtEl>
                                        <p:attrNameLst>
                                          <p:attrName>fill.on</p:attrName>
                                        </p:attrNameLst>
                                      </p:cBhvr>
                                      <p:to>
                                        <p:strVal val="true"/>
                                      </p:to>
                                    </p:set>
                                  </p:childTnLst>
                                </p:cTn>
                              </p:par>
                              <p:par>
                                <p:cTn id="9" presetID="3" presetClass="emph" presetSubtype="2" fill="hold" nodeType="withEffect">
                                  <p:stCondLst>
                                    <p:cond delay="0"/>
                                  </p:stCondLst>
                                  <p:childTnLst>
                                    <p:animClr clrSpc="rgb" dir="cw">
                                      <p:cBhvr override="childStyle">
                                        <p:cTn id="10" dur="300" fill="hold"/>
                                        <p:tgtEl>
                                          <p:spTgt spid="18">
                                            <p:txEl>
                                              <p:pRg st="0" end="0"/>
                                            </p:txEl>
                                          </p:spTgt>
                                        </p:tgtEl>
                                        <p:attrNameLst>
                                          <p:attrName>style.color</p:attrName>
                                        </p:attrNameLst>
                                      </p:cBhvr>
                                      <p:to>
                                        <a:schemeClr val="accent2"/>
                                      </p:to>
                                    </p:animClr>
                                  </p:childTnLst>
                                </p:cTn>
                              </p:par>
                            </p:childTnLst>
                          </p:cTn>
                        </p:par>
                        <p:par>
                          <p:cTn id="11" fill="hold">
                            <p:stCondLst>
                              <p:cond delay="300"/>
                            </p:stCondLst>
                            <p:childTnLst>
                              <p:par>
                                <p:cTn id="12" presetID="0" presetClass="path" presetSubtype="0" fill="hold" grpId="0" nodeType="afterEffect">
                                  <p:stCondLst>
                                    <p:cond delay="0"/>
                                  </p:stCondLst>
                                  <p:childTnLst>
                                    <p:animMotion origin="layout" path="M -1.18979E-6 4.44187E-6 L -1.18979E-6 0.0748 " pathEditMode="relative" rAng="0" ptsTypes="AA">
                                      <p:cBhvr>
                                        <p:cTn id="13" dur="500" fill="hold"/>
                                        <p:tgtEl>
                                          <p:spTgt spid="18">
                                            <p:bg/>
                                          </p:spTgt>
                                        </p:tgtEl>
                                        <p:attrNameLst>
                                          <p:attrName>ppt_x</p:attrName>
                                          <p:attrName>ppt_y</p:attrName>
                                        </p:attrNameLst>
                                      </p:cBhvr>
                                      <p:rCtr x="0" y="3729"/>
                                    </p:animMotion>
                                  </p:childTnLst>
                                </p:cTn>
                              </p:par>
                              <p:par>
                                <p:cTn id="14" presetID="0" presetClass="path" presetSubtype="0" fill="hold" grpId="0" nodeType="withEffect">
                                  <p:stCondLst>
                                    <p:cond delay="0"/>
                                  </p:stCondLst>
                                  <p:childTnLst>
                                    <p:animMotion origin="layout" path="M 4.11351E-6 -3.96943E-6 L 4.11351E-6 0.07573 " pathEditMode="relative" rAng="0" ptsTypes="AA">
                                      <p:cBhvr>
                                        <p:cTn id="15" dur="500" fill="hold"/>
                                        <p:tgtEl>
                                          <p:spTgt spid="18">
                                            <p:txEl>
                                              <p:pRg st="0" end="0"/>
                                            </p:txEl>
                                          </p:spTgt>
                                        </p:tgtEl>
                                        <p:attrNameLst>
                                          <p:attrName>ppt_x</p:attrName>
                                          <p:attrName>ppt_y</p:attrName>
                                        </p:attrNameLst>
                                      </p:cBhvr>
                                      <p:rCtr x="0" y="3775"/>
                                    </p:animMotion>
                                  </p:childTnLst>
                                </p:cTn>
                              </p:par>
                              <p:par>
                                <p:cTn id="16" presetID="22" presetClass="entr" presetSubtype="1" fill="hold" grpId="0" nodeType="withEffect">
                                  <p:stCondLst>
                                    <p:cond delay="0"/>
                                  </p:stCondLst>
                                  <p:childTnLst>
                                    <p:set>
                                      <p:cBhvr>
                                        <p:cTn id="17" dur="1" fill="hold">
                                          <p:stCondLst>
                                            <p:cond delay="0"/>
                                          </p:stCondLst>
                                        </p:cTn>
                                        <p:tgtEl>
                                          <p:spTgt spid="15"/>
                                        </p:tgtEl>
                                        <p:attrNameLst>
                                          <p:attrName>style.visibility</p:attrName>
                                        </p:attrNameLst>
                                      </p:cBhvr>
                                      <p:to>
                                        <p:strVal val="visible"/>
                                      </p:to>
                                    </p:set>
                                    <p:animEffect transition="in" filter="wipe(up)">
                                      <p:cBhvr>
                                        <p:cTn id="18" dur="500"/>
                                        <p:tgtEl>
                                          <p:spTgt spid="15"/>
                                        </p:tgtEl>
                                      </p:cBhvr>
                                    </p:animEffect>
                                  </p:childTnLst>
                                </p:cTn>
                              </p:par>
                              <p:par>
                                <p:cTn id="19" presetID="10" presetClass="entr" presetSubtype="0" fill="hold" nodeType="with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fade">
                                      <p:cBhvr>
                                        <p:cTn id="21"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8" grpId="0" build="allAtOnce"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Footer Placeholder 1"/>
          <p:cNvSpPr>
            <a:spLocks noGrp="1"/>
          </p:cNvSpPr>
          <p:nvPr>
            <p:ph type="ftr" sz="quarter" idx="11"/>
          </p:nvPr>
        </p:nvSpPr>
        <p:spPr/>
        <p:txBody>
          <a:bodyPr/>
          <a:lstStyle/>
          <a:p>
            <a:pPr marL="180000" indent="-180000">
              <a:lnSpc>
                <a:spcPct val="100000"/>
              </a:lnSpc>
              <a:spcBef>
                <a:spcPts val="0"/>
              </a:spcBef>
              <a:buFont typeface="+mj-lt"/>
              <a:buAutoNum type="arabicPeriod"/>
            </a:pPr>
            <a:r>
              <a:rPr lang="en-GB" dirty="0" err="1"/>
              <a:t>Wulc</a:t>
            </a:r>
            <a:r>
              <a:rPr lang="en-GB" dirty="0"/>
              <a:t> A, et al. </a:t>
            </a:r>
            <a:r>
              <a:rPr lang="en-GB" dirty="0" err="1"/>
              <a:t>Midfacial</a:t>
            </a:r>
            <a:r>
              <a:rPr lang="en-GB" dirty="0"/>
              <a:t> Rejuvenation. Chapter 2: The Anatomic Basis of </a:t>
            </a:r>
            <a:r>
              <a:rPr lang="en-GB" dirty="0" err="1"/>
              <a:t>Midfacial</a:t>
            </a:r>
            <a:r>
              <a:rPr lang="en-GB" dirty="0"/>
              <a:t> Aging. New York, NY; Springer: 2012</a:t>
            </a:r>
            <a:r>
              <a:rPr lang="pl-PL" dirty="0"/>
              <a:t>. </a:t>
            </a:r>
          </a:p>
        </p:txBody>
      </p:sp>
      <p:sp>
        <p:nvSpPr>
          <p:cNvPr id="4" name="Text Placeholder 3"/>
          <p:cNvSpPr>
            <a:spLocks noGrp="1"/>
          </p:cNvSpPr>
          <p:nvPr>
            <p:ph type="body" sz="quarter" idx="10"/>
          </p:nvPr>
        </p:nvSpPr>
        <p:spPr>
          <a:xfrm>
            <a:off x="991998" y="817412"/>
            <a:ext cx="9521788" cy="557825"/>
          </a:xfrm>
        </p:spPr>
        <p:txBody>
          <a:bodyPr/>
          <a:lstStyle/>
          <a:p>
            <a:r>
              <a:rPr lang="en-GB" dirty="0"/>
              <a:t>CHANGES IN THE RETAINING LIGAMENTS OF THE FACE</a:t>
            </a:r>
          </a:p>
        </p:txBody>
      </p:sp>
      <p:sp>
        <p:nvSpPr>
          <p:cNvPr id="21" name="Text Placeholder 20"/>
          <p:cNvSpPr>
            <a:spLocks noGrp="1"/>
          </p:cNvSpPr>
          <p:nvPr>
            <p:ph type="body" sz="quarter" idx="14"/>
          </p:nvPr>
        </p:nvSpPr>
        <p:spPr/>
        <p:txBody>
          <a:bodyPr/>
          <a:lstStyle/>
          <a:p>
            <a:pPr>
              <a:lnSpc>
                <a:spcPct val="100000"/>
              </a:lnSpc>
            </a:pPr>
            <a:r>
              <a:rPr lang="en-GB" dirty="0"/>
              <a:t>CHANGES IN THE</a:t>
            </a:r>
            <a:r>
              <a:rPr lang="en-GB" dirty="0">
                <a:solidFill>
                  <a:schemeClr val="tx1"/>
                </a:solidFill>
              </a:rPr>
              <a:t> </a:t>
            </a:r>
            <a:r>
              <a:rPr lang="en-GB" dirty="0">
                <a:solidFill>
                  <a:srgbClr val="454544"/>
                </a:solidFill>
              </a:rPr>
              <a:t>LIGAMENTS </a:t>
            </a:r>
            <a:r>
              <a:rPr lang="en-GB" dirty="0"/>
              <a:t>AND </a:t>
            </a:r>
            <a:r>
              <a:rPr lang="en-GB" dirty="0">
                <a:solidFill>
                  <a:schemeClr val="tx1"/>
                </a:solidFill>
              </a:rPr>
              <a:t>FAT</a:t>
            </a:r>
            <a:r>
              <a:rPr lang="en-GB" dirty="0">
                <a:solidFill>
                  <a:srgbClr val="454544"/>
                </a:solidFill>
              </a:rPr>
              <a:t> COMPARTMENTS</a:t>
            </a:r>
          </a:p>
        </p:txBody>
      </p:sp>
      <p:sp>
        <p:nvSpPr>
          <p:cNvPr id="5" name="Slide Number Placeholder 4"/>
          <p:cNvSpPr>
            <a:spLocks noGrp="1"/>
          </p:cNvSpPr>
          <p:nvPr>
            <p:ph type="sldNum" sz="quarter" idx="12"/>
          </p:nvPr>
        </p:nvSpPr>
        <p:spPr/>
        <p:txBody>
          <a:bodyPr/>
          <a:lstStyle/>
          <a:p>
            <a:pPr>
              <a:lnSpc>
                <a:spcPct val="90000"/>
              </a:lnSpc>
              <a:spcBef>
                <a:spcPts val="1000"/>
              </a:spcBef>
            </a:pPr>
            <a:fld id="{D79DA84F-6943-40A6-87E4-75369ADBA60C}" type="slidenum">
              <a:rPr lang="de-DE" smtClean="0"/>
              <a:pPr>
                <a:lnSpc>
                  <a:spcPct val="90000"/>
                </a:lnSpc>
                <a:spcBef>
                  <a:spcPts val="1000"/>
                </a:spcBef>
              </a:pPr>
              <a:t>15</a:t>
            </a:fld>
            <a:endParaRPr lang="de-DE" dirty="0"/>
          </a:p>
        </p:txBody>
      </p:sp>
      <p:sp>
        <p:nvSpPr>
          <p:cNvPr id="22" name="Text Placeholder 6"/>
          <p:cNvSpPr txBox="1">
            <a:spLocks/>
          </p:cNvSpPr>
          <p:nvPr/>
        </p:nvSpPr>
        <p:spPr>
          <a:xfrm>
            <a:off x="990078" y="3872658"/>
            <a:ext cx="4464000" cy="628792"/>
          </a:xfrm>
          <a:prstGeom prst="rect">
            <a:avLst/>
          </a:prstGeom>
        </p:spPr>
        <p:txBody>
          <a:bodyPr lIns="0" tIns="45719" rIns="91438" bIns="45719"/>
          <a:lstStyle>
            <a:lvl1pPr marL="0" indent="0" algn="l" defTabSz="914377" rtl="0" eaLnBrk="1" latinLnBrk="0" hangingPunct="1">
              <a:lnSpc>
                <a:spcPct val="100000"/>
              </a:lnSpc>
              <a:spcBef>
                <a:spcPts val="0"/>
              </a:spcBef>
              <a:spcAft>
                <a:spcPts val="600"/>
              </a:spcAft>
              <a:buFont typeface="Arial" panose="020B0604020202020204" pitchFamily="34" charset="0"/>
              <a:buNone/>
              <a:defRPr sz="1900" kern="1200" baseline="0">
                <a:solidFill>
                  <a:srgbClr val="9D9180"/>
                </a:solidFill>
                <a:latin typeface="Arial" panose="020B0604020202020204" pitchFamily="34" charset="0"/>
                <a:ea typeface="+mn-ea"/>
                <a:cs typeface="Arial" panose="020B0604020202020204" pitchFamily="34" charset="0"/>
              </a:defRPr>
            </a:lvl1pPr>
            <a:lvl2pPr marL="0" indent="0" algn="l" defTabSz="914377" rtl="0" eaLnBrk="1" latinLnBrk="0" hangingPunct="1">
              <a:lnSpc>
                <a:spcPct val="100000"/>
              </a:lnSpc>
              <a:spcBef>
                <a:spcPts val="0"/>
              </a:spcBef>
              <a:spcAft>
                <a:spcPts val="600"/>
              </a:spcAft>
              <a:buFont typeface="Arial" panose="020B0604020202020204" pitchFamily="34" charset="0"/>
              <a:buNone/>
              <a:defRPr sz="1600" kern="1200">
                <a:solidFill>
                  <a:srgbClr val="9D9180"/>
                </a:solidFill>
                <a:latin typeface="Arial" panose="020B0604020202020204" pitchFamily="34" charset="0"/>
                <a:ea typeface="+mn-ea"/>
                <a:cs typeface="Arial" panose="020B0604020202020204" pitchFamily="34" charset="0"/>
              </a:defRPr>
            </a:lvl2pPr>
            <a:lvl3pPr marL="1142971" indent="-228594" algn="l" defTabSz="914377"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sz="1900"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19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9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9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9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900" kern="1200">
                <a:solidFill>
                  <a:schemeClr val="tx1"/>
                </a:solidFill>
                <a:latin typeface="+mn-lt"/>
                <a:ea typeface="+mn-ea"/>
                <a:cs typeface="+mn-cs"/>
              </a:defRPr>
            </a:lvl9pPr>
          </a:lstStyle>
          <a:p>
            <a:pPr>
              <a:spcAft>
                <a:spcPts val="1200"/>
              </a:spcAft>
            </a:pPr>
            <a:r>
              <a:rPr lang="en-US" sz="1600" dirty="0">
                <a:solidFill>
                  <a:srgbClr val="454544"/>
                </a:solidFill>
              </a:rPr>
              <a:t>Occur in areas where the ligament joins to bone (the osseous origins)</a:t>
            </a:r>
            <a:r>
              <a:rPr lang="en-US" sz="1600" baseline="30000" dirty="0">
                <a:solidFill>
                  <a:srgbClr val="454544"/>
                </a:solidFill>
              </a:rPr>
              <a:t>1</a:t>
            </a:r>
          </a:p>
        </p:txBody>
      </p:sp>
      <p:sp>
        <p:nvSpPr>
          <p:cNvPr id="23" name="Rectangle 22"/>
          <p:cNvSpPr/>
          <p:nvPr/>
        </p:nvSpPr>
        <p:spPr>
          <a:xfrm>
            <a:off x="982511" y="3915833"/>
            <a:ext cx="4563155" cy="645584"/>
          </a:xfrm>
          <a:prstGeom prst="rect">
            <a:avLst/>
          </a:prstGeom>
          <a:solidFill>
            <a:schemeClr val="bg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9" name="Text Placeholder 6"/>
          <p:cNvSpPr txBox="1">
            <a:spLocks/>
          </p:cNvSpPr>
          <p:nvPr/>
        </p:nvSpPr>
        <p:spPr>
          <a:xfrm>
            <a:off x="990078" y="4617439"/>
            <a:ext cx="4464000" cy="1161357"/>
          </a:xfrm>
          <a:prstGeom prst="rect">
            <a:avLst/>
          </a:prstGeom>
        </p:spPr>
        <p:txBody>
          <a:bodyPr lIns="0" tIns="45719" rIns="91438" bIns="45719"/>
          <a:lstStyle>
            <a:lvl1pPr marL="0" indent="0" algn="l" defTabSz="914377" rtl="0" eaLnBrk="1" latinLnBrk="0" hangingPunct="1">
              <a:lnSpc>
                <a:spcPct val="100000"/>
              </a:lnSpc>
              <a:spcBef>
                <a:spcPts val="0"/>
              </a:spcBef>
              <a:spcAft>
                <a:spcPts val="600"/>
              </a:spcAft>
              <a:buFont typeface="Arial" panose="020B0604020202020204" pitchFamily="34" charset="0"/>
              <a:buNone/>
              <a:defRPr sz="1900" kern="1200" baseline="0">
                <a:solidFill>
                  <a:srgbClr val="9D9180"/>
                </a:solidFill>
                <a:latin typeface="Arial" panose="020B0604020202020204" pitchFamily="34" charset="0"/>
                <a:ea typeface="+mn-ea"/>
                <a:cs typeface="Arial" panose="020B0604020202020204" pitchFamily="34" charset="0"/>
              </a:defRPr>
            </a:lvl1pPr>
            <a:lvl2pPr marL="0" indent="0" algn="l" defTabSz="914377" rtl="0" eaLnBrk="1" latinLnBrk="0" hangingPunct="1">
              <a:lnSpc>
                <a:spcPct val="100000"/>
              </a:lnSpc>
              <a:spcBef>
                <a:spcPts val="0"/>
              </a:spcBef>
              <a:spcAft>
                <a:spcPts val="600"/>
              </a:spcAft>
              <a:buFont typeface="Arial" panose="020B0604020202020204" pitchFamily="34" charset="0"/>
              <a:buNone/>
              <a:defRPr sz="1600" kern="1200">
                <a:solidFill>
                  <a:srgbClr val="9D9180"/>
                </a:solidFill>
                <a:latin typeface="Arial" panose="020B0604020202020204" pitchFamily="34" charset="0"/>
                <a:ea typeface="+mn-ea"/>
                <a:cs typeface="Arial" panose="020B0604020202020204" pitchFamily="34" charset="0"/>
              </a:defRPr>
            </a:lvl2pPr>
            <a:lvl3pPr marL="1142971" indent="-228594" algn="l" defTabSz="914377"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sz="1900"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19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9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9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9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900" kern="1200">
                <a:solidFill>
                  <a:schemeClr val="tx1"/>
                </a:solidFill>
                <a:latin typeface="+mn-lt"/>
                <a:ea typeface="+mn-ea"/>
                <a:cs typeface="+mn-cs"/>
              </a:defRPr>
            </a:lvl9pPr>
          </a:lstStyle>
          <a:p>
            <a:pPr>
              <a:spcAft>
                <a:spcPts val="1200"/>
              </a:spcAft>
            </a:pPr>
            <a:r>
              <a:rPr lang="en-US" sz="1600" dirty="0">
                <a:solidFill>
                  <a:srgbClr val="454544"/>
                </a:solidFill>
              </a:rPr>
              <a:t>Form in areas of ligamentous attenuation, where the fat compartment between the ligaments becomes displaced due to a lack of support</a:t>
            </a:r>
            <a:r>
              <a:rPr lang="en-US" sz="1600" baseline="30000" dirty="0">
                <a:solidFill>
                  <a:srgbClr val="454544"/>
                </a:solidFill>
              </a:rPr>
              <a:t>1</a:t>
            </a:r>
          </a:p>
        </p:txBody>
      </p:sp>
      <p:sp>
        <p:nvSpPr>
          <p:cNvPr id="30" name="Text Placeholder 20"/>
          <p:cNvSpPr>
            <a:spLocks noGrp="1"/>
          </p:cNvSpPr>
          <p:nvPr>
            <p:ph type="body" sz="quarter" idx="13"/>
          </p:nvPr>
        </p:nvSpPr>
        <p:spPr>
          <a:xfrm>
            <a:off x="990077" y="1725164"/>
            <a:ext cx="6530137" cy="4151763"/>
          </a:xfrm>
        </p:spPr>
        <p:txBody>
          <a:bodyPr/>
          <a:lstStyle/>
          <a:p>
            <a:pPr lvl="0">
              <a:spcBef>
                <a:spcPts val="1000"/>
              </a:spcBef>
              <a:spcAft>
                <a:spcPts val="1200"/>
              </a:spcAft>
            </a:pPr>
            <a:r>
              <a:rPr lang="en-US" sz="1800" b="1" dirty="0">
                <a:solidFill>
                  <a:srgbClr val="5D90AD"/>
                </a:solidFill>
              </a:rPr>
              <a:t>Ligaments</a:t>
            </a:r>
            <a:r>
              <a:rPr lang="en-US" sz="1800" dirty="0">
                <a:solidFill>
                  <a:srgbClr val="454544"/>
                </a:solidFill>
              </a:rPr>
              <a:t> are fixed points in the face, between which the tissues are more mobile. Signs of aging develop at the junctions between these fixed and mobile areas</a:t>
            </a:r>
          </a:p>
        </p:txBody>
      </p:sp>
      <p:sp>
        <p:nvSpPr>
          <p:cNvPr id="31" name="Text Placeholder 6"/>
          <p:cNvSpPr txBox="1">
            <a:spLocks/>
          </p:cNvSpPr>
          <p:nvPr/>
        </p:nvSpPr>
        <p:spPr>
          <a:xfrm>
            <a:off x="990077" y="2780928"/>
            <a:ext cx="3686511" cy="405692"/>
          </a:xfrm>
          <a:prstGeom prst="rect">
            <a:avLst/>
          </a:prstGeom>
        </p:spPr>
        <p:txBody>
          <a:bodyPr lIns="0" tIns="45719" rIns="91438" bIns="45719"/>
          <a:lstStyle>
            <a:lvl1pPr marL="0" indent="0" algn="l" defTabSz="914377" rtl="0" eaLnBrk="1" latinLnBrk="0" hangingPunct="1">
              <a:lnSpc>
                <a:spcPct val="100000"/>
              </a:lnSpc>
              <a:spcBef>
                <a:spcPts val="0"/>
              </a:spcBef>
              <a:spcAft>
                <a:spcPts val="600"/>
              </a:spcAft>
              <a:buFont typeface="Arial" panose="020B0604020202020204" pitchFamily="34" charset="0"/>
              <a:buNone/>
              <a:defRPr sz="1900" kern="1200" baseline="0">
                <a:solidFill>
                  <a:srgbClr val="9D9180"/>
                </a:solidFill>
                <a:latin typeface="Arial" panose="020B0604020202020204" pitchFamily="34" charset="0"/>
                <a:ea typeface="+mn-ea"/>
                <a:cs typeface="Arial" panose="020B0604020202020204" pitchFamily="34" charset="0"/>
              </a:defRPr>
            </a:lvl1pPr>
            <a:lvl2pPr marL="0" indent="0" algn="l" defTabSz="914377" rtl="0" eaLnBrk="1" latinLnBrk="0" hangingPunct="1">
              <a:lnSpc>
                <a:spcPct val="100000"/>
              </a:lnSpc>
              <a:spcBef>
                <a:spcPts val="0"/>
              </a:spcBef>
              <a:spcAft>
                <a:spcPts val="600"/>
              </a:spcAft>
              <a:buFont typeface="Arial" panose="020B0604020202020204" pitchFamily="34" charset="0"/>
              <a:buNone/>
              <a:defRPr sz="1600" kern="1200">
                <a:solidFill>
                  <a:srgbClr val="9D9180"/>
                </a:solidFill>
                <a:latin typeface="Arial" panose="020B0604020202020204" pitchFamily="34" charset="0"/>
                <a:ea typeface="+mn-ea"/>
                <a:cs typeface="Arial" panose="020B0604020202020204" pitchFamily="34" charset="0"/>
              </a:defRPr>
            </a:lvl2pPr>
            <a:lvl3pPr marL="1142971" indent="-228594" algn="l" defTabSz="914377"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sz="1900"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19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9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9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9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900" kern="1200">
                <a:solidFill>
                  <a:schemeClr val="tx1"/>
                </a:solidFill>
                <a:latin typeface="+mn-lt"/>
                <a:ea typeface="+mn-ea"/>
                <a:cs typeface="+mn-cs"/>
              </a:defRPr>
            </a:lvl9pPr>
          </a:lstStyle>
          <a:p>
            <a:pPr>
              <a:spcAft>
                <a:spcPts val="1200"/>
              </a:spcAft>
            </a:pPr>
            <a:r>
              <a:rPr lang="en-US" sz="1800" b="1" dirty="0">
                <a:solidFill>
                  <a:schemeClr val="tx1"/>
                </a:solidFill>
              </a:rPr>
              <a:t>The salient features of aging:</a:t>
            </a:r>
          </a:p>
        </p:txBody>
      </p:sp>
      <p:sp>
        <p:nvSpPr>
          <p:cNvPr id="32" name="Rectangle 31"/>
          <p:cNvSpPr/>
          <p:nvPr/>
        </p:nvSpPr>
        <p:spPr>
          <a:xfrm>
            <a:off x="984251" y="3284983"/>
            <a:ext cx="4464000" cy="570742"/>
          </a:xfrm>
          <a:prstGeom prst="rect">
            <a:avLst/>
          </a:prstGeom>
          <a:solidFill>
            <a:srgbClr val="5D90AD"/>
          </a:solidFill>
          <a:ln>
            <a:noFill/>
          </a:ln>
        </p:spPr>
        <p:style>
          <a:lnRef idx="1">
            <a:schemeClr val="accent1"/>
          </a:lnRef>
          <a:fillRef idx="3">
            <a:schemeClr val="accent1"/>
          </a:fillRef>
          <a:effectRef idx="2">
            <a:schemeClr val="accent1"/>
          </a:effectRef>
          <a:fontRef idx="minor">
            <a:schemeClr val="lt1"/>
          </a:fontRef>
        </p:style>
        <p:txBody>
          <a:bodyPr lIns="144000" rIns="144000" rtlCol="0" anchor="ctr"/>
          <a:lstStyle/>
          <a:p>
            <a:r>
              <a:rPr lang="en-US" sz="1800" b="1" dirty="0"/>
              <a:t>Hollows</a:t>
            </a:r>
          </a:p>
        </p:txBody>
      </p:sp>
      <p:pic>
        <p:nvPicPr>
          <p:cNvPr id="33" name="Picture 84" descr="Y:\Merz Institute\TIAA images and videos\Kurs- und Website Material\Bilder aus Kursen von Cocomore\Kursassets\C_C_s13_p3_i_retaining_ligaments_3_3.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320136" y="1808094"/>
            <a:ext cx="2998381" cy="4079558"/>
          </a:xfrm>
          <a:prstGeom prst="rect">
            <a:avLst/>
          </a:prstGeom>
          <a:noFill/>
          <a:extLst>
            <a:ext uri="{909E8E84-426E-40DD-AFC4-6F175D3DCCD1}">
              <a14:hiddenFill xmlns:a14="http://schemas.microsoft.com/office/drawing/2010/main">
                <a:solidFill>
                  <a:srgbClr val="FFFFFF"/>
                </a:solidFill>
              </a14:hiddenFill>
            </a:ext>
          </a:extLst>
        </p:spPr>
      </p:pic>
      <p:grpSp>
        <p:nvGrpSpPr>
          <p:cNvPr id="34" name="Group 33"/>
          <p:cNvGrpSpPr/>
          <p:nvPr/>
        </p:nvGrpSpPr>
        <p:grpSpPr>
          <a:xfrm>
            <a:off x="8091514" y="3680790"/>
            <a:ext cx="1263647" cy="1617870"/>
            <a:chOff x="10218764" y="3680790"/>
            <a:chExt cx="1263647" cy="1617870"/>
          </a:xfrm>
          <a:solidFill>
            <a:srgbClr val="514B3F">
              <a:alpha val="50000"/>
            </a:srgbClr>
          </a:solidFill>
        </p:grpSpPr>
        <p:sp>
          <p:nvSpPr>
            <p:cNvPr id="35" name="Rounded Rectangle 2"/>
            <p:cNvSpPr/>
            <p:nvPr/>
          </p:nvSpPr>
          <p:spPr>
            <a:xfrm rot="20742269" flipH="1" flipV="1">
              <a:off x="10218974" y="3680790"/>
              <a:ext cx="533664" cy="149742"/>
            </a:xfrm>
            <a:custGeom>
              <a:avLst/>
              <a:gdLst>
                <a:gd name="connsiteX0" fmla="*/ 0 w 517482"/>
                <a:gd name="connsiteY0" fmla="*/ 37200 h 144983"/>
                <a:gd name="connsiteX1" fmla="*/ 37200 w 517482"/>
                <a:gd name="connsiteY1" fmla="*/ 0 h 144983"/>
                <a:gd name="connsiteX2" fmla="*/ 480282 w 517482"/>
                <a:gd name="connsiteY2" fmla="*/ 0 h 144983"/>
                <a:gd name="connsiteX3" fmla="*/ 517482 w 517482"/>
                <a:gd name="connsiteY3" fmla="*/ 37200 h 144983"/>
                <a:gd name="connsiteX4" fmla="*/ 517482 w 517482"/>
                <a:gd name="connsiteY4" fmla="*/ 107783 h 144983"/>
                <a:gd name="connsiteX5" fmla="*/ 480282 w 517482"/>
                <a:gd name="connsiteY5" fmla="*/ 144983 h 144983"/>
                <a:gd name="connsiteX6" fmla="*/ 37200 w 517482"/>
                <a:gd name="connsiteY6" fmla="*/ 144983 h 144983"/>
                <a:gd name="connsiteX7" fmla="*/ 0 w 517482"/>
                <a:gd name="connsiteY7" fmla="*/ 107783 h 144983"/>
                <a:gd name="connsiteX8" fmla="*/ 0 w 517482"/>
                <a:gd name="connsiteY8" fmla="*/ 37200 h 144983"/>
                <a:gd name="connsiteX0" fmla="*/ 0 w 524229"/>
                <a:gd name="connsiteY0" fmla="*/ 41959 h 149742"/>
                <a:gd name="connsiteX1" fmla="*/ 37200 w 524229"/>
                <a:gd name="connsiteY1" fmla="*/ 4759 h 149742"/>
                <a:gd name="connsiteX2" fmla="*/ 514145 w 524229"/>
                <a:gd name="connsiteY2" fmla="*/ 0 h 149742"/>
                <a:gd name="connsiteX3" fmla="*/ 517482 w 524229"/>
                <a:gd name="connsiteY3" fmla="*/ 41959 h 149742"/>
                <a:gd name="connsiteX4" fmla="*/ 517482 w 524229"/>
                <a:gd name="connsiteY4" fmla="*/ 112542 h 149742"/>
                <a:gd name="connsiteX5" fmla="*/ 480282 w 524229"/>
                <a:gd name="connsiteY5" fmla="*/ 149742 h 149742"/>
                <a:gd name="connsiteX6" fmla="*/ 37200 w 524229"/>
                <a:gd name="connsiteY6" fmla="*/ 149742 h 149742"/>
                <a:gd name="connsiteX7" fmla="*/ 0 w 524229"/>
                <a:gd name="connsiteY7" fmla="*/ 112542 h 149742"/>
                <a:gd name="connsiteX8" fmla="*/ 0 w 524229"/>
                <a:gd name="connsiteY8" fmla="*/ 41959 h 149742"/>
                <a:gd name="connsiteX0" fmla="*/ 0 w 533664"/>
                <a:gd name="connsiteY0" fmla="*/ 41959 h 149742"/>
                <a:gd name="connsiteX1" fmla="*/ 37200 w 533664"/>
                <a:gd name="connsiteY1" fmla="*/ 4759 h 149742"/>
                <a:gd name="connsiteX2" fmla="*/ 514145 w 533664"/>
                <a:gd name="connsiteY2" fmla="*/ 0 h 149742"/>
                <a:gd name="connsiteX3" fmla="*/ 533656 w 533664"/>
                <a:gd name="connsiteY3" fmla="*/ 42663 h 149742"/>
                <a:gd name="connsiteX4" fmla="*/ 517482 w 533664"/>
                <a:gd name="connsiteY4" fmla="*/ 112542 h 149742"/>
                <a:gd name="connsiteX5" fmla="*/ 480282 w 533664"/>
                <a:gd name="connsiteY5" fmla="*/ 149742 h 149742"/>
                <a:gd name="connsiteX6" fmla="*/ 37200 w 533664"/>
                <a:gd name="connsiteY6" fmla="*/ 149742 h 149742"/>
                <a:gd name="connsiteX7" fmla="*/ 0 w 533664"/>
                <a:gd name="connsiteY7" fmla="*/ 112542 h 149742"/>
                <a:gd name="connsiteX8" fmla="*/ 0 w 533664"/>
                <a:gd name="connsiteY8" fmla="*/ 41959 h 149742"/>
                <a:gd name="connsiteX0" fmla="*/ 15416 w 533664"/>
                <a:gd name="connsiteY0" fmla="*/ 45746 h 149742"/>
                <a:gd name="connsiteX1" fmla="*/ 37200 w 533664"/>
                <a:gd name="connsiteY1" fmla="*/ 4759 h 149742"/>
                <a:gd name="connsiteX2" fmla="*/ 514145 w 533664"/>
                <a:gd name="connsiteY2" fmla="*/ 0 h 149742"/>
                <a:gd name="connsiteX3" fmla="*/ 533656 w 533664"/>
                <a:gd name="connsiteY3" fmla="*/ 42663 h 149742"/>
                <a:gd name="connsiteX4" fmla="*/ 517482 w 533664"/>
                <a:gd name="connsiteY4" fmla="*/ 112542 h 149742"/>
                <a:gd name="connsiteX5" fmla="*/ 480282 w 533664"/>
                <a:gd name="connsiteY5" fmla="*/ 149742 h 149742"/>
                <a:gd name="connsiteX6" fmla="*/ 37200 w 533664"/>
                <a:gd name="connsiteY6" fmla="*/ 149742 h 149742"/>
                <a:gd name="connsiteX7" fmla="*/ 0 w 533664"/>
                <a:gd name="connsiteY7" fmla="*/ 112542 h 149742"/>
                <a:gd name="connsiteX8" fmla="*/ 15416 w 533664"/>
                <a:gd name="connsiteY8" fmla="*/ 45746 h 149742"/>
                <a:gd name="connsiteX0" fmla="*/ 15416 w 533664"/>
                <a:gd name="connsiteY0" fmla="*/ 45746 h 149742"/>
                <a:gd name="connsiteX1" fmla="*/ 50291 w 533664"/>
                <a:gd name="connsiteY1" fmla="*/ 4705 h 149742"/>
                <a:gd name="connsiteX2" fmla="*/ 514145 w 533664"/>
                <a:gd name="connsiteY2" fmla="*/ 0 h 149742"/>
                <a:gd name="connsiteX3" fmla="*/ 533656 w 533664"/>
                <a:gd name="connsiteY3" fmla="*/ 42663 h 149742"/>
                <a:gd name="connsiteX4" fmla="*/ 517482 w 533664"/>
                <a:gd name="connsiteY4" fmla="*/ 112542 h 149742"/>
                <a:gd name="connsiteX5" fmla="*/ 480282 w 533664"/>
                <a:gd name="connsiteY5" fmla="*/ 149742 h 149742"/>
                <a:gd name="connsiteX6" fmla="*/ 37200 w 533664"/>
                <a:gd name="connsiteY6" fmla="*/ 149742 h 149742"/>
                <a:gd name="connsiteX7" fmla="*/ 0 w 533664"/>
                <a:gd name="connsiteY7" fmla="*/ 112542 h 149742"/>
                <a:gd name="connsiteX8" fmla="*/ 15416 w 533664"/>
                <a:gd name="connsiteY8" fmla="*/ 45746 h 1497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33664" h="149742">
                  <a:moveTo>
                    <a:pt x="15416" y="45746"/>
                  </a:moveTo>
                  <a:cubicBezTo>
                    <a:pt x="15416" y="25201"/>
                    <a:pt x="29746" y="4705"/>
                    <a:pt x="50291" y="4705"/>
                  </a:cubicBezTo>
                  <a:lnTo>
                    <a:pt x="514145" y="0"/>
                  </a:lnTo>
                  <a:cubicBezTo>
                    <a:pt x="534690" y="0"/>
                    <a:pt x="533656" y="22118"/>
                    <a:pt x="533656" y="42663"/>
                  </a:cubicBezTo>
                  <a:lnTo>
                    <a:pt x="517482" y="112542"/>
                  </a:lnTo>
                  <a:cubicBezTo>
                    <a:pt x="517482" y="133087"/>
                    <a:pt x="500827" y="149742"/>
                    <a:pt x="480282" y="149742"/>
                  </a:cubicBezTo>
                  <a:lnTo>
                    <a:pt x="37200" y="149742"/>
                  </a:lnTo>
                  <a:cubicBezTo>
                    <a:pt x="16655" y="149742"/>
                    <a:pt x="0" y="133087"/>
                    <a:pt x="0" y="112542"/>
                  </a:cubicBezTo>
                  <a:lnTo>
                    <a:pt x="15416" y="45746"/>
                  </a:lnTo>
                  <a:close/>
                </a:path>
              </a:pathLst>
            </a:cu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6" name="Rounded Rectangle 23"/>
            <p:cNvSpPr/>
            <p:nvPr/>
          </p:nvSpPr>
          <p:spPr>
            <a:xfrm rot="4418146">
              <a:off x="10430162" y="4386249"/>
              <a:ext cx="372985" cy="145515"/>
            </a:xfrm>
            <a:custGeom>
              <a:avLst/>
              <a:gdLst>
                <a:gd name="connsiteX0" fmla="*/ 0 w 372985"/>
                <a:gd name="connsiteY0" fmla="*/ 50273 h 144983"/>
                <a:gd name="connsiteX1" fmla="*/ 50273 w 372985"/>
                <a:gd name="connsiteY1" fmla="*/ 0 h 144983"/>
                <a:gd name="connsiteX2" fmla="*/ 322712 w 372985"/>
                <a:gd name="connsiteY2" fmla="*/ 0 h 144983"/>
                <a:gd name="connsiteX3" fmla="*/ 372985 w 372985"/>
                <a:gd name="connsiteY3" fmla="*/ 50273 h 144983"/>
                <a:gd name="connsiteX4" fmla="*/ 372985 w 372985"/>
                <a:gd name="connsiteY4" fmla="*/ 94710 h 144983"/>
                <a:gd name="connsiteX5" fmla="*/ 322712 w 372985"/>
                <a:gd name="connsiteY5" fmla="*/ 144983 h 144983"/>
                <a:gd name="connsiteX6" fmla="*/ 50273 w 372985"/>
                <a:gd name="connsiteY6" fmla="*/ 144983 h 144983"/>
                <a:gd name="connsiteX7" fmla="*/ 0 w 372985"/>
                <a:gd name="connsiteY7" fmla="*/ 94710 h 144983"/>
                <a:gd name="connsiteX8" fmla="*/ 0 w 372985"/>
                <a:gd name="connsiteY8" fmla="*/ 50273 h 144983"/>
                <a:gd name="connsiteX0" fmla="*/ 0 w 372985"/>
                <a:gd name="connsiteY0" fmla="*/ 50273 h 145152"/>
                <a:gd name="connsiteX1" fmla="*/ 50273 w 372985"/>
                <a:gd name="connsiteY1" fmla="*/ 0 h 145152"/>
                <a:gd name="connsiteX2" fmla="*/ 322712 w 372985"/>
                <a:gd name="connsiteY2" fmla="*/ 0 h 145152"/>
                <a:gd name="connsiteX3" fmla="*/ 372985 w 372985"/>
                <a:gd name="connsiteY3" fmla="*/ 50273 h 145152"/>
                <a:gd name="connsiteX4" fmla="*/ 372985 w 372985"/>
                <a:gd name="connsiteY4" fmla="*/ 94710 h 145152"/>
                <a:gd name="connsiteX5" fmla="*/ 322712 w 372985"/>
                <a:gd name="connsiteY5" fmla="*/ 144983 h 145152"/>
                <a:gd name="connsiteX6" fmla="*/ 73387 w 372985"/>
                <a:gd name="connsiteY6" fmla="*/ 145152 h 145152"/>
                <a:gd name="connsiteX7" fmla="*/ 0 w 372985"/>
                <a:gd name="connsiteY7" fmla="*/ 94710 h 145152"/>
                <a:gd name="connsiteX8" fmla="*/ 0 w 372985"/>
                <a:gd name="connsiteY8" fmla="*/ 50273 h 145152"/>
                <a:gd name="connsiteX0" fmla="*/ 0 w 372985"/>
                <a:gd name="connsiteY0" fmla="*/ 50273 h 145152"/>
                <a:gd name="connsiteX1" fmla="*/ 50273 w 372985"/>
                <a:gd name="connsiteY1" fmla="*/ 0 h 145152"/>
                <a:gd name="connsiteX2" fmla="*/ 322712 w 372985"/>
                <a:gd name="connsiteY2" fmla="*/ 0 h 145152"/>
                <a:gd name="connsiteX3" fmla="*/ 372985 w 372985"/>
                <a:gd name="connsiteY3" fmla="*/ 50273 h 145152"/>
                <a:gd name="connsiteX4" fmla="*/ 372985 w 372985"/>
                <a:gd name="connsiteY4" fmla="*/ 94710 h 145152"/>
                <a:gd name="connsiteX5" fmla="*/ 322712 w 372985"/>
                <a:gd name="connsiteY5" fmla="*/ 144983 h 145152"/>
                <a:gd name="connsiteX6" fmla="*/ 73387 w 372985"/>
                <a:gd name="connsiteY6" fmla="*/ 145152 h 145152"/>
                <a:gd name="connsiteX7" fmla="*/ 17384 w 372985"/>
                <a:gd name="connsiteY7" fmla="*/ 103124 h 145152"/>
                <a:gd name="connsiteX8" fmla="*/ 0 w 372985"/>
                <a:gd name="connsiteY8" fmla="*/ 50273 h 145152"/>
                <a:gd name="connsiteX0" fmla="*/ 0 w 372985"/>
                <a:gd name="connsiteY0" fmla="*/ 50273 h 145152"/>
                <a:gd name="connsiteX1" fmla="*/ 50273 w 372985"/>
                <a:gd name="connsiteY1" fmla="*/ 0 h 145152"/>
                <a:gd name="connsiteX2" fmla="*/ 322712 w 372985"/>
                <a:gd name="connsiteY2" fmla="*/ 0 h 145152"/>
                <a:gd name="connsiteX3" fmla="*/ 372985 w 372985"/>
                <a:gd name="connsiteY3" fmla="*/ 50273 h 145152"/>
                <a:gd name="connsiteX4" fmla="*/ 372985 w 372985"/>
                <a:gd name="connsiteY4" fmla="*/ 94710 h 145152"/>
                <a:gd name="connsiteX5" fmla="*/ 299598 w 372985"/>
                <a:gd name="connsiteY5" fmla="*/ 144814 h 145152"/>
                <a:gd name="connsiteX6" fmla="*/ 73387 w 372985"/>
                <a:gd name="connsiteY6" fmla="*/ 145152 h 145152"/>
                <a:gd name="connsiteX7" fmla="*/ 17384 w 372985"/>
                <a:gd name="connsiteY7" fmla="*/ 103124 h 145152"/>
                <a:gd name="connsiteX8" fmla="*/ 0 w 372985"/>
                <a:gd name="connsiteY8" fmla="*/ 50273 h 145152"/>
                <a:gd name="connsiteX0" fmla="*/ 0 w 372985"/>
                <a:gd name="connsiteY0" fmla="*/ 50273 h 145152"/>
                <a:gd name="connsiteX1" fmla="*/ 50273 w 372985"/>
                <a:gd name="connsiteY1" fmla="*/ 0 h 145152"/>
                <a:gd name="connsiteX2" fmla="*/ 322712 w 372985"/>
                <a:gd name="connsiteY2" fmla="*/ 0 h 145152"/>
                <a:gd name="connsiteX3" fmla="*/ 372985 w 372985"/>
                <a:gd name="connsiteY3" fmla="*/ 50273 h 145152"/>
                <a:gd name="connsiteX4" fmla="*/ 355964 w 372985"/>
                <a:gd name="connsiteY4" fmla="*/ 96330 h 145152"/>
                <a:gd name="connsiteX5" fmla="*/ 299598 w 372985"/>
                <a:gd name="connsiteY5" fmla="*/ 144814 h 145152"/>
                <a:gd name="connsiteX6" fmla="*/ 73387 w 372985"/>
                <a:gd name="connsiteY6" fmla="*/ 145152 h 145152"/>
                <a:gd name="connsiteX7" fmla="*/ 17384 w 372985"/>
                <a:gd name="connsiteY7" fmla="*/ 103124 h 145152"/>
                <a:gd name="connsiteX8" fmla="*/ 0 w 372985"/>
                <a:gd name="connsiteY8" fmla="*/ 50273 h 145152"/>
                <a:gd name="connsiteX0" fmla="*/ 0 w 372985"/>
                <a:gd name="connsiteY0" fmla="*/ 50273 h 145152"/>
                <a:gd name="connsiteX1" fmla="*/ 50273 w 372985"/>
                <a:gd name="connsiteY1" fmla="*/ 0 h 145152"/>
                <a:gd name="connsiteX2" fmla="*/ 322712 w 372985"/>
                <a:gd name="connsiteY2" fmla="*/ 0 h 145152"/>
                <a:gd name="connsiteX3" fmla="*/ 372985 w 372985"/>
                <a:gd name="connsiteY3" fmla="*/ 50273 h 145152"/>
                <a:gd name="connsiteX4" fmla="*/ 355964 w 372985"/>
                <a:gd name="connsiteY4" fmla="*/ 96330 h 145152"/>
                <a:gd name="connsiteX5" fmla="*/ 299598 w 372985"/>
                <a:gd name="connsiteY5" fmla="*/ 144814 h 145152"/>
                <a:gd name="connsiteX6" fmla="*/ 73387 w 372985"/>
                <a:gd name="connsiteY6" fmla="*/ 145152 h 145152"/>
                <a:gd name="connsiteX7" fmla="*/ 10397 w 372985"/>
                <a:gd name="connsiteY7" fmla="*/ 104381 h 145152"/>
                <a:gd name="connsiteX8" fmla="*/ 0 w 372985"/>
                <a:gd name="connsiteY8" fmla="*/ 50273 h 145152"/>
                <a:gd name="connsiteX0" fmla="*/ 0 w 372985"/>
                <a:gd name="connsiteY0" fmla="*/ 50273 h 145515"/>
                <a:gd name="connsiteX1" fmla="*/ 50273 w 372985"/>
                <a:gd name="connsiteY1" fmla="*/ 0 h 145515"/>
                <a:gd name="connsiteX2" fmla="*/ 322712 w 372985"/>
                <a:gd name="connsiteY2" fmla="*/ 0 h 145515"/>
                <a:gd name="connsiteX3" fmla="*/ 372985 w 372985"/>
                <a:gd name="connsiteY3" fmla="*/ 50273 h 145515"/>
                <a:gd name="connsiteX4" fmla="*/ 355964 w 372985"/>
                <a:gd name="connsiteY4" fmla="*/ 96330 h 145515"/>
                <a:gd name="connsiteX5" fmla="*/ 299598 w 372985"/>
                <a:gd name="connsiteY5" fmla="*/ 144814 h 145515"/>
                <a:gd name="connsiteX6" fmla="*/ 63353 w 372985"/>
                <a:gd name="connsiteY6" fmla="*/ 145515 h 145515"/>
                <a:gd name="connsiteX7" fmla="*/ 10397 w 372985"/>
                <a:gd name="connsiteY7" fmla="*/ 104381 h 145515"/>
                <a:gd name="connsiteX8" fmla="*/ 0 w 372985"/>
                <a:gd name="connsiteY8" fmla="*/ 50273 h 145515"/>
                <a:gd name="connsiteX0" fmla="*/ 0 w 372985"/>
                <a:gd name="connsiteY0" fmla="*/ 50273 h 145515"/>
                <a:gd name="connsiteX1" fmla="*/ 50273 w 372985"/>
                <a:gd name="connsiteY1" fmla="*/ 0 h 145515"/>
                <a:gd name="connsiteX2" fmla="*/ 322712 w 372985"/>
                <a:gd name="connsiteY2" fmla="*/ 0 h 145515"/>
                <a:gd name="connsiteX3" fmla="*/ 372985 w 372985"/>
                <a:gd name="connsiteY3" fmla="*/ 50273 h 145515"/>
                <a:gd name="connsiteX4" fmla="*/ 355964 w 372985"/>
                <a:gd name="connsiteY4" fmla="*/ 96330 h 145515"/>
                <a:gd name="connsiteX5" fmla="*/ 316620 w 372985"/>
                <a:gd name="connsiteY5" fmla="*/ 143194 h 145515"/>
                <a:gd name="connsiteX6" fmla="*/ 63353 w 372985"/>
                <a:gd name="connsiteY6" fmla="*/ 145515 h 145515"/>
                <a:gd name="connsiteX7" fmla="*/ 10397 w 372985"/>
                <a:gd name="connsiteY7" fmla="*/ 104381 h 145515"/>
                <a:gd name="connsiteX8" fmla="*/ 0 w 372985"/>
                <a:gd name="connsiteY8" fmla="*/ 50273 h 145515"/>
                <a:gd name="connsiteX0" fmla="*/ 0 w 372985"/>
                <a:gd name="connsiteY0" fmla="*/ 50273 h 145515"/>
                <a:gd name="connsiteX1" fmla="*/ 50273 w 372985"/>
                <a:gd name="connsiteY1" fmla="*/ 0 h 145515"/>
                <a:gd name="connsiteX2" fmla="*/ 322712 w 372985"/>
                <a:gd name="connsiteY2" fmla="*/ 0 h 145515"/>
                <a:gd name="connsiteX3" fmla="*/ 372985 w 372985"/>
                <a:gd name="connsiteY3" fmla="*/ 50273 h 145515"/>
                <a:gd name="connsiteX4" fmla="*/ 369939 w 372985"/>
                <a:gd name="connsiteY4" fmla="*/ 93816 h 145515"/>
                <a:gd name="connsiteX5" fmla="*/ 316620 w 372985"/>
                <a:gd name="connsiteY5" fmla="*/ 143194 h 145515"/>
                <a:gd name="connsiteX6" fmla="*/ 63353 w 372985"/>
                <a:gd name="connsiteY6" fmla="*/ 145515 h 145515"/>
                <a:gd name="connsiteX7" fmla="*/ 10397 w 372985"/>
                <a:gd name="connsiteY7" fmla="*/ 104381 h 145515"/>
                <a:gd name="connsiteX8" fmla="*/ 0 w 372985"/>
                <a:gd name="connsiteY8" fmla="*/ 50273 h 1455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72985" h="145515">
                  <a:moveTo>
                    <a:pt x="0" y="50273"/>
                  </a:moveTo>
                  <a:cubicBezTo>
                    <a:pt x="0" y="22508"/>
                    <a:pt x="22508" y="0"/>
                    <a:pt x="50273" y="0"/>
                  </a:cubicBezTo>
                  <a:lnTo>
                    <a:pt x="322712" y="0"/>
                  </a:lnTo>
                  <a:cubicBezTo>
                    <a:pt x="350477" y="0"/>
                    <a:pt x="372985" y="22508"/>
                    <a:pt x="372985" y="50273"/>
                  </a:cubicBezTo>
                  <a:lnTo>
                    <a:pt x="369939" y="93816"/>
                  </a:lnTo>
                  <a:cubicBezTo>
                    <a:pt x="369939" y="121581"/>
                    <a:pt x="344385" y="143194"/>
                    <a:pt x="316620" y="143194"/>
                  </a:cubicBezTo>
                  <a:lnTo>
                    <a:pt x="63353" y="145515"/>
                  </a:lnTo>
                  <a:cubicBezTo>
                    <a:pt x="35588" y="145515"/>
                    <a:pt x="10397" y="132146"/>
                    <a:pt x="10397" y="104381"/>
                  </a:cubicBezTo>
                  <a:lnTo>
                    <a:pt x="0" y="50273"/>
                  </a:lnTo>
                  <a:close/>
                </a:path>
              </a:pathLst>
            </a:cu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7" name="Rounded Rectangle 36"/>
            <p:cNvSpPr/>
            <p:nvPr/>
          </p:nvSpPr>
          <p:spPr>
            <a:xfrm rot="4418146">
              <a:off x="10336426" y="4443995"/>
              <a:ext cx="276832" cy="83520"/>
            </a:xfrm>
            <a:prstGeom prst="roundRect">
              <a:avLst>
                <a:gd name="adj" fmla="val 42705"/>
              </a:avLst>
            </a:pr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8" name="Rounded Rectangle 37"/>
            <p:cNvSpPr/>
            <p:nvPr/>
          </p:nvSpPr>
          <p:spPr>
            <a:xfrm rot="4136458">
              <a:off x="10209489" y="4643074"/>
              <a:ext cx="148431" cy="129881"/>
            </a:xfrm>
            <a:prstGeom prst="roundRect">
              <a:avLst>
                <a:gd name="adj" fmla="val 28591"/>
              </a:avLst>
            </a:pr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9" name="Rounded Rectangle 38"/>
            <p:cNvSpPr/>
            <p:nvPr/>
          </p:nvSpPr>
          <p:spPr>
            <a:xfrm rot="4136458">
              <a:off x="11038963" y="5082354"/>
              <a:ext cx="133349" cy="299263"/>
            </a:xfrm>
            <a:prstGeom prst="roundRect">
              <a:avLst>
                <a:gd name="adj" fmla="val 28591"/>
              </a:avLst>
            </a:pr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0" name="Isosceles Triangle 27"/>
            <p:cNvSpPr/>
            <p:nvPr/>
          </p:nvSpPr>
          <p:spPr>
            <a:xfrm rot="11088291">
              <a:off x="10874079" y="3995772"/>
              <a:ext cx="608332" cy="285309"/>
            </a:xfrm>
            <a:custGeom>
              <a:avLst/>
              <a:gdLst>
                <a:gd name="connsiteX0" fmla="*/ 0 w 403639"/>
                <a:gd name="connsiteY0" fmla="*/ 142875 h 142875"/>
                <a:gd name="connsiteX1" fmla="*/ 201820 w 403639"/>
                <a:gd name="connsiteY1" fmla="*/ 0 h 142875"/>
                <a:gd name="connsiteX2" fmla="*/ 403639 w 403639"/>
                <a:gd name="connsiteY2" fmla="*/ 142875 h 142875"/>
                <a:gd name="connsiteX3" fmla="*/ 0 w 403639"/>
                <a:gd name="connsiteY3" fmla="*/ 142875 h 142875"/>
                <a:gd name="connsiteX0" fmla="*/ 0 w 481057"/>
                <a:gd name="connsiteY0" fmla="*/ 283202 h 283202"/>
                <a:gd name="connsiteX1" fmla="*/ 279238 w 481057"/>
                <a:gd name="connsiteY1" fmla="*/ 0 h 283202"/>
                <a:gd name="connsiteX2" fmla="*/ 481057 w 481057"/>
                <a:gd name="connsiteY2" fmla="*/ 142875 h 283202"/>
                <a:gd name="connsiteX3" fmla="*/ 0 w 481057"/>
                <a:gd name="connsiteY3" fmla="*/ 283202 h 283202"/>
                <a:gd name="connsiteX0" fmla="*/ 0 w 612215"/>
                <a:gd name="connsiteY0" fmla="*/ 283202 h 300719"/>
                <a:gd name="connsiteX1" fmla="*/ 279238 w 612215"/>
                <a:gd name="connsiteY1" fmla="*/ 0 h 300719"/>
                <a:gd name="connsiteX2" fmla="*/ 612215 w 612215"/>
                <a:gd name="connsiteY2" fmla="*/ 300719 h 300719"/>
                <a:gd name="connsiteX3" fmla="*/ 0 w 612215"/>
                <a:gd name="connsiteY3" fmla="*/ 283202 h 300719"/>
                <a:gd name="connsiteX0" fmla="*/ 0 w 612486"/>
                <a:gd name="connsiteY0" fmla="*/ 283202 h 300719"/>
                <a:gd name="connsiteX1" fmla="*/ 279238 w 612486"/>
                <a:gd name="connsiteY1" fmla="*/ 0 h 300719"/>
                <a:gd name="connsiteX2" fmla="*/ 612215 w 612486"/>
                <a:gd name="connsiteY2" fmla="*/ 300719 h 300719"/>
                <a:gd name="connsiteX3" fmla="*/ 0 w 612486"/>
                <a:gd name="connsiteY3" fmla="*/ 283202 h 300719"/>
                <a:gd name="connsiteX0" fmla="*/ 0 w 612486"/>
                <a:gd name="connsiteY0" fmla="*/ 283202 h 304453"/>
                <a:gd name="connsiteX1" fmla="*/ 279238 w 612486"/>
                <a:gd name="connsiteY1" fmla="*/ 0 h 304453"/>
                <a:gd name="connsiteX2" fmla="*/ 612215 w 612486"/>
                <a:gd name="connsiteY2" fmla="*/ 300719 h 304453"/>
                <a:gd name="connsiteX3" fmla="*/ 0 w 612486"/>
                <a:gd name="connsiteY3" fmla="*/ 283202 h 304453"/>
                <a:gd name="connsiteX0" fmla="*/ 0 w 612801"/>
                <a:gd name="connsiteY0" fmla="*/ 283202 h 304453"/>
                <a:gd name="connsiteX1" fmla="*/ 279238 w 612801"/>
                <a:gd name="connsiteY1" fmla="*/ 0 h 304453"/>
                <a:gd name="connsiteX2" fmla="*/ 612215 w 612801"/>
                <a:gd name="connsiteY2" fmla="*/ 300719 h 304453"/>
                <a:gd name="connsiteX3" fmla="*/ 0 w 612801"/>
                <a:gd name="connsiteY3" fmla="*/ 283202 h 304453"/>
                <a:gd name="connsiteX0" fmla="*/ 0 w 612801"/>
                <a:gd name="connsiteY0" fmla="*/ 283202 h 304453"/>
                <a:gd name="connsiteX1" fmla="*/ 279238 w 612801"/>
                <a:gd name="connsiteY1" fmla="*/ 0 h 304453"/>
                <a:gd name="connsiteX2" fmla="*/ 612215 w 612801"/>
                <a:gd name="connsiteY2" fmla="*/ 300719 h 304453"/>
                <a:gd name="connsiteX3" fmla="*/ 0 w 612801"/>
                <a:gd name="connsiteY3" fmla="*/ 283202 h 304453"/>
                <a:gd name="connsiteX0" fmla="*/ 8338 w 621139"/>
                <a:gd name="connsiteY0" fmla="*/ 285034 h 306285"/>
                <a:gd name="connsiteX1" fmla="*/ 287576 w 621139"/>
                <a:gd name="connsiteY1" fmla="*/ 1832 h 306285"/>
                <a:gd name="connsiteX2" fmla="*/ 620553 w 621139"/>
                <a:gd name="connsiteY2" fmla="*/ 302551 h 306285"/>
                <a:gd name="connsiteX3" fmla="*/ 8338 w 621139"/>
                <a:gd name="connsiteY3" fmla="*/ 285034 h 306285"/>
                <a:gd name="connsiteX0" fmla="*/ 11160 w 624002"/>
                <a:gd name="connsiteY0" fmla="*/ 283723 h 304974"/>
                <a:gd name="connsiteX1" fmla="*/ 290398 w 624002"/>
                <a:gd name="connsiteY1" fmla="*/ 521 h 304974"/>
                <a:gd name="connsiteX2" fmla="*/ 623375 w 624002"/>
                <a:gd name="connsiteY2" fmla="*/ 301240 h 304974"/>
                <a:gd name="connsiteX3" fmla="*/ 11160 w 624002"/>
                <a:gd name="connsiteY3" fmla="*/ 283723 h 304974"/>
                <a:gd name="connsiteX0" fmla="*/ 11105 w 623954"/>
                <a:gd name="connsiteY0" fmla="*/ 232965 h 254216"/>
                <a:gd name="connsiteX1" fmla="*/ 291435 w 623954"/>
                <a:gd name="connsiteY1" fmla="*/ 650 h 254216"/>
                <a:gd name="connsiteX2" fmla="*/ 623320 w 623954"/>
                <a:gd name="connsiteY2" fmla="*/ 250482 h 254216"/>
                <a:gd name="connsiteX3" fmla="*/ 11105 w 623954"/>
                <a:gd name="connsiteY3" fmla="*/ 232965 h 254216"/>
                <a:gd name="connsiteX0" fmla="*/ 11609 w 624405"/>
                <a:gd name="connsiteY0" fmla="*/ 270298 h 291549"/>
                <a:gd name="connsiteX1" fmla="*/ 282420 w 624405"/>
                <a:gd name="connsiteY1" fmla="*/ 549 h 291549"/>
                <a:gd name="connsiteX2" fmla="*/ 623824 w 624405"/>
                <a:gd name="connsiteY2" fmla="*/ 287815 h 291549"/>
                <a:gd name="connsiteX3" fmla="*/ 11609 w 624405"/>
                <a:gd name="connsiteY3" fmla="*/ 270298 h 291549"/>
                <a:gd name="connsiteX0" fmla="*/ 10954 w 623752"/>
                <a:gd name="connsiteY0" fmla="*/ 269958 h 291209"/>
                <a:gd name="connsiteX1" fmla="*/ 281765 w 623752"/>
                <a:gd name="connsiteY1" fmla="*/ 209 h 291209"/>
                <a:gd name="connsiteX2" fmla="*/ 623169 w 623752"/>
                <a:gd name="connsiteY2" fmla="*/ 287475 h 291209"/>
                <a:gd name="connsiteX3" fmla="*/ 10954 w 623752"/>
                <a:gd name="connsiteY3" fmla="*/ 269958 h 291209"/>
                <a:gd name="connsiteX0" fmla="*/ 10954 w 623752"/>
                <a:gd name="connsiteY0" fmla="*/ 269958 h 287901"/>
                <a:gd name="connsiteX1" fmla="*/ 281765 w 623752"/>
                <a:gd name="connsiteY1" fmla="*/ 209 h 287901"/>
                <a:gd name="connsiteX2" fmla="*/ 623169 w 623752"/>
                <a:gd name="connsiteY2" fmla="*/ 287475 h 287901"/>
                <a:gd name="connsiteX3" fmla="*/ 10954 w 623752"/>
                <a:gd name="connsiteY3" fmla="*/ 269958 h 287901"/>
                <a:gd name="connsiteX0" fmla="*/ 10954 w 623752"/>
                <a:gd name="connsiteY0" fmla="*/ 269958 h 287583"/>
                <a:gd name="connsiteX1" fmla="*/ 281765 w 623752"/>
                <a:gd name="connsiteY1" fmla="*/ 209 h 287583"/>
                <a:gd name="connsiteX2" fmla="*/ 623169 w 623752"/>
                <a:gd name="connsiteY2" fmla="*/ 287475 h 287583"/>
                <a:gd name="connsiteX3" fmla="*/ 10954 w 623752"/>
                <a:gd name="connsiteY3" fmla="*/ 269958 h 287583"/>
                <a:gd name="connsiteX0" fmla="*/ 10954 w 623752"/>
                <a:gd name="connsiteY0" fmla="*/ 269958 h 287559"/>
                <a:gd name="connsiteX1" fmla="*/ 281765 w 623752"/>
                <a:gd name="connsiteY1" fmla="*/ 209 h 287559"/>
                <a:gd name="connsiteX2" fmla="*/ 623169 w 623752"/>
                <a:gd name="connsiteY2" fmla="*/ 287475 h 287559"/>
                <a:gd name="connsiteX3" fmla="*/ 10954 w 623752"/>
                <a:gd name="connsiteY3" fmla="*/ 269958 h 287559"/>
                <a:gd name="connsiteX0" fmla="*/ 10954 w 623752"/>
                <a:gd name="connsiteY0" fmla="*/ 269958 h 287578"/>
                <a:gd name="connsiteX1" fmla="*/ 281765 w 623752"/>
                <a:gd name="connsiteY1" fmla="*/ 209 h 287578"/>
                <a:gd name="connsiteX2" fmla="*/ 623169 w 623752"/>
                <a:gd name="connsiteY2" fmla="*/ 287475 h 287578"/>
                <a:gd name="connsiteX3" fmla="*/ 10954 w 623752"/>
                <a:gd name="connsiteY3" fmla="*/ 269958 h 287578"/>
                <a:gd name="connsiteX0" fmla="*/ 8821 w 616795"/>
                <a:gd name="connsiteY0" fmla="*/ 285303 h 287376"/>
                <a:gd name="connsiteX1" fmla="*/ 275139 w 616795"/>
                <a:gd name="connsiteY1" fmla="*/ 1 h 287376"/>
                <a:gd name="connsiteX2" fmla="*/ 616543 w 616795"/>
                <a:gd name="connsiteY2" fmla="*/ 287267 h 287376"/>
                <a:gd name="connsiteX3" fmla="*/ 8821 w 616795"/>
                <a:gd name="connsiteY3" fmla="*/ 285303 h 287376"/>
                <a:gd name="connsiteX0" fmla="*/ 8821 w 616795"/>
                <a:gd name="connsiteY0" fmla="*/ 285303 h 287352"/>
                <a:gd name="connsiteX1" fmla="*/ 275139 w 616795"/>
                <a:gd name="connsiteY1" fmla="*/ 1 h 287352"/>
                <a:gd name="connsiteX2" fmla="*/ 616543 w 616795"/>
                <a:gd name="connsiteY2" fmla="*/ 287267 h 287352"/>
                <a:gd name="connsiteX3" fmla="*/ 8821 w 616795"/>
                <a:gd name="connsiteY3" fmla="*/ 285303 h 287352"/>
                <a:gd name="connsiteX0" fmla="*/ 8821 w 616795"/>
                <a:gd name="connsiteY0" fmla="*/ 285303 h 287362"/>
                <a:gd name="connsiteX1" fmla="*/ 275139 w 616795"/>
                <a:gd name="connsiteY1" fmla="*/ 1 h 287362"/>
                <a:gd name="connsiteX2" fmla="*/ 616543 w 616795"/>
                <a:gd name="connsiteY2" fmla="*/ 287267 h 287362"/>
                <a:gd name="connsiteX3" fmla="*/ 8821 w 616795"/>
                <a:gd name="connsiteY3" fmla="*/ 285303 h 287362"/>
                <a:gd name="connsiteX0" fmla="*/ 8821 w 616543"/>
                <a:gd name="connsiteY0" fmla="*/ 285303 h 287362"/>
                <a:gd name="connsiteX1" fmla="*/ 275139 w 616543"/>
                <a:gd name="connsiteY1" fmla="*/ 1 h 287362"/>
                <a:gd name="connsiteX2" fmla="*/ 616543 w 616543"/>
                <a:gd name="connsiteY2" fmla="*/ 287267 h 287362"/>
                <a:gd name="connsiteX3" fmla="*/ 8821 w 616543"/>
                <a:gd name="connsiteY3" fmla="*/ 285303 h 287362"/>
                <a:gd name="connsiteX0" fmla="*/ 10790 w 618512"/>
                <a:gd name="connsiteY0" fmla="*/ 285396 h 287455"/>
                <a:gd name="connsiteX1" fmla="*/ 277108 w 618512"/>
                <a:gd name="connsiteY1" fmla="*/ 94 h 287455"/>
                <a:gd name="connsiteX2" fmla="*/ 618512 w 618512"/>
                <a:gd name="connsiteY2" fmla="*/ 287360 h 287455"/>
                <a:gd name="connsiteX3" fmla="*/ 10790 w 618512"/>
                <a:gd name="connsiteY3" fmla="*/ 285396 h 287455"/>
                <a:gd name="connsiteX0" fmla="*/ 10794 w 618516"/>
                <a:gd name="connsiteY0" fmla="*/ 285320 h 287379"/>
                <a:gd name="connsiteX1" fmla="*/ 277112 w 618516"/>
                <a:gd name="connsiteY1" fmla="*/ 18 h 287379"/>
                <a:gd name="connsiteX2" fmla="*/ 618516 w 618516"/>
                <a:gd name="connsiteY2" fmla="*/ 287284 h 287379"/>
                <a:gd name="connsiteX3" fmla="*/ 10794 w 618516"/>
                <a:gd name="connsiteY3" fmla="*/ 285320 h 287379"/>
                <a:gd name="connsiteX0" fmla="*/ 11879 w 619601"/>
                <a:gd name="connsiteY0" fmla="*/ 285635 h 287694"/>
                <a:gd name="connsiteX1" fmla="*/ 278197 w 619601"/>
                <a:gd name="connsiteY1" fmla="*/ 333 h 287694"/>
                <a:gd name="connsiteX2" fmla="*/ 619601 w 619601"/>
                <a:gd name="connsiteY2" fmla="*/ 287599 h 287694"/>
                <a:gd name="connsiteX3" fmla="*/ 11879 w 619601"/>
                <a:gd name="connsiteY3" fmla="*/ 285635 h 287694"/>
                <a:gd name="connsiteX0" fmla="*/ 12818 w 620540"/>
                <a:gd name="connsiteY0" fmla="*/ 285496 h 287555"/>
                <a:gd name="connsiteX1" fmla="*/ 279136 w 620540"/>
                <a:gd name="connsiteY1" fmla="*/ 194 h 287555"/>
                <a:gd name="connsiteX2" fmla="*/ 620540 w 620540"/>
                <a:gd name="connsiteY2" fmla="*/ 287460 h 287555"/>
                <a:gd name="connsiteX3" fmla="*/ 12818 w 620540"/>
                <a:gd name="connsiteY3" fmla="*/ 285496 h 287555"/>
                <a:gd name="connsiteX0" fmla="*/ 2200 w 609922"/>
                <a:gd name="connsiteY0" fmla="*/ 285496 h 287555"/>
                <a:gd name="connsiteX1" fmla="*/ 268518 w 609922"/>
                <a:gd name="connsiteY1" fmla="*/ 194 h 287555"/>
                <a:gd name="connsiteX2" fmla="*/ 609922 w 609922"/>
                <a:gd name="connsiteY2" fmla="*/ 287460 h 287555"/>
                <a:gd name="connsiteX3" fmla="*/ 2200 w 609922"/>
                <a:gd name="connsiteY3" fmla="*/ 285496 h 287555"/>
                <a:gd name="connsiteX0" fmla="*/ 0 w 607722"/>
                <a:gd name="connsiteY0" fmla="*/ 285496 h 287555"/>
                <a:gd name="connsiteX1" fmla="*/ 266318 w 607722"/>
                <a:gd name="connsiteY1" fmla="*/ 194 h 287555"/>
                <a:gd name="connsiteX2" fmla="*/ 607722 w 607722"/>
                <a:gd name="connsiteY2" fmla="*/ 287460 h 287555"/>
                <a:gd name="connsiteX3" fmla="*/ 0 w 607722"/>
                <a:gd name="connsiteY3" fmla="*/ 285496 h 287555"/>
                <a:gd name="connsiteX0" fmla="*/ 6547 w 614269"/>
                <a:gd name="connsiteY0" fmla="*/ 285496 h 287555"/>
                <a:gd name="connsiteX1" fmla="*/ 272865 w 614269"/>
                <a:gd name="connsiteY1" fmla="*/ 194 h 287555"/>
                <a:gd name="connsiteX2" fmla="*/ 614269 w 614269"/>
                <a:gd name="connsiteY2" fmla="*/ 287460 h 287555"/>
                <a:gd name="connsiteX3" fmla="*/ 6547 w 614269"/>
                <a:gd name="connsiteY3" fmla="*/ 285496 h 287555"/>
                <a:gd name="connsiteX0" fmla="*/ 6547 w 614269"/>
                <a:gd name="connsiteY0" fmla="*/ 285496 h 288619"/>
                <a:gd name="connsiteX1" fmla="*/ 272865 w 614269"/>
                <a:gd name="connsiteY1" fmla="*/ 194 h 288619"/>
                <a:gd name="connsiteX2" fmla="*/ 614269 w 614269"/>
                <a:gd name="connsiteY2" fmla="*/ 287460 h 288619"/>
                <a:gd name="connsiteX3" fmla="*/ 6547 w 614269"/>
                <a:gd name="connsiteY3" fmla="*/ 285496 h 288619"/>
                <a:gd name="connsiteX0" fmla="*/ 6547 w 616199"/>
                <a:gd name="connsiteY0" fmla="*/ 285386 h 288509"/>
                <a:gd name="connsiteX1" fmla="*/ 272865 w 616199"/>
                <a:gd name="connsiteY1" fmla="*/ 84 h 288509"/>
                <a:gd name="connsiteX2" fmla="*/ 614269 w 616199"/>
                <a:gd name="connsiteY2" fmla="*/ 287350 h 288509"/>
                <a:gd name="connsiteX3" fmla="*/ 6547 w 616199"/>
                <a:gd name="connsiteY3" fmla="*/ 285386 h 288509"/>
                <a:gd name="connsiteX0" fmla="*/ 6535 w 616666"/>
                <a:gd name="connsiteY0" fmla="*/ 285761 h 288884"/>
                <a:gd name="connsiteX1" fmla="*/ 272853 w 616666"/>
                <a:gd name="connsiteY1" fmla="*/ 459 h 288884"/>
                <a:gd name="connsiteX2" fmla="*/ 614257 w 616666"/>
                <a:gd name="connsiteY2" fmla="*/ 287725 h 288884"/>
                <a:gd name="connsiteX3" fmla="*/ 6535 w 616666"/>
                <a:gd name="connsiteY3" fmla="*/ 285761 h 288884"/>
                <a:gd name="connsiteX0" fmla="*/ 6548 w 616915"/>
                <a:gd name="connsiteY0" fmla="*/ 285497 h 288620"/>
                <a:gd name="connsiteX1" fmla="*/ 272866 w 616915"/>
                <a:gd name="connsiteY1" fmla="*/ 195 h 288620"/>
                <a:gd name="connsiteX2" fmla="*/ 614270 w 616915"/>
                <a:gd name="connsiteY2" fmla="*/ 287461 h 288620"/>
                <a:gd name="connsiteX3" fmla="*/ 6548 w 616915"/>
                <a:gd name="connsiteY3" fmla="*/ 285497 h 288620"/>
                <a:gd name="connsiteX0" fmla="*/ 4094 w 594173"/>
                <a:gd name="connsiteY0" fmla="*/ 285303 h 285303"/>
                <a:gd name="connsiteX1" fmla="*/ 270412 w 594173"/>
                <a:gd name="connsiteY1" fmla="*/ 1 h 285303"/>
                <a:gd name="connsiteX2" fmla="*/ 592301 w 594173"/>
                <a:gd name="connsiteY2" fmla="*/ 282534 h 285303"/>
                <a:gd name="connsiteX3" fmla="*/ 4094 w 594173"/>
                <a:gd name="connsiteY3" fmla="*/ 285303 h 285303"/>
                <a:gd name="connsiteX0" fmla="*/ 4094 w 595419"/>
                <a:gd name="connsiteY0" fmla="*/ 285307 h 285307"/>
                <a:gd name="connsiteX1" fmla="*/ 270412 w 595419"/>
                <a:gd name="connsiteY1" fmla="*/ 5 h 285307"/>
                <a:gd name="connsiteX2" fmla="*/ 592301 w 595419"/>
                <a:gd name="connsiteY2" fmla="*/ 282538 h 285307"/>
                <a:gd name="connsiteX3" fmla="*/ 4094 w 595419"/>
                <a:gd name="connsiteY3" fmla="*/ 285307 h 285307"/>
                <a:gd name="connsiteX0" fmla="*/ 4094 w 599020"/>
                <a:gd name="connsiteY0" fmla="*/ 285307 h 285307"/>
                <a:gd name="connsiteX1" fmla="*/ 270412 w 599020"/>
                <a:gd name="connsiteY1" fmla="*/ 5 h 285307"/>
                <a:gd name="connsiteX2" fmla="*/ 592301 w 599020"/>
                <a:gd name="connsiteY2" fmla="*/ 282538 h 285307"/>
                <a:gd name="connsiteX3" fmla="*/ 4094 w 599020"/>
                <a:gd name="connsiteY3" fmla="*/ 285307 h 285307"/>
                <a:gd name="connsiteX0" fmla="*/ 4094 w 599020"/>
                <a:gd name="connsiteY0" fmla="*/ 285307 h 285307"/>
                <a:gd name="connsiteX1" fmla="*/ 270412 w 599020"/>
                <a:gd name="connsiteY1" fmla="*/ 5 h 285307"/>
                <a:gd name="connsiteX2" fmla="*/ 592301 w 599020"/>
                <a:gd name="connsiteY2" fmla="*/ 282538 h 285307"/>
                <a:gd name="connsiteX3" fmla="*/ 4094 w 599020"/>
                <a:gd name="connsiteY3" fmla="*/ 285307 h 285307"/>
                <a:gd name="connsiteX0" fmla="*/ 4094 w 599020"/>
                <a:gd name="connsiteY0" fmla="*/ 285307 h 285307"/>
                <a:gd name="connsiteX1" fmla="*/ 270412 w 599020"/>
                <a:gd name="connsiteY1" fmla="*/ 5 h 285307"/>
                <a:gd name="connsiteX2" fmla="*/ 592301 w 599020"/>
                <a:gd name="connsiteY2" fmla="*/ 282538 h 285307"/>
                <a:gd name="connsiteX3" fmla="*/ 4094 w 599020"/>
                <a:gd name="connsiteY3" fmla="*/ 285307 h 285307"/>
                <a:gd name="connsiteX0" fmla="*/ 4094 w 599020"/>
                <a:gd name="connsiteY0" fmla="*/ 285307 h 285307"/>
                <a:gd name="connsiteX1" fmla="*/ 270412 w 599020"/>
                <a:gd name="connsiteY1" fmla="*/ 5 h 285307"/>
                <a:gd name="connsiteX2" fmla="*/ 592301 w 599020"/>
                <a:gd name="connsiteY2" fmla="*/ 282538 h 285307"/>
                <a:gd name="connsiteX3" fmla="*/ 4094 w 599020"/>
                <a:gd name="connsiteY3" fmla="*/ 285307 h 285307"/>
                <a:gd name="connsiteX0" fmla="*/ 10104 w 605030"/>
                <a:gd name="connsiteY0" fmla="*/ 285307 h 285307"/>
                <a:gd name="connsiteX1" fmla="*/ 276422 w 605030"/>
                <a:gd name="connsiteY1" fmla="*/ 5 h 285307"/>
                <a:gd name="connsiteX2" fmla="*/ 598311 w 605030"/>
                <a:gd name="connsiteY2" fmla="*/ 282538 h 285307"/>
                <a:gd name="connsiteX3" fmla="*/ 10104 w 605030"/>
                <a:gd name="connsiteY3" fmla="*/ 285307 h 285307"/>
                <a:gd name="connsiteX0" fmla="*/ 13406 w 608332"/>
                <a:gd name="connsiteY0" fmla="*/ 285309 h 285309"/>
                <a:gd name="connsiteX1" fmla="*/ 279724 w 608332"/>
                <a:gd name="connsiteY1" fmla="*/ 7 h 285309"/>
                <a:gd name="connsiteX2" fmla="*/ 601613 w 608332"/>
                <a:gd name="connsiteY2" fmla="*/ 282540 h 285309"/>
                <a:gd name="connsiteX3" fmla="*/ 13406 w 608332"/>
                <a:gd name="connsiteY3" fmla="*/ 285309 h 285309"/>
              </a:gdLst>
              <a:ahLst/>
              <a:cxnLst>
                <a:cxn ang="0">
                  <a:pos x="connsiteX0" y="connsiteY0"/>
                </a:cxn>
                <a:cxn ang="0">
                  <a:pos x="connsiteX1" y="connsiteY1"/>
                </a:cxn>
                <a:cxn ang="0">
                  <a:pos x="connsiteX2" y="connsiteY2"/>
                </a:cxn>
                <a:cxn ang="0">
                  <a:pos x="connsiteX3" y="connsiteY3"/>
                </a:cxn>
              </a:cxnLst>
              <a:rect l="l" t="t" r="r" b="b"/>
              <a:pathLst>
                <a:path w="608332" h="285309">
                  <a:moveTo>
                    <a:pt x="13406" y="285309"/>
                  </a:moveTo>
                  <a:cubicBezTo>
                    <a:pt x="-47354" y="248377"/>
                    <a:pt x="108398" y="-1553"/>
                    <a:pt x="279724" y="7"/>
                  </a:cubicBezTo>
                  <a:cubicBezTo>
                    <a:pt x="489567" y="1918"/>
                    <a:pt x="642808" y="249163"/>
                    <a:pt x="601613" y="282540"/>
                  </a:cubicBezTo>
                  <a:cubicBezTo>
                    <a:pt x="569477" y="313228"/>
                    <a:pt x="348278" y="-48024"/>
                    <a:pt x="13406" y="285309"/>
                  </a:cubicBezTo>
                  <a:close/>
                </a:path>
              </a:pathLst>
            </a:cu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
        <p:nvSpPr>
          <p:cNvPr id="41" name="Rectangle 40"/>
          <p:cNvSpPr/>
          <p:nvPr/>
        </p:nvSpPr>
        <p:spPr>
          <a:xfrm>
            <a:off x="984251" y="4560479"/>
            <a:ext cx="4464000" cy="570742"/>
          </a:xfrm>
          <a:prstGeom prst="rect">
            <a:avLst/>
          </a:prstGeom>
          <a:solidFill>
            <a:srgbClr val="E3E0D8"/>
          </a:solidFill>
          <a:ln>
            <a:noFill/>
          </a:ln>
        </p:spPr>
        <p:style>
          <a:lnRef idx="1">
            <a:schemeClr val="accent1"/>
          </a:lnRef>
          <a:fillRef idx="3">
            <a:schemeClr val="accent1"/>
          </a:fillRef>
          <a:effectRef idx="2">
            <a:schemeClr val="accent1"/>
          </a:effectRef>
          <a:fontRef idx="minor">
            <a:schemeClr val="lt1"/>
          </a:fontRef>
        </p:style>
        <p:txBody>
          <a:bodyPr lIns="144000" rIns="144000" rtlCol="0" anchor="ctr"/>
          <a:lstStyle/>
          <a:p>
            <a:pPr>
              <a:spcBef>
                <a:spcPts val="600"/>
              </a:spcBef>
            </a:pPr>
            <a:r>
              <a:rPr lang="en-GB" sz="1800" b="1" dirty="0">
                <a:solidFill>
                  <a:schemeClr val="accent2"/>
                </a:solidFill>
              </a:rPr>
              <a:t>Bulges</a:t>
            </a:r>
          </a:p>
        </p:txBody>
      </p:sp>
      <p:grpSp>
        <p:nvGrpSpPr>
          <p:cNvPr id="42" name="Group 41"/>
          <p:cNvGrpSpPr/>
          <p:nvPr/>
        </p:nvGrpSpPr>
        <p:grpSpPr>
          <a:xfrm>
            <a:off x="8035907" y="4109636"/>
            <a:ext cx="1407263" cy="1445742"/>
            <a:chOff x="11210907" y="4109636"/>
            <a:chExt cx="1407263" cy="1445742"/>
          </a:xfrm>
          <a:solidFill>
            <a:srgbClr val="216690">
              <a:alpha val="50000"/>
            </a:srgbClr>
          </a:solidFill>
        </p:grpSpPr>
        <p:sp>
          <p:nvSpPr>
            <p:cNvPr id="43" name="Isosceles Triangle 27"/>
            <p:cNvSpPr/>
            <p:nvPr/>
          </p:nvSpPr>
          <p:spPr>
            <a:xfrm rot="9846502">
              <a:off x="11508803" y="4686950"/>
              <a:ext cx="458053" cy="211003"/>
            </a:xfrm>
            <a:custGeom>
              <a:avLst/>
              <a:gdLst>
                <a:gd name="connsiteX0" fmla="*/ 0 w 403639"/>
                <a:gd name="connsiteY0" fmla="*/ 142875 h 142875"/>
                <a:gd name="connsiteX1" fmla="*/ 201820 w 403639"/>
                <a:gd name="connsiteY1" fmla="*/ 0 h 142875"/>
                <a:gd name="connsiteX2" fmla="*/ 403639 w 403639"/>
                <a:gd name="connsiteY2" fmla="*/ 142875 h 142875"/>
                <a:gd name="connsiteX3" fmla="*/ 0 w 403639"/>
                <a:gd name="connsiteY3" fmla="*/ 142875 h 142875"/>
                <a:gd name="connsiteX0" fmla="*/ 0 w 481057"/>
                <a:gd name="connsiteY0" fmla="*/ 283202 h 283202"/>
                <a:gd name="connsiteX1" fmla="*/ 279238 w 481057"/>
                <a:gd name="connsiteY1" fmla="*/ 0 h 283202"/>
                <a:gd name="connsiteX2" fmla="*/ 481057 w 481057"/>
                <a:gd name="connsiteY2" fmla="*/ 142875 h 283202"/>
                <a:gd name="connsiteX3" fmla="*/ 0 w 481057"/>
                <a:gd name="connsiteY3" fmla="*/ 283202 h 283202"/>
                <a:gd name="connsiteX0" fmla="*/ 0 w 612215"/>
                <a:gd name="connsiteY0" fmla="*/ 283202 h 300719"/>
                <a:gd name="connsiteX1" fmla="*/ 279238 w 612215"/>
                <a:gd name="connsiteY1" fmla="*/ 0 h 300719"/>
                <a:gd name="connsiteX2" fmla="*/ 612215 w 612215"/>
                <a:gd name="connsiteY2" fmla="*/ 300719 h 300719"/>
                <a:gd name="connsiteX3" fmla="*/ 0 w 612215"/>
                <a:gd name="connsiteY3" fmla="*/ 283202 h 300719"/>
                <a:gd name="connsiteX0" fmla="*/ 0 w 612486"/>
                <a:gd name="connsiteY0" fmla="*/ 283202 h 300719"/>
                <a:gd name="connsiteX1" fmla="*/ 279238 w 612486"/>
                <a:gd name="connsiteY1" fmla="*/ 0 h 300719"/>
                <a:gd name="connsiteX2" fmla="*/ 612215 w 612486"/>
                <a:gd name="connsiteY2" fmla="*/ 300719 h 300719"/>
                <a:gd name="connsiteX3" fmla="*/ 0 w 612486"/>
                <a:gd name="connsiteY3" fmla="*/ 283202 h 300719"/>
                <a:gd name="connsiteX0" fmla="*/ 0 w 612486"/>
                <a:gd name="connsiteY0" fmla="*/ 283202 h 304453"/>
                <a:gd name="connsiteX1" fmla="*/ 279238 w 612486"/>
                <a:gd name="connsiteY1" fmla="*/ 0 h 304453"/>
                <a:gd name="connsiteX2" fmla="*/ 612215 w 612486"/>
                <a:gd name="connsiteY2" fmla="*/ 300719 h 304453"/>
                <a:gd name="connsiteX3" fmla="*/ 0 w 612486"/>
                <a:gd name="connsiteY3" fmla="*/ 283202 h 304453"/>
                <a:gd name="connsiteX0" fmla="*/ 0 w 612801"/>
                <a:gd name="connsiteY0" fmla="*/ 283202 h 304453"/>
                <a:gd name="connsiteX1" fmla="*/ 279238 w 612801"/>
                <a:gd name="connsiteY1" fmla="*/ 0 h 304453"/>
                <a:gd name="connsiteX2" fmla="*/ 612215 w 612801"/>
                <a:gd name="connsiteY2" fmla="*/ 300719 h 304453"/>
                <a:gd name="connsiteX3" fmla="*/ 0 w 612801"/>
                <a:gd name="connsiteY3" fmla="*/ 283202 h 304453"/>
                <a:gd name="connsiteX0" fmla="*/ 0 w 612801"/>
                <a:gd name="connsiteY0" fmla="*/ 283202 h 304453"/>
                <a:gd name="connsiteX1" fmla="*/ 279238 w 612801"/>
                <a:gd name="connsiteY1" fmla="*/ 0 h 304453"/>
                <a:gd name="connsiteX2" fmla="*/ 612215 w 612801"/>
                <a:gd name="connsiteY2" fmla="*/ 300719 h 304453"/>
                <a:gd name="connsiteX3" fmla="*/ 0 w 612801"/>
                <a:gd name="connsiteY3" fmla="*/ 283202 h 304453"/>
                <a:gd name="connsiteX0" fmla="*/ 8338 w 621139"/>
                <a:gd name="connsiteY0" fmla="*/ 285034 h 306285"/>
                <a:gd name="connsiteX1" fmla="*/ 287576 w 621139"/>
                <a:gd name="connsiteY1" fmla="*/ 1832 h 306285"/>
                <a:gd name="connsiteX2" fmla="*/ 620553 w 621139"/>
                <a:gd name="connsiteY2" fmla="*/ 302551 h 306285"/>
                <a:gd name="connsiteX3" fmla="*/ 8338 w 621139"/>
                <a:gd name="connsiteY3" fmla="*/ 285034 h 306285"/>
                <a:gd name="connsiteX0" fmla="*/ 11160 w 624002"/>
                <a:gd name="connsiteY0" fmla="*/ 283723 h 304974"/>
                <a:gd name="connsiteX1" fmla="*/ 290398 w 624002"/>
                <a:gd name="connsiteY1" fmla="*/ 521 h 304974"/>
                <a:gd name="connsiteX2" fmla="*/ 623375 w 624002"/>
                <a:gd name="connsiteY2" fmla="*/ 301240 h 304974"/>
                <a:gd name="connsiteX3" fmla="*/ 11160 w 624002"/>
                <a:gd name="connsiteY3" fmla="*/ 283723 h 304974"/>
                <a:gd name="connsiteX0" fmla="*/ 11105 w 623954"/>
                <a:gd name="connsiteY0" fmla="*/ 232965 h 254216"/>
                <a:gd name="connsiteX1" fmla="*/ 291435 w 623954"/>
                <a:gd name="connsiteY1" fmla="*/ 650 h 254216"/>
                <a:gd name="connsiteX2" fmla="*/ 623320 w 623954"/>
                <a:gd name="connsiteY2" fmla="*/ 250482 h 254216"/>
                <a:gd name="connsiteX3" fmla="*/ 11105 w 623954"/>
                <a:gd name="connsiteY3" fmla="*/ 232965 h 254216"/>
                <a:gd name="connsiteX0" fmla="*/ 11609 w 624405"/>
                <a:gd name="connsiteY0" fmla="*/ 270298 h 291549"/>
                <a:gd name="connsiteX1" fmla="*/ 282420 w 624405"/>
                <a:gd name="connsiteY1" fmla="*/ 549 h 291549"/>
                <a:gd name="connsiteX2" fmla="*/ 623824 w 624405"/>
                <a:gd name="connsiteY2" fmla="*/ 287815 h 291549"/>
                <a:gd name="connsiteX3" fmla="*/ 11609 w 624405"/>
                <a:gd name="connsiteY3" fmla="*/ 270298 h 291549"/>
                <a:gd name="connsiteX0" fmla="*/ 10954 w 623752"/>
                <a:gd name="connsiteY0" fmla="*/ 269958 h 291209"/>
                <a:gd name="connsiteX1" fmla="*/ 281765 w 623752"/>
                <a:gd name="connsiteY1" fmla="*/ 209 h 291209"/>
                <a:gd name="connsiteX2" fmla="*/ 623169 w 623752"/>
                <a:gd name="connsiteY2" fmla="*/ 287475 h 291209"/>
                <a:gd name="connsiteX3" fmla="*/ 10954 w 623752"/>
                <a:gd name="connsiteY3" fmla="*/ 269958 h 291209"/>
                <a:gd name="connsiteX0" fmla="*/ 10954 w 623752"/>
                <a:gd name="connsiteY0" fmla="*/ 269958 h 287901"/>
                <a:gd name="connsiteX1" fmla="*/ 281765 w 623752"/>
                <a:gd name="connsiteY1" fmla="*/ 209 h 287901"/>
                <a:gd name="connsiteX2" fmla="*/ 623169 w 623752"/>
                <a:gd name="connsiteY2" fmla="*/ 287475 h 287901"/>
                <a:gd name="connsiteX3" fmla="*/ 10954 w 623752"/>
                <a:gd name="connsiteY3" fmla="*/ 269958 h 287901"/>
                <a:gd name="connsiteX0" fmla="*/ 10954 w 623752"/>
                <a:gd name="connsiteY0" fmla="*/ 269958 h 287583"/>
                <a:gd name="connsiteX1" fmla="*/ 281765 w 623752"/>
                <a:gd name="connsiteY1" fmla="*/ 209 h 287583"/>
                <a:gd name="connsiteX2" fmla="*/ 623169 w 623752"/>
                <a:gd name="connsiteY2" fmla="*/ 287475 h 287583"/>
                <a:gd name="connsiteX3" fmla="*/ 10954 w 623752"/>
                <a:gd name="connsiteY3" fmla="*/ 269958 h 287583"/>
                <a:gd name="connsiteX0" fmla="*/ 10954 w 623752"/>
                <a:gd name="connsiteY0" fmla="*/ 269958 h 287559"/>
                <a:gd name="connsiteX1" fmla="*/ 281765 w 623752"/>
                <a:gd name="connsiteY1" fmla="*/ 209 h 287559"/>
                <a:gd name="connsiteX2" fmla="*/ 623169 w 623752"/>
                <a:gd name="connsiteY2" fmla="*/ 287475 h 287559"/>
                <a:gd name="connsiteX3" fmla="*/ 10954 w 623752"/>
                <a:gd name="connsiteY3" fmla="*/ 269958 h 287559"/>
                <a:gd name="connsiteX0" fmla="*/ 10954 w 623752"/>
                <a:gd name="connsiteY0" fmla="*/ 269958 h 287578"/>
                <a:gd name="connsiteX1" fmla="*/ 281765 w 623752"/>
                <a:gd name="connsiteY1" fmla="*/ 209 h 287578"/>
                <a:gd name="connsiteX2" fmla="*/ 623169 w 623752"/>
                <a:gd name="connsiteY2" fmla="*/ 287475 h 287578"/>
                <a:gd name="connsiteX3" fmla="*/ 10954 w 623752"/>
                <a:gd name="connsiteY3" fmla="*/ 269958 h 287578"/>
                <a:gd name="connsiteX0" fmla="*/ 8821 w 616795"/>
                <a:gd name="connsiteY0" fmla="*/ 285303 h 287376"/>
                <a:gd name="connsiteX1" fmla="*/ 275139 w 616795"/>
                <a:gd name="connsiteY1" fmla="*/ 1 h 287376"/>
                <a:gd name="connsiteX2" fmla="*/ 616543 w 616795"/>
                <a:gd name="connsiteY2" fmla="*/ 287267 h 287376"/>
                <a:gd name="connsiteX3" fmla="*/ 8821 w 616795"/>
                <a:gd name="connsiteY3" fmla="*/ 285303 h 287376"/>
                <a:gd name="connsiteX0" fmla="*/ 8821 w 616795"/>
                <a:gd name="connsiteY0" fmla="*/ 285303 h 287352"/>
                <a:gd name="connsiteX1" fmla="*/ 275139 w 616795"/>
                <a:gd name="connsiteY1" fmla="*/ 1 h 287352"/>
                <a:gd name="connsiteX2" fmla="*/ 616543 w 616795"/>
                <a:gd name="connsiteY2" fmla="*/ 287267 h 287352"/>
                <a:gd name="connsiteX3" fmla="*/ 8821 w 616795"/>
                <a:gd name="connsiteY3" fmla="*/ 285303 h 287352"/>
                <a:gd name="connsiteX0" fmla="*/ 8821 w 616795"/>
                <a:gd name="connsiteY0" fmla="*/ 285303 h 287362"/>
                <a:gd name="connsiteX1" fmla="*/ 275139 w 616795"/>
                <a:gd name="connsiteY1" fmla="*/ 1 h 287362"/>
                <a:gd name="connsiteX2" fmla="*/ 616543 w 616795"/>
                <a:gd name="connsiteY2" fmla="*/ 287267 h 287362"/>
                <a:gd name="connsiteX3" fmla="*/ 8821 w 616795"/>
                <a:gd name="connsiteY3" fmla="*/ 285303 h 287362"/>
                <a:gd name="connsiteX0" fmla="*/ 8821 w 616543"/>
                <a:gd name="connsiteY0" fmla="*/ 285303 h 287362"/>
                <a:gd name="connsiteX1" fmla="*/ 275139 w 616543"/>
                <a:gd name="connsiteY1" fmla="*/ 1 h 287362"/>
                <a:gd name="connsiteX2" fmla="*/ 616543 w 616543"/>
                <a:gd name="connsiteY2" fmla="*/ 287267 h 287362"/>
                <a:gd name="connsiteX3" fmla="*/ 8821 w 616543"/>
                <a:gd name="connsiteY3" fmla="*/ 285303 h 287362"/>
                <a:gd name="connsiteX0" fmla="*/ 10790 w 618512"/>
                <a:gd name="connsiteY0" fmla="*/ 285396 h 287455"/>
                <a:gd name="connsiteX1" fmla="*/ 277108 w 618512"/>
                <a:gd name="connsiteY1" fmla="*/ 94 h 287455"/>
                <a:gd name="connsiteX2" fmla="*/ 618512 w 618512"/>
                <a:gd name="connsiteY2" fmla="*/ 287360 h 287455"/>
                <a:gd name="connsiteX3" fmla="*/ 10790 w 618512"/>
                <a:gd name="connsiteY3" fmla="*/ 285396 h 287455"/>
                <a:gd name="connsiteX0" fmla="*/ 10794 w 618516"/>
                <a:gd name="connsiteY0" fmla="*/ 285320 h 287379"/>
                <a:gd name="connsiteX1" fmla="*/ 277112 w 618516"/>
                <a:gd name="connsiteY1" fmla="*/ 18 h 287379"/>
                <a:gd name="connsiteX2" fmla="*/ 618516 w 618516"/>
                <a:gd name="connsiteY2" fmla="*/ 287284 h 287379"/>
                <a:gd name="connsiteX3" fmla="*/ 10794 w 618516"/>
                <a:gd name="connsiteY3" fmla="*/ 285320 h 287379"/>
                <a:gd name="connsiteX0" fmla="*/ 11879 w 619601"/>
                <a:gd name="connsiteY0" fmla="*/ 285635 h 287694"/>
                <a:gd name="connsiteX1" fmla="*/ 278197 w 619601"/>
                <a:gd name="connsiteY1" fmla="*/ 333 h 287694"/>
                <a:gd name="connsiteX2" fmla="*/ 619601 w 619601"/>
                <a:gd name="connsiteY2" fmla="*/ 287599 h 287694"/>
                <a:gd name="connsiteX3" fmla="*/ 11879 w 619601"/>
                <a:gd name="connsiteY3" fmla="*/ 285635 h 287694"/>
                <a:gd name="connsiteX0" fmla="*/ 12818 w 620540"/>
                <a:gd name="connsiteY0" fmla="*/ 285496 h 287555"/>
                <a:gd name="connsiteX1" fmla="*/ 279136 w 620540"/>
                <a:gd name="connsiteY1" fmla="*/ 194 h 287555"/>
                <a:gd name="connsiteX2" fmla="*/ 620540 w 620540"/>
                <a:gd name="connsiteY2" fmla="*/ 287460 h 287555"/>
                <a:gd name="connsiteX3" fmla="*/ 12818 w 620540"/>
                <a:gd name="connsiteY3" fmla="*/ 285496 h 287555"/>
                <a:gd name="connsiteX0" fmla="*/ 2200 w 609922"/>
                <a:gd name="connsiteY0" fmla="*/ 285496 h 287555"/>
                <a:gd name="connsiteX1" fmla="*/ 268518 w 609922"/>
                <a:gd name="connsiteY1" fmla="*/ 194 h 287555"/>
                <a:gd name="connsiteX2" fmla="*/ 609922 w 609922"/>
                <a:gd name="connsiteY2" fmla="*/ 287460 h 287555"/>
                <a:gd name="connsiteX3" fmla="*/ 2200 w 609922"/>
                <a:gd name="connsiteY3" fmla="*/ 285496 h 287555"/>
                <a:gd name="connsiteX0" fmla="*/ 0 w 607722"/>
                <a:gd name="connsiteY0" fmla="*/ 285496 h 287555"/>
                <a:gd name="connsiteX1" fmla="*/ 266318 w 607722"/>
                <a:gd name="connsiteY1" fmla="*/ 194 h 287555"/>
                <a:gd name="connsiteX2" fmla="*/ 607722 w 607722"/>
                <a:gd name="connsiteY2" fmla="*/ 287460 h 287555"/>
                <a:gd name="connsiteX3" fmla="*/ 0 w 607722"/>
                <a:gd name="connsiteY3" fmla="*/ 285496 h 287555"/>
                <a:gd name="connsiteX0" fmla="*/ 6547 w 614269"/>
                <a:gd name="connsiteY0" fmla="*/ 285496 h 287555"/>
                <a:gd name="connsiteX1" fmla="*/ 272865 w 614269"/>
                <a:gd name="connsiteY1" fmla="*/ 194 h 287555"/>
                <a:gd name="connsiteX2" fmla="*/ 614269 w 614269"/>
                <a:gd name="connsiteY2" fmla="*/ 287460 h 287555"/>
                <a:gd name="connsiteX3" fmla="*/ 6547 w 614269"/>
                <a:gd name="connsiteY3" fmla="*/ 285496 h 287555"/>
                <a:gd name="connsiteX0" fmla="*/ 6547 w 614269"/>
                <a:gd name="connsiteY0" fmla="*/ 285496 h 288619"/>
                <a:gd name="connsiteX1" fmla="*/ 272865 w 614269"/>
                <a:gd name="connsiteY1" fmla="*/ 194 h 288619"/>
                <a:gd name="connsiteX2" fmla="*/ 614269 w 614269"/>
                <a:gd name="connsiteY2" fmla="*/ 287460 h 288619"/>
                <a:gd name="connsiteX3" fmla="*/ 6547 w 614269"/>
                <a:gd name="connsiteY3" fmla="*/ 285496 h 288619"/>
                <a:gd name="connsiteX0" fmla="*/ 6547 w 616199"/>
                <a:gd name="connsiteY0" fmla="*/ 285386 h 288509"/>
                <a:gd name="connsiteX1" fmla="*/ 272865 w 616199"/>
                <a:gd name="connsiteY1" fmla="*/ 84 h 288509"/>
                <a:gd name="connsiteX2" fmla="*/ 614269 w 616199"/>
                <a:gd name="connsiteY2" fmla="*/ 287350 h 288509"/>
                <a:gd name="connsiteX3" fmla="*/ 6547 w 616199"/>
                <a:gd name="connsiteY3" fmla="*/ 285386 h 288509"/>
                <a:gd name="connsiteX0" fmla="*/ 6535 w 616666"/>
                <a:gd name="connsiteY0" fmla="*/ 285761 h 288884"/>
                <a:gd name="connsiteX1" fmla="*/ 272853 w 616666"/>
                <a:gd name="connsiteY1" fmla="*/ 459 h 288884"/>
                <a:gd name="connsiteX2" fmla="*/ 614257 w 616666"/>
                <a:gd name="connsiteY2" fmla="*/ 287725 h 288884"/>
                <a:gd name="connsiteX3" fmla="*/ 6535 w 616666"/>
                <a:gd name="connsiteY3" fmla="*/ 285761 h 288884"/>
                <a:gd name="connsiteX0" fmla="*/ 6548 w 616915"/>
                <a:gd name="connsiteY0" fmla="*/ 285497 h 288620"/>
                <a:gd name="connsiteX1" fmla="*/ 272866 w 616915"/>
                <a:gd name="connsiteY1" fmla="*/ 195 h 288620"/>
                <a:gd name="connsiteX2" fmla="*/ 614270 w 616915"/>
                <a:gd name="connsiteY2" fmla="*/ 287461 h 288620"/>
                <a:gd name="connsiteX3" fmla="*/ 6548 w 616915"/>
                <a:gd name="connsiteY3" fmla="*/ 285497 h 288620"/>
                <a:gd name="connsiteX0" fmla="*/ 4094 w 594173"/>
                <a:gd name="connsiteY0" fmla="*/ 285303 h 285303"/>
                <a:gd name="connsiteX1" fmla="*/ 270412 w 594173"/>
                <a:gd name="connsiteY1" fmla="*/ 1 h 285303"/>
                <a:gd name="connsiteX2" fmla="*/ 592301 w 594173"/>
                <a:gd name="connsiteY2" fmla="*/ 282534 h 285303"/>
                <a:gd name="connsiteX3" fmla="*/ 4094 w 594173"/>
                <a:gd name="connsiteY3" fmla="*/ 285303 h 285303"/>
                <a:gd name="connsiteX0" fmla="*/ 4094 w 595419"/>
                <a:gd name="connsiteY0" fmla="*/ 285307 h 285307"/>
                <a:gd name="connsiteX1" fmla="*/ 270412 w 595419"/>
                <a:gd name="connsiteY1" fmla="*/ 5 h 285307"/>
                <a:gd name="connsiteX2" fmla="*/ 592301 w 595419"/>
                <a:gd name="connsiteY2" fmla="*/ 282538 h 285307"/>
                <a:gd name="connsiteX3" fmla="*/ 4094 w 595419"/>
                <a:gd name="connsiteY3" fmla="*/ 285307 h 285307"/>
                <a:gd name="connsiteX0" fmla="*/ 4094 w 599020"/>
                <a:gd name="connsiteY0" fmla="*/ 285307 h 285307"/>
                <a:gd name="connsiteX1" fmla="*/ 270412 w 599020"/>
                <a:gd name="connsiteY1" fmla="*/ 5 h 285307"/>
                <a:gd name="connsiteX2" fmla="*/ 592301 w 599020"/>
                <a:gd name="connsiteY2" fmla="*/ 282538 h 285307"/>
                <a:gd name="connsiteX3" fmla="*/ 4094 w 599020"/>
                <a:gd name="connsiteY3" fmla="*/ 285307 h 285307"/>
                <a:gd name="connsiteX0" fmla="*/ 4094 w 599020"/>
                <a:gd name="connsiteY0" fmla="*/ 285307 h 285307"/>
                <a:gd name="connsiteX1" fmla="*/ 270412 w 599020"/>
                <a:gd name="connsiteY1" fmla="*/ 5 h 285307"/>
                <a:gd name="connsiteX2" fmla="*/ 592301 w 599020"/>
                <a:gd name="connsiteY2" fmla="*/ 282538 h 285307"/>
                <a:gd name="connsiteX3" fmla="*/ 4094 w 599020"/>
                <a:gd name="connsiteY3" fmla="*/ 285307 h 285307"/>
                <a:gd name="connsiteX0" fmla="*/ 4094 w 599020"/>
                <a:gd name="connsiteY0" fmla="*/ 285307 h 285307"/>
                <a:gd name="connsiteX1" fmla="*/ 270412 w 599020"/>
                <a:gd name="connsiteY1" fmla="*/ 5 h 285307"/>
                <a:gd name="connsiteX2" fmla="*/ 592301 w 599020"/>
                <a:gd name="connsiteY2" fmla="*/ 282538 h 285307"/>
                <a:gd name="connsiteX3" fmla="*/ 4094 w 599020"/>
                <a:gd name="connsiteY3" fmla="*/ 285307 h 285307"/>
                <a:gd name="connsiteX0" fmla="*/ 4094 w 599020"/>
                <a:gd name="connsiteY0" fmla="*/ 285307 h 285307"/>
                <a:gd name="connsiteX1" fmla="*/ 270412 w 599020"/>
                <a:gd name="connsiteY1" fmla="*/ 5 h 285307"/>
                <a:gd name="connsiteX2" fmla="*/ 592301 w 599020"/>
                <a:gd name="connsiteY2" fmla="*/ 282538 h 285307"/>
                <a:gd name="connsiteX3" fmla="*/ 4094 w 599020"/>
                <a:gd name="connsiteY3" fmla="*/ 285307 h 285307"/>
                <a:gd name="connsiteX0" fmla="*/ 10104 w 605030"/>
                <a:gd name="connsiteY0" fmla="*/ 285307 h 285307"/>
                <a:gd name="connsiteX1" fmla="*/ 276422 w 605030"/>
                <a:gd name="connsiteY1" fmla="*/ 5 h 285307"/>
                <a:gd name="connsiteX2" fmla="*/ 598311 w 605030"/>
                <a:gd name="connsiteY2" fmla="*/ 282538 h 285307"/>
                <a:gd name="connsiteX3" fmla="*/ 10104 w 605030"/>
                <a:gd name="connsiteY3" fmla="*/ 285307 h 285307"/>
                <a:gd name="connsiteX0" fmla="*/ 13406 w 608332"/>
                <a:gd name="connsiteY0" fmla="*/ 285309 h 285309"/>
                <a:gd name="connsiteX1" fmla="*/ 279724 w 608332"/>
                <a:gd name="connsiteY1" fmla="*/ 7 h 285309"/>
                <a:gd name="connsiteX2" fmla="*/ 601613 w 608332"/>
                <a:gd name="connsiteY2" fmla="*/ 282540 h 285309"/>
                <a:gd name="connsiteX3" fmla="*/ 13406 w 608332"/>
                <a:gd name="connsiteY3" fmla="*/ 285309 h 285309"/>
                <a:gd name="connsiteX0" fmla="*/ 7720 w 702701"/>
                <a:gd name="connsiteY0" fmla="*/ 329641 h 329641"/>
                <a:gd name="connsiteX1" fmla="*/ 376245 w 702701"/>
                <a:gd name="connsiteY1" fmla="*/ 173 h 329641"/>
                <a:gd name="connsiteX2" fmla="*/ 698134 w 702701"/>
                <a:gd name="connsiteY2" fmla="*/ 282706 h 329641"/>
                <a:gd name="connsiteX3" fmla="*/ 7720 w 702701"/>
                <a:gd name="connsiteY3" fmla="*/ 329641 h 329641"/>
                <a:gd name="connsiteX0" fmla="*/ 0 w 694980"/>
                <a:gd name="connsiteY0" fmla="*/ 329643 h 329643"/>
                <a:gd name="connsiteX1" fmla="*/ 368525 w 694980"/>
                <a:gd name="connsiteY1" fmla="*/ 175 h 329643"/>
                <a:gd name="connsiteX2" fmla="*/ 690414 w 694980"/>
                <a:gd name="connsiteY2" fmla="*/ 282708 h 329643"/>
                <a:gd name="connsiteX3" fmla="*/ 0 w 694980"/>
                <a:gd name="connsiteY3" fmla="*/ 329643 h 329643"/>
                <a:gd name="connsiteX0" fmla="*/ 0 w 695253"/>
                <a:gd name="connsiteY0" fmla="*/ 351676 h 351676"/>
                <a:gd name="connsiteX1" fmla="*/ 384439 w 695253"/>
                <a:gd name="connsiteY1" fmla="*/ 161 h 351676"/>
                <a:gd name="connsiteX2" fmla="*/ 690414 w 695253"/>
                <a:gd name="connsiteY2" fmla="*/ 304741 h 351676"/>
                <a:gd name="connsiteX3" fmla="*/ 0 w 695253"/>
                <a:gd name="connsiteY3" fmla="*/ 351676 h 351676"/>
                <a:gd name="connsiteX0" fmla="*/ 0 w 695248"/>
                <a:gd name="connsiteY0" fmla="*/ 351849 h 351849"/>
                <a:gd name="connsiteX1" fmla="*/ 384439 w 695248"/>
                <a:gd name="connsiteY1" fmla="*/ 334 h 351849"/>
                <a:gd name="connsiteX2" fmla="*/ 690414 w 695248"/>
                <a:gd name="connsiteY2" fmla="*/ 304914 h 351849"/>
                <a:gd name="connsiteX3" fmla="*/ 0 w 695248"/>
                <a:gd name="connsiteY3" fmla="*/ 351849 h 351849"/>
                <a:gd name="connsiteX0" fmla="*/ 0 w 697043"/>
                <a:gd name="connsiteY0" fmla="*/ 351649 h 351649"/>
                <a:gd name="connsiteX1" fmla="*/ 384439 w 697043"/>
                <a:gd name="connsiteY1" fmla="*/ 134 h 351649"/>
                <a:gd name="connsiteX2" fmla="*/ 690414 w 697043"/>
                <a:gd name="connsiteY2" fmla="*/ 304714 h 351649"/>
                <a:gd name="connsiteX3" fmla="*/ 0 w 697043"/>
                <a:gd name="connsiteY3" fmla="*/ 351649 h 351649"/>
                <a:gd name="connsiteX0" fmla="*/ 0 w 697317"/>
                <a:gd name="connsiteY0" fmla="*/ 343843 h 343843"/>
                <a:gd name="connsiteX1" fmla="*/ 392413 w 697317"/>
                <a:gd name="connsiteY1" fmla="*/ 139 h 343843"/>
                <a:gd name="connsiteX2" fmla="*/ 690414 w 697317"/>
                <a:gd name="connsiteY2" fmla="*/ 296908 h 343843"/>
                <a:gd name="connsiteX3" fmla="*/ 0 w 697317"/>
                <a:gd name="connsiteY3" fmla="*/ 343843 h 343843"/>
                <a:gd name="connsiteX0" fmla="*/ 0 w 697317"/>
                <a:gd name="connsiteY0" fmla="*/ 343843 h 343843"/>
                <a:gd name="connsiteX1" fmla="*/ 392413 w 697317"/>
                <a:gd name="connsiteY1" fmla="*/ 139 h 343843"/>
                <a:gd name="connsiteX2" fmla="*/ 690414 w 697317"/>
                <a:gd name="connsiteY2" fmla="*/ 296908 h 343843"/>
                <a:gd name="connsiteX3" fmla="*/ 0 w 697317"/>
                <a:gd name="connsiteY3" fmla="*/ 343843 h 343843"/>
              </a:gdLst>
              <a:ahLst/>
              <a:cxnLst>
                <a:cxn ang="0">
                  <a:pos x="connsiteX0" y="connsiteY0"/>
                </a:cxn>
                <a:cxn ang="0">
                  <a:pos x="connsiteX1" y="connsiteY1"/>
                </a:cxn>
                <a:cxn ang="0">
                  <a:pos x="connsiteX2" y="connsiteY2"/>
                </a:cxn>
                <a:cxn ang="0">
                  <a:pos x="connsiteX3" y="connsiteY3"/>
                </a:cxn>
              </a:cxnLst>
              <a:rect l="l" t="t" r="r" b="b"/>
              <a:pathLst>
                <a:path w="697317" h="343843">
                  <a:moveTo>
                    <a:pt x="0" y="343843"/>
                  </a:moveTo>
                  <a:cubicBezTo>
                    <a:pt x="86510" y="168890"/>
                    <a:pt x="218840" y="-5625"/>
                    <a:pt x="392413" y="139"/>
                  </a:cubicBezTo>
                  <a:cubicBezTo>
                    <a:pt x="582890" y="6464"/>
                    <a:pt x="731609" y="263531"/>
                    <a:pt x="690414" y="296908"/>
                  </a:cubicBezTo>
                  <a:cubicBezTo>
                    <a:pt x="565205" y="186264"/>
                    <a:pt x="334872" y="10510"/>
                    <a:pt x="0" y="343843"/>
                  </a:cubicBezTo>
                  <a:close/>
                </a:path>
              </a:pathLst>
            </a:cu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4" name="Rounded Rectangle 23"/>
            <p:cNvSpPr/>
            <p:nvPr/>
          </p:nvSpPr>
          <p:spPr>
            <a:xfrm rot="3919485">
              <a:off x="11064961" y="4851339"/>
              <a:ext cx="480859" cy="188968"/>
            </a:xfrm>
            <a:custGeom>
              <a:avLst/>
              <a:gdLst>
                <a:gd name="connsiteX0" fmla="*/ 0 w 372985"/>
                <a:gd name="connsiteY0" fmla="*/ 50273 h 144983"/>
                <a:gd name="connsiteX1" fmla="*/ 50273 w 372985"/>
                <a:gd name="connsiteY1" fmla="*/ 0 h 144983"/>
                <a:gd name="connsiteX2" fmla="*/ 322712 w 372985"/>
                <a:gd name="connsiteY2" fmla="*/ 0 h 144983"/>
                <a:gd name="connsiteX3" fmla="*/ 372985 w 372985"/>
                <a:gd name="connsiteY3" fmla="*/ 50273 h 144983"/>
                <a:gd name="connsiteX4" fmla="*/ 372985 w 372985"/>
                <a:gd name="connsiteY4" fmla="*/ 94710 h 144983"/>
                <a:gd name="connsiteX5" fmla="*/ 322712 w 372985"/>
                <a:gd name="connsiteY5" fmla="*/ 144983 h 144983"/>
                <a:gd name="connsiteX6" fmla="*/ 50273 w 372985"/>
                <a:gd name="connsiteY6" fmla="*/ 144983 h 144983"/>
                <a:gd name="connsiteX7" fmla="*/ 0 w 372985"/>
                <a:gd name="connsiteY7" fmla="*/ 94710 h 144983"/>
                <a:gd name="connsiteX8" fmla="*/ 0 w 372985"/>
                <a:gd name="connsiteY8" fmla="*/ 50273 h 144983"/>
                <a:gd name="connsiteX0" fmla="*/ 0 w 372985"/>
                <a:gd name="connsiteY0" fmla="*/ 50273 h 145152"/>
                <a:gd name="connsiteX1" fmla="*/ 50273 w 372985"/>
                <a:gd name="connsiteY1" fmla="*/ 0 h 145152"/>
                <a:gd name="connsiteX2" fmla="*/ 322712 w 372985"/>
                <a:gd name="connsiteY2" fmla="*/ 0 h 145152"/>
                <a:gd name="connsiteX3" fmla="*/ 372985 w 372985"/>
                <a:gd name="connsiteY3" fmla="*/ 50273 h 145152"/>
                <a:gd name="connsiteX4" fmla="*/ 372985 w 372985"/>
                <a:gd name="connsiteY4" fmla="*/ 94710 h 145152"/>
                <a:gd name="connsiteX5" fmla="*/ 322712 w 372985"/>
                <a:gd name="connsiteY5" fmla="*/ 144983 h 145152"/>
                <a:gd name="connsiteX6" fmla="*/ 73387 w 372985"/>
                <a:gd name="connsiteY6" fmla="*/ 145152 h 145152"/>
                <a:gd name="connsiteX7" fmla="*/ 0 w 372985"/>
                <a:gd name="connsiteY7" fmla="*/ 94710 h 145152"/>
                <a:gd name="connsiteX8" fmla="*/ 0 w 372985"/>
                <a:gd name="connsiteY8" fmla="*/ 50273 h 145152"/>
                <a:gd name="connsiteX0" fmla="*/ 0 w 372985"/>
                <a:gd name="connsiteY0" fmla="*/ 50273 h 145152"/>
                <a:gd name="connsiteX1" fmla="*/ 50273 w 372985"/>
                <a:gd name="connsiteY1" fmla="*/ 0 h 145152"/>
                <a:gd name="connsiteX2" fmla="*/ 322712 w 372985"/>
                <a:gd name="connsiteY2" fmla="*/ 0 h 145152"/>
                <a:gd name="connsiteX3" fmla="*/ 372985 w 372985"/>
                <a:gd name="connsiteY3" fmla="*/ 50273 h 145152"/>
                <a:gd name="connsiteX4" fmla="*/ 372985 w 372985"/>
                <a:gd name="connsiteY4" fmla="*/ 94710 h 145152"/>
                <a:gd name="connsiteX5" fmla="*/ 322712 w 372985"/>
                <a:gd name="connsiteY5" fmla="*/ 144983 h 145152"/>
                <a:gd name="connsiteX6" fmla="*/ 73387 w 372985"/>
                <a:gd name="connsiteY6" fmla="*/ 145152 h 145152"/>
                <a:gd name="connsiteX7" fmla="*/ 17384 w 372985"/>
                <a:gd name="connsiteY7" fmla="*/ 103124 h 145152"/>
                <a:gd name="connsiteX8" fmla="*/ 0 w 372985"/>
                <a:gd name="connsiteY8" fmla="*/ 50273 h 145152"/>
                <a:gd name="connsiteX0" fmla="*/ 0 w 372985"/>
                <a:gd name="connsiteY0" fmla="*/ 50273 h 145152"/>
                <a:gd name="connsiteX1" fmla="*/ 50273 w 372985"/>
                <a:gd name="connsiteY1" fmla="*/ 0 h 145152"/>
                <a:gd name="connsiteX2" fmla="*/ 322712 w 372985"/>
                <a:gd name="connsiteY2" fmla="*/ 0 h 145152"/>
                <a:gd name="connsiteX3" fmla="*/ 372985 w 372985"/>
                <a:gd name="connsiteY3" fmla="*/ 50273 h 145152"/>
                <a:gd name="connsiteX4" fmla="*/ 372985 w 372985"/>
                <a:gd name="connsiteY4" fmla="*/ 94710 h 145152"/>
                <a:gd name="connsiteX5" fmla="*/ 299598 w 372985"/>
                <a:gd name="connsiteY5" fmla="*/ 144814 h 145152"/>
                <a:gd name="connsiteX6" fmla="*/ 73387 w 372985"/>
                <a:gd name="connsiteY6" fmla="*/ 145152 h 145152"/>
                <a:gd name="connsiteX7" fmla="*/ 17384 w 372985"/>
                <a:gd name="connsiteY7" fmla="*/ 103124 h 145152"/>
                <a:gd name="connsiteX8" fmla="*/ 0 w 372985"/>
                <a:gd name="connsiteY8" fmla="*/ 50273 h 145152"/>
                <a:gd name="connsiteX0" fmla="*/ 0 w 372985"/>
                <a:gd name="connsiteY0" fmla="*/ 50273 h 145152"/>
                <a:gd name="connsiteX1" fmla="*/ 50273 w 372985"/>
                <a:gd name="connsiteY1" fmla="*/ 0 h 145152"/>
                <a:gd name="connsiteX2" fmla="*/ 322712 w 372985"/>
                <a:gd name="connsiteY2" fmla="*/ 0 h 145152"/>
                <a:gd name="connsiteX3" fmla="*/ 372985 w 372985"/>
                <a:gd name="connsiteY3" fmla="*/ 50273 h 145152"/>
                <a:gd name="connsiteX4" fmla="*/ 355964 w 372985"/>
                <a:gd name="connsiteY4" fmla="*/ 96330 h 145152"/>
                <a:gd name="connsiteX5" fmla="*/ 299598 w 372985"/>
                <a:gd name="connsiteY5" fmla="*/ 144814 h 145152"/>
                <a:gd name="connsiteX6" fmla="*/ 73387 w 372985"/>
                <a:gd name="connsiteY6" fmla="*/ 145152 h 145152"/>
                <a:gd name="connsiteX7" fmla="*/ 17384 w 372985"/>
                <a:gd name="connsiteY7" fmla="*/ 103124 h 145152"/>
                <a:gd name="connsiteX8" fmla="*/ 0 w 372985"/>
                <a:gd name="connsiteY8" fmla="*/ 50273 h 145152"/>
                <a:gd name="connsiteX0" fmla="*/ 0 w 372985"/>
                <a:gd name="connsiteY0" fmla="*/ 50273 h 145152"/>
                <a:gd name="connsiteX1" fmla="*/ 50273 w 372985"/>
                <a:gd name="connsiteY1" fmla="*/ 0 h 145152"/>
                <a:gd name="connsiteX2" fmla="*/ 322712 w 372985"/>
                <a:gd name="connsiteY2" fmla="*/ 0 h 145152"/>
                <a:gd name="connsiteX3" fmla="*/ 372985 w 372985"/>
                <a:gd name="connsiteY3" fmla="*/ 50273 h 145152"/>
                <a:gd name="connsiteX4" fmla="*/ 355964 w 372985"/>
                <a:gd name="connsiteY4" fmla="*/ 96330 h 145152"/>
                <a:gd name="connsiteX5" fmla="*/ 299598 w 372985"/>
                <a:gd name="connsiteY5" fmla="*/ 144814 h 145152"/>
                <a:gd name="connsiteX6" fmla="*/ 73387 w 372985"/>
                <a:gd name="connsiteY6" fmla="*/ 145152 h 145152"/>
                <a:gd name="connsiteX7" fmla="*/ 10397 w 372985"/>
                <a:gd name="connsiteY7" fmla="*/ 104381 h 145152"/>
                <a:gd name="connsiteX8" fmla="*/ 0 w 372985"/>
                <a:gd name="connsiteY8" fmla="*/ 50273 h 145152"/>
                <a:gd name="connsiteX0" fmla="*/ 0 w 372985"/>
                <a:gd name="connsiteY0" fmla="*/ 50273 h 145515"/>
                <a:gd name="connsiteX1" fmla="*/ 50273 w 372985"/>
                <a:gd name="connsiteY1" fmla="*/ 0 h 145515"/>
                <a:gd name="connsiteX2" fmla="*/ 322712 w 372985"/>
                <a:gd name="connsiteY2" fmla="*/ 0 h 145515"/>
                <a:gd name="connsiteX3" fmla="*/ 372985 w 372985"/>
                <a:gd name="connsiteY3" fmla="*/ 50273 h 145515"/>
                <a:gd name="connsiteX4" fmla="*/ 355964 w 372985"/>
                <a:gd name="connsiteY4" fmla="*/ 96330 h 145515"/>
                <a:gd name="connsiteX5" fmla="*/ 299598 w 372985"/>
                <a:gd name="connsiteY5" fmla="*/ 144814 h 145515"/>
                <a:gd name="connsiteX6" fmla="*/ 63353 w 372985"/>
                <a:gd name="connsiteY6" fmla="*/ 145515 h 145515"/>
                <a:gd name="connsiteX7" fmla="*/ 10397 w 372985"/>
                <a:gd name="connsiteY7" fmla="*/ 104381 h 145515"/>
                <a:gd name="connsiteX8" fmla="*/ 0 w 372985"/>
                <a:gd name="connsiteY8" fmla="*/ 50273 h 145515"/>
                <a:gd name="connsiteX0" fmla="*/ 0 w 372985"/>
                <a:gd name="connsiteY0" fmla="*/ 50273 h 145515"/>
                <a:gd name="connsiteX1" fmla="*/ 50273 w 372985"/>
                <a:gd name="connsiteY1" fmla="*/ 0 h 145515"/>
                <a:gd name="connsiteX2" fmla="*/ 322712 w 372985"/>
                <a:gd name="connsiteY2" fmla="*/ 0 h 145515"/>
                <a:gd name="connsiteX3" fmla="*/ 372985 w 372985"/>
                <a:gd name="connsiteY3" fmla="*/ 50273 h 145515"/>
                <a:gd name="connsiteX4" fmla="*/ 355964 w 372985"/>
                <a:gd name="connsiteY4" fmla="*/ 96330 h 145515"/>
                <a:gd name="connsiteX5" fmla="*/ 316620 w 372985"/>
                <a:gd name="connsiteY5" fmla="*/ 143194 h 145515"/>
                <a:gd name="connsiteX6" fmla="*/ 63353 w 372985"/>
                <a:gd name="connsiteY6" fmla="*/ 145515 h 145515"/>
                <a:gd name="connsiteX7" fmla="*/ 10397 w 372985"/>
                <a:gd name="connsiteY7" fmla="*/ 104381 h 145515"/>
                <a:gd name="connsiteX8" fmla="*/ 0 w 372985"/>
                <a:gd name="connsiteY8" fmla="*/ 50273 h 145515"/>
                <a:gd name="connsiteX0" fmla="*/ 0 w 372985"/>
                <a:gd name="connsiteY0" fmla="*/ 50273 h 145515"/>
                <a:gd name="connsiteX1" fmla="*/ 50273 w 372985"/>
                <a:gd name="connsiteY1" fmla="*/ 0 h 145515"/>
                <a:gd name="connsiteX2" fmla="*/ 322712 w 372985"/>
                <a:gd name="connsiteY2" fmla="*/ 0 h 145515"/>
                <a:gd name="connsiteX3" fmla="*/ 372985 w 372985"/>
                <a:gd name="connsiteY3" fmla="*/ 50273 h 145515"/>
                <a:gd name="connsiteX4" fmla="*/ 369939 w 372985"/>
                <a:gd name="connsiteY4" fmla="*/ 93816 h 145515"/>
                <a:gd name="connsiteX5" fmla="*/ 316620 w 372985"/>
                <a:gd name="connsiteY5" fmla="*/ 143194 h 145515"/>
                <a:gd name="connsiteX6" fmla="*/ 63353 w 372985"/>
                <a:gd name="connsiteY6" fmla="*/ 145515 h 145515"/>
                <a:gd name="connsiteX7" fmla="*/ 10397 w 372985"/>
                <a:gd name="connsiteY7" fmla="*/ 104381 h 145515"/>
                <a:gd name="connsiteX8" fmla="*/ 0 w 372985"/>
                <a:gd name="connsiteY8" fmla="*/ 50273 h 145515"/>
                <a:gd name="connsiteX0" fmla="*/ 0 w 382786"/>
                <a:gd name="connsiteY0" fmla="*/ 25167 h 145584"/>
                <a:gd name="connsiteX1" fmla="*/ 60074 w 382786"/>
                <a:gd name="connsiteY1" fmla="*/ 69 h 145584"/>
                <a:gd name="connsiteX2" fmla="*/ 332513 w 382786"/>
                <a:gd name="connsiteY2" fmla="*/ 69 h 145584"/>
                <a:gd name="connsiteX3" fmla="*/ 382786 w 382786"/>
                <a:gd name="connsiteY3" fmla="*/ 50342 h 145584"/>
                <a:gd name="connsiteX4" fmla="*/ 379740 w 382786"/>
                <a:gd name="connsiteY4" fmla="*/ 93885 h 145584"/>
                <a:gd name="connsiteX5" fmla="*/ 326421 w 382786"/>
                <a:gd name="connsiteY5" fmla="*/ 143263 h 145584"/>
                <a:gd name="connsiteX6" fmla="*/ 73154 w 382786"/>
                <a:gd name="connsiteY6" fmla="*/ 145584 h 145584"/>
                <a:gd name="connsiteX7" fmla="*/ 20198 w 382786"/>
                <a:gd name="connsiteY7" fmla="*/ 104450 h 145584"/>
                <a:gd name="connsiteX8" fmla="*/ 0 w 382786"/>
                <a:gd name="connsiteY8" fmla="*/ 25167 h 145584"/>
                <a:gd name="connsiteX0" fmla="*/ 0 w 385482"/>
                <a:gd name="connsiteY0" fmla="*/ 42596 h 163013"/>
                <a:gd name="connsiteX1" fmla="*/ 60074 w 385482"/>
                <a:gd name="connsiteY1" fmla="*/ 17498 h 163013"/>
                <a:gd name="connsiteX2" fmla="*/ 367282 w 385482"/>
                <a:gd name="connsiteY2" fmla="*/ 0 h 163013"/>
                <a:gd name="connsiteX3" fmla="*/ 382786 w 385482"/>
                <a:gd name="connsiteY3" fmla="*/ 67771 h 163013"/>
                <a:gd name="connsiteX4" fmla="*/ 379740 w 385482"/>
                <a:gd name="connsiteY4" fmla="*/ 111314 h 163013"/>
                <a:gd name="connsiteX5" fmla="*/ 326421 w 385482"/>
                <a:gd name="connsiteY5" fmla="*/ 160692 h 163013"/>
                <a:gd name="connsiteX6" fmla="*/ 73154 w 385482"/>
                <a:gd name="connsiteY6" fmla="*/ 163013 h 163013"/>
                <a:gd name="connsiteX7" fmla="*/ 20198 w 385482"/>
                <a:gd name="connsiteY7" fmla="*/ 121879 h 163013"/>
                <a:gd name="connsiteX8" fmla="*/ 0 w 385482"/>
                <a:gd name="connsiteY8" fmla="*/ 42596 h 163013"/>
                <a:gd name="connsiteX0" fmla="*/ 0 w 385482"/>
                <a:gd name="connsiteY0" fmla="*/ 42596 h 163013"/>
                <a:gd name="connsiteX1" fmla="*/ 60074 w 385482"/>
                <a:gd name="connsiteY1" fmla="*/ 17498 h 163013"/>
                <a:gd name="connsiteX2" fmla="*/ 367282 w 385482"/>
                <a:gd name="connsiteY2" fmla="*/ 0 h 163013"/>
                <a:gd name="connsiteX3" fmla="*/ 382786 w 385482"/>
                <a:gd name="connsiteY3" fmla="*/ 67771 h 163013"/>
                <a:gd name="connsiteX4" fmla="*/ 379740 w 385482"/>
                <a:gd name="connsiteY4" fmla="*/ 111314 h 163013"/>
                <a:gd name="connsiteX5" fmla="*/ 326421 w 385482"/>
                <a:gd name="connsiteY5" fmla="*/ 160692 h 163013"/>
                <a:gd name="connsiteX6" fmla="*/ 73154 w 385482"/>
                <a:gd name="connsiteY6" fmla="*/ 163013 h 163013"/>
                <a:gd name="connsiteX7" fmla="*/ 20198 w 385482"/>
                <a:gd name="connsiteY7" fmla="*/ 121879 h 163013"/>
                <a:gd name="connsiteX8" fmla="*/ 0 w 385482"/>
                <a:gd name="connsiteY8" fmla="*/ 42596 h 163013"/>
                <a:gd name="connsiteX0" fmla="*/ 0 w 385482"/>
                <a:gd name="connsiteY0" fmla="*/ 42596 h 163013"/>
                <a:gd name="connsiteX1" fmla="*/ 60074 w 385482"/>
                <a:gd name="connsiteY1" fmla="*/ 17498 h 163013"/>
                <a:gd name="connsiteX2" fmla="*/ 367282 w 385482"/>
                <a:gd name="connsiteY2" fmla="*/ 0 h 163013"/>
                <a:gd name="connsiteX3" fmla="*/ 382786 w 385482"/>
                <a:gd name="connsiteY3" fmla="*/ 67771 h 163013"/>
                <a:gd name="connsiteX4" fmla="*/ 379740 w 385482"/>
                <a:gd name="connsiteY4" fmla="*/ 111314 h 163013"/>
                <a:gd name="connsiteX5" fmla="*/ 326421 w 385482"/>
                <a:gd name="connsiteY5" fmla="*/ 160692 h 163013"/>
                <a:gd name="connsiteX6" fmla="*/ 73154 w 385482"/>
                <a:gd name="connsiteY6" fmla="*/ 163013 h 163013"/>
                <a:gd name="connsiteX7" fmla="*/ 20198 w 385482"/>
                <a:gd name="connsiteY7" fmla="*/ 121879 h 163013"/>
                <a:gd name="connsiteX8" fmla="*/ 0 w 385482"/>
                <a:gd name="connsiteY8" fmla="*/ 42596 h 163013"/>
                <a:gd name="connsiteX0" fmla="*/ 0 w 387761"/>
                <a:gd name="connsiteY0" fmla="*/ 46805 h 167222"/>
                <a:gd name="connsiteX1" fmla="*/ 60074 w 387761"/>
                <a:gd name="connsiteY1" fmla="*/ 21707 h 167222"/>
                <a:gd name="connsiteX2" fmla="*/ 371714 w 387761"/>
                <a:gd name="connsiteY2" fmla="*/ 0 h 167222"/>
                <a:gd name="connsiteX3" fmla="*/ 382786 w 387761"/>
                <a:gd name="connsiteY3" fmla="*/ 71980 h 167222"/>
                <a:gd name="connsiteX4" fmla="*/ 379740 w 387761"/>
                <a:gd name="connsiteY4" fmla="*/ 115523 h 167222"/>
                <a:gd name="connsiteX5" fmla="*/ 326421 w 387761"/>
                <a:gd name="connsiteY5" fmla="*/ 164901 h 167222"/>
                <a:gd name="connsiteX6" fmla="*/ 73154 w 387761"/>
                <a:gd name="connsiteY6" fmla="*/ 167222 h 167222"/>
                <a:gd name="connsiteX7" fmla="*/ 20198 w 387761"/>
                <a:gd name="connsiteY7" fmla="*/ 126088 h 167222"/>
                <a:gd name="connsiteX8" fmla="*/ 0 w 387761"/>
                <a:gd name="connsiteY8" fmla="*/ 46805 h 167222"/>
                <a:gd name="connsiteX0" fmla="*/ 0 w 384941"/>
                <a:gd name="connsiteY0" fmla="*/ 46584 h 167001"/>
                <a:gd name="connsiteX1" fmla="*/ 60074 w 384941"/>
                <a:gd name="connsiteY1" fmla="*/ 21486 h 167001"/>
                <a:gd name="connsiteX2" fmla="*/ 366034 w 384941"/>
                <a:gd name="connsiteY2" fmla="*/ 0 h 167001"/>
                <a:gd name="connsiteX3" fmla="*/ 382786 w 384941"/>
                <a:gd name="connsiteY3" fmla="*/ 71759 h 167001"/>
                <a:gd name="connsiteX4" fmla="*/ 379740 w 384941"/>
                <a:gd name="connsiteY4" fmla="*/ 115302 h 167001"/>
                <a:gd name="connsiteX5" fmla="*/ 326421 w 384941"/>
                <a:gd name="connsiteY5" fmla="*/ 164680 h 167001"/>
                <a:gd name="connsiteX6" fmla="*/ 73154 w 384941"/>
                <a:gd name="connsiteY6" fmla="*/ 167001 h 167001"/>
                <a:gd name="connsiteX7" fmla="*/ 20198 w 384941"/>
                <a:gd name="connsiteY7" fmla="*/ 125867 h 167001"/>
                <a:gd name="connsiteX8" fmla="*/ 0 w 384941"/>
                <a:gd name="connsiteY8" fmla="*/ 46584 h 167001"/>
                <a:gd name="connsiteX0" fmla="*/ 0 w 384941"/>
                <a:gd name="connsiteY0" fmla="*/ 46584 h 174352"/>
                <a:gd name="connsiteX1" fmla="*/ 60074 w 384941"/>
                <a:gd name="connsiteY1" fmla="*/ 21486 h 174352"/>
                <a:gd name="connsiteX2" fmla="*/ 366034 w 384941"/>
                <a:gd name="connsiteY2" fmla="*/ 0 h 174352"/>
                <a:gd name="connsiteX3" fmla="*/ 382786 w 384941"/>
                <a:gd name="connsiteY3" fmla="*/ 71759 h 174352"/>
                <a:gd name="connsiteX4" fmla="*/ 379740 w 384941"/>
                <a:gd name="connsiteY4" fmla="*/ 115302 h 174352"/>
                <a:gd name="connsiteX5" fmla="*/ 319867 w 384941"/>
                <a:gd name="connsiteY5" fmla="*/ 174352 h 174352"/>
                <a:gd name="connsiteX6" fmla="*/ 73154 w 384941"/>
                <a:gd name="connsiteY6" fmla="*/ 167001 h 174352"/>
                <a:gd name="connsiteX7" fmla="*/ 20198 w 384941"/>
                <a:gd name="connsiteY7" fmla="*/ 125867 h 174352"/>
                <a:gd name="connsiteX8" fmla="*/ 0 w 384941"/>
                <a:gd name="connsiteY8" fmla="*/ 46584 h 174352"/>
                <a:gd name="connsiteX0" fmla="*/ 0 w 384941"/>
                <a:gd name="connsiteY0" fmla="*/ 46584 h 175829"/>
                <a:gd name="connsiteX1" fmla="*/ 60074 w 384941"/>
                <a:gd name="connsiteY1" fmla="*/ 21486 h 175829"/>
                <a:gd name="connsiteX2" fmla="*/ 366034 w 384941"/>
                <a:gd name="connsiteY2" fmla="*/ 0 h 175829"/>
                <a:gd name="connsiteX3" fmla="*/ 382786 w 384941"/>
                <a:gd name="connsiteY3" fmla="*/ 71759 h 175829"/>
                <a:gd name="connsiteX4" fmla="*/ 375184 w 384941"/>
                <a:gd name="connsiteY4" fmla="*/ 155833 h 175829"/>
                <a:gd name="connsiteX5" fmla="*/ 319867 w 384941"/>
                <a:gd name="connsiteY5" fmla="*/ 174352 h 175829"/>
                <a:gd name="connsiteX6" fmla="*/ 73154 w 384941"/>
                <a:gd name="connsiteY6" fmla="*/ 167001 h 175829"/>
                <a:gd name="connsiteX7" fmla="*/ 20198 w 384941"/>
                <a:gd name="connsiteY7" fmla="*/ 125867 h 175829"/>
                <a:gd name="connsiteX8" fmla="*/ 0 w 384941"/>
                <a:gd name="connsiteY8" fmla="*/ 46584 h 175829"/>
                <a:gd name="connsiteX0" fmla="*/ 0 w 384941"/>
                <a:gd name="connsiteY0" fmla="*/ 46584 h 175829"/>
                <a:gd name="connsiteX1" fmla="*/ 60074 w 384941"/>
                <a:gd name="connsiteY1" fmla="*/ 21486 h 175829"/>
                <a:gd name="connsiteX2" fmla="*/ 366034 w 384941"/>
                <a:gd name="connsiteY2" fmla="*/ 0 h 175829"/>
                <a:gd name="connsiteX3" fmla="*/ 382786 w 384941"/>
                <a:gd name="connsiteY3" fmla="*/ 71759 h 175829"/>
                <a:gd name="connsiteX4" fmla="*/ 375184 w 384941"/>
                <a:gd name="connsiteY4" fmla="*/ 155833 h 175829"/>
                <a:gd name="connsiteX5" fmla="*/ 319867 w 384941"/>
                <a:gd name="connsiteY5" fmla="*/ 174352 h 175829"/>
                <a:gd name="connsiteX6" fmla="*/ 73154 w 384941"/>
                <a:gd name="connsiteY6" fmla="*/ 167001 h 175829"/>
                <a:gd name="connsiteX7" fmla="*/ 20198 w 384941"/>
                <a:gd name="connsiteY7" fmla="*/ 125867 h 175829"/>
                <a:gd name="connsiteX8" fmla="*/ 0 w 384941"/>
                <a:gd name="connsiteY8" fmla="*/ 46584 h 175829"/>
                <a:gd name="connsiteX0" fmla="*/ 0 w 384941"/>
                <a:gd name="connsiteY0" fmla="*/ 46584 h 175829"/>
                <a:gd name="connsiteX1" fmla="*/ 60074 w 384941"/>
                <a:gd name="connsiteY1" fmla="*/ 21486 h 175829"/>
                <a:gd name="connsiteX2" fmla="*/ 366034 w 384941"/>
                <a:gd name="connsiteY2" fmla="*/ 0 h 175829"/>
                <a:gd name="connsiteX3" fmla="*/ 382786 w 384941"/>
                <a:gd name="connsiteY3" fmla="*/ 71759 h 175829"/>
                <a:gd name="connsiteX4" fmla="*/ 375184 w 384941"/>
                <a:gd name="connsiteY4" fmla="*/ 155833 h 175829"/>
                <a:gd name="connsiteX5" fmla="*/ 319867 w 384941"/>
                <a:gd name="connsiteY5" fmla="*/ 174352 h 175829"/>
                <a:gd name="connsiteX6" fmla="*/ 73154 w 384941"/>
                <a:gd name="connsiteY6" fmla="*/ 167001 h 175829"/>
                <a:gd name="connsiteX7" fmla="*/ 20198 w 384941"/>
                <a:gd name="connsiteY7" fmla="*/ 125867 h 175829"/>
                <a:gd name="connsiteX8" fmla="*/ 0 w 384941"/>
                <a:gd name="connsiteY8" fmla="*/ 46584 h 175829"/>
                <a:gd name="connsiteX0" fmla="*/ 0 w 384941"/>
                <a:gd name="connsiteY0" fmla="*/ 46584 h 176725"/>
                <a:gd name="connsiteX1" fmla="*/ 60074 w 384941"/>
                <a:gd name="connsiteY1" fmla="*/ 21486 h 176725"/>
                <a:gd name="connsiteX2" fmla="*/ 366034 w 384941"/>
                <a:gd name="connsiteY2" fmla="*/ 0 h 176725"/>
                <a:gd name="connsiteX3" fmla="*/ 382786 w 384941"/>
                <a:gd name="connsiteY3" fmla="*/ 71759 h 176725"/>
                <a:gd name="connsiteX4" fmla="*/ 375184 w 384941"/>
                <a:gd name="connsiteY4" fmla="*/ 155833 h 176725"/>
                <a:gd name="connsiteX5" fmla="*/ 285785 w 384941"/>
                <a:gd name="connsiteY5" fmla="*/ 175682 h 176725"/>
                <a:gd name="connsiteX6" fmla="*/ 73154 w 384941"/>
                <a:gd name="connsiteY6" fmla="*/ 167001 h 176725"/>
                <a:gd name="connsiteX7" fmla="*/ 20198 w 384941"/>
                <a:gd name="connsiteY7" fmla="*/ 125867 h 176725"/>
                <a:gd name="connsiteX8" fmla="*/ 0 w 384941"/>
                <a:gd name="connsiteY8" fmla="*/ 46584 h 176725"/>
                <a:gd name="connsiteX0" fmla="*/ 0 w 384941"/>
                <a:gd name="connsiteY0" fmla="*/ 46584 h 178919"/>
                <a:gd name="connsiteX1" fmla="*/ 60074 w 384941"/>
                <a:gd name="connsiteY1" fmla="*/ 21486 h 178919"/>
                <a:gd name="connsiteX2" fmla="*/ 366034 w 384941"/>
                <a:gd name="connsiteY2" fmla="*/ 0 h 178919"/>
                <a:gd name="connsiteX3" fmla="*/ 382786 w 384941"/>
                <a:gd name="connsiteY3" fmla="*/ 71759 h 178919"/>
                <a:gd name="connsiteX4" fmla="*/ 375184 w 384941"/>
                <a:gd name="connsiteY4" fmla="*/ 155833 h 178919"/>
                <a:gd name="connsiteX5" fmla="*/ 285785 w 384941"/>
                <a:gd name="connsiteY5" fmla="*/ 175682 h 178919"/>
                <a:gd name="connsiteX6" fmla="*/ 73154 w 384941"/>
                <a:gd name="connsiteY6" fmla="*/ 167001 h 178919"/>
                <a:gd name="connsiteX7" fmla="*/ 20198 w 384941"/>
                <a:gd name="connsiteY7" fmla="*/ 125867 h 178919"/>
                <a:gd name="connsiteX8" fmla="*/ 0 w 384941"/>
                <a:gd name="connsiteY8" fmla="*/ 46584 h 178919"/>
                <a:gd name="connsiteX0" fmla="*/ 0 w 384941"/>
                <a:gd name="connsiteY0" fmla="*/ 46584 h 178919"/>
                <a:gd name="connsiteX1" fmla="*/ 60074 w 384941"/>
                <a:gd name="connsiteY1" fmla="*/ 21486 h 178919"/>
                <a:gd name="connsiteX2" fmla="*/ 366034 w 384941"/>
                <a:gd name="connsiteY2" fmla="*/ 0 h 178919"/>
                <a:gd name="connsiteX3" fmla="*/ 382786 w 384941"/>
                <a:gd name="connsiteY3" fmla="*/ 71759 h 178919"/>
                <a:gd name="connsiteX4" fmla="*/ 375184 w 384941"/>
                <a:gd name="connsiteY4" fmla="*/ 155833 h 178919"/>
                <a:gd name="connsiteX5" fmla="*/ 285785 w 384941"/>
                <a:gd name="connsiteY5" fmla="*/ 175682 h 178919"/>
                <a:gd name="connsiteX6" fmla="*/ 73154 w 384941"/>
                <a:gd name="connsiteY6" fmla="*/ 167001 h 178919"/>
                <a:gd name="connsiteX7" fmla="*/ 20198 w 384941"/>
                <a:gd name="connsiteY7" fmla="*/ 125867 h 178919"/>
                <a:gd name="connsiteX8" fmla="*/ 0 w 384941"/>
                <a:gd name="connsiteY8" fmla="*/ 46584 h 1789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4941" h="178919">
                  <a:moveTo>
                    <a:pt x="0" y="46584"/>
                  </a:moveTo>
                  <a:cubicBezTo>
                    <a:pt x="0" y="18819"/>
                    <a:pt x="32309" y="21486"/>
                    <a:pt x="60074" y="21486"/>
                  </a:cubicBezTo>
                  <a:cubicBezTo>
                    <a:pt x="166410" y="34331"/>
                    <a:pt x="228864" y="23332"/>
                    <a:pt x="366034" y="0"/>
                  </a:cubicBezTo>
                  <a:cubicBezTo>
                    <a:pt x="393799" y="0"/>
                    <a:pt x="382786" y="43994"/>
                    <a:pt x="382786" y="71759"/>
                  </a:cubicBezTo>
                  <a:cubicBezTo>
                    <a:pt x="380252" y="99784"/>
                    <a:pt x="383210" y="120870"/>
                    <a:pt x="375184" y="155833"/>
                  </a:cubicBezTo>
                  <a:cubicBezTo>
                    <a:pt x="364012" y="190760"/>
                    <a:pt x="313550" y="175682"/>
                    <a:pt x="285785" y="175682"/>
                  </a:cubicBezTo>
                  <a:lnTo>
                    <a:pt x="73154" y="167001"/>
                  </a:lnTo>
                  <a:cubicBezTo>
                    <a:pt x="45389" y="167001"/>
                    <a:pt x="20198" y="153632"/>
                    <a:pt x="20198" y="125867"/>
                  </a:cubicBezTo>
                  <a:lnTo>
                    <a:pt x="0" y="46584"/>
                  </a:lnTo>
                  <a:close/>
                </a:path>
              </a:pathLst>
            </a:cu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5" name="Isosceles Triangle 27"/>
            <p:cNvSpPr/>
            <p:nvPr/>
          </p:nvSpPr>
          <p:spPr>
            <a:xfrm rot="7797563">
              <a:off x="11722916" y="4407086"/>
              <a:ext cx="712780" cy="266454"/>
            </a:xfrm>
            <a:custGeom>
              <a:avLst/>
              <a:gdLst>
                <a:gd name="connsiteX0" fmla="*/ 0 w 403639"/>
                <a:gd name="connsiteY0" fmla="*/ 142875 h 142875"/>
                <a:gd name="connsiteX1" fmla="*/ 201820 w 403639"/>
                <a:gd name="connsiteY1" fmla="*/ 0 h 142875"/>
                <a:gd name="connsiteX2" fmla="*/ 403639 w 403639"/>
                <a:gd name="connsiteY2" fmla="*/ 142875 h 142875"/>
                <a:gd name="connsiteX3" fmla="*/ 0 w 403639"/>
                <a:gd name="connsiteY3" fmla="*/ 142875 h 142875"/>
                <a:gd name="connsiteX0" fmla="*/ 0 w 481057"/>
                <a:gd name="connsiteY0" fmla="*/ 283202 h 283202"/>
                <a:gd name="connsiteX1" fmla="*/ 279238 w 481057"/>
                <a:gd name="connsiteY1" fmla="*/ 0 h 283202"/>
                <a:gd name="connsiteX2" fmla="*/ 481057 w 481057"/>
                <a:gd name="connsiteY2" fmla="*/ 142875 h 283202"/>
                <a:gd name="connsiteX3" fmla="*/ 0 w 481057"/>
                <a:gd name="connsiteY3" fmla="*/ 283202 h 283202"/>
                <a:gd name="connsiteX0" fmla="*/ 0 w 612215"/>
                <a:gd name="connsiteY0" fmla="*/ 283202 h 300719"/>
                <a:gd name="connsiteX1" fmla="*/ 279238 w 612215"/>
                <a:gd name="connsiteY1" fmla="*/ 0 h 300719"/>
                <a:gd name="connsiteX2" fmla="*/ 612215 w 612215"/>
                <a:gd name="connsiteY2" fmla="*/ 300719 h 300719"/>
                <a:gd name="connsiteX3" fmla="*/ 0 w 612215"/>
                <a:gd name="connsiteY3" fmla="*/ 283202 h 300719"/>
                <a:gd name="connsiteX0" fmla="*/ 0 w 612486"/>
                <a:gd name="connsiteY0" fmla="*/ 283202 h 300719"/>
                <a:gd name="connsiteX1" fmla="*/ 279238 w 612486"/>
                <a:gd name="connsiteY1" fmla="*/ 0 h 300719"/>
                <a:gd name="connsiteX2" fmla="*/ 612215 w 612486"/>
                <a:gd name="connsiteY2" fmla="*/ 300719 h 300719"/>
                <a:gd name="connsiteX3" fmla="*/ 0 w 612486"/>
                <a:gd name="connsiteY3" fmla="*/ 283202 h 300719"/>
                <a:gd name="connsiteX0" fmla="*/ 0 w 612486"/>
                <a:gd name="connsiteY0" fmla="*/ 283202 h 304453"/>
                <a:gd name="connsiteX1" fmla="*/ 279238 w 612486"/>
                <a:gd name="connsiteY1" fmla="*/ 0 h 304453"/>
                <a:gd name="connsiteX2" fmla="*/ 612215 w 612486"/>
                <a:gd name="connsiteY2" fmla="*/ 300719 h 304453"/>
                <a:gd name="connsiteX3" fmla="*/ 0 w 612486"/>
                <a:gd name="connsiteY3" fmla="*/ 283202 h 304453"/>
                <a:gd name="connsiteX0" fmla="*/ 0 w 612801"/>
                <a:gd name="connsiteY0" fmla="*/ 283202 h 304453"/>
                <a:gd name="connsiteX1" fmla="*/ 279238 w 612801"/>
                <a:gd name="connsiteY1" fmla="*/ 0 h 304453"/>
                <a:gd name="connsiteX2" fmla="*/ 612215 w 612801"/>
                <a:gd name="connsiteY2" fmla="*/ 300719 h 304453"/>
                <a:gd name="connsiteX3" fmla="*/ 0 w 612801"/>
                <a:gd name="connsiteY3" fmla="*/ 283202 h 304453"/>
                <a:gd name="connsiteX0" fmla="*/ 0 w 612801"/>
                <a:gd name="connsiteY0" fmla="*/ 283202 h 304453"/>
                <a:gd name="connsiteX1" fmla="*/ 279238 w 612801"/>
                <a:gd name="connsiteY1" fmla="*/ 0 h 304453"/>
                <a:gd name="connsiteX2" fmla="*/ 612215 w 612801"/>
                <a:gd name="connsiteY2" fmla="*/ 300719 h 304453"/>
                <a:gd name="connsiteX3" fmla="*/ 0 w 612801"/>
                <a:gd name="connsiteY3" fmla="*/ 283202 h 304453"/>
                <a:gd name="connsiteX0" fmla="*/ 8338 w 621139"/>
                <a:gd name="connsiteY0" fmla="*/ 285034 h 306285"/>
                <a:gd name="connsiteX1" fmla="*/ 287576 w 621139"/>
                <a:gd name="connsiteY1" fmla="*/ 1832 h 306285"/>
                <a:gd name="connsiteX2" fmla="*/ 620553 w 621139"/>
                <a:gd name="connsiteY2" fmla="*/ 302551 h 306285"/>
                <a:gd name="connsiteX3" fmla="*/ 8338 w 621139"/>
                <a:gd name="connsiteY3" fmla="*/ 285034 h 306285"/>
                <a:gd name="connsiteX0" fmla="*/ 11160 w 624002"/>
                <a:gd name="connsiteY0" fmla="*/ 283723 h 304974"/>
                <a:gd name="connsiteX1" fmla="*/ 290398 w 624002"/>
                <a:gd name="connsiteY1" fmla="*/ 521 h 304974"/>
                <a:gd name="connsiteX2" fmla="*/ 623375 w 624002"/>
                <a:gd name="connsiteY2" fmla="*/ 301240 h 304974"/>
                <a:gd name="connsiteX3" fmla="*/ 11160 w 624002"/>
                <a:gd name="connsiteY3" fmla="*/ 283723 h 304974"/>
                <a:gd name="connsiteX0" fmla="*/ 11105 w 623954"/>
                <a:gd name="connsiteY0" fmla="*/ 232965 h 254216"/>
                <a:gd name="connsiteX1" fmla="*/ 291435 w 623954"/>
                <a:gd name="connsiteY1" fmla="*/ 650 h 254216"/>
                <a:gd name="connsiteX2" fmla="*/ 623320 w 623954"/>
                <a:gd name="connsiteY2" fmla="*/ 250482 h 254216"/>
                <a:gd name="connsiteX3" fmla="*/ 11105 w 623954"/>
                <a:gd name="connsiteY3" fmla="*/ 232965 h 254216"/>
                <a:gd name="connsiteX0" fmla="*/ 11609 w 624405"/>
                <a:gd name="connsiteY0" fmla="*/ 270298 h 291549"/>
                <a:gd name="connsiteX1" fmla="*/ 282420 w 624405"/>
                <a:gd name="connsiteY1" fmla="*/ 549 h 291549"/>
                <a:gd name="connsiteX2" fmla="*/ 623824 w 624405"/>
                <a:gd name="connsiteY2" fmla="*/ 287815 h 291549"/>
                <a:gd name="connsiteX3" fmla="*/ 11609 w 624405"/>
                <a:gd name="connsiteY3" fmla="*/ 270298 h 291549"/>
                <a:gd name="connsiteX0" fmla="*/ 10954 w 623752"/>
                <a:gd name="connsiteY0" fmla="*/ 269958 h 291209"/>
                <a:gd name="connsiteX1" fmla="*/ 281765 w 623752"/>
                <a:gd name="connsiteY1" fmla="*/ 209 h 291209"/>
                <a:gd name="connsiteX2" fmla="*/ 623169 w 623752"/>
                <a:gd name="connsiteY2" fmla="*/ 287475 h 291209"/>
                <a:gd name="connsiteX3" fmla="*/ 10954 w 623752"/>
                <a:gd name="connsiteY3" fmla="*/ 269958 h 291209"/>
                <a:gd name="connsiteX0" fmla="*/ 10954 w 623752"/>
                <a:gd name="connsiteY0" fmla="*/ 269958 h 287901"/>
                <a:gd name="connsiteX1" fmla="*/ 281765 w 623752"/>
                <a:gd name="connsiteY1" fmla="*/ 209 h 287901"/>
                <a:gd name="connsiteX2" fmla="*/ 623169 w 623752"/>
                <a:gd name="connsiteY2" fmla="*/ 287475 h 287901"/>
                <a:gd name="connsiteX3" fmla="*/ 10954 w 623752"/>
                <a:gd name="connsiteY3" fmla="*/ 269958 h 287901"/>
                <a:gd name="connsiteX0" fmla="*/ 10954 w 623752"/>
                <a:gd name="connsiteY0" fmla="*/ 269958 h 287583"/>
                <a:gd name="connsiteX1" fmla="*/ 281765 w 623752"/>
                <a:gd name="connsiteY1" fmla="*/ 209 h 287583"/>
                <a:gd name="connsiteX2" fmla="*/ 623169 w 623752"/>
                <a:gd name="connsiteY2" fmla="*/ 287475 h 287583"/>
                <a:gd name="connsiteX3" fmla="*/ 10954 w 623752"/>
                <a:gd name="connsiteY3" fmla="*/ 269958 h 287583"/>
                <a:gd name="connsiteX0" fmla="*/ 10954 w 623752"/>
                <a:gd name="connsiteY0" fmla="*/ 269958 h 287559"/>
                <a:gd name="connsiteX1" fmla="*/ 281765 w 623752"/>
                <a:gd name="connsiteY1" fmla="*/ 209 h 287559"/>
                <a:gd name="connsiteX2" fmla="*/ 623169 w 623752"/>
                <a:gd name="connsiteY2" fmla="*/ 287475 h 287559"/>
                <a:gd name="connsiteX3" fmla="*/ 10954 w 623752"/>
                <a:gd name="connsiteY3" fmla="*/ 269958 h 287559"/>
                <a:gd name="connsiteX0" fmla="*/ 10954 w 623752"/>
                <a:gd name="connsiteY0" fmla="*/ 269958 h 287578"/>
                <a:gd name="connsiteX1" fmla="*/ 281765 w 623752"/>
                <a:gd name="connsiteY1" fmla="*/ 209 h 287578"/>
                <a:gd name="connsiteX2" fmla="*/ 623169 w 623752"/>
                <a:gd name="connsiteY2" fmla="*/ 287475 h 287578"/>
                <a:gd name="connsiteX3" fmla="*/ 10954 w 623752"/>
                <a:gd name="connsiteY3" fmla="*/ 269958 h 287578"/>
                <a:gd name="connsiteX0" fmla="*/ 8821 w 616795"/>
                <a:gd name="connsiteY0" fmla="*/ 285303 h 287376"/>
                <a:gd name="connsiteX1" fmla="*/ 275139 w 616795"/>
                <a:gd name="connsiteY1" fmla="*/ 1 h 287376"/>
                <a:gd name="connsiteX2" fmla="*/ 616543 w 616795"/>
                <a:gd name="connsiteY2" fmla="*/ 287267 h 287376"/>
                <a:gd name="connsiteX3" fmla="*/ 8821 w 616795"/>
                <a:gd name="connsiteY3" fmla="*/ 285303 h 287376"/>
                <a:gd name="connsiteX0" fmla="*/ 8821 w 616795"/>
                <a:gd name="connsiteY0" fmla="*/ 285303 h 287352"/>
                <a:gd name="connsiteX1" fmla="*/ 275139 w 616795"/>
                <a:gd name="connsiteY1" fmla="*/ 1 h 287352"/>
                <a:gd name="connsiteX2" fmla="*/ 616543 w 616795"/>
                <a:gd name="connsiteY2" fmla="*/ 287267 h 287352"/>
                <a:gd name="connsiteX3" fmla="*/ 8821 w 616795"/>
                <a:gd name="connsiteY3" fmla="*/ 285303 h 287352"/>
                <a:gd name="connsiteX0" fmla="*/ 8821 w 616795"/>
                <a:gd name="connsiteY0" fmla="*/ 285303 h 287362"/>
                <a:gd name="connsiteX1" fmla="*/ 275139 w 616795"/>
                <a:gd name="connsiteY1" fmla="*/ 1 h 287362"/>
                <a:gd name="connsiteX2" fmla="*/ 616543 w 616795"/>
                <a:gd name="connsiteY2" fmla="*/ 287267 h 287362"/>
                <a:gd name="connsiteX3" fmla="*/ 8821 w 616795"/>
                <a:gd name="connsiteY3" fmla="*/ 285303 h 287362"/>
                <a:gd name="connsiteX0" fmla="*/ 8821 w 616543"/>
                <a:gd name="connsiteY0" fmla="*/ 285303 h 287362"/>
                <a:gd name="connsiteX1" fmla="*/ 275139 w 616543"/>
                <a:gd name="connsiteY1" fmla="*/ 1 h 287362"/>
                <a:gd name="connsiteX2" fmla="*/ 616543 w 616543"/>
                <a:gd name="connsiteY2" fmla="*/ 287267 h 287362"/>
                <a:gd name="connsiteX3" fmla="*/ 8821 w 616543"/>
                <a:gd name="connsiteY3" fmla="*/ 285303 h 287362"/>
                <a:gd name="connsiteX0" fmla="*/ 10790 w 618512"/>
                <a:gd name="connsiteY0" fmla="*/ 285396 h 287455"/>
                <a:gd name="connsiteX1" fmla="*/ 277108 w 618512"/>
                <a:gd name="connsiteY1" fmla="*/ 94 h 287455"/>
                <a:gd name="connsiteX2" fmla="*/ 618512 w 618512"/>
                <a:gd name="connsiteY2" fmla="*/ 287360 h 287455"/>
                <a:gd name="connsiteX3" fmla="*/ 10790 w 618512"/>
                <a:gd name="connsiteY3" fmla="*/ 285396 h 287455"/>
                <a:gd name="connsiteX0" fmla="*/ 10794 w 618516"/>
                <a:gd name="connsiteY0" fmla="*/ 285320 h 287379"/>
                <a:gd name="connsiteX1" fmla="*/ 277112 w 618516"/>
                <a:gd name="connsiteY1" fmla="*/ 18 h 287379"/>
                <a:gd name="connsiteX2" fmla="*/ 618516 w 618516"/>
                <a:gd name="connsiteY2" fmla="*/ 287284 h 287379"/>
                <a:gd name="connsiteX3" fmla="*/ 10794 w 618516"/>
                <a:gd name="connsiteY3" fmla="*/ 285320 h 287379"/>
                <a:gd name="connsiteX0" fmla="*/ 11879 w 619601"/>
                <a:gd name="connsiteY0" fmla="*/ 285635 h 287694"/>
                <a:gd name="connsiteX1" fmla="*/ 278197 w 619601"/>
                <a:gd name="connsiteY1" fmla="*/ 333 h 287694"/>
                <a:gd name="connsiteX2" fmla="*/ 619601 w 619601"/>
                <a:gd name="connsiteY2" fmla="*/ 287599 h 287694"/>
                <a:gd name="connsiteX3" fmla="*/ 11879 w 619601"/>
                <a:gd name="connsiteY3" fmla="*/ 285635 h 287694"/>
                <a:gd name="connsiteX0" fmla="*/ 12818 w 620540"/>
                <a:gd name="connsiteY0" fmla="*/ 285496 h 287555"/>
                <a:gd name="connsiteX1" fmla="*/ 279136 w 620540"/>
                <a:gd name="connsiteY1" fmla="*/ 194 h 287555"/>
                <a:gd name="connsiteX2" fmla="*/ 620540 w 620540"/>
                <a:gd name="connsiteY2" fmla="*/ 287460 h 287555"/>
                <a:gd name="connsiteX3" fmla="*/ 12818 w 620540"/>
                <a:gd name="connsiteY3" fmla="*/ 285496 h 287555"/>
                <a:gd name="connsiteX0" fmla="*/ 2200 w 609922"/>
                <a:gd name="connsiteY0" fmla="*/ 285496 h 287555"/>
                <a:gd name="connsiteX1" fmla="*/ 268518 w 609922"/>
                <a:gd name="connsiteY1" fmla="*/ 194 h 287555"/>
                <a:gd name="connsiteX2" fmla="*/ 609922 w 609922"/>
                <a:gd name="connsiteY2" fmla="*/ 287460 h 287555"/>
                <a:gd name="connsiteX3" fmla="*/ 2200 w 609922"/>
                <a:gd name="connsiteY3" fmla="*/ 285496 h 287555"/>
                <a:gd name="connsiteX0" fmla="*/ 0 w 607722"/>
                <a:gd name="connsiteY0" fmla="*/ 285496 h 287555"/>
                <a:gd name="connsiteX1" fmla="*/ 266318 w 607722"/>
                <a:gd name="connsiteY1" fmla="*/ 194 h 287555"/>
                <a:gd name="connsiteX2" fmla="*/ 607722 w 607722"/>
                <a:gd name="connsiteY2" fmla="*/ 287460 h 287555"/>
                <a:gd name="connsiteX3" fmla="*/ 0 w 607722"/>
                <a:gd name="connsiteY3" fmla="*/ 285496 h 287555"/>
                <a:gd name="connsiteX0" fmla="*/ 6547 w 614269"/>
                <a:gd name="connsiteY0" fmla="*/ 285496 h 287555"/>
                <a:gd name="connsiteX1" fmla="*/ 272865 w 614269"/>
                <a:gd name="connsiteY1" fmla="*/ 194 h 287555"/>
                <a:gd name="connsiteX2" fmla="*/ 614269 w 614269"/>
                <a:gd name="connsiteY2" fmla="*/ 287460 h 287555"/>
                <a:gd name="connsiteX3" fmla="*/ 6547 w 614269"/>
                <a:gd name="connsiteY3" fmla="*/ 285496 h 287555"/>
                <a:gd name="connsiteX0" fmla="*/ 6547 w 614269"/>
                <a:gd name="connsiteY0" fmla="*/ 285496 h 288619"/>
                <a:gd name="connsiteX1" fmla="*/ 272865 w 614269"/>
                <a:gd name="connsiteY1" fmla="*/ 194 h 288619"/>
                <a:gd name="connsiteX2" fmla="*/ 614269 w 614269"/>
                <a:gd name="connsiteY2" fmla="*/ 287460 h 288619"/>
                <a:gd name="connsiteX3" fmla="*/ 6547 w 614269"/>
                <a:gd name="connsiteY3" fmla="*/ 285496 h 288619"/>
                <a:gd name="connsiteX0" fmla="*/ 6547 w 616199"/>
                <a:gd name="connsiteY0" fmla="*/ 285386 h 288509"/>
                <a:gd name="connsiteX1" fmla="*/ 272865 w 616199"/>
                <a:gd name="connsiteY1" fmla="*/ 84 h 288509"/>
                <a:gd name="connsiteX2" fmla="*/ 614269 w 616199"/>
                <a:gd name="connsiteY2" fmla="*/ 287350 h 288509"/>
                <a:gd name="connsiteX3" fmla="*/ 6547 w 616199"/>
                <a:gd name="connsiteY3" fmla="*/ 285386 h 288509"/>
                <a:gd name="connsiteX0" fmla="*/ 6535 w 616666"/>
                <a:gd name="connsiteY0" fmla="*/ 285761 h 288884"/>
                <a:gd name="connsiteX1" fmla="*/ 272853 w 616666"/>
                <a:gd name="connsiteY1" fmla="*/ 459 h 288884"/>
                <a:gd name="connsiteX2" fmla="*/ 614257 w 616666"/>
                <a:gd name="connsiteY2" fmla="*/ 287725 h 288884"/>
                <a:gd name="connsiteX3" fmla="*/ 6535 w 616666"/>
                <a:gd name="connsiteY3" fmla="*/ 285761 h 288884"/>
                <a:gd name="connsiteX0" fmla="*/ 6548 w 616915"/>
                <a:gd name="connsiteY0" fmla="*/ 285497 h 288620"/>
                <a:gd name="connsiteX1" fmla="*/ 272866 w 616915"/>
                <a:gd name="connsiteY1" fmla="*/ 195 h 288620"/>
                <a:gd name="connsiteX2" fmla="*/ 614270 w 616915"/>
                <a:gd name="connsiteY2" fmla="*/ 287461 h 288620"/>
                <a:gd name="connsiteX3" fmla="*/ 6548 w 616915"/>
                <a:gd name="connsiteY3" fmla="*/ 285497 h 288620"/>
                <a:gd name="connsiteX0" fmla="*/ 4094 w 594173"/>
                <a:gd name="connsiteY0" fmla="*/ 285303 h 285303"/>
                <a:gd name="connsiteX1" fmla="*/ 270412 w 594173"/>
                <a:gd name="connsiteY1" fmla="*/ 1 h 285303"/>
                <a:gd name="connsiteX2" fmla="*/ 592301 w 594173"/>
                <a:gd name="connsiteY2" fmla="*/ 282534 h 285303"/>
                <a:gd name="connsiteX3" fmla="*/ 4094 w 594173"/>
                <a:gd name="connsiteY3" fmla="*/ 285303 h 285303"/>
                <a:gd name="connsiteX0" fmla="*/ 4094 w 595419"/>
                <a:gd name="connsiteY0" fmla="*/ 285307 h 285307"/>
                <a:gd name="connsiteX1" fmla="*/ 270412 w 595419"/>
                <a:gd name="connsiteY1" fmla="*/ 5 h 285307"/>
                <a:gd name="connsiteX2" fmla="*/ 592301 w 595419"/>
                <a:gd name="connsiteY2" fmla="*/ 282538 h 285307"/>
                <a:gd name="connsiteX3" fmla="*/ 4094 w 595419"/>
                <a:gd name="connsiteY3" fmla="*/ 285307 h 285307"/>
                <a:gd name="connsiteX0" fmla="*/ 4094 w 599020"/>
                <a:gd name="connsiteY0" fmla="*/ 285307 h 285307"/>
                <a:gd name="connsiteX1" fmla="*/ 270412 w 599020"/>
                <a:gd name="connsiteY1" fmla="*/ 5 h 285307"/>
                <a:gd name="connsiteX2" fmla="*/ 592301 w 599020"/>
                <a:gd name="connsiteY2" fmla="*/ 282538 h 285307"/>
                <a:gd name="connsiteX3" fmla="*/ 4094 w 599020"/>
                <a:gd name="connsiteY3" fmla="*/ 285307 h 285307"/>
                <a:gd name="connsiteX0" fmla="*/ 4094 w 599020"/>
                <a:gd name="connsiteY0" fmla="*/ 285307 h 285307"/>
                <a:gd name="connsiteX1" fmla="*/ 270412 w 599020"/>
                <a:gd name="connsiteY1" fmla="*/ 5 h 285307"/>
                <a:gd name="connsiteX2" fmla="*/ 592301 w 599020"/>
                <a:gd name="connsiteY2" fmla="*/ 282538 h 285307"/>
                <a:gd name="connsiteX3" fmla="*/ 4094 w 599020"/>
                <a:gd name="connsiteY3" fmla="*/ 285307 h 285307"/>
                <a:gd name="connsiteX0" fmla="*/ 4094 w 599020"/>
                <a:gd name="connsiteY0" fmla="*/ 285307 h 285307"/>
                <a:gd name="connsiteX1" fmla="*/ 270412 w 599020"/>
                <a:gd name="connsiteY1" fmla="*/ 5 h 285307"/>
                <a:gd name="connsiteX2" fmla="*/ 592301 w 599020"/>
                <a:gd name="connsiteY2" fmla="*/ 282538 h 285307"/>
                <a:gd name="connsiteX3" fmla="*/ 4094 w 599020"/>
                <a:gd name="connsiteY3" fmla="*/ 285307 h 285307"/>
                <a:gd name="connsiteX0" fmla="*/ 4094 w 599020"/>
                <a:gd name="connsiteY0" fmla="*/ 285307 h 285307"/>
                <a:gd name="connsiteX1" fmla="*/ 270412 w 599020"/>
                <a:gd name="connsiteY1" fmla="*/ 5 h 285307"/>
                <a:gd name="connsiteX2" fmla="*/ 592301 w 599020"/>
                <a:gd name="connsiteY2" fmla="*/ 282538 h 285307"/>
                <a:gd name="connsiteX3" fmla="*/ 4094 w 599020"/>
                <a:gd name="connsiteY3" fmla="*/ 285307 h 285307"/>
                <a:gd name="connsiteX0" fmla="*/ 10104 w 605030"/>
                <a:gd name="connsiteY0" fmla="*/ 285307 h 285307"/>
                <a:gd name="connsiteX1" fmla="*/ 276422 w 605030"/>
                <a:gd name="connsiteY1" fmla="*/ 5 h 285307"/>
                <a:gd name="connsiteX2" fmla="*/ 598311 w 605030"/>
                <a:gd name="connsiteY2" fmla="*/ 282538 h 285307"/>
                <a:gd name="connsiteX3" fmla="*/ 10104 w 605030"/>
                <a:gd name="connsiteY3" fmla="*/ 285307 h 285307"/>
                <a:gd name="connsiteX0" fmla="*/ 13406 w 608332"/>
                <a:gd name="connsiteY0" fmla="*/ 285309 h 285309"/>
                <a:gd name="connsiteX1" fmla="*/ 279724 w 608332"/>
                <a:gd name="connsiteY1" fmla="*/ 7 h 285309"/>
                <a:gd name="connsiteX2" fmla="*/ 601613 w 608332"/>
                <a:gd name="connsiteY2" fmla="*/ 282540 h 285309"/>
                <a:gd name="connsiteX3" fmla="*/ 13406 w 608332"/>
                <a:gd name="connsiteY3" fmla="*/ 285309 h 285309"/>
                <a:gd name="connsiteX0" fmla="*/ 7720 w 702701"/>
                <a:gd name="connsiteY0" fmla="*/ 329641 h 329641"/>
                <a:gd name="connsiteX1" fmla="*/ 376245 w 702701"/>
                <a:gd name="connsiteY1" fmla="*/ 173 h 329641"/>
                <a:gd name="connsiteX2" fmla="*/ 698134 w 702701"/>
                <a:gd name="connsiteY2" fmla="*/ 282706 h 329641"/>
                <a:gd name="connsiteX3" fmla="*/ 7720 w 702701"/>
                <a:gd name="connsiteY3" fmla="*/ 329641 h 329641"/>
                <a:gd name="connsiteX0" fmla="*/ 0 w 694980"/>
                <a:gd name="connsiteY0" fmla="*/ 329643 h 329643"/>
                <a:gd name="connsiteX1" fmla="*/ 368525 w 694980"/>
                <a:gd name="connsiteY1" fmla="*/ 175 h 329643"/>
                <a:gd name="connsiteX2" fmla="*/ 690414 w 694980"/>
                <a:gd name="connsiteY2" fmla="*/ 282708 h 329643"/>
                <a:gd name="connsiteX3" fmla="*/ 0 w 694980"/>
                <a:gd name="connsiteY3" fmla="*/ 329643 h 329643"/>
                <a:gd name="connsiteX0" fmla="*/ 0 w 695253"/>
                <a:gd name="connsiteY0" fmla="*/ 351676 h 351676"/>
                <a:gd name="connsiteX1" fmla="*/ 384439 w 695253"/>
                <a:gd name="connsiteY1" fmla="*/ 161 h 351676"/>
                <a:gd name="connsiteX2" fmla="*/ 690414 w 695253"/>
                <a:gd name="connsiteY2" fmla="*/ 304741 h 351676"/>
                <a:gd name="connsiteX3" fmla="*/ 0 w 695253"/>
                <a:gd name="connsiteY3" fmla="*/ 351676 h 351676"/>
                <a:gd name="connsiteX0" fmla="*/ 0 w 695248"/>
                <a:gd name="connsiteY0" fmla="*/ 351849 h 351849"/>
                <a:gd name="connsiteX1" fmla="*/ 384439 w 695248"/>
                <a:gd name="connsiteY1" fmla="*/ 334 h 351849"/>
                <a:gd name="connsiteX2" fmla="*/ 690414 w 695248"/>
                <a:gd name="connsiteY2" fmla="*/ 304914 h 351849"/>
                <a:gd name="connsiteX3" fmla="*/ 0 w 695248"/>
                <a:gd name="connsiteY3" fmla="*/ 351849 h 351849"/>
                <a:gd name="connsiteX0" fmla="*/ 0 w 697043"/>
                <a:gd name="connsiteY0" fmla="*/ 351649 h 351649"/>
                <a:gd name="connsiteX1" fmla="*/ 384439 w 697043"/>
                <a:gd name="connsiteY1" fmla="*/ 134 h 351649"/>
                <a:gd name="connsiteX2" fmla="*/ 690414 w 697043"/>
                <a:gd name="connsiteY2" fmla="*/ 304714 h 351649"/>
                <a:gd name="connsiteX3" fmla="*/ 0 w 697043"/>
                <a:gd name="connsiteY3" fmla="*/ 351649 h 351649"/>
                <a:gd name="connsiteX0" fmla="*/ 0 w 697317"/>
                <a:gd name="connsiteY0" fmla="*/ 343843 h 343843"/>
                <a:gd name="connsiteX1" fmla="*/ 392413 w 697317"/>
                <a:gd name="connsiteY1" fmla="*/ 139 h 343843"/>
                <a:gd name="connsiteX2" fmla="*/ 690414 w 697317"/>
                <a:gd name="connsiteY2" fmla="*/ 296908 h 343843"/>
                <a:gd name="connsiteX3" fmla="*/ 0 w 697317"/>
                <a:gd name="connsiteY3" fmla="*/ 343843 h 343843"/>
                <a:gd name="connsiteX0" fmla="*/ 0 w 697317"/>
                <a:gd name="connsiteY0" fmla="*/ 343843 h 343843"/>
                <a:gd name="connsiteX1" fmla="*/ 392413 w 697317"/>
                <a:gd name="connsiteY1" fmla="*/ 139 h 343843"/>
                <a:gd name="connsiteX2" fmla="*/ 690414 w 697317"/>
                <a:gd name="connsiteY2" fmla="*/ 296908 h 343843"/>
                <a:gd name="connsiteX3" fmla="*/ 0 w 697317"/>
                <a:gd name="connsiteY3" fmla="*/ 343843 h 343843"/>
                <a:gd name="connsiteX0" fmla="*/ 0 w 686587"/>
                <a:gd name="connsiteY0" fmla="*/ 209389 h 299390"/>
                <a:gd name="connsiteX1" fmla="*/ 383624 w 686587"/>
                <a:gd name="connsiteY1" fmla="*/ 2621 h 299390"/>
                <a:gd name="connsiteX2" fmla="*/ 681625 w 686587"/>
                <a:gd name="connsiteY2" fmla="*/ 299390 h 299390"/>
                <a:gd name="connsiteX3" fmla="*/ 0 w 686587"/>
                <a:gd name="connsiteY3" fmla="*/ 209389 h 299390"/>
                <a:gd name="connsiteX0" fmla="*/ 0 w 686586"/>
                <a:gd name="connsiteY0" fmla="*/ 209389 h 299390"/>
                <a:gd name="connsiteX1" fmla="*/ 383624 w 686586"/>
                <a:gd name="connsiteY1" fmla="*/ 2621 h 299390"/>
                <a:gd name="connsiteX2" fmla="*/ 681625 w 686586"/>
                <a:gd name="connsiteY2" fmla="*/ 299390 h 299390"/>
                <a:gd name="connsiteX3" fmla="*/ 0 w 686586"/>
                <a:gd name="connsiteY3" fmla="*/ 209389 h 299390"/>
                <a:gd name="connsiteX0" fmla="*/ 0 w 686586"/>
                <a:gd name="connsiteY0" fmla="*/ 208695 h 298696"/>
                <a:gd name="connsiteX1" fmla="*/ 383624 w 686586"/>
                <a:gd name="connsiteY1" fmla="*/ 1927 h 298696"/>
                <a:gd name="connsiteX2" fmla="*/ 681625 w 686586"/>
                <a:gd name="connsiteY2" fmla="*/ 298696 h 298696"/>
                <a:gd name="connsiteX3" fmla="*/ 0 w 686586"/>
                <a:gd name="connsiteY3" fmla="*/ 208695 h 298696"/>
                <a:gd name="connsiteX0" fmla="*/ 0 w 687720"/>
                <a:gd name="connsiteY0" fmla="*/ 212534 h 302535"/>
                <a:gd name="connsiteX1" fmla="*/ 383624 w 687720"/>
                <a:gd name="connsiteY1" fmla="*/ 5766 h 302535"/>
                <a:gd name="connsiteX2" fmla="*/ 681625 w 687720"/>
                <a:gd name="connsiteY2" fmla="*/ 302535 h 302535"/>
                <a:gd name="connsiteX3" fmla="*/ 0 w 687720"/>
                <a:gd name="connsiteY3" fmla="*/ 212534 h 302535"/>
                <a:gd name="connsiteX0" fmla="*/ 0 w 687851"/>
                <a:gd name="connsiteY0" fmla="*/ 208396 h 298397"/>
                <a:gd name="connsiteX1" fmla="*/ 383624 w 687851"/>
                <a:gd name="connsiteY1" fmla="*/ 1628 h 298397"/>
                <a:gd name="connsiteX2" fmla="*/ 681625 w 687851"/>
                <a:gd name="connsiteY2" fmla="*/ 298397 h 298397"/>
                <a:gd name="connsiteX3" fmla="*/ 0 w 687851"/>
                <a:gd name="connsiteY3" fmla="*/ 208396 h 298397"/>
                <a:gd name="connsiteX0" fmla="*/ 0 w 687715"/>
                <a:gd name="connsiteY0" fmla="*/ 204105 h 294106"/>
                <a:gd name="connsiteX1" fmla="*/ 378875 w 687715"/>
                <a:gd name="connsiteY1" fmla="*/ 1711 h 294106"/>
                <a:gd name="connsiteX2" fmla="*/ 681625 w 687715"/>
                <a:gd name="connsiteY2" fmla="*/ 294106 h 294106"/>
                <a:gd name="connsiteX3" fmla="*/ 0 w 687715"/>
                <a:gd name="connsiteY3" fmla="*/ 204105 h 294106"/>
                <a:gd name="connsiteX0" fmla="*/ 0 w 700155"/>
                <a:gd name="connsiteY0" fmla="*/ 204114 h 285789"/>
                <a:gd name="connsiteX1" fmla="*/ 378875 w 700155"/>
                <a:gd name="connsiteY1" fmla="*/ 1720 h 285789"/>
                <a:gd name="connsiteX2" fmla="*/ 695488 w 700155"/>
                <a:gd name="connsiteY2" fmla="*/ 285790 h 285789"/>
                <a:gd name="connsiteX3" fmla="*/ 0 w 700155"/>
                <a:gd name="connsiteY3" fmla="*/ 204114 h 285789"/>
                <a:gd name="connsiteX0" fmla="*/ 0 w 700155"/>
                <a:gd name="connsiteY0" fmla="*/ 204114 h 285790"/>
                <a:gd name="connsiteX1" fmla="*/ 378875 w 700155"/>
                <a:gd name="connsiteY1" fmla="*/ 1720 h 285790"/>
                <a:gd name="connsiteX2" fmla="*/ 695488 w 700155"/>
                <a:gd name="connsiteY2" fmla="*/ 285790 h 285790"/>
                <a:gd name="connsiteX3" fmla="*/ 0 w 700155"/>
                <a:gd name="connsiteY3" fmla="*/ 204114 h 285790"/>
                <a:gd name="connsiteX0" fmla="*/ 0 w 695500"/>
                <a:gd name="connsiteY0" fmla="*/ 204114 h 285790"/>
                <a:gd name="connsiteX1" fmla="*/ 378875 w 695500"/>
                <a:gd name="connsiteY1" fmla="*/ 1720 h 285790"/>
                <a:gd name="connsiteX2" fmla="*/ 695488 w 695500"/>
                <a:gd name="connsiteY2" fmla="*/ 285790 h 285790"/>
                <a:gd name="connsiteX3" fmla="*/ 0 w 695500"/>
                <a:gd name="connsiteY3" fmla="*/ 204114 h 285790"/>
              </a:gdLst>
              <a:ahLst/>
              <a:cxnLst>
                <a:cxn ang="0">
                  <a:pos x="connsiteX0" y="connsiteY0"/>
                </a:cxn>
                <a:cxn ang="0">
                  <a:pos x="connsiteX1" y="connsiteY1"/>
                </a:cxn>
                <a:cxn ang="0">
                  <a:pos x="connsiteX2" y="connsiteY2"/>
                </a:cxn>
                <a:cxn ang="0">
                  <a:pos x="connsiteX3" y="connsiteY3"/>
                </a:cxn>
              </a:cxnLst>
              <a:rect l="l" t="t" r="r" b="b"/>
              <a:pathLst>
                <a:path w="695500" h="285790">
                  <a:moveTo>
                    <a:pt x="0" y="204114"/>
                  </a:moveTo>
                  <a:cubicBezTo>
                    <a:pt x="106406" y="55263"/>
                    <a:pt x="262960" y="-11893"/>
                    <a:pt x="378875" y="1720"/>
                  </a:cubicBezTo>
                  <a:cubicBezTo>
                    <a:pt x="494790" y="15333"/>
                    <a:pt x="697340" y="222007"/>
                    <a:pt x="695488" y="285790"/>
                  </a:cubicBezTo>
                  <a:cubicBezTo>
                    <a:pt x="547687" y="182626"/>
                    <a:pt x="377880" y="102181"/>
                    <a:pt x="0" y="204114"/>
                  </a:cubicBezTo>
                  <a:close/>
                </a:path>
              </a:pathLst>
            </a:cu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6" name="Isosceles Triangle 27"/>
            <p:cNvSpPr/>
            <p:nvPr/>
          </p:nvSpPr>
          <p:spPr>
            <a:xfrm rot="8655831">
              <a:off x="12146601" y="4109636"/>
              <a:ext cx="471569" cy="160906"/>
            </a:xfrm>
            <a:custGeom>
              <a:avLst/>
              <a:gdLst>
                <a:gd name="connsiteX0" fmla="*/ 0 w 403639"/>
                <a:gd name="connsiteY0" fmla="*/ 142875 h 142875"/>
                <a:gd name="connsiteX1" fmla="*/ 201820 w 403639"/>
                <a:gd name="connsiteY1" fmla="*/ 0 h 142875"/>
                <a:gd name="connsiteX2" fmla="*/ 403639 w 403639"/>
                <a:gd name="connsiteY2" fmla="*/ 142875 h 142875"/>
                <a:gd name="connsiteX3" fmla="*/ 0 w 403639"/>
                <a:gd name="connsiteY3" fmla="*/ 142875 h 142875"/>
                <a:gd name="connsiteX0" fmla="*/ 0 w 481057"/>
                <a:gd name="connsiteY0" fmla="*/ 283202 h 283202"/>
                <a:gd name="connsiteX1" fmla="*/ 279238 w 481057"/>
                <a:gd name="connsiteY1" fmla="*/ 0 h 283202"/>
                <a:gd name="connsiteX2" fmla="*/ 481057 w 481057"/>
                <a:gd name="connsiteY2" fmla="*/ 142875 h 283202"/>
                <a:gd name="connsiteX3" fmla="*/ 0 w 481057"/>
                <a:gd name="connsiteY3" fmla="*/ 283202 h 283202"/>
                <a:gd name="connsiteX0" fmla="*/ 0 w 612215"/>
                <a:gd name="connsiteY0" fmla="*/ 283202 h 300719"/>
                <a:gd name="connsiteX1" fmla="*/ 279238 w 612215"/>
                <a:gd name="connsiteY1" fmla="*/ 0 h 300719"/>
                <a:gd name="connsiteX2" fmla="*/ 612215 w 612215"/>
                <a:gd name="connsiteY2" fmla="*/ 300719 h 300719"/>
                <a:gd name="connsiteX3" fmla="*/ 0 w 612215"/>
                <a:gd name="connsiteY3" fmla="*/ 283202 h 300719"/>
                <a:gd name="connsiteX0" fmla="*/ 0 w 612486"/>
                <a:gd name="connsiteY0" fmla="*/ 283202 h 300719"/>
                <a:gd name="connsiteX1" fmla="*/ 279238 w 612486"/>
                <a:gd name="connsiteY1" fmla="*/ 0 h 300719"/>
                <a:gd name="connsiteX2" fmla="*/ 612215 w 612486"/>
                <a:gd name="connsiteY2" fmla="*/ 300719 h 300719"/>
                <a:gd name="connsiteX3" fmla="*/ 0 w 612486"/>
                <a:gd name="connsiteY3" fmla="*/ 283202 h 300719"/>
                <a:gd name="connsiteX0" fmla="*/ 0 w 612486"/>
                <a:gd name="connsiteY0" fmla="*/ 283202 h 304453"/>
                <a:gd name="connsiteX1" fmla="*/ 279238 w 612486"/>
                <a:gd name="connsiteY1" fmla="*/ 0 h 304453"/>
                <a:gd name="connsiteX2" fmla="*/ 612215 w 612486"/>
                <a:gd name="connsiteY2" fmla="*/ 300719 h 304453"/>
                <a:gd name="connsiteX3" fmla="*/ 0 w 612486"/>
                <a:gd name="connsiteY3" fmla="*/ 283202 h 304453"/>
                <a:gd name="connsiteX0" fmla="*/ 0 w 612801"/>
                <a:gd name="connsiteY0" fmla="*/ 283202 h 304453"/>
                <a:gd name="connsiteX1" fmla="*/ 279238 w 612801"/>
                <a:gd name="connsiteY1" fmla="*/ 0 h 304453"/>
                <a:gd name="connsiteX2" fmla="*/ 612215 w 612801"/>
                <a:gd name="connsiteY2" fmla="*/ 300719 h 304453"/>
                <a:gd name="connsiteX3" fmla="*/ 0 w 612801"/>
                <a:gd name="connsiteY3" fmla="*/ 283202 h 304453"/>
                <a:gd name="connsiteX0" fmla="*/ 0 w 612801"/>
                <a:gd name="connsiteY0" fmla="*/ 283202 h 304453"/>
                <a:gd name="connsiteX1" fmla="*/ 279238 w 612801"/>
                <a:gd name="connsiteY1" fmla="*/ 0 h 304453"/>
                <a:gd name="connsiteX2" fmla="*/ 612215 w 612801"/>
                <a:gd name="connsiteY2" fmla="*/ 300719 h 304453"/>
                <a:gd name="connsiteX3" fmla="*/ 0 w 612801"/>
                <a:gd name="connsiteY3" fmla="*/ 283202 h 304453"/>
                <a:gd name="connsiteX0" fmla="*/ 8338 w 621139"/>
                <a:gd name="connsiteY0" fmla="*/ 285034 h 306285"/>
                <a:gd name="connsiteX1" fmla="*/ 287576 w 621139"/>
                <a:gd name="connsiteY1" fmla="*/ 1832 h 306285"/>
                <a:gd name="connsiteX2" fmla="*/ 620553 w 621139"/>
                <a:gd name="connsiteY2" fmla="*/ 302551 h 306285"/>
                <a:gd name="connsiteX3" fmla="*/ 8338 w 621139"/>
                <a:gd name="connsiteY3" fmla="*/ 285034 h 306285"/>
                <a:gd name="connsiteX0" fmla="*/ 11160 w 624002"/>
                <a:gd name="connsiteY0" fmla="*/ 283723 h 304974"/>
                <a:gd name="connsiteX1" fmla="*/ 290398 w 624002"/>
                <a:gd name="connsiteY1" fmla="*/ 521 h 304974"/>
                <a:gd name="connsiteX2" fmla="*/ 623375 w 624002"/>
                <a:gd name="connsiteY2" fmla="*/ 301240 h 304974"/>
                <a:gd name="connsiteX3" fmla="*/ 11160 w 624002"/>
                <a:gd name="connsiteY3" fmla="*/ 283723 h 304974"/>
                <a:gd name="connsiteX0" fmla="*/ 11105 w 623954"/>
                <a:gd name="connsiteY0" fmla="*/ 232965 h 254216"/>
                <a:gd name="connsiteX1" fmla="*/ 291435 w 623954"/>
                <a:gd name="connsiteY1" fmla="*/ 650 h 254216"/>
                <a:gd name="connsiteX2" fmla="*/ 623320 w 623954"/>
                <a:gd name="connsiteY2" fmla="*/ 250482 h 254216"/>
                <a:gd name="connsiteX3" fmla="*/ 11105 w 623954"/>
                <a:gd name="connsiteY3" fmla="*/ 232965 h 254216"/>
                <a:gd name="connsiteX0" fmla="*/ 11609 w 624405"/>
                <a:gd name="connsiteY0" fmla="*/ 270298 h 291549"/>
                <a:gd name="connsiteX1" fmla="*/ 282420 w 624405"/>
                <a:gd name="connsiteY1" fmla="*/ 549 h 291549"/>
                <a:gd name="connsiteX2" fmla="*/ 623824 w 624405"/>
                <a:gd name="connsiteY2" fmla="*/ 287815 h 291549"/>
                <a:gd name="connsiteX3" fmla="*/ 11609 w 624405"/>
                <a:gd name="connsiteY3" fmla="*/ 270298 h 291549"/>
                <a:gd name="connsiteX0" fmla="*/ 10954 w 623752"/>
                <a:gd name="connsiteY0" fmla="*/ 269958 h 291209"/>
                <a:gd name="connsiteX1" fmla="*/ 281765 w 623752"/>
                <a:gd name="connsiteY1" fmla="*/ 209 h 291209"/>
                <a:gd name="connsiteX2" fmla="*/ 623169 w 623752"/>
                <a:gd name="connsiteY2" fmla="*/ 287475 h 291209"/>
                <a:gd name="connsiteX3" fmla="*/ 10954 w 623752"/>
                <a:gd name="connsiteY3" fmla="*/ 269958 h 291209"/>
                <a:gd name="connsiteX0" fmla="*/ 10954 w 623752"/>
                <a:gd name="connsiteY0" fmla="*/ 269958 h 287901"/>
                <a:gd name="connsiteX1" fmla="*/ 281765 w 623752"/>
                <a:gd name="connsiteY1" fmla="*/ 209 h 287901"/>
                <a:gd name="connsiteX2" fmla="*/ 623169 w 623752"/>
                <a:gd name="connsiteY2" fmla="*/ 287475 h 287901"/>
                <a:gd name="connsiteX3" fmla="*/ 10954 w 623752"/>
                <a:gd name="connsiteY3" fmla="*/ 269958 h 287901"/>
                <a:gd name="connsiteX0" fmla="*/ 10954 w 623752"/>
                <a:gd name="connsiteY0" fmla="*/ 269958 h 287583"/>
                <a:gd name="connsiteX1" fmla="*/ 281765 w 623752"/>
                <a:gd name="connsiteY1" fmla="*/ 209 h 287583"/>
                <a:gd name="connsiteX2" fmla="*/ 623169 w 623752"/>
                <a:gd name="connsiteY2" fmla="*/ 287475 h 287583"/>
                <a:gd name="connsiteX3" fmla="*/ 10954 w 623752"/>
                <a:gd name="connsiteY3" fmla="*/ 269958 h 287583"/>
                <a:gd name="connsiteX0" fmla="*/ 10954 w 623752"/>
                <a:gd name="connsiteY0" fmla="*/ 269958 h 287559"/>
                <a:gd name="connsiteX1" fmla="*/ 281765 w 623752"/>
                <a:gd name="connsiteY1" fmla="*/ 209 h 287559"/>
                <a:gd name="connsiteX2" fmla="*/ 623169 w 623752"/>
                <a:gd name="connsiteY2" fmla="*/ 287475 h 287559"/>
                <a:gd name="connsiteX3" fmla="*/ 10954 w 623752"/>
                <a:gd name="connsiteY3" fmla="*/ 269958 h 287559"/>
                <a:gd name="connsiteX0" fmla="*/ 10954 w 623752"/>
                <a:gd name="connsiteY0" fmla="*/ 269958 h 287578"/>
                <a:gd name="connsiteX1" fmla="*/ 281765 w 623752"/>
                <a:gd name="connsiteY1" fmla="*/ 209 h 287578"/>
                <a:gd name="connsiteX2" fmla="*/ 623169 w 623752"/>
                <a:gd name="connsiteY2" fmla="*/ 287475 h 287578"/>
                <a:gd name="connsiteX3" fmla="*/ 10954 w 623752"/>
                <a:gd name="connsiteY3" fmla="*/ 269958 h 287578"/>
                <a:gd name="connsiteX0" fmla="*/ 8821 w 616795"/>
                <a:gd name="connsiteY0" fmla="*/ 285303 h 287376"/>
                <a:gd name="connsiteX1" fmla="*/ 275139 w 616795"/>
                <a:gd name="connsiteY1" fmla="*/ 1 h 287376"/>
                <a:gd name="connsiteX2" fmla="*/ 616543 w 616795"/>
                <a:gd name="connsiteY2" fmla="*/ 287267 h 287376"/>
                <a:gd name="connsiteX3" fmla="*/ 8821 w 616795"/>
                <a:gd name="connsiteY3" fmla="*/ 285303 h 287376"/>
                <a:gd name="connsiteX0" fmla="*/ 8821 w 616795"/>
                <a:gd name="connsiteY0" fmla="*/ 285303 h 287352"/>
                <a:gd name="connsiteX1" fmla="*/ 275139 w 616795"/>
                <a:gd name="connsiteY1" fmla="*/ 1 h 287352"/>
                <a:gd name="connsiteX2" fmla="*/ 616543 w 616795"/>
                <a:gd name="connsiteY2" fmla="*/ 287267 h 287352"/>
                <a:gd name="connsiteX3" fmla="*/ 8821 w 616795"/>
                <a:gd name="connsiteY3" fmla="*/ 285303 h 287352"/>
                <a:gd name="connsiteX0" fmla="*/ 8821 w 616795"/>
                <a:gd name="connsiteY0" fmla="*/ 285303 h 287362"/>
                <a:gd name="connsiteX1" fmla="*/ 275139 w 616795"/>
                <a:gd name="connsiteY1" fmla="*/ 1 h 287362"/>
                <a:gd name="connsiteX2" fmla="*/ 616543 w 616795"/>
                <a:gd name="connsiteY2" fmla="*/ 287267 h 287362"/>
                <a:gd name="connsiteX3" fmla="*/ 8821 w 616795"/>
                <a:gd name="connsiteY3" fmla="*/ 285303 h 287362"/>
                <a:gd name="connsiteX0" fmla="*/ 8821 w 616543"/>
                <a:gd name="connsiteY0" fmla="*/ 285303 h 287362"/>
                <a:gd name="connsiteX1" fmla="*/ 275139 w 616543"/>
                <a:gd name="connsiteY1" fmla="*/ 1 h 287362"/>
                <a:gd name="connsiteX2" fmla="*/ 616543 w 616543"/>
                <a:gd name="connsiteY2" fmla="*/ 287267 h 287362"/>
                <a:gd name="connsiteX3" fmla="*/ 8821 w 616543"/>
                <a:gd name="connsiteY3" fmla="*/ 285303 h 287362"/>
                <a:gd name="connsiteX0" fmla="*/ 10790 w 618512"/>
                <a:gd name="connsiteY0" fmla="*/ 285396 h 287455"/>
                <a:gd name="connsiteX1" fmla="*/ 277108 w 618512"/>
                <a:gd name="connsiteY1" fmla="*/ 94 h 287455"/>
                <a:gd name="connsiteX2" fmla="*/ 618512 w 618512"/>
                <a:gd name="connsiteY2" fmla="*/ 287360 h 287455"/>
                <a:gd name="connsiteX3" fmla="*/ 10790 w 618512"/>
                <a:gd name="connsiteY3" fmla="*/ 285396 h 287455"/>
                <a:gd name="connsiteX0" fmla="*/ 10794 w 618516"/>
                <a:gd name="connsiteY0" fmla="*/ 285320 h 287379"/>
                <a:gd name="connsiteX1" fmla="*/ 277112 w 618516"/>
                <a:gd name="connsiteY1" fmla="*/ 18 h 287379"/>
                <a:gd name="connsiteX2" fmla="*/ 618516 w 618516"/>
                <a:gd name="connsiteY2" fmla="*/ 287284 h 287379"/>
                <a:gd name="connsiteX3" fmla="*/ 10794 w 618516"/>
                <a:gd name="connsiteY3" fmla="*/ 285320 h 287379"/>
                <a:gd name="connsiteX0" fmla="*/ 11879 w 619601"/>
                <a:gd name="connsiteY0" fmla="*/ 285635 h 287694"/>
                <a:gd name="connsiteX1" fmla="*/ 278197 w 619601"/>
                <a:gd name="connsiteY1" fmla="*/ 333 h 287694"/>
                <a:gd name="connsiteX2" fmla="*/ 619601 w 619601"/>
                <a:gd name="connsiteY2" fmla="*/ 287599 h 287694"/>
                <a:gd name="connsiteX3" fmla="*/ 11879 w 619601"/>
                <a:gd name="connsiteY3" fmla="*/ 285635 h 287694"/>
                <a:gd name="connsiteX0" fmla="*/ 12818 w 620540"/>
                <a:gd name="connsiteY0" fmla="*/ 285496 h 287555"/>
                <a:gd name="connsiteX1" fmla="*/ 279136 w 620540"/>
                <a:gd name="connsiteY1" fmla="*/ 194 h 287555"/>
                <a:gd name="connsiteX2" fmla="*/ 620540 w 620540"/>
                <a:gd name="connsiteY2" fmla="*/ 287460 h 287555"/>
                <a:gd name="connsiteX3" fmla="*/ 12818 w 620540"/>
                <a:gd name="connsiteY3" fmla="*/ 285496 h 287555"/>
                <a:gd name="connsiteX0" fmla="*/ 2200 w 609922"/>
                <a:gd name="connsiteY0" fmla="*/ 285496 h 287555"/>
                <a:gd name="connsiteX1" fmla="*/ 268518 w 609922"/>
                <a:gd name="connsiteY1" fmla="*/ 194 h 287555"/>
                <a:gd name="connsiteX2" fmla="*/ 609922 w 609922"/>
                <a:gd name="connsiteY2" fmla="*/ 287460 h 287555"/>
                <a:gd name="connsiteX3" fmla="*/ 2200 w 609922"/>
                <a:gd name="connsiteY3" fmla="*/ 285496 h 287555"/>
                <a:gd name="connsiteX0" fmla="*/ 0 w 607722"/>
                <a:gd name="connsiteY0" fmla="*/ 285496 h 287555"/>
                <a:gd name="connsiteX1" fmla="*/ 266318 w 607722"/>
                <a:gd name="connsiteY1" fmla="*/ 194 h 287555"/>
                <a:gd name="connsiteX2" fmla="*/ 607722 w 607722"/>
                <a:gd name="connsiteY2" fmla="*/ 287460 h 287555"/>
                <a:gd name="connsiteX3" fmla="*/ 0 w 607722"/>
                <a:gd name="connsiteY3" fmla="*/ 285496 h 287555"/>
                <a:gd name="connsiteX0" fmla="*/ 6547 w 614269"/>
                <a:gd name="connsiteY0" fmla="*/ 285496 h 287555"/>
                <a:gd name="connsiteX1" fmla="*/ 272865 w 614269"/>
                <a:gd name="connsiteY1" fmla="*/ 194 h 287555"/>
                <a:gd name="connsiteX2" fmla="*/ 614269 w 614269"/>
                <a:gd name="connsiteY2" fmla="*/ 287460 h 287555"/>
                <a:gd name="connsiteX3" fmla="*/ 6547 w 614269"/>
                <a:gd name="connsiteY3" fmla="*/ 285496 h 287555"/>
                <a:gd name="connsiteX0" fmla="*/ 6547 w 614269"/>
                <a:gd name="connsiteY0" fmla="*/ 285496 h 288619"/>
                <a:gd name="connsiteX1" fmla="*/ 272865 w 614269"/>
                <a:gd name="connsiteY1" fmla="*/ 194 h 288619"/>
                <a:gd name="connsiteX2" fmla="*/ 614269 w 614269"/>
                <a:gd name="connsiteY2" fmla="*/ 287460 h 288619"/>
                <a:gd name="connsiteX3" fmla="*/ 6547 w 614269"/>
                <a:gd name="connsiteY3" fmla="*/ 285496 h 288619"/>
                <a:gd name="connsiteX0" fmla="*/ 6547 w 616199"/>
                <a:gd name="connsiteY0" fmla="*/ 285386 h 288509"/>
                <a:gd name="connsiteX1" fmla="*/ 272865 w 616199"/>
                <a:gd name="connsiteY1" fmla="*/ 84 h 288509"/>
                <a:gd name="connsiteX2" fmla="*/ 614269 w 616199"/>
                <a:gd name="connsiteY2" fmla="*/ 287350 h 288509"/>
                <a:gd name="connsiteX3" fmla="*/ 6547 w 616199"/>
                <a:gd name="connsiteY3" fmla="*/ 285386 h 288509"/>
                <a:gd name="connsiteX0" fmla="*/ 6535 w 616666"/>
                <a:gd name="connsiteY0" fmla="*/ 285761 h 288884"/>
                <a:gd name="connsiteX1" fmla="*/ 272853 w 616666"/>
                <a:gd name="connsiteY1" fmla="*/ 459 h 288884"/>
                <a:gd name="connsiteX2" fmla="*/ 614257 w 616666"/>
                <a:gd name="connsiteY2" fmla="*/ 287725 h 288884"/>
                <a:gd name="connsiteX3" fmla="*/ 6535 w 616666"/>
                <a:gd name="connsiteY3" fmla="*/ 285761 h 288884"/>
                <a:gd name="connsiteX0" fmla="*/ 6548 w 616915"/>
                <a:gd name="connsiteY0" fmla="*/ 285497 h 288620"/>
                <a:gd name="connsiteX1" fmla="*/ 272866 w 616915"/>
                <a:gd name="connsiteY1" fmla="*/ 195 h 288620"/>
                <a:gd name="connsiteX2" fmla="*/ 614270 w 616915"/>
                <a:gd name="connsiteY2" fmla="*/ 287461 h 288620"/>
                <a:gd name="connsiteX3" fmla="*/ 6548 w 616915"/>
                <a:gd name="connsiteY3" fmla="*/ 285497 h 288620"/>
                <a:gd name="connsiteX0" fmla="*/ 4094 w 594173"/>
                <a:gd name="connsiteY0" fmla="*/ 285303 h 285303"/>
                <a:gd name="connsiteX1" fmla="*/ 270412 w 594173"/>
                <a:gd name="connsiteY1" fmla="*/ 1 h 285303"/>
                <a:gd name="connsiteX2" fmla="*/ 592301 w 594173"/>
                <a:gd name="connsiteY2" fmla="*/ 282534 h 285303"/>
                <a:gd name="connsiteX3" fmla="*/ 4094 w 594173"/>
                <a:gd name="connsiteY3" fmla="*/ 285303 h 285303"/>
                <a:gd name="connsiteX0" fmla="*/ 4094 w 595419"/>
                <a:gd name="connsiteY0" fmla="*/ 285307 h 285307"/>
                <a:gd name="connsiteX1" fmla="*/ 270412 w 595419"/>
                <a:gd name="connsiteY1" fmla="*/ 5 h 285307"/>
                <a:gd name="connsiteX2" fmla="*/ 592301 w 595419"/>
                <a:gd name="connsiteY2" fmla="*/ 282538 h 285307"/>
                <a:gd name="connsiteX3" fmla="*/ 4094 w 595419"/>
                <a:gd name="connsiteY3" fmla="*/ 285307 h 285307"/>
                <a:gd name="connsiteX0" fmla="*/ 4094 w 599020"/>
                <a:gd name="connsiteY0" fmla="*/ 285307 h 285307"/>
                <a:gd name="connsiteX1" fmla="*/ 270412 w 599020"/>
                <a:gd name="connsiteY1" fmla="*/ 5 h 285307"/>
                <a:gd name="connsiteX2" fmla="*/ 592301 w 599020"/>
                <a:gd name="connsiteY2" fmla="*/ 282538 h 285307"/>
                <a:gd name="connsiteX3" fmla="*/ 4094 w 599020"/>
                <a:gd name="connsiteY3" fmla="*/ 285307 h 285307"/>
                <a:gd name="connsiteX0" fmla="*/ 4094 w 599020"/>
                <a:gd name="connsiteY0" fmla="*/ 285307 h 285307"/>
                <a:gd name="connsiteX1" fmla="*/ 270412 w 599020"/>
                <a:gd name="connsiteY1" fmla="*/ 5 h 285307"/>
                <a:gd name="connsiteX2" fmla="*/ 592301 w 599020"/>
                <a:gd name="connsiteY2" fmla="*/ 282538 h 285307"/>
                <a:gd name="connsiteX3" fmla="*/ 4094 w 599020"/>
                <a:gd name="connsiteY3" fmla="*/ 285307 h 285307"/>
                <a:gd name="connsiteX0" fmla="*/ 4094 w 599020"/>
                <a:gd name="connsiteY0" fmla="*/ 285307 h 285307"/>
                <a:gd name="connsiteX1" fmla="*/ 270412 w 599020"/>
                <a:gd name="connsiteY1" fmla="*/ 5 h 285307"/>
                <a:gd name="connsiteX2" fmla="*/ 592301 w 599020"/>
                <a:gd name="connsiteY2" fmla="*/ 282538 h 285307"/>
                <a:gd name="connsiteX3" fmla="*/ 4094 w 599020"/>
                <a:gd name="connsiteY3" fmla="*/ 285307 h 285307"/>
                <a:gd name="connsiteX0" fmla="*/ 4094 w 599020"/>
                <a:gd name="connsiteY0" fmla="*/ 285307 h 285307"/>
                <a:gd name="connsiteX1" fmla="*/ 270412 w 599020"/>
                <a:gd name="connsiteY1" fmla="*/ 5 h 285307"/>
                <a:gd name="connsiteX2" fmla="*/ 592301 w 599020"/>
                <a:gd name="connsiteY2" fmla="*/ 282538 h 285307"/>
                <a:gd name="connsiteX3" fmla="*/ 4094 w 599020"/>
                <a:gd name="connsiteY3" fmla="*/ 285307 h 285307"/>
                <a:gd name="connsiteX0" fmla="*/ 10104 w 605030"/>
                <a:gd name="connsiteY0" fmla="*/ 285307 h 285307"/>
                <a:gd name="connsiteX1" fmla="*/ 276422 w 605030"/>
                <a:gd name="connsiteY1" fmla="*/ 5 h 285307"/>
                <a:gd name="connsiteX2" fmla="*/ 598311 w 605030"/>
                <a:gd name="connsiteY2" fmla="*/ 282538 h 285307"/>
                <a:gd name="connsiteX3" fmla="*/ 10104 w 605030"/>
                <a:gd name="connsiteY3" fmla="*/ 285307 h 285307"/>
                <a:gd name="connsiteX0" fmla="*/ 13406 w 608332"/>
                <a:gd name="connsiteY0" fmla="*/ 285309 h 285309"/>
                <a:gd name="connsiteX1" fmla="*/ 279724 w 608332"/>
                <a:gd name="connsiteY1" fmla="*/ 7 h 285309"/>
                <a:gd name="connsiteX2" fmla="*/ 601613 w 608332"/>
                <a:gd name="connsiteY2" fmla="*/ 282540 h 285309"/>
                <a:gd name="connsiteX3" fmla="*/ 13406 w 608332"/>
                <a:gd name="connsiteY3" fmla="*/ 285309 h 285309"/>
                <a:gd name="connsiteX0" fmla="*/ 7720 w 702701"/>
                <a:gd name="connsiteY0" fmla="*/ 329641 h 329641"/>
                <a:gd name="connsiteX1" fmla="*/ 376245 w 702701"/>
                <a:gd name="connsiteY1" fmla="*/ 173 h 329641"/>
                <a:gd name="connsiteX2" fmla="*/ 698134 w 702701"/>
                <a:gd name="connsiteY2" fmla="*/ 282706 h 329641"/>
                <a:gd name="connsiteX3" fmla="*/ 7720 w 702701"/>
                <a:gd name="connsiteY3" fmla="*/ 329641 h 329641"/>
                <a:gd name="connsiteX0" fmla="*/ 0 w 694980"/>
                <a:gd name="connsiteY0" fmla="*/ 329643 h 329643"/>
                <a:gd name="connsiteX1" fmla="*/ 368525 w 694980"/>
                <a:gd name="connsiteY1" fmla="*/ 175 h 329643"/>
                <a:gd name="connsiteX2" fmla="*/ 690414 w 694980"/>
                <a:gd name="connsiteY2" fmla="*/ 282708 h 329643"/>
                <a:gd name="connsiteX3" fmla="*/ 0 w 694980"/>
                <a:gd name="connsiteY3" fmla="*/ 329643 h 329643"/>
                <a:gd name="connsiteX0" fmla="*/ 0 w 695253"/>
                <a:gd name="connsiteY0" fmla="*/ 351676 h 351676"/>
                <a:gd name="connsiteX1" fmla="*/ 384439 w 695253"/>
                <a:gd name="connsiteY1" fmla="*/ 161 h 351676"/>
                <a:gd name="connsiteX2" fmla="*/ 690414 w 695253"/>
                <a:gd name="connsiteY2" fmla="*/ 304741 h 351676"/>
                <a:gd name="connsiteX3" fmla="*/ 0 w 695253"/>
                <a:gd name="connsiteY3" fmla="*/ 351676 h 351676"/>
                <a:gd name="connsiteX0" fmla="*/ 0 w 695248"/>
                <a:gd name="connsiteY0" fmla="*/ 351849 h 351849"/>
                <a:gd name="connsiteX1" fmla="*/ 384439 w 695248"/>
                <a:gd name="connsiteY1" fmla="*/ 334 h 351849"/>
                <a:gd name="connsiteX2" fmla="*/ 690414 w 695248"/>
                <a:gd name="connsiteY2" fmla="*/ 304914 h 351849"/>
                <a:gd name="connsiteX3" fmla="*/ 0 w 695248"/>
                <a:gd name="connsiteY3" fmla="*/ 351849 h 351849"/>
                <a:gd name="connsiteX0" fmla="*/ 0 w 697043"/>
                <a:gd name="connsiteY0" fmla="*/ 351649 h 351649"/>
                <a:gd name="connsiteX1" fmla="*/ 384439 w 697043"/>
                <a:gd name="connsiteY1" fmla="*/ 134 h 351649"/>
                <a:gd name="connsiteX2" fmla="*/ 690414 w 697043"/>
                <a:gd name="connsiteY2" fmla="*/ 304714 h 351649"/>
                <a:gd name="connsiteX3" fmla="*/ 0 w 697043"/>
                <a:gd name="connsiteY3" fmla="*/ 351649 h 351649"/>
                <a:gd name="connsiteX0" fmla="*/ 0 w 697317"/>
                <a:gd name="connsiteY0" fmla="*/ 343843 h 343843"/>
                <a:gd name="connsiteX1" fmla="*/ 392413 w 697317"/>
                <a:gd name="connsiteY1" fmla="*/ 139 h 343843"/>
                <a:gd name="connsiteX2" fmla="*/ 690414 w 697317"/>
                <a:gd name="connsiteY2" fmla="*/ 296908 h 343843"/>
                <a:gd name="connsiteX3" fmla="*/ 0 w 697317"/>
                <a:gd name="connsiteY3" fmla="*/ 343843 h 343843"/>
                <a:gd name="connsiteX0" fmla="*/ 0 w 697317"/>
                <a:gd name="connsiteY0" fmla="*/ 343843 h 343843"/>
                <a:gd name="connsiteX1" fmla="*/ 392413 w 697317"/>
                <a:gd name="connsiteY1" fmla="*/ 139 h 343843"/>
                <a:gd name="connsiteX2" fmla="*/ 690414 w 697317"/>
                <a:gd name="connsiteY2" fmla="*/ 296908 h 343843"/>
                <a:gd name="connsiteX3" fmla="*/ 0 w 697317"/>
                <a:gd name="connsiteY3" fmla="*/ 343843 h 343843"/>
                <a:gd name="connsiteX0" fmla="*/ 0 w 686587"/>
                <a:gd name="connsiteY0" fmla="*/ 209389 h 299390"/>
                <a:gd name="connsiteX1" fmla="*/ 383624 w 686587"/>
                <a:gd name="connsiteY1" fmla="*/ 2621 h 299390"/>
                <a:gd name="connsiteX2" fmla="*/ 681625 w 686587"/>
                <a:gd name="connsiteY2" fmla="*/ 299390 h 299390"/>
                <a:gd name="connsiteX3" fmla="*/ 0 w 686587"/>
                <a:gd name="connsiteY3" fmla="*/ 209389 h 299390"/>
                <a:gd name="connsiteX0" fmla="*/ 0 w 686586"/>
                <a:gd name="connsiteY0" fmla="*/ 209389 h 299390"/>
                <a:gd name="connsiteX1" fmla="*/ 383624 w 686586"/>
                <a:gd name="connsiteY1" fmla="*/ 2621 h 299390"/>
                <a:gd name="connsiteX2" fmla="*/ 681625 w 686586"/>
                <a:gd name="connsiteY2" fmla="*/ 299390 h 299390"/>
                <a:gd name="connsiteX3" fmla="*/ 0 w 686586"/>
                <a:gd name="connsiteY3" fmla="*/ 209389 h 299390"/>
                <a:gd name="connsiteX0" fmla="*/ 0 w 686586"/>
                <a:gd name="connsiteY0" fmla="*/ 208695 h 298696"/>
                <a:gd name="connsiteX1" fmla="*/ 383624 w 686586"/>
                <a:gd name="connsiteY1" fmla="*/ 1927 h 298696"/>
                <a:gd name="connsiteX2" fmla="*/ 681625 w 686586"/>
                <a:gd name="connsiteY2" fmla="*/ 298696 h 298696"/>
                <a:gd name="connsiteX3" fmla="*/ 0 w 686586"/>
                <a:gd name="connsiteY3" fmla="*/ 208695 h 298696"/>
                <a:gd name="connsiteX0" fmla="*/ 0 w 687720"/>
                <a:gd name="connsiteY0" fmla="*/ 212534 h 302535"/>
                <a:gd name="connsiteX1" fmla="*/ 383624 w 687720"/>
                <a:gd name="connsiteY1" fmla="*/ 5766 h 302535"/>
                <a:gd name="connsiteX2" fmla="*/ 681625 w 687720"/>
                <a:gd name="connsiteY2" fmla="*/ 302535 h 302535"/>
                <a:gd name="connsiteX3" fmla="*/ 0 w 687720"/>
                <a:gd name="connsiteY3" fmla="*/ 212534 h 302535"/>
                <a:gd name="connsiteX0" fmla="*/ 0 w 687851"/>
                <a:gd name="connsiteY0" fmla="*/ 208396 h 298397"/>
                <a:gd name="connsiteX1" fmla="*/ 383624 w 687851"/>
                <a:gd name="connsiteY1" fmla="*/ 1628 h 298397"/>
                <a:gd name="connsiteX2" fmla="*/ 681625 w 687851"/>
                <a:gd name="connsiteY2" fmla="*/ 298397 h 298397"/>
                <a:gd name="connsiteX3" fmla="*/ 0 w 687851"/>
                <a:gd name="connsiteY3" fmla="*/ 208396 h 298397"/>
                <a:gd name="connsiteX0" fmla="*/ 0 w 687715"/>
                <a:gd name="connsiteY0" fmla="*/ 204105 h 294106"/>
                <a:gd name="connsiteX1" fmla="*/ 378875 w 687715"/>
                <a:gd name="connsiteY1" fmla="*/ 1711 h 294106"/>
                <a:gd name="connsiteX2" fmla="*/ 681625 w 687715"/>
                <a:gd name="connsiteY2" fmla="*/ 294106 h 294106"/>
                <a:gd name="connsiteX3" fmla="*/ 0 w 687715"/>
                <a:gd name="connsiteY3" fmla="*/ 204105 h 294106"/>
                <a:gd name="connsiteX0" fmla="*/ 0 w 700155"/>
                <a:gd name="connsiteY0" fmla="*/ 204114 h 285789"/>
                <a:gd name="connsiteX1" fmla="*/ 378875 w 700155"/>
                <a:gd name="connsiteY1" fmla="*/ 1720 h 285789"/>
                <a:gd name="connsiteX2" fmla="*/ 695488 w 700155"/>
                <a:gd name="connsiteY2" fmla="*/ 285790 h 285789"/>
                <a:gd name="connsiteX3" fmla="*/ 0 w 700155"/>
                <a:gd name="connsiteY3" fmla="*/ 204114 h 285789"/>
                <a:gd name="connsiteX0" fmla="*/ 0 w 700155"/>
                <a:gd name="connsiteY0" fmla="*/ 204114 h 285790"/>
                <a:gd name="connsiteX1" fmla="*/ 378875 w 700155"/>
                <a:gd name="connsiteY1" fmla="*/ 1720 h 285790"/>
                <a:gd name="connsiteX2" fmla="*/ 695488 w 700155"/>
                <a:gd name="connsiteY2" fmla="*/ 285790 h 285790"/>
                <a:gd name="connsiteX3" fmla="*/ 0 w 700155"/>
                <a:gd name="connsiteY3" fmla="*/ 204114 h 285790"/>
                <a:gd name="connsiteX0" fmla="*/ 0 w 695500"/>
                <a:gd name="connsiteY0" fmla="*/ 204114 h 285790"/>
                <a:gd name="connsiteX1" fmla="*/ 378875 w 695500"/>
                <a:gd name="connsiteY1" fmla="*/ 1720 h 285790"/>
                <a:gd name="connsiteX2" fmla="*/ 695488 w 695500"/>
                <a:gd name="connsiteY2" fmla="*/ 285790 h 285790"/>
                <a:gd name="connsiteX3" fmla="*/ 0 w 695500"/>
                <a:gd name="connsiteY3" fmla="*/ 204114 h 285790"/>
                <a:gd name="connsiteX0" fmla="*/ 0 w 695496"/>
                <a:gd name="connsiteY0" fmla="*/ 141713 h 223389"/>
                <a:gd name="connsiteX1" fmla="*/ 257287 w 695496"/>
                <a:gd name="connsiteY1" fmla="*/ 5449 h 223389"/>
                <a:gd name="connsiteX2" fmla="*/ 695488 w 695496"/>
                <a:gd name="connsiteY2" fmla="*/ 223389 h 223389"/>
                <a:gd name="connsiteX3" fmla="*/ 0 w 695496"/>
                <a:gd name="connsiteY3" fmla="*/ 141713 h 223389"/>
                <a:gd name="connsiteX0" fmla="*/ 0 w 695497"/>
                <a:gd name="connsiteY0" fmla="*/ 195610 h 277286"/>
                <a:gd name="connsiteX1" fmla="*/ 333122 w 695497"/>
                <a:gd name="connsiteY1" fmla="*/ 1914 h 277286"/>
                <a:gd name="connsiteX2" fmla="*/ 695488 w 695497"/>
                <a:gd name="connsiteY2" fmla="*/ 277286 h 277286"/>
                <a:gd name="connsiteX3" fmla="*/ 0 w 695497"/>
                <a:gd name="connsiteY3" fmla="*/ 195610 h 277286"/>
                <a:gd name="connsiteX0" fmla="*/ 0 w 695498"/>
                <a:gd name="connsiteY0" fmla="*/ 195646 h 277322"/>
                <a:gd name="connsiteX1" fmla="*/ 333122 w 695498"/>
                <a:gd name="connsiteY1" fmla="*/ 1950 h 277322"/>
                <a:gd name="connsiteX2" fmla="*/ 695488 w 695498"/>
                <a:gd name="connsiteY2" fmla="*/ 277322 h 277322"/>
                <a:gd name="connsiteX3" fmla="*/ 0 w 695498"/>
                <a:gd name="connsiteY3" fmla="*/ 195646 h 277322"/>
                <a:gd name="connsiteX0" fmla="*/ 0 w 695498"/>
                <a:gd name="connsiteY0" fmla="*/ 195646 h 277322"/>
                <a:gd name="connsiteX1" fmla="*/ 333122 w 695498"/>
                <a:gd name="connsiteY1" fmla="*/ 1950 h 277322"/>
                <a:gd name="connsiteX2" fmla="*/ 695488 w 695498"/>
                <a:gd name="connsiteY2" fmla="*/ 277322 h 277322"/>
                <a:gd name="connsiteX3" fmla="*/ 0 w 695498"/>
                <a:gd name="connsiteY3" fmla="*/ 195646 h 277322"/>
                <a:gd name="connsiteX0" fmla="*/ 0 w 695498"/>
                <a:gd name="connsiteY0" fmla="*/ 195646 h 277322"/>
                <a:gd name="connsiteX1" fmla="*/ 333122 w 695498"/>
                <a:gd name="connsiteY1" fmla="*/ 1950 h 277322"/>
                <a:gd name="connsiteX2" fmla="*/ 695488 w 695498"/>
                <a:gd name="connsiteY2" fmla="*/ 277322 h 277322"/>
                <a:gd name="connsiteX3" fmla="*/ 0 w 695498"/>
                <a:gd name="connsiteY3" fmla="*/ 195646 h 277322"/>
                <a:gd name="connsiteX0" fmla="*/ 0 w 695498"/>
                <a:gd name="connsiteY0" fmla="*/ 194934 h 276610"/>
                <a:gd name="connsiteX1" fmla="*/ 333122 w 695498"/>
                <a:gd name="connsiteY1" fmla="*/ 1238 h 276610"/>
                <a:gd name="connsiteX2" fmla="*/ 695488 w 695498"/>
                <a:gd name="connsiteY2" fmla="*/ 276610 h 276610"/>
                <a:gd name="connsiteX3" fmla="*/ 0 w 695498"/>
                <a:gd name="connsiteY3" fmla="*/ 194934 h 276610"/>
              </a:gdLst>
              <a:ahLst/>
              <a:cxnLst>
                <a:cxn ang="0">
                  <a:pos x="connsiteX0" y="connsiteY0"/>
                </a:cxn>
                <a:cxn ang="0">
                  <a:pos x="connsiteX1" y="connsiteY1"/>
                </a:cxn>
                <a:cxn ang="0">
                  <a:pos x="connsiteX2" y="connsiteY2"/>
                </a:cxn>
                <a:cxn ang="0">
                  <a:pos x="connsiteX3" y="connsiteY3"/>
                </a:cxn>
              </a:cxnLst>
              <a:rect l="l" t="t" r="r" b="b"/>
              <a:pathLst>
                <a:path w="695498" h="276610">
                  <a:moveTo>
                    <a:pt x="0" y="194934"/>
                  </a:moveTo>
                  <a:cubicBezTo>
                    <a:pt x="55650" y="90927"/>
                    <a:pt x="176926" y="-12538"/>
                    <a:pt x="333122" y="1238"/>
                  </a:cubicBezTo>
                  <a:cubicBezTo>
                    <a:pt x="449382" y="11492"/>
                    <a:pt x="697340" y="212827"/>
                    <a:pt x="695488" y="276610"/>
                  </a:cubicBezTo>
                  <a:cubicBezTo>
                    <a:pt x="550887" y="196301"/>
                    <a:pt x="369072" y="125958"/>
                    <a:pt x="0" y="194934"/>
                  </a:cubicBezTo>
                  <a:close/>
                </a:path>
              </a:pathLst>
            </a:cu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7" name="Isosceles Triangle 27"/>
            <p:cNvSpPr/>
            <p:nvPr/>
          </p:nvSpPr>
          <p:spPr>
            <a:xfrm rot="10800000">
              <a:off x="11959423" y="5400673"/>
              <a:ext cx="511977" cy="154705"/>
            </a:xfrm>
            <a:custGeom>
              <a:avLst/>
              <a:gdLst>
                <a:gd name="connsiteX0" fmla="*/ 0 w 403639"/>
                <a:gd name="connsiteY0" fmla="*/ 142875 h 142875"/>
                <a:gd name="connsiteX1" fmla="*/ 201820 w 403639"/>
                <a:gd name="connsiteY1" fmla="*/ 0 h 142875"/>
                <a:gd name="connsiteX2" fmla="*/ 403639 w 403639"/>
                <a:gd name="connsiteY2" fmla="*/ 142875 h 142875"/>
                <a:gd name="connsiteX3" fmla="*/ 0 w 403639"/>
                <a:gd name="connsiteY3" fmla="*/ 142875 h 142875"/>
                <a:gd name="connsiteX0" fmla="*/ 0 w 481057"/>
                <a:gd name="connsiteY0" fmla="*/ 283202 h 283202"/>
                <a:gd name="connsiteX1" fmla="*/ 279238 w 481057"/>
                <a:gd name="connsiteY1" fmla="*/ 0 h 283202"/>
                <a:gd name="connsiteX2" fmla="*/ 481057 w 481057"/>
                <a:gd name="connsiteY2" fmla="*/ 142875 h 283202"/>
                <a:gd name="connsiteX3" fmla="*/ 0 w 481057"/>
                <a:gd name="connsiteY3" fmla="*/ 283202 h 283202"/>
                <a:gd name="connsiteX0" fmla="*/ 0 w 612215"/>
                <a:gd name="connsiteY0" fmla="*/ 283202 h 300719"/>
                <a:gd name="connsiteX1" fmla="*/ 279238 w 612215"/>
                <a:gd name="connsiteY1" fmla="*/ 0 h 300719"/>
                <a:gd name="connsiteX2" fmla="*/ 612215 w 612215"/>
                <a:gd name="connsiteY2" fmla="*/ 300719 h 300719"/>
                <a:gd name="connsiteX3" fmla="*/ 0 w 612215"/>
                <a:gd name="connsiteY3" fmla="*/ 283202 h 300719"/>
                <a:gd name="connsiteX0" fmla="*/ 0 w 612486"/>
                <a:gd name="connsiteY0" fmla="*/ 283202 h 300719"/>
                <a:gd name="connsiteX1" fmla="*/ 279238 w 612486"/>
                <a:gd name="connsiteY1" fmla="*/ 0 h 300719"/>
                <a:gd name="connsiteX2" fmla="*/ 612215 w 612486"/>
                <a:gd name="connsiteY2" fmla="*/ 300719 h 300719"/>
                <a:gd name="connsiteX3" fmla="*/ 0 w 612486"/>
                <a:gd name="connsiteY3" fmla="*/ 283202 h 300719"/>
                <a:gd name="connsiteX0" fmla="*/ 0 w 612486"/>
                <a:gd name="connsiteY0" fmla="*/ 283202 h 304453"/>
                <a:gd name="connsiteX1" fmla="*/ 279238 w 612486"/>
                <a:gd name="connsiteY1" fmla="*/ 0 h 304453"/>
                <a:gd name="connsiteX2" fmla="*/ 612215 w 612486"/>
                <a:gd name="connsiteY2" fmla="*/ 300719 h 304453"/>
                <a:gd name="connsiteX3" fmla="*/ 0 w 612486"/>
                <a:gd name="connsiteY3" fmla="*/ 283202 h 304453"/>
                <a:gd name="connsiteX0" fmla="*/ 0 w 612801"/>
                <a:gd name="connsiteY0" fmla="*/ 283202 h 304453"/>
                <a:gd name="connsiteX1" fmla="*/ 279238 w 612801"/>
                <a:gd name="connsiteY1" fmla="*/ 0 h 304453"/>
                <a:gd name="connsiteX2" fmla="*/ 612215 w 612801"/>
                <a:gd name="connsiteY2" fmla="*/ 300719 h 304453"/>
                <a:gd name="connsiteX3" fmla="*/ 0 w 612801"/>
                <a:gd name="connsiteY3" fmla="*/ 283202 h 304453"/>
                <a:gd name="connsiteX0" fmla="*/ 0 w 612801"/>
                <a:gd name="connsiteY0" fmla="*/ 283202 h 304453"/>
                <a:gd name="connsiteX1" fmla="*/ 279238 w 612801"/>
                <a:gd name="connsiteY1" fmla="*/ 0 h 304453"/>
                <a:gd name="connsiteX2" fmla="*/ 612215 w 612801"/>
                <a:gd name="connsiteY2" fmla="*/ 300719 h 304453"/>
                <a:gd name="connsiteX3" fmla="*/ 0 w 612801"/>
                <a:gd name="connsiteY3" fmla="*/ 283202 h 304453"/>
                <a:gd name="connsiteX0" fmla="*/ 8338 w 621139"/>
                <a:gd name="connsiteY0" fmla="*/ 285034 h 306285"/>
                <a:gd name="connsiteX1" fmla="*/ 287576 w 621139"/>
                <a:gd name="connsiteY1" fmla="*/ 1832 h 306285"/>
                <a:gd name="connsiteX2" fmla="*/ 620553 w 621139"/>
                <a:gd name="connsiteY2" fmla="*/ 302551 h 306285"/>
                <a:gd name="connsiteX3" fmla="*/ 8338 w 621139"/>
                <a:gd name="connsiteY3" fmla="*/ 285034 h 306285"/>
                <a:gd name="connsiteX0" fmla="*/ 11160 w 624002"/>
                <a:gd name="connsiteY0" fmla="*/ 283723 h 304974"/>
                <a:gd name="connsiteX1" fmla="*/ 290398 w 624002"/>
                <a:gd name="connsiteY1" fmla="*/ 521 h 304974"/>
                <a:gd name="connsiteX2" fmla="*/ 623375 w 624002"/>
                <a:gd name="connsiteY2" fmla="*/ 301240 h 304974"/>
                <a:gd name="connsiteX3" fmla="*/ 11160 w 624002"/>
                <a:gd name="connsiteY3" fmla="*/ 283723 h 304974"/>
                <a:gd name="connsiteX0" fmla="*/ 11105 w 623954"/>
                <a:gd name="connsiteY0" fmla="*/ 232965 h 254216"/>
                <a:gd name="connsiteX1" fmla="*/ 291435 w 623954"/>
                <a:gd name="connsiteY1" fmla="*/ 650 h 254216"/>
                <a:gd name="connsiteX2" fmla="*/ 623320 w 623954"/>
                <a:gd name="connsiteY2" fmla="*/ 250482 h 254216"/>
                <a:gd name="connsiteX3" fmla="*/ 11105 w 623954"/>
                <a:gd name="connsiteY3" fmla="*/ 232965 h 254216"/>
                <a:gd name="connsiteX0" fmla="*/ 11609 w 624405"/>
                <a:gd name="connsiteY0" fmla="*/ 270298 h 291549"/>
                <a:gd name="connsiteX1" fmla="*/ 282420 w 624405"/>
                <a:gd name="connsiteY1" fmla="*/ 549 h 291549"/>
                <a:gd name="connsiteX2" fmla="*/ 623824 w 624405"/>
                <a:gd name="connsiteY2" fmla="*/ 287815 h 291549"/>
                <a:gd name="connsiteX3" fmla="*/ 11609 w 624405"/>
                <a:gd name="connsiteY3" fmla="*/ 270298 h 291549"/>
                <a:gd name="connsiteX0" fmla="*/ 10954 w 623752"/>
                <a:gd name="connsiteY0" fmla="*/ 269958 h 291209"/>
                <a:gd name="connsiteX1" fmla="*/ 281765 w 623752"/>
                <a:gd name="connsiteY1" fmla="*/ 209 h 291209"/>
                <a:gd name="connsiteX2" fmla="*/ 623169 w 623752"/>
                <a:gd name="connsiteY2" fmla="*/ 287475 h 291209"/>
                <a:gd name="connsiteX3" fmla="*/ 10954 w 623752"/>
                <a:gd name="connsiteY3" fmla="*/ 269958 h 291209"/>
                <a:gd name="connsiteX0" fmla="*/ 10954 w 623752"/>
                <a:gd name="connsiteY0" fmla="*/ 269958 h 287901"/>
                <a:gd name="connsiteX1" fmla="*/ 281765 w 623752"/>
                <a:gd name="connsiteY1" fmla="*/ 209 h 287901"/>
                <a:gd name="connsiteX2" fmla="*/ 623169 w 623752"/>
                <a:gd name="connsiteY2" fmla="*/ 287475 h 287901"/>
                <a:gd name="connsiteX3" fmla="*/ 10954 w 623752"/>
                <a:gd name="connsiteY3" fmla="*/ 269958 h 287901"/>
                <a:gd name="connsiteX0" fmla="*/ 10954 w 623752"/>
                <a:gd name="connsiteY0" fmla="*/ 269958 h 287583"/>
                <a:gd name="connsiteX1" fmla="*/ 281765 w 623752"/>
                <a:gd name="connsiteY1" fmla="*/ 209 h 287583"/>
                <a:gd name="connsiteX2" fmla="*/ 623169 w 623752"/>
                <a:gd name="connsiteY2" fmla="*/ 287475 h 287583"/>
                <a:gd name="connsiteX3" fmla="*/ 10954 w 623752"/>
                <a:gd name="connsiteY3" fmla="*/ 269958 h 287583"/>
                <a:gd name="connsiteX0" fmla="*/ 10954 w 623752"/>
                <a:gd name="connsiteY0" fmla="*/ 269958 h 287559"/>
                <a:gd name="connsiteX1" fmla="*/ 281765 w 623752"/>
                <a:gd name="connsiteY1" fmla="*/ 209 h 287559"/>
                <a:gd name="connsiteX2" fmla="*/ 623169 w 623752"/>
                <a:gd name="connsiteY2" fmla="*/ 287475 h 287559"/>
                <a:gd name="connsiteX3" fmla="*/ 10954 w 623752"/>
                <a:gd name="connsiteY3" fmla="*/ 269958 h 287559"/>
                <a:gd name="connsiteX0" fmla="*/ 10954 w 623752"/>
                <a:gd name="connsiteY0" fmla="*/ 269958 h 287578"/>
                <a:gd name="connsiteX1" fmla="*/ 281765 w 623752"/>
                <a:gd name="connsiteY1" fmla="*/ 209 h 287578"/>
                <a:gd name="connsiteX2" fmla="*/ 623169 w 623752"/>
                <a:gd name="connsiteY2" fmla="*/ 287475 h 287578"/>
                <a:gd name="connsiteX3" fmla="*/ 10954 w 623752"/>
                <a:gd name="connsiteY3" fmla="*/ 269958 h 287578"/>
                <a:gd name="connsiteX0" fmla="*/ 8821 w 616795"/>
                <a:gd name="connsiteY0" fmla="*/ 285303 h 287376"/>
                <a:gd name="connsiteX1" fmla="*/ 275139 w 616795"/>
                <a:gd name="connsiteY1" fmla="*/ 1 h 287376"/>
                <a:gd name="connsiteX2" fmla="*/ 616543 w 616795"/>
                <a:gd name="connsiteY2" fmla="*/ 287267 h 287376"/>
                <a:gd name="connsiteX3" fmla="*/ 8821 w 616795"/>
                <a:gd name="connsiteY3" fmla="*/ 285303 h 287376"/>
                <a:gd name="connsiteX0" fmla="*/ 8821 w 616795"/>
                <a:gd name="connsiteY0" fmla="*/ 285303 h 287352"/>
                <a:gd name="connsiteX1" fmla="*/ 275139 w 616795"/>
                <a:gd name="connsiteY1" fmla="*/ 1 h 287352"/>
                <a:gd name="connsiteX2" fmla="*/ 616543 w 616795"/>
                <a:gd name="connsiteY2" fmla="*/ 287267 h 287352"/>
                <a:gd name="connsiteX3" fmla="*/ 8821 w 616795"/>
                <a:gd name="connsiteY3" fmla="*/ 285303 h 287352"/>
                <a:gd name="connsiteX0" fmla="*/ 8821 w 616795"/>
                <a:gd name="connsiteY0" fmla="*/ 285303 h 287362"/>
                <a:gd name="connsiteX1" fmla="*/ 275139 w 616795"/>
                <a:gd name="connsiteY1" fmla="*/ 1 h 287362"/>
                <a:gd name="connsiteX2" fmla="*/ 616543 w 616795"/>
                <a:gd name="connsiteY2" fmla="*/ 287267 h 287362"/>
                <a:gd name="connsiteX3" fmla="*/ 8821 w 616795"/>
                <a:gd name="connsiteY3" fmla="*/ 285303 h 287362"/>
                <a:gd name="connsiteX0" fmla="*/ 8821 w 616543"/>
                <a:gd name="connsiteY0" fmla="*/ 285303 h 287362"/>
                <a:gd name="connsiteX1" fmla="*/ 275139 w 616543"/>
                <a:gd name="connsiteY1" fmla="*/ 1 h 287362"/>
                <a:gd name="connsiteX2" fmla="*/ 616543 w 616543"/>
                <a:gd name="connsiteY2" fmla="*/ 287267 h 287362"/>
                <a:gd name="connsiteX3" fmla="*/ 8821 w 616543"/>
                <a:gd name="connsiteY3" fmla="*/ 285303 h 287362"/>
                <a:gd name="connsiteX0" fmla="*/ 10790 w 618512"/>
                <a:gd name="connsiteY0" fmla="*/ 285396 h 287455"/>
                <a:gd name="connsiteX1" fmla="*/ 277108 w 618512"/>
                <a:gd name="connsiteY1" fmla="*/ 94 h 287455"/>
                <a:gd name="connsiteX2" fmla="*/ 618512 w 618512"/>
                <a:gd name="connsiteY2" fmla="*/ 287360 h 287455"/>
                <a:gd name="connsiteX3" fmla="*/ 10790 w 618512"/>
                <a:gd name="connsiteY3" fmla="*/ 285396 h 287455"/>
                <a:gd name="connsiteX0" fmla="*/ 10794 w 618516"/>
                <a:gd name="connsiteY0" fmla="*/ 285320 h 287379"/>
                <a:gd name="connsiteX1" fmla="*/ 277112 w 618516"/>
                <a:gd name="connsiteY1" fmla="*/ 18 h 287379"/>
                <a:gd name="connsiteX2" fmla="*/ 618516 w 618516"/>
                <a:gd name="connsiteY2" fmla="*/ 287284 h 287379"/>
                <a:gd name="connsiteX3" fmla="*/ 10794 w 618516"/>
                <a:gd name="connsiteY3" fmla="*/ 285320 h 287379"/>
                <a:gd name="connsiteX0" fmla="*/ 11879 w 619601"/>
                <a:gd name="connsiteY0" fmla="*/ 285635 h 287694"/>
                <a:gd name="connsiteX1" fmla="*/ 278197 w 619601"/>
                <a:gd name="connsiteY1" fmla="*/ 333 h 287694"/>
                <a:gd name="connsiteX2" fmla="*/ 619601 w 619601"/>
                <a:gd name="connsiteY2" fmla="*/ 287599 h 287694"/>
                <a:gd name="connsiteX3" fmla="*/ 11879 w 619601"/>
                <a:gd name="connsiteY3" fmla="*/ 285635 h 287694"/>
                <a:gd name="connsiteX0" fmla="*/ 12818 w 620540"/>
                <a:gd name="connsiteY0" fmla="*/ 285496 h 287555"/>
                <a:gd name="connsiteX1" fmla="*/ 279136 w 620540"/>
                <a:gd name="connsiteY1" fmla="*/ 194 h 287555"/>
                <a:gd name="connsiteX2" fmla="*/ 620540 w 620540"/>
                <a:gd name="connsiteY2" fmla="*/ 287460 h 287555"/>
                <a:gd name="connsiteX3" fmla="*/ 12818 w 620540"/>
                <a:gd name="connsiteY3" fmla="*/ 285496 h 287555"/>
                <a:gd name="connsiteX0" fmla="*/ 2200 w 609922"/>
                <a:gd name="connsiteY0" fmla="*/ 285496 h 287555"/>
                <a:gd name="connsiteX1" fmla="*/ 268518 w 609922"/>
                <a:gd name="connsiteY1" fmla="*/ 194 h 287555"/>
                <a:gd name="connsiteX2" fmla="*/ 609922 w 609922"/>
                <a:gd name="connsiteY2" fmla="*/ 287460 h 287555"/>
                <a:gd name="connsiteX3" fmla="*/ 2200 w 609922"/>
                <a:gd name="connsiteY3" fmla="*/ 285496 h 287555"/>
                <a:gd name="connsiteX0" fmla="*/ 0 w 607722"/>
                <a:gd name="connsiteY0" fmla="*/ 285496 h 287555"/>
                <a:gd name="connsiteX1" fmla="*/ 266318 w 607722"/>
                <a:gd name="connsiteY1" fmla="*/ 194 h 287555"/>
                <a:gd name="connsiteX2" fmla="*/ 607722 w 607722"/>
                <a:gd name="connsiteY2" fmla="*/ 287460 h 287555"/>
                <a:gd name="connsiteX3" fmla="*/ 0 w 607722"/>
                <a:gd name="connsiteY3" fmla="*/ 285496 h 287555"/>
                <a:gd name="connsiteX0" fmla="*/ 6547 w 614269"/>
                <a:gd name="connsiteY0" fmla="*/ 285496 h 287555"/>
                <a:gd name="connsiteX1" fmla="*/ 272865 w 614269"/>
                <a:gd name="connsiteY1" fmla="*/ 194 h 287555"/>
                <a:gd name="connsiteX2" fmla="*/ 614269 w 614269"/>
                <a:gd name="connsiteY2" fmla="*/ 287460 h 287555"/>
                <a:gd name="connsiteX3" fmla="*/ 6547 w 614269"/>
                <a:gd name="connsiteY3" fmla="*/ 285496 h 287555"/>
                <a:gd name="connsiteX0" fmla="*/ 6547 w 614269"/>
                <a:gd name="connsiteY0" fmla="*/ 285496 h 288619"/>
                <a:gd name="connsiteX1" fmla="*/ 272865 w 614269"/>
                <a:gd name="connsiteY1" fmla="*/ 194 h 288619"/>
                <a:gd name="connsiteX2" fmla="*/ 614269 w 614269"/>
                <a:gd name="connsiteY2" fmla="*/ 287460 h 288619"/>
                <a:gd name="connsiteX3" fmla="*/ 6547 w 614269"/>
                <a:gd name="connsiteY3" fmla="*/ 285496 h 288619"/>
                <a:gd name="connsiteX0" fmla="*/ 6547 w 616199"/>
                <a:gd name="connsiteY0" fmla="*/ 285386 h 288509"/>
                <a:gd name="connsiteX1" fmla="*/ 272865 w 616199"/>
                <a:gd name="connsiteY1" fmla="*/ 84 h 288509"/>
                <a:gd name="connsiteX2" fmla="*/ 614269 w 616199"/>
                <a:gd name="connsiteY2" fmla="*/ 287350 h 288509"/>
                <a:gd name="connsiteX3" fmla="*/ 6547 w 616199"/>
                <a:gd name="connsiteY3" fmla="*/ 285386 h 288509"/>
                <a:gd name="connsiteX0" fmla="*/ 6535 w 616666"/>
                <a:gd name="connsiteY0" fmla="*/ 285761 h 288884"/>
                <a:gd name="connsiteX1" fmla="*/ 272853 w 616666"/>
                <a:gd name="connsiteY1" fmla="*/ 459 h 288884"/>
                <a:gd name="connsiteX2" fmla="*/ 614257 w 616666"/>
                <a:gd name="connsiteY2" fmla="*/ 287725 h 288884"/>
                <a:gd name="connsiteX3" fmla="*/ 6535 w 616666"/>
                <a:gd name="connsiteY3" fmla="*/ 285761 h 288884"/>
                <a:gd name="connsiteX0" fmla="*/ 6548 w 616915"/>
                <a:gd name="connsiteY0" fmla="*/ 285497 h 288620"/>
                <a:gd name="connsiteX1" fmla="*/ 272866 w 616915"/>
                <a:gd name="connsiteY1" fmla="*/ 195 h 288620"/>
                <a:gd name="connsiteX2" fmla="*/ 614270 w 616915"/>
                <a:gd name="connsiteY2" fmla="*/ 287461 h 288620"/>
                <a:gd name="connsiteX3" fmla="*/ 6548 w 616915"/>
                <a:gd name="connsiteY3" fmla="*/ 285497 h 288620"/>
                <a:gd name="connsiteX0" fmla="*/ 4094 w 594173"/>
                <a:gd name="connsiteY0" fmla="*/ 285303 h 285303"/>
                <a:gd name="connsiteX1" fmla="*/ 270412 w 594173"/>
                <a:gd name="connsiteY1" fmla="*/ 1 h 285303"/>
                <a:gd name="connsiteX2" fmla="*/ 592301 w 594173"/>
                <a:gd name="connsiteY2" fmla="*/ 282534 h 285303"/>
                <a:gd name="connsiteX3" fmla="*/ 4094 w 594173"/>
                <a:gd name="connsiteY3" fmla="*/ 285303 h 285303"/>
                <a:gd name="connsiteX0" fmla="*/ 4094 w 595419"/>
                <a:gd name="connsiteY0" fmla="*/ 285307 h 285307"/>
                <a:gd name="connsiteX1" fmla="*/ 270412 w 595419"/>
                <a:gd name="connsiteY1" fmla="*/ 5 h 285307"/>
                <a:gd name="connsiteX2" fmla="*/ 592301 w 595419"/>
                <a:gd name="connsiteY2" fmla="*/ 282538 h 285307"/>
                <a:gd name="connsiteX3" fmla="*/ 4094 w 595419"/>
                <a:gd name="connsiteY3" fmla="*/ 285307 h 285307"/>
                <a:gd name="connsiteX0" fmla="*/ 4094 w 599020"/>
                <a:gd name="connsiteY0" fmla="*/ 285307 h 285307"/>
                <a:gd name="connsiteX1" fmla="*/ 270412 w 599020"/>
                <a:gd name="connsiteY1" fmla="*/ 5 h 285307"/>
                <a:gd name="connsiteX2" fmla="*/ 592301 w 599020"/>
                <a:gd name="connsiteY2" fmla="*/ 282538 h 285307"/>
                <a:gd name="connsiteX3" fmla="*/ 4094 w 599020"/>
                <a:gd name="connsiteY3" fmla="*/ 285307 h 285307"/>
                <a:gd name="connsiteX0" fmla="*/ 4094 w 599020"/>
                <a:gd name="connsiteY0" fmla="*/ 285307 h 285307"/>
                <a:gd name="connsiteX1" fmla="*/ 270412 w 599020"/>
                <a:gd name="connsiteY1" fmla="*/ 5 h 285307"/>
                <a:gd name="connsiteX2" fmla="*/ 592301 w 599020"/>
                <a:gd name="connsiteY2" fmla="*/ 282538 h 285307"/>
                <a:gd name="connsiteX3" fmla="*/ 4094 w 599020"/>
                <a:gd name="connsiteY3" fmla="*/ 285307 h 285307"/>
                <a:gd name="connsiteX0" fmla="*/ 4094 w 599020"/>
                <a:gd name="connsiteY0" fmla="*/ 285307 h 285307"/>
                <a:gd name="connsiteX1" fmla="*/ 270412 w 599020"/>
                <a:gd name="connsiteY1" fmla="*/ 5 h 285307"/>
                <a:gd name="connsiteX2" fmla="*/ 592301 w 599020"/>
                <a:gd name="connsiteY2" fmla="*/ 282538 h 285307"/>
                <a:gd name="connsiteX3" fmla="*/ 4094 w 599020"/>
                <a:gd name="connsiteY3" fmla="*/ 285307 h 285307"/>
                <a:gd name="connsiteX0" fmla="*/ 4094 w 599020"/>
                <a:gd name="connsiteY0" fmla="*/ 285307 h 285307"/>
                <a:gd name="connsiteX1" fmla="*/ 270412 w 599020"/>
                <a:gd name="connsiteY1" fmla="*/ 5 h 285307"/>
                <a:gd name="connsiteX2" fmla="*/ 592301 w 599020"/>
                <a:gd name="connsiteY2" fmla="*/ 282538 h 285307"/>
                <a:gd name="connsiteX3" fmla="*/ 4094 w 599020"/>
                <a:gd name="connsiteY3" fmla="*/ 285307 h 285307"/>
                <a:gd name="connsiteX0" fmla="*/ 10104 w 605030"/>
                <a:gd name="connsiteY0" fmla="*/ 285307 h 285307"/>
                <a:gd name="connsiteX1" fmla="*/ 276422 w 605030"/>
                <a:gd name="connsiteY1" fmla="*/ 5 h 285307"/>
                <a:gd name="connsiteX2" fmla="*/ 598311 w 605030"/>
                <a:gd name="connsiteY2" fmla="*/ 282538 h 285307"/>
                <a:gd name="connsiteX3" fmla="*/ 10104 w 605030"/>
                <a:gd name="connsiteY3" fmla="*/ 285307 h 285307"/>
                <a:gd name="connsiteX0" fmla="*/ 13406 w 608332"/>
                <a:gd name="connsiteY0" fmla="*/ 285309 h 285309"/>
                <a:gd name="connsiteX1" fmla="*/ 279724 w 608332"/>
                <a:gd name="connsiteY1" fmla="*/ 7 h 285309"/>
                <a:gd name="connsiteX2" fmla="*/ 601613 w 608332"/>
                <a:gd name="connsiteY2" fmla="*/ 282540 h 285309"/>
                <a:gd name="connsiteX3" fmla="*/ 13406 w 608332"/>
                <a:gd name="connsiteY3" fmla="*/ 285309 h 285309"/>
                <a:gd name="connsiteX0" fmla="*/ 7720 w 702701"/>
                <a:gd name="connsiteY0" fmla="*/ 329641 h 329641"/>
                <a:gd name="connsiteX1" fmla="*/ 376245 w 702701"/>
                <a:gd name="connsiteY1" fmla="*/ 173 h 329641"/>
                <a:gd name="connsiteX2" fmla="*/ 698134 w 702701"/>
                <a:gd name="connsiteY2" fmla="*/ 282706 h 329641"/>
                <a:gd name="connsiteX3" fmla="*/ 7720 w 702701"/>
                <a:gd name="connsiteY3" fmla="*/ 329641 h 329641"/>
                <a:gd name="connsiteX0" fmla="*/ 0 w 694980"/>
                <a:gd name="connsiteY0" fmla="*/ 329643 h 329643"/>
                <a:gd name="connsiteX1" fmla="*/ 368525 w 694980"/>
                <a:gd name="connsiteY1" fmla="*/ 175 h 329643"/>
                <a:gd name="connsiteX2" fmla="*/ 690414 w 694980"/>
                <a:gd name="connsiteY2" fmla="*/ 282708 h 329643"/>
                <a:gd name="connsiteX3" fmla="*/ 0 w 694980"/>
                <a:gd name="connsiteY3" fmla="*/ 329643 h 329643"/>
                <a:gd name="connsiteX0" fmla="*/ 0 w 695253"/>
                <a:gd name="connsiteY0" fmla="*/ 351676 h 351676"/>
                <a:gd name="connsiteX1" fmla="*/ 384439 w 695253"/>
                <a:gd name="connsiteY1" fmla="*/ 161 h 351676"/>
                <a:gd name="connsiteX2" fmla="*/ 690414 w 695253"/>
                <a:gd name="connsiteY2" fmla="*/ 304741 h 351676"/>
                <a:gd name="connsiteX3" fmla="*/ 0 w 695253"/>
                <a:gd name="connsiteY3" fmla="*/ 351676 h 351676"/>
                <a:gd name="connsiteX0" fmla="*/ 0 w 695248"/>
                <a:gd name="connsiteY0" fmla="*/ 351849 h 351849"/>
                <a:gd name="connsiteX1" fmla="*/ 384439 w 695248"/>
                <a:gd name="connsiteY1" fmla="*/ 334 h 351849"/>
                <a:gd name="connsiteX2" fmla="*/ 690414 w 695248"/>
                <a:gd name="connsiteY2" fmla="*/ 304914 h 351849"/>
                <a:gd name="connsiteX3" fmla="*/ 0 w 695248"/>
                <a:gd name="connsiteY3" fmla="*/ 351849 h 351849"/>
                <a:gd name="connsiteX0" fmla="*/ 0 w 697043"/>
                <a:gd name="connsiteY0" fmla="*/ 351649 h 351649"/>
                <a:gd name="connsiteX1" fmla="*/ 384439 w 697043"/>
                <a:gd name="connsiteY1" fmla="*/ 134 h 351649"/>
                <a:gd name="connsiteX2" fmla="*/ 690414 w 697043"/>
                <a:gd name="connsiteY2" fmla="*/ 304714 h 351649"/>
                <a:gd name="connsiteX3" fmla="*/ 0 w 697043"/>
                <a:gd name="connsiteY3" fmla="*/ 351649 h 351649"/>
                <a:gd name="connsiteX0" fmla="*/ 0 w 697317"/>
                <a:gd name="connsiteY0" fmla="*/ 343843 h 343843"/>
                <a:gd name="connsiteX1" fmla="*/ 392413 w 697317"/>
                <a:gd name="connsiteY1" fmla="*/ 139 h 343843"/>
                <a:gd name="connsiteX2" fmla="*/ 690414 w 697317"/>
                <a:gd name="connsiteY2" fmla="*/ 296908 h 343843"/>
                <a:gd name="connsiteX3" fmla="*/ 0 w 697317"/>
                <a:gd name="connsiteY3" fmla="*/ 343843 h 343843"/>
                <a:gd name="connsiteX0" fmla="*/ 0 w 697317"/>
                <a:gd name="connsiteY0" fmla="*/ 343843 h 343843"/>
                <a:gd name="connsiteX1" fmla="*/ 392413 w 697317"/>
                <a:gd name="connsiteY1" fmla="*/ 139 h 343843"/>
                <a:gd name="connsiteX2" fmla="*/ 690414 w 697317"/>
                <a:gd name="connsiteY2" fmla="*/ 296908 h 343843"/>
                <a:gd name="connsiteX3" fmla="*/ 0 w 697317"/>
                <a:gd name="connsiteY3" fmla="*/ 343843 h 343843"/>
                <a:gd name="connsiteX0" fmla="*/ 0 w 697019"/>
                <a:gd name="connsiteY0" fmla="*/ 366400 h 366400"/>
                <a:gd name="connsiteX1" fmla="*/ 383688 w 697019"/>
                <a:gd name="connsiteY1" fmla="*/ 123 h 366400"/>
                <a:gd name="connsiteX2" fmla="*/ 690414 w 697019"/>
                <a:gd name="connsiteY2" fmla="*/ 319465 h 366400"/>
                <a:gd name="connsiteX3" fmla="*/ 0 w 697019"/>
                <a:gd name="connsiteY3" fmla="*/ 366400 h 366400"/>
                <a:gd name="connsiteX0" fmla="*/ 0 w 697019"/>
                <a:gd name="connsiteY0" fmla="*/ 366400 h 366400"/>
                <a:gd name="connsiteX1" fmla="*/ 383688 w 697019"/>
                <a:gd name="connsiteY1" fmla="*/ 123 h 366400"/>
                <a:gd name="connsiteX2" fmla="*/ 690414 w 697019"/>
                <a:gd name="connsiteY2" fmla="*/ 319465 h 366400"/>
                <a:gd name="connsiteX3" fmla="*/ 0 w 697019"/>
                <a:gd name="connsiteY3" fmla="*/ 366400 h 366400"/>
                <a:gd name="connsiteX0" fmla="*/ 0 w 690414"/>
                <a:gd name="connsiteY0" fmla="*/ 366400 h 366400"/>
                <a:gd name="connsiteX1" fmla="*/ 383688 w 690414"/>
                <a:gd name="connsiteY1" fmla="*/ 123 h 366400"/>
                <a:gd name="connsiteX2" fmla="*/ 690414 w 690414"/>
                <a:gd name="connsiteY2" fmla="*/ 319465 h 366400"/>
                <a:gd name="connsiteX3" fmla="*/ 0 w 690414"/>
                <a:gd name="connsiteY3" fmla="*/ 366400 h 366400"/>
                <a:gd name="connsiteX0" fmla="*/ 0 w 703502"/>
                <a:gd name="connsiteY0" fmla="*/ 366568 h 366568"/>
                <a:gd name="connsiteX1" fmla="*/ 383688 w 703502"/>
                <a:gd name="connsiteY1" fmla="*/ 291 h 366568"/>
                <a:gd name="connsiteX2" fmla="*/ 703502 w 703502"/>
                <a:gd name="connsiteY2" fmla="*/ 312108 h 366568"/>
                <a:gd name="connsiteX3" fmla="*/ 0 w 703502"/>
                <a:gd name="connsiteY3" fmla="*/ 366568 h 366568"/>
                <a:gd name="connsiteX0" fmla="*/ 0 w 703502"/>
                <a:gd name="connsiteY0" fmla="*/ 366646 h 366646"/>
                <a:gd name="connsiteX1" fmla="*/ 383688 w 703502"/>
                <a:gd name="connsiteY1" fmla="*/ 369 h 366646"/>
                <a:gd name="connsiteX2" fmla="*/ 703502 w 703502"/>
                <a:gd name="connsiteY2" fmla="*/ 312186 h 366646"/>
                <a:gd name="connsiteX3" fmla="*/ 0 w 703502"/>
                <a:gd name="connsiteY3" fmla="*/ 366646 h 366646"/>
                <a:gd name="connsiteX0" fmla="*/ 0 w 703502"/>
                <a:gd name="connsiteY0" fmla="*/ 366646 h 366646"/>
                <a:gd name="connsiteX1" fmla="*/ 383688 w 703502"/>
                <a:gd name="connsiteY1" fmla="*/ 369 h 366646"/>
                <a:gd name="connsiteX2" fmla="*/ 703502 w 703502"/>
                <a:gd name="connsiteY2" fmla="*/ 312186 h 366646"/>
                <a:gd name="connsiteX3" fmla="*/ 0 w 703502"/>
                <a:gd name="connsiteY3" fmla="*/ 366646 h 366646"/>
                <a:gd name="connsiteX0" fmla="*/ 0 w 703502"/>
                <a:gd name="connsiteY0" fmla="*/ 366646 h 366646"/>
                <a:gd name="connsiteX1" fmla="*/ 383688 w 703502"/>
                <a:gd name="connsiteY1" fmla="*/ 369 h 366646"/>
                <a:gd name="connsiteX2" fmla="*/ 703502 w 703502"/>
                <a:gd name="connsiteY2" fmla="*/ 312186 h 366646"/>
                <a:gd name="connsiteX3" fmla="*/ 0 w 703502"/>
                <a:gd name="connsiteY3" fmla="*/ 366646 h 366646"/>
              </a:gdLst>
              <a:ahLst/>
              <a:cxnLst>
                <a:cxn ang="0">
                  <a:pos x="connsiteX0" y="connsiteY0"/>
                </a:cxn>
                <a:cxn ang="0">
                  <a:pos x="connsiteX1" y="connsiteY1"/>
                </a:cxn>
                <a:cxn ang="0">
                  <a:pos x="connsiteX2" y="connsiteY2"/>
                </a:cxn>
                <a:cxn ang="0">
                  <a:pos x="connsiteX3" y="connsiteY3"/>
                </a:cxn>
              </a:cxnLst>
              <a:rect l="l" t="t" r="r" b="b"/>
              <a:pathLst>
                <a:path w="703502" h="366646">
                  <a:moveTo>
                    <a:pt x="0" y="366646"/>
                  </a:moveTo>
                  <a:cubicBezTo>
                    <a:pt x="95235" y="146545"/>
                    <a:pt x="266438" y="9446"/>
                    <a:pt x="383688" y="369"/>
                  </a:cubicBezTo>
                  <a:cubicBezTo>
                    <a:pt x="500938" y="-8708"/>
                    <a:pt x="657443" y="150891"/>
                    <a:pt x="703502" y="312186"/>
                  </a:cubicBezTo>
                  <a:cubicBezTo>
                    <a:pt x="595744" y="231640"/>
                    <a:pt x="343598" y="70936"/>
                    <a:pt x="0" y="366646"/>
                  </a:cubicBezTo>
                  <a:close/>
                </a:path>
              </a:pathLst>
            </a:cu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890710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mph" presetSubtype="2" fill="hold" nodeType="withEffect">
                                  <p:stCondLst>
                                    <p:cond delay="0"/>
                                  </p:stCondLst>
                                  <p:childTnLst>
                                    <p:animClr clrSpc="rgb" dir="cw">
                                      <p:cBhvr>
                                        <p:cTn id="6" dur="300" fill="hold"/>
                                        <p:tgtEl>
                                          <p:spTgt spid="41"/>
                                        </p:tgtEl>
                                        <p:attrNameLst>
                                          <p:attrName>fillcolor</p:attrName>
                                        </p:attrNameLst>
                                      </p:cBhvr>
                                      <p:to>
                                        <a:schemeClr val="tx2"/>
                                      </p:to>
                                    </p:animClr>
                                    <p:set>
                                      <p:cBhvr>
                                        <p:cTn id="7" dur="300" fill="hold"/>
                                        <p:tgtEl>
                                          <p:spTgt spid="41"/>
                                        </p:tgtEl>
                                        <p:attrNameLst>
                                          <p:attrName>fill.type</p:attrName>
                                        </p:attrNameLst>
                                      </p:cBhvr>
                                      <p:to>
                                        <p:strVal val="solid"/>
                                      </p:to>
                                    </p:set>
                                    <p:set>
                                      <p:cBhvr>
                                        <p:cTn id="8" dur="300" fill="hold"/>
                                        <p:tgtEl>
                                          <p:spTgt spid="41"/>
                                        </p:tgtEl>
                                        <p:attrNameLst>
                                          <p:attrName>fill.on</p:attrName>
                                        </p:attrNameLst>
                                      </p:cBhvr>
                                      <p:to>
                                        <p:strVal val="true"/>
                                      </p:to>
                                    </p:set>
                                  </p:childTnLst>
                                </p:cTn>
                              </p:par>
                              <p:par>
                                <p:cTn id="9" presetID="3" presetClass="emph" presetSubtype="2" fill="hold" nodeType="withEffect">
                                  <p:stCondLst>
                                    <p:cond delay="0"/>
                                  </p:stCondLst>
                                  <p:childTnLst>
                                    <p:animClr clrSpc="rgb" dir="cw">
                                      <p:cBhvr override="childStyle">
                                        <p:cTn id="10" dur="300" fill="hold"/>
                                        <p:tgtEl>
                                          <p:spTgt spid="41">
                                            <p:txEl>
                                              <p:pRg st="0" end="0"/>
                                            </p:txEl>
                                          </p:spTgt>
                                        </p:tgtEl>
                                        <p:attrNameLst>
                                          <p:attrName>style.color</p:attrName>
                                        </p:attrNameLst>
                                      </p:cBhvr>
                                      <p:to>
                                        <a:schemeClr val="bg1"/>
                                      </p:to>
                                    </p:animClr>
                                  </p:childTnLst>
                                </p:cTn>
                              </p:par>
                              <p:par>
                                <p:cTn id="11" presetID="1" presetClass="emph" presetSubtype="2" fill="hold" nodeType="withEffect">
                                  <p:stCondLst>
                                    <p:cond delay="0"/>
                                  </p:stCondLst>
                                  <p:childTnLst>
                                    <p:animClr clrSpc="rgb" dir="cw">
                                      <p:cBhvr>
                                        <p:cTn id="12" dur="300" fill="hold"/>
                                        <p:tgtEl>
                                          <p:spTgt spid="32"/>
                                        </p:tgtEl>
                                        <p:attrNameLst>
                                          <p:attrName>fillcolor</p:attrName>
                                        </p:attrNameLst>
                                      </p:cBhvr>
                                      <p:to>
                                        <a:srgbClr val="E4E0D8"/>
                                      </p:to>
                                    </p:animClr>
                                    <p:set>
                                      <p:cBhvr>
                                        <p:cTn id="13" dur="300" fill="hold"/>
                                        <p:tgtEl>
                                          <p:spTgt spid="32"/>
                                        </p:tgtEl>
                                        <p:attrNameLst>
                                          <p:attrName>fill.type</p:attrName>
                                        </p:attrNameLst>
                                      </p:cBhvr>
                                      <p:to>
                                        <p:strVal val="solid"/>
                                      </p:to>
                                    </p:set>
                                    <p:set>
                                      <p:cBhvr>
                                        <p:cTn id="14" dur="300" fill="hold"/>
                                        <p:tgtEl>
                                          <p:spTgt spid="32"/>
                                        </p:tgtEl>
                                        <p:attrNameLst>
                                          <p:attrName>fill.on</p:attrName>
                                        </p:attrNameLst>
                                      </p:cBhvr>
                                      <p:to>
                                        <p:strVal val="true"/>
                                      </p:to>
                                    </p:set>
                                  </p:childTnLst>
                                </p:cTn>
                              </p:par>
                              <p:par>
                                <p:cTn id="15" presetID="3" presetClass="emph" presetSubtype="2" fill="hold" grpId="0" nodeType="withEffect">
                                  <p:stCondLst>
                                    <p:cond delay="0"/>
                                  </p:stCondLst>
                                  <p:childTnLst>
                                    <p:animClr clrSpc="rgb" dir="cw">
                                      <p:cBhvr override="childStyle">
                                        <p:cTn id="16" dur="300" fill="hold"/>
                                        <p:tgtEl>
                                          <p:spTgt spid="32"/>
                                        </p:tgtEl>
                                        <p:attrNameLst>
                                          <p:attrName>style.color</p:attrName>
                                        </p:attrNameLst>
                                      </p:cBhvr>
                                      <p:to>
                                        <a:schemeClr val="accent2"/>
                                      </p:to>
                                    </p:animClr>
                                  </p:childTnLst>
                                </p:cTn>
                              </p:par>
                              <p:par>
                                <p:cTn id="17" presetID="10" presetClass="entr" presetSubtype="0" fill="hold" nodeType="withEffect">
                                  <p:stCondLst>
                                    <p:cond delay="0"/>
                                  </p:stCondLst>
                                  <p:childTnLst>
                                    <p:set>
                                      <p:cBhvr>
                                        <p:cTn id="18" dur="1" fill="hold">
                                          <p:stCondLst>
                                            <p:cond delay="0"/>
                                          </p:stCondLst>
                                        </p:cTn>
                                        <p:tgtEl>
                                          <p:spTgt spid="42"/>
                                        </p:tgtEl>
                                        <p:attrNameLst>
                                          <p:attrName>style.visibility</p:attrName>
                                        </p:attrNameLst>
                                      </p:cBhvr>
                                      <p:to>
                                        <p:strVal val="visible"/>
                                      </p:to>
                                    </p:set>
                                    <p:animEffect transition="in" filter="fade">
                                      <p:cBhvr>
                                        <p:cTn id="19" dur="500"/>
                                        <p:tgtEl>
                                          <p:spTgt spid="42"/>
                                        </p:tgtEl>
                                      </p:cBhvr>
                                    </p:animEffect>
                                  </p:childTnLst>
                                </p:cTn>
                              </p:par>
                              <p:par>
                                <p:cTn id="20" presetID="22" presetClass="entr" presetSubtype="1" fill="hold" grpId="0" nodeType="withEffect">
                                  <p:stCondLst>
                                    <p:cond delay="500"/>
                                  </p:stCondLst>
                                  <p:childTnLst>
                                    <p:set>
                                      <p:cBhvr>
                                        <p:cTn id="21" dur="1" fill="hold">
                                          <p:stCondLst>
                                            <p:cond delay="0"/>
                                          </p:stCondLst>
                                        </p:cTn>
                                        <p:tgtEl>
                                          <p:spTgt spid="29"/>
                                        </p:tgtEl>
                                        <p:attrNameLst>
                                          <p:attrName>style.visibility</p:attrName>
                                        </p:attrNameLst>
                                      </p:cBhvr>
                                      <p:to>
                                        <p:strVal val="visible"/>
                                      </p:to>
                                    </p:set>
                                    <p:animEffect transition="in" filter="wipe(up)">
                                      <p:cBhvr>
                                        <p:cTn id="22" dur="500"/>
                                        <p:tgtEl>
                                          <p:spTgt spid="29"/>
                                        </p:tgtEl>
                                      </p:cBhvr>
                                    </p:animEffect>
                                  </p:childTnLst>
                                </p:cTn>
                              </p:par>
                              <p:par>
                                <p:cTn id="23" presetID="22" presetClass="entr" presetSubtype="4" fill="hold" grpId="0" nodeType="withEffect">
                                  <p:stCondLst>
                                    <p:cond delay="0"/>
                                  </p:stCondLst>
                                  <p:childTnLst>
                                    <p:set>
                                      <p:cBhvr>
                                        <p:cTn id="24" dur="1" fill="hold">
                                          <p:stCondLst>
                                            <p:cond delay="0"/>
                                          </p:stCondLst>
                                        </p:cTn>
                                        <p:tgtEl>
                                          <p:spTgt spid="23"/>
                                        </p:tgtEl>
                                        <p:attrNameLst>
                                          <p:attrName>style.visibility</p:attrName>
                                        </p:attrNameLst>
                                      </p:cBhvr>
                                      <p:to>
                                        <p:strVal val="visible"/>
                                      </p:to>
                                    </p:set>
                                    <p:animEffect transition="in" filter="wipe(down)">
                                      <p:cBhvr>
                                        <p:cTn id="25" dur="500"/>
                                        <p:tgtEl>
                                          <p:spTgt spid="23"/>
                                        </p:tgtEl>
                                      </p:cBhvr>
                                    </p:animEffect>
                                  </p:childTnLst>
                                </p:cTn>
                              </p:par>
                              <p:par>
                                <p:cTn id="26" presetID="0" presetClass="path" presetSubtype="0" accel="50000" decel="50000" fill="hold" grpId="0" nodeType="withEffect">
                                  <p:stCondLst>
                                    <p:cond delay="0"/>
                                  </p:stCondLst>
                                  <p:childTnLst>
                                    <p:animMotion origin="layout" path="M 0 0 L 0 -0.07546 " pathEditMode="relative" ptsTypes="AA">
                                      <p:cBhvr>
                                        <p:cTn id="27" dur="500" fill="hold"/>
                                        <p:tgtEl>
                                          <p:spTgt spid="41">
                                            <p:bg/>
                                          </p:spTgt>
                                        </p:tgtEl>
                                        <p:attrNameLst>
                                          <p:attrName>ppt_x</p:attrName>
                                          <p:attrName>ppt_y</p:attrName>
                                        </p:attrNameLst>
                                      </p:cBhvr>
                                    </p:animMotion>
                                  </p:childTnLst>
                                </p:cTn>
                              </p:par>
                              <p:par>
                                <p:cTn id="28" presetID="0" presetClass="path" presetSubtype="0" accel="50000" decel="50000" fill="hold" grpId="0" nodeType="withEffect">
                                  <p:stCondLst>
                                    <p:cond delay="0"/>
                                  </p:stCondLst>
                                  <p:childTnLst>
                                    <p:animMotion origin="layout" path="M 0 0 L 0 -0.07546 " pathEditMode="relative" ptsTypes="AA">
                                      <p:cBhvr>
                                        <p:cTn id="29" dur="500" fill="hold"/>
                                        <p:tgtEl>
                                          <p:spTgt spid="41">
                                            <p:txEl>
                                              <p:pRg st="0" end="0"/>
                                            </p:txEl>
                                          </p:spTgt>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29" grpId="0"/>
      <p:bldP spid="32" grpId="0" animBg="1"/>
      <p:bldP spid="41" grpId="0" build="allAtOnce"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Picture 2" descr="C:\Documents and Settings\user008\Desktop\asas\Picture4.png"/>
          <p:cNvPicPr>
            <a:picLocks noChangeAspect="1" noChangeArrowheads="1"/>
          </p:cNvPicPr>
          <p:nvPr/>
        </p:nvPicPr>
        <p:blipFill rotWithShape="1">
          <a:blip r:embed="rId3" cstate="print">
            <a:clrChange>
              <a:clrFrom>
                <a:srgbClr val="F7F5F1"/>
              </a:clrFrom>
              <a:clrTo>
                <a:srgbClr val="F7F5F1">
                  <a:alpha val="0"/>
                </a:srgbClr>
              </a:clrTo>
            </a:clrChange>
          </a:blip>
          <a:srcRect l="49933" t="45168" r="29786" b="13843"/>
          <a:stretch/>
        </p:blipFill>
        <p:spPr bwMode="auto">
          <a:xfrm>
            <a:off x="5470014" y="1700808"/>
            <a:ext cx="3053416" cy="3474088"/>
          </a:xfrm>
          <a:prstGeom prst="rect">
            <a:avLst/>
          </a:prstGeom>
          <a:noFill/>
        </p:spPr>
      </p:pic>
      <p:pic>
        <p:nvPicPr>
          <p:cNvPr id="17" name="Picture 2" descr="C:\Documents and Settings\user008\Desktop\asas\Picture4.png"/>
          <p:cNvPicPr>
            <a:picLocks noChangeAspect="1" noChangeArrowheads="1"/>
          </p:cNvPicPr>
          <p:nvPr/>
        </p:nvPicPr>
        <p:blipFill rotWithShape="1">
          <a:blip r:embed="rId3" cstate="print">
            <a:clrChange>
              <a:clrFrom>
                <a:srgbClr val="F7F5F1"/>
              </a:clrFrom>
              <a:clrTo>
                <a:srgbClr val="F7F5F1">
                  <a:alpha val="0"/>
                </a:srgbClr>
              </a:clrTo>
            </a:clrChange>
          </a:blip>
          <a:srcRect l="31466" t="45168" r="50800" b="13843"/>
          <a:stretch/>
        </p:blipFill>
        <p:spPr bwMode="auto">
          <a:xfrm>
            <a:off x="5656865" y="1700808"/>
            <a:ext cx="2669918" cy="3474088"/>
          </a:xfrm>
          <a:prstGeom prst="rect">
            <a:avLst/>
          </a:prstGeom>
          <a:noFill/>
        </p:spPr>
      </p:pic>
      <p:sp>
        <p:nvSpPr>
          <p:cNvPr id="4" name="Text Placeholder 3"/>
          <p:cNvSpPr>
            <a:spLocks noGrp="1"/>
          </p:cNvSpPr>
          <p:nvPr>
            <p:ph type="body" sz="quarter" idx="10"/>
          </p:nvPr>
        </p:nvSpPr>
        <p:spPr>
          <a:xfrm>
            <a:off x="991998" y="567765"/>
            <a:ext cx="10273649" cy="807472"/>
          </a:xfrm>
        </p:spPr>
        <p:txBody>
          <a:bodyPr/>
          <a:lstStyle/>
          <a:p>
            <a:br>
              <a:rPr lang="en-GB" sz="1600" dirty="0">
                <a:solidFill>
                  <a:srgbClr val="5D90AD"/>
                </a:solidFill>
              </a:rPr>
            </a:br>
            <a:r>
              <a:rPr lang="en-GB" dirty="0"/>
              <a:t>CHANGES IN SUPERFICIAL FAT COMPARTMENTS</a:t>
            </a:r>
          </a:p>
        </p:txBody>
      </p:sp>
      <p:sp>
        <p:nvSpPr>
          <p:cNvPr id="21" name="Text Placeholder 20"/>
          <p:cNvSpPr>
            <a:spLocks noGrp="1"/>
          </p:cNvSpPr>
          <p:nvPr>
            <p:ph type="body" sz="quarter" idx="14"/>
          </p:nvPr>
        </p:nvSpPr>
        <p:spPr/>
        <p:txBody>
          <a:bodyPr/>
          <a:lstStyle/>
          <a:p>
            <a:pPr>
              <a:lnSpc>
                <a:spcPct val="100000"/>
              </a:lnSpc>
            </a:pPr>
            <a:r>
              <a:rPr lang="en-GB" dirty="0"/>
              <a:t>CHANGES IN THE</a:t>
            </a:r>
            <a:r>
              <a:rPr lang="en-GB" dirty="0">
                <a:solidFill>
                  <a:schemeClr val="tx1"/>
                </a:solidFill>
              </a:rPr>
              <a:t> </a:t>
            </a:r>
            <a:r>
              <a:rPr lang="en-GB" dirty="0">
                <a:solidFill>
                  <a:srgbClr val="454544"/>
                </a:solidFill>
              </a:rPr>
              <a:t>LIGAMENTS </a:t>
            </a:r>
            <a:r>
              <a:rPr lang="en-GB" dirty="0"/>
              <a:t>AND </a:t>
            </a:r>
            <a:r>
              <a:rPr lang="en-GB" dirty="0">
                <a:solidFill>
                  <a:schemeClr val="tx1"/>
                </a:solidFill>
              </a:rPr>
              <a:t>FAT</a:t>
            </a:r>
            <a:r>
              <a:rPr lang="en-GB" dirty="0">
                <a:solidFill>
                  <a:srgbClr val="454544"/>
                </a:solidFill>
              </a:rPr>
              <a:t> COMPARTMENTS</a:t>
            </a:r>
          </a:p>
        </p:txBody>
      </p:sp>
      <p:sp>
        <p:nvSpPr>
          <p:cNvPr id="5" name="Slide Number Placeholder 4"/>
          <p:cNvSpPr>
            <a:spLocks noGrp="1"/>
          </p:cNvSpPr>
          <p:nvPr>
            <p:ph type="sldNum" sz="quarter" idx="12"/>
          </p:nvPr>
        </p:nvSpPr>
        <p:spPr/>
        <p:txBody>
          <a:bodyPr/>
          <a:lstStyle/>
          <a:p>
            <a:pPr>
              <a:lnSpc>
                <a:spcPct val="90000"/>
              </a:lnSpc>
              <a:spcBef>
                <a:spcPts val="1000"/>
              </a:spcBef>
            </a:pPr>
            <a:fld id="{D79DA84F-6943-40A6-87E4-75369ADBA60C}" type="slidenum">
              <a:rPr lang="de-DE" smtClean="0"/>
              <a:pPr>
                <a:lnSpc>
                  <a:spcPct val="90000"/>
                </a:lnSpc>
                <a:spcBef>
                  <a:spcPts val="1000"/>
                </a:spcBef>
              </a:pPr>
              <a:t>16</a:t>
            </a:fld>
            <a:endParaRPr lang="de-DE" dirty="0"/>
          </a:p>
        </p:txBody>
      </p:sp>
      <p:sp>
        <p:nvSpPr>
          <p:cNvPr id="2" name="Text Placeholder 1"/>
          <p:cNvSpPr>
            <a:spLocks noGrp="1"/>
          </p:cNvSpPr>
          <p:nvPr>
            <p:ph type="body" sz="quarter" idx="13"/>
          </p:nvPr>
        </p:nvSpPr>
        <p:spPr>
          <a:xfrm>
            <a:off x="990076" y="1725164"/>
            <a:ext cx="4112011" cy="2184227"/>
          </a:xfrm>
        </p:spPr>
        <p:txBody>
          <a:bodyPr/>
          <a:lstStyle/>
          <a:p>
            <a:pPr lvl="1">
              <a:spcBef>
                <a:spcPts val="600"/>
              </a:spcBef>
              <a:defRPr/>
            </a:pPr>
            <a:r>
              <a:rPr lang="en-GB" sz="1800" dirty="0">
                <a:solidFill>
                  <a:srgbClr val="454544"/>
                </a:solidFill>
              </a:rPr>
              <a:t>With age, the fat compartments undergo </a:t>
            </a:r>
            <a:r>
              <a:rPr lang="en-GB" sz="1800" b="1" dirty="0">
                <a:solidFill>
                  <a:schemeClr val="tx2"/>
                </a:solidFill>
              </a:rPr>
              <a:t>redistribution</a:t>
            </a:r>
            <a:r>
              <a:rPr lang="en-GB" sz="1800" b="1" dirty="0">
                <a:solidFill>
                  <a:srgbClr val="454544"/>
                </a:solidFill>
              </a:rPr>
              <a:t>,</a:t>
            </a:r>
            <a:r>
              <a:rPr lang="en-GB" sz="1800" b="1" dirty="0">
                <a:solidFill>
                  <a:schemeClr val="tx2"/>
                </a:solidFill>
              </a:rPr>
              <a:t> accumulation </a:t>
            </a:r>
            <a:r>
              <a:rPr lang="en-GB" sz="1800" dirty="0">
                <a:solidFill>
                  <a:srgbClr val="454544"/>
                </a:solidFill>
              </a:rPr>
              <a:t>or </a:t>
            </a:r>
            <a:r>
              <a:rPr lang="en-GB" sz="1800" b="1" dirty="0">
                <a:solidFill>
                  <a:schemeClr val="tx2"/>
                </a:solidFill>
              </a:rPr>
              <a:t>atrophy</a:t>
            </a:r>
            <a:r>
              <a:rPr lang="en-GB" sz="1800" b="1" dirty="0">
                <a:solidFill>
                  <a:srgbClr val="454544"/>
                </a:solidFill>
              </a:rPr>
              <a:t> </a:t>
            </a:r>
            <a:r>
              <a:rPr lang="en-GB" sz="1800" dirty="0">
                <a:solidFill>
                  <a:srgbClr val="454544"/>
                </a:solidFill>
              </a:rPr>
              <a:t>depending on their location in the face</a:t>
            </a:r>
          </a:p>
          <a:p>
            <a:pPr lvl="1">
              <a:spcBef>
                <a:spcPts val="600"/>
              </a:spcBef>
              <a:defRPr/>
            </a:pPr>
            <a:r>
              <a:rPr lang="en-GB" sz="1800" dirty="0">
                <a:solidFill>
                  <a:srgbClr val="454544"/>
                </a:solidFill>
              </a:rPr>
              <a:t>In the early thirties, the malar fat pad starts to descend (gradually sliding forward and down), leading to:</a:t>
            </a:r>
          </a:p>
        </p:txBody>
      </p:sp>
      <p:sp>
        <p:nvSpPr>
          <p:cNvPr id="3" name="Rectangle 2"/>
          <p:cNvSpPr/>
          <p:nvPr/>
        </p:nvSpPr>
        <p:spPr>
          <a:xfrm>
            <a:off x="949738" y="3968942"/>
            <a:ext cx="4041914" cy="907941"/>
          </a:xfrm>
          <a:prstGeom prst="rect">
            <a:avLst/>
          </a:prstGeom>
        </p:spPr>
        <p:txBody>
          <a:bodyPr wrap="square">
            <a:spAutoFit/>
          </a:bodyPr>
          <a:lstStyle/>
          <a:p>
            <a:pPr marL="285750" lvl="2" indent="-285750">
              <a:lnSpc>
                <a:spcPct val="100000"/>
              </a:lnSpc>
              <a:spcBef>
                <a:spcPts val="600"/>
              </a:spcBef>
              <a:buClr>
                <a:schemeClr val="tx2"/>
              </a:buClr>
              <a:buFont typeface="Wingdings" charset="2"/>
              <a:buChar char="§"/>
              <a:defRPr/>
            </a:pPr>
            <a:r>
              <a:rPr lang="en-GB" sz="1600" b="1" dirty="0" err="1">
                <a:solidFill>
                  <a:srgbClr val="5D90AD"/>
                </a:solidFill>
                <a:latin typeface="Arial" panose="020B0604020202020204" pitchFamily="34" charset="0"/>
                <a:cs typeface="Arial" panose="020B0604020202020204" pitchFamily="34" charset="0"/>
              </a:rPr>
              <a:t>Infraorbital</a:t>
            </a:r>
            <a:r>
              <a:rPr lang="en-GB" sz="1600" b="1" dirty="0">
                <a:solidFill>
                  <a:srgbClr val="5D90AD"/>
                </a:solidFill>
                <a:latin typeface="Arial" panose="020B0604020202020204" pitchFamily="34" charset="0"/>
                <a:cs typeface="Arial" panose="020B0604020202020204" pitchFamily="34" charset="0"/>
              </a:rPr>
              <a:t> dark circle </a:t>
            </a:r>
            <a:r>
              <a:rPr lang="en-GB" sz="1600" dirty="0">
                <a:solidFill>
                  <a:srgbClr val="5D90AD"/>
                </a:solidFill>
                <a:latin typeface="Arial" panose="020B0604020202020204" pitchFamily="34" charset="0"/>
                <a:cs typeface="Arial" panose="020B0604020202020204" pitchFamily="34" charset="0"/>
              </a:rPr>
              <a:t>formation</a:t>
            </a:r>
          </a:p>
          <a:p>
            <a:pPr marL="285750" lvl="2" indent="-285750">
              <a:lnSpc>
                <a:spcPct val="100000"/>
              </a:lnSpc>
              <a:spcBef>
                <a:spcPts val="600"/>
              </a:spcBef>
              <a:buClr>
                <a:schemeClr val="tx2"/>
              </a:buClr>
              <a:buFont typeface="Wingdings" charset="2"/>
              <a:buChar char="§"/>
              <a:defRPr/>
            </a:pPr>
            <a:r>
              <a:rPr lang="en-GB" sz="1600" dirty="0">
                <a:solidFill>
                  <a:srgbClr val="5D90AD"/>
                </a:solidFill>
                <a:latin typeface="Arial" panose="020B0604020202020204" pitchFamily="34" charset="0"/>
                <a:cs typeface="Arial" panose="020B0604020202020204" pitchFamily="34" charset="0"/>
              </a:rPr>
              <a:t>Increased</a:t>
            </a:r>
            <a:r>
              <a:rPr lang="en-GB" sz="1600" dirty="0">
                <a:solidFill>
                  <a:srgbClr val="5D90AD"/>
                </a:solidFill>
              </a:rPr>
              <a:t> </a:t>
            </a:r>
            <a:r>
              <a:rPr lang="en-GB" sz="1600" dirty="0">
                <a:solidFill>
                  <a:srgbClr val="5D90AD"/>
                </a:solidFill>
                <a:latin typeface="Arial" panose="020B0604020202020204" pitchFamily="34" charset="0"/>
                <a:cs typeface="Arial" panose="020B0604020202020204" pitchFamily="34" charset="0"/>
              </a:rPr>
              <a:t>prominence of </a:t>
            </a:r>
            <a:r>
              <a:rPr lang="en-GB" sz="1600" b="1" dirty="0" err="1">
                <a:solidFill>
                  <a:srgbClr val="5D90AD"/>
                </a:solidFill>
                <a:latin typeface="Arial" panose="020B0604020202020204" pitchFamily="34" charset="0"/>
                <a:cs typeface="Arial" panose="020B0604020202020204" pitchFamily="34" charset="0"/>
              </a:rPr>
              <a:t>nasojugal</a:t>
            </a:r>
            <a:br>
              <a:rPr lang="en-GB" sz="1600" dirty="0">
                <a:solidFill>
                  <a:srgbClr val="5D90AD"/>
                </a:solidFill>
                <a:latin typeface="Arial" panose="020B0604020202020204" pitchFamily="34" charset="0"/>
                <a:cs typeface="Arial" panose="020B0604020202020204" pitchFamily="34" charset="0"/>
              </a:rPr>
            </a:br>
            <a:r>
              <a:rPr lang="en-GB" sz="1600" dirty="0">
                <a:solidFill>
                  <a:srgbClr val="5D90AD"/>
                </a:solidFill>
                <a:latin typeface="Arial" panose="020B0604020202020204" pitchFamily="34" charset="0"/>
                <a:cs typeface="Arial" panose="020B0604020202020204" pitchFamily="34" charset="0"/>
              </a:rPr>
              <a:t>and </a:t>
            </a:r>
            <a:r>
              <a:rPr lang="en-GB" sz="1600" b="1" dirty="0">
                <a:solidFill>
                  <a:srgbClr val="5D90AD"/>
                </a:solidFill>
                <a:latin typeface="Arial" panose="020B0604020202020204" pitchFamily="34" charset="0"/>
                <a:cs typeface="Arial" panose="020B0604020202020204" pitchFamily="34" charset="0"/>
              </a:rPr>
              <a:t>nasolabial</a:t>
            </a:r>
            <a:r>
              <a:rPr lang="en-GB" sz="1600" dirty="0">
                <a:solidFill>
                  <a:srgbClr val="5D90AD"/>
                </a:solidFill>
                <a:latin typeface="Arial" panose="020B0604020202020204" pitchFamily="34" charset="0"/>
                <a:cs typeface="Arial" panose="020B0604020202020204" pitchFamily="34" charset="0"/>
              </a:rPr>
              <a:t> creases</a:t>
            </a:r>
            <a:r>
              <a:rPr lang="en-GB" sz="1600" baseline="30000" dirty="0">
                <a:solidFill>
                  <a:srgbClr val="5D90AD"/>
                </a:solidFill>
                <a:latin typeface="Arial" panose="020B0604020202020204" pitchFamily="34" charset="0"/>
                <a:cs typeface="Arial" panose="020B0604020202020204" pitchFamily="34" charset="0"/>
              </a:rPr>
              <a:t>1</a:t>
            </a:r>
          </a:p>
        </p:txBody>
      </p:sp>
      <p:sp>
        <p:nvSpPr>
          <p:cNvPr id="20" name="Footer Placeholder 1"/>
          <p:cNvSpPr>
            <a:spLocks noGrp="1"/>
          </p:cNvSpPr>
          <p:nvPr>
            <p:ph type="ftr" sz="quarter" idx="11"/>
          </p:nvPr>
        </p:nvSpPr>
        <p:spPr>
          <a:xfrm>
            <a:off x="991130" y="6000749"/>
            <a:ext cx="10439448" cy="425451"/>
          </a:xfrm>
        </p:spPr>
        <p:txBody>
          <a:bodyPr/>
          <a:lstStyle/>
          <a:p>
            <a:pPr marL="180975" indent="-180975">
              <a:buFont typeface="+mj-lt"/>
              <a:buAutoNum type="arabicPeriod"/>
            </a:pPr>
            <a:r>
              <a:rPr lang="en-US" dirty="0"/>
              <a:t>Medscape. Mid Face Facelift. Available at: http://emedicine.medscape.com/article/1818907-overview. Last accessed: 29 Jan 2015.</a:t>
            </a:r>
          </a:p>
        </p:txBody>
      </p:sp>
    </p:spTree>
    <p:extLst>
      <p:ext uri="{BB962C8B-B14F-4D97-AF65-F5344CB8AC3E}">
        <p14:creationId xmlns:p14="http://schemas.microsoft.com/office/powerpoint/2010/main" val="9067267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up)">
                                      <p:cBhvr>
                                        <p:cTn id="7" dur="300"/>
                                        <p:tgtEl>
                                          <p:spTgt spid="3"/>
                                        </p:tgtEl>
                                      </p:cBhvr>
                                    </p:animEffect>
                                  </p:childTnLst>
                                </p:cTn>
                              </p:par>
                              <p:par>
                                <p:cTn id="8" presetID="10" presetClass="entr" presetSubtype="0" fill="hold" nodeType="withEffect">
                                  <p:stCondLst>
                                    <p:cond delay="0"/>
                                  </p:stCondLst>
                                  <p:childTnLst>
                                    <p:set>
                                      <p:cBhvr>
                                        <p:cTn id="9" dur="1" fill="hold">
                                          <p:stCondLst>
                                            <p:cond delay="0"/>
                                          </p:stCondLst>
                                        </p:cTn>
                                        <p:tgtEl>
                                          <p:spTgt spid="18"/>
                                        </p:tgtEl>
                                        <p:attrNameLst>
                                          <p:attrName>style.visibility</p:attrName>
                                        </p:attrNameLst>
                                      </p:cBhvr>
                                      <p:to>
                                        <p:strVal val="visible"/>
                                      </p:to>
                                    </p:set>
                                    <p:animEffect transition="in" filter="fade">
                                      <p:cBhvr>
                                        <p:cTn id="10" dur="500"/>
                                        <p:tgtEl>
                                          <p:spTgt spid="18"/>
                                        </p:tgtEl>
                                      </p:cBhvr>
                                    </p:animEffect>
                                  </p:childTnLst>
                                </p:cTn>
                              </p:par>
                              <p:par>
                                <p:cTn id="11" presetID="0" presetClass="path" presetSubtype="0" fill="hold" nodeType="withEffect">
                                  <p:stCondLst>
                                    <p:cond delay="0"/>
                                  </p:stCondLst>
                                  <p:childTnLst>
                                    <p:animMotion origin="layout" path="M 1.875E-6 2.59259E-6 L 0.23906 2.59259E-6 " pathEditMode="relative" rAng="0" ptsTypes="AA">
                                      <p:cBhvr>
                                        <p:cTn id="12" dur="500" fill="hold"/>
                                        <p:tgtEl>
                                          <p:spTgt spid="18"/>
                                        </p:tgtEl>
                                        <p:attrNameLst>
                                          <p:attrName>ppt_x</p:attrName>
                                          <p:attrName>ppt_y</p:attrName>
                                        </p:attrNameLst>
                                      </p:cBhvr>
                                      <p:rCtr x="11953"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19"/>
          <p:cNvSpPr/>
          <p:nvPr/>
        </p:nvSpPr>
        <p:spPr>
          <a:xfrm>
            <a:off x="-15504" y="0"/>
            <a:ext cx="117141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p:cNvSpPr/>
          <p:nvPr/>
        </p:nvSpPr>
        <p:spPr>
          <a:xfrm>
            <a:off x="0" y="1255362"/>
            <a:ext cx="12192000" cy="51299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p:cNvPicPr>
            <a:picLocks noChangeAspect="1"/>
          </p:cNvPicPr>
          <p:nvPr/>
        </p:nvPicPr>
        <p:blipFill rotWithShape="1">
          <a:blip r:embed="rId3">
            <a:extLst>
              <a:ext uri="{28A0092B-C50C-407E-A947-70E740481C1C}">
                <a14:useLocalDpi xmlns:a14="http://schemas.microsoft.com/office/drawing/2010/main"/>
              </a:ext>
            </a:extLst>
          </a:blip>
          <a:srcRect l="11325" t="-772" r="20309" b="772"/>
          <a:stretch/>
        </p:blipFill>
        <p:spPr>
          <a:xfrm>
            <a:off x="51270" y="1617958"/>
            <a:ext cx="1777530" cy="2008645"/>
          </a:xfrm>
          <a:prstGeom prst="rect">
            <a:avLst/>
          </a:prstGeom>
        </p:spPr>
      </p:pic>
      <p:sp>
        <p:nvSpPr>
          <p:cNvPr id="5" name="AutoShape 2" descr="Image result for bottle of white wine"/>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pic>
        <p:nvPicPr>
          <p:cNvPr id="3076" name="Picture 4" descr="Image result for bottle of white wine"/>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46494" y="4392775"/>
            <a:ext cx="1774930" cy="1774930"/>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8996301" y="1614900"/>
            <a:ext cx="1571673" cy="2011486"/>
          </a:xfrm>
          <a:prstGeom prst="rect">
            <a:avLst/>
          </a:prstGeom>
        </p:spPr>
      </p:pic>
      <p:pic>
        <p:nvPicPr>
          <p:cNvPr id="7" name="Picture 6"/>
          <p:cNvPicPr>
            <a:picLocks noChangeAspect="1"/>
          </p:cNvPicPr>
          <p:nvPr/>
        </p:nvPicPr>
        <p:blipFill rotWithShape="1">
          <a:blip r:embed="rId6" cstate="email">
            <a:extLst>
              <a:ext uri="{28A0092B-C50C-407E-A947-70E740481C1C}">
                <a14:useLocalDpi xmlns:a14="http://schemas.microsoft.com/office/drawing/2010/main"/>
              </a:ext>
            </a:extLst>
          </a:blip>
          <a:srcRect/>
          <a:stretch/>
        </p:blipFill>
        <p:spPr>
          <a:xfrm>
            <a:off x="10743538" y="1617958"/>
            <a:ext cx="1386464" cy="2008645"/>
          </a:xfrm>
          <a:prstGeom prst="rect">
            <a:avLst/>
          </a:prstGeom>
        </p:spPr>
      </p:pic>
      <p:pic>
        <p:nvPicPr>
          <p:cNvPr id="8" name="Picture 7"/>
          <p:cNvPicPr>
            <a:picLocks noChangeAspect="1"/>
          </p:cNvPicPr>
          <p:nvPr/>
        </p:nvPicPr>
        <p:blipFill rotWithShape="1">
          <a:blip r:embed="rId7" cstate="email">
            <a:extLst>
              <a:ext uri="{28A0092B-C50C-407E-A947-70E740481C1C}">
                <a14:useLocalDpi xmlns:a14="http://schemas.microsoft.com/office/drawing/2010/main"/>
              </a:ext>
            </a:extLst>
          </a:blip>
          <a:srcRect/>
          <a:stretch/>
        </p:blipFill>
        <p:spPr>
          <a:xfrm>
            <a:off x="5470816" y="1614900"/>
            <a:ext cx="1548513" cy="2016859"/>
          </a:xfrm>
          <a:prstGeom prst="rect">
            <a:avLst/>
          </a:prstGeom>
        </p:spPr>
      </p:pic>
      <p:pic>
        <p:nvPicPr>
          <p:cNvPr id="9" name="Picture 8"/>
          <p:cNvPicPr>
            <a:picLocks noChangeAspect="1"/>
          </p:cNvPicPr>
          <p:nvPr/>
        </p:nvPicPr>
        <p:blipFill rotWithShape="1">
          <a:blip r:embed="rId8" cstate="email">
            <a:extLst>
              <a:ext uri="{28A0092B-C50C-407E-A947-70E740481C1C}">
                <a14:useLocalDpi xmlns:a14="http://schemas.microsoft.com/office/drawing/2010/main"/>
              </a:ext>
            </a:extLst>
          </a:blip>
          <a:srcRect/>
          <a:stretch/>
        </p:blipFill>
        <p:spPr>
          <a:xfrm>
            <a:off x="7194891" y="1609116"/>
            <a:ext cx="1625848" cy="2016859"/>
          </a:xfrm>
          <a:prstGeom prst="rect">
            <a:avLst/>
          </a:prstGeom>
        </p:spPr>
      </p:pic>
      <p:pic>
        <p:nvPicPr>
          <p:cNvPr id="10" name="Picture 9"/>
          <p:cNvPicPr>
            <a:picLocks noChangeAspect="1"/>
          </p:cNvPicPr>
          <p:nvPr/>
        </p:nvPicPr>
        <p:blipFill rotWithShape="1">
          <a:blip r:embed="rId9" cstate="email">
            <a:extLst>
              <a:ext uri="{28A0092B-C50C-407E-A947-70E740481C1C}">
                <a14:useLocalDpi xmlns:a14="http://schemas.microsoft.com/office/drawing/2010/main"/>
              </a:ext>
            </a:extLst>
          </a:blip>
          <a:srcRect/>
          <a:stretch/>
        </p:blipFill>
        <p:spPr>
          <a:xfrm>
            <a:off x="2004362" y="1598327"/>
            <a:ext cx="1574312" cy="2027648"/>
          </a:xfrm>
          <a:prstGeom prst="rect">
            <a:avLst/>
          </a:prstGeom>
        </p:spPr>
      </p:pic>
      <p:pic>
        <p:nvPicPr>
          <p:cNvPr id="11" name="Picture 10"/>
          <p:cNvPicPr>
            <a:picLocks noChangeAspect="1"/>
          </p:cNvPicPr>
          <p:nvPr/>
        </p:nvPicPr>
        <p:blipFill rotWithShape="1">
          <a:blip r:embed="rId10" cstate="email">
            <a:extLst>
              <a:ext uri="{28A0092B-C50C-407E-A947-70E740481C1C}">
                <a14:useLocalDpi xmlns:a14="http://schemas.microsoft.com/office/drawing/2010/main"/>
              </a:ext>
            </a:extLst>
          </a:blip>
          <a:srcRect/>
          <a:stretch/>
        </p:blipFill>
        <p:spPr>
          <a:xfrm>
            <a:off x="3754236" y="1617958"/>
            <a:ext cx="1541018" cy="2024635"/>
          </a:xfrm>
          <a:prstGeom prst="rect">
            <a:avLst/>
          </a:prstGeom>
        </p:spPr>
      </p:pic>
      <p:pic>
        <p:nvPicPr>
          <p:cNvPr id="12" name="Picture 11"/>
          <p:cNvPicPr>
            <a:picLocks noChangeAspect="1"/>
          </p:cNvPicPr>
          <p:nvPr/>
        </p:nvPicPr>
        <p:blipFill rotWithShape="1">
          <a:blip r:embed="rId11" cstate="email">
            <a:extLst>
              <a:ext uri="{28A0092B-C50C-407E-A947-70E740481C1C}">
                <a14:useLocalDpi xmlns:a14="http://schemas.microsoft.com/office/drawing/2010/main"/>
              </a:ext>
            </a:extLst>
          </a:blip>
          <a:srcRect r="4911"/>
          <a:stretch/>
        </p:blipFill>
        <p:spPr>
          <a:xfrm>
            <a:off x="9806010" y="4401324"/>
            <a:ext cx="2323992" cy="1766381"/>
          </a:xfrm>
          <a:prstGeom prst="rect">
            <a:avLst/>
          </a:prstGeom>
          <a:scene3d>
            <a:camera prst="orthographicFront">
              <a:rot lat="0" lon="10800000" rev="0"/>
            </a:camera>
            <a:lightRig rig="threePt" dir="t"/>
          </a:scene3d>
        </p:spPr>
      </p:pic>
      <p:pic>
        <p:nvPicPr>
          <p:cNvPr id="13" name="Picture 12"/>
          <p:cNvPicPr>
            <a:picLocks noChangeAspect="1"/>
          </p:cNvPicPr>
          <p:nvPr/>
        </p:nvPicPr>
        <p:blipFill rotWithShape="1">
          <a:blip r:embed="rId12" cstate="email">
            <a:extLst>
              <a:ext uri="{28A0092B-C50C-407E-A947-70E740481C1C}">
                <a14:useLocalDpi xmlns:a14="http://schemas.microsoft.com/office/drawing/2010/main"/>
              </a:ext>
            </a:extLst>
          </a:blip>
          <a:srcRect/>
          <a:stretch/>
        </p:blipFill>
        <p:spPr>
          <a:xfrm>
            <a:off x="6046978" y="4389467"/>
            <a:ext cx="1420593" cy="1778238"/>
          </a:xfrm>
          <a:prstGeom prst="rect">
            <a:avLst/>
          </a:prstGeom>
        </p:spPr>
      </p:pic>
      <p:pic>
        <p:nvPicPr>
          <p:cNvPr id="14" name="Picture 13"/>
          <p:cNvPicPr>
            <a:picLocks noChangeAspect="1"/>
          </p:cNvPicPr>
          <p:nvPr/>
        </p:nvPicPr>
        <p:blipFill rotWithShape="1">
          <a:blip r:embed="rId13" cstate="email">
            <a:extLst>
              <a:ext uri="{28A0092B-C50C-407E-A947-70E740481C1C}">
                <a14:useLocalDpi xmlns:a14="http://schemas.microsoft.com/office/drawing/2010/main"/>
              </a:ext>
            </a:extLst>
          </a:blip>
          <a:srcRect/>
          <a:stretch/>
        </p:blipFill>
        <p:spPr>
          <a:xfrm>
            <a:off x="7873166" y="4389467"/>
            <a:ext cx="1527247" cy="1778238"/>
          </a:xfrm>
          <a:prstGeom prst="rect">
            <a:avLst/>
          </a:prstGeom>
        </p:spPr>
      </p:pic>
      <p:pic>
        <p:nvPicPr>
          <p:cNvPr id="16" name="Picture 15"/>
          <p:cNvPicPr>
            <a:picLocks noChangeAspect="1"/>
          </p:cNvPicPr>
          <p:nvPr/>
        </p:nvPicPr>
        <p:blipFill>
          <a:blip r:embed="rId14" cstate="email">
            <a:extLst>
              <a:ext uri="{28A0092B-C50C-407E-A947-70E740481C1C}">
                <a14:useLocalDpi xmlns:a14="http://schemas.microsoft.com/office/drawing/2010/main"/>
              </a:ext>
            </a:extLst>
          </a:blip>
          <a:stretch>
            <a:fillRect/>
          </a:stretch>
        </p:blipFill>
        <p:spPr>
          <a:xfrm>
            <a:off x="4105198" y="4372849"/>
            <a:ext cx="1536185" cy="1794856"/>
          </a:xfrm>
          <a:prstGeom prst="rect">
            <a:avLst/>
          </a:prstGeom>
        </p:spPr>
      </p:pic>
      <p:pic>
        <p:nvPicPr>
          <p:cNvPr id="17" name="Picture 16"/>
          <p:cNvPicPr>
            <a:picLocks noChangeAspect="1"/>
          </p:cNvPicPr>
          <p:nvPr/>
        </p:nvPicPr>
        <p:blipFill>
          <a:blip r:embed="rId15" cstate="email">
            <a:extLst>
              <a:ext uri="{28A0092B-C50C-407E-A947-70E740481C1C}">
                <a14:useLocalDpi xmlns:a14="http://schemas.microsoft.com/office/drawing/2010/main"/>
              </a:ext>
            </a:extLst>
          </a:blip>
          <a:stretch>
            <a:fillRect/>
          </a:stretch>
        </p:blipFill>
        <p:spPr>
          <a:xfrm>
            <a:off x="2227019" y="4364541"/>
            <a:ext cx="1472584" cy="1803164"/>
          </a:xfrm>
          <a:prstGeom prst="rect">
            <a:avLst/>
          </a:prstGeom>
        </p:spPr>
      </p:pic>
      <p:sp>
        <p:nvSpPr>
          <p:cNvPr id="19" name="Title 18"/>
          <p:cNvSpPr>
            <a:spLocks noGrp="1"/>
          </p:cNvSpPr>
          <p:nvPr>
            <p:ph type="title"/>
          </p:nvPr>
        </p:nvSpPr>
        <p:spPr>
          <a:xfrm>
            <a:off x="1346141" y="244907"/>
            <a:ext cx="9601200" cy="1485900"/>
          </a:xfrm>
        </p:spPr>
        <p:txBody>
          <a:bodyPr/>
          <a:lstStyle/>
          <a:p>
            <a:r>
              <a:rPr lang="en-US" dirty="0"/>
              <a:t>Wine Analogy</a:t>
            </a:r>
          </a:p>
        </p:txBody>
      </p:sp>
      <p:sp>
        <p:nvSpPr>
          <p:cNvPr id="15" name="Slide Number Placeholder 14"/>
          <p:cNvSpPr>
            <a:spLocks noGrp="1"/>
          </p:cNvSpPr>
          <p:nvPr>
            <p:ph type="sldNum" sz="quarter" idx="12"/>
          </p:nvPr>
        </p:nvSpPr>
        <p:spPr/>
        <p:txBody>
          <a:bodyPr/>
          <a:lstStyle/>
          <a:p>
            <a:fld id="{F532A09E-739E-4CE3-84B2-07B711583E28}" type="slidenum">
              <a:rPr lang="en-AU" smtClean="0"/>
              <a:pPr/>
              <a:t>17</a:t>
            </a:fld>
            <a:endParaRPr lang="en-AU"/>
          </a:p>
        </p:txBody>
      </p:sp>
      <p:sp>
        <p:nvSpPr>
          <p:cNvPr id="21" name="Rectangle 20"/>
          <p:cNvSpPr/>
          <p:nvPr/>
        </p:nvSpPr>
        <p:spPr>
          <a:xfrm>
            <a:off x="1524544" y="883132"/>
            <a:ext cx="593558" cy="45719"/>
          </a:xfrm>
          <a:prstGeom prst="rect">
            <a:avLst/>
          </a:prstGeom>
          <a:solidFill>
            <a:srgbClr val="EAE5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57453137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Table 8"/>
          <p:cNvGraphicFramePr>
            <a:graphicFrameLocks noGrp="1"/>
          </p:cNvGraphicFramePr>
          <p:nvPr>
            <p:extLst>
              <p:ext uri="{D42A27DB-BD31-4B8C-83A1-F6EECF244321}">
                <p14:modId xmlns:p14="http://schemas.microsoft.com/office/powerpoint/2010/main" val="1572308338"/>
              </p:ext>
            </p:extLst>
          </p:nvPr>
        </p:nvGraphicFramePr>
        <p:xfrm>
          <a:off x="1503335" y="888398"/>
          <a:ext cx="5920354" cy="5202436"/>
        </p:xfrm>
        <a:graphic>
          <a:graphicData uri="http://schemas.openxmlformats.org/drawingml/2006/table">
            <a:tbl>
              <a:tblPr firstRow="1" bandRow="1">
                <a:tableStyleId>{5C22544A-7EE6-4342-B048-85BDC9FD1C3A}</a:tableStyleId>
              </a:tblPr>
              <a:tblGrid>
                <a:gridCol w="2960177">
                  <a:extLst>
                    <a:ext uri="{9D8B030D-6E8A-4147-A177-3AD203B41FA5}">
                      <a16:colId xmlns:a16="http://schemas.microsoft.com/office/drawing/2014/main" val="20000"/>
                    </a:ext>
                  </a:extLst>
                </a:gridCol>
                <a:gridCol w="2960177">
                  <a:extLst>
                    <a:ext uri="{9D8B030D-6E8A-4147-A177-3AD203B41FA5}">
                      <a16:colId xmlns:a16="http://schemas.microsoft.com/office/drawing/2014/main" val="20001"/>
                    </a:ext>
                  </a:extLst>
                </a:gridCol>
              </a:tblGrid>
              <a:tr h="2601218">
                <a:tc>
                  <a:txBody>
                    <a:bodyPr/>
                    <a:lstStyle/>
                    <a:p>
                      <a:endParaRPr lang="en-US" dirty="0"/>
                    </a:p>
                  </a:txBody>
                  <a:tcPr>
                    <a:lnL w="76200" cap="flat" cmpd="sng" algn="ctr">
                      <a:solidFill>
                        <a:schemeClr val="tx1"/>
                      </a:solidFill>
                      <a:prstDash val="solid"/>
                      <a:round/>
                      <a:headEnd type="none" w="med" len="med"/>
                      <a:tailEnd type="none" w="med" len="med"/>
                    </a:lnL>
                    <a:lnR w="76200" cap="flat" cmpd="sng" algn="ctr">
                      <a:solidFill>
                        <a:schemeClr val="tx1"/>
                      </a:solidFill>
                      <a:prstDash val="solid"/>
                      <a:round/>
                      <a:headEnd type="none" w="med" len="med"/>
                      <a:tailEnd type="none" w="med" len="med"/>
                    </a:lnR>
                    <a:lnT w="76200" cap="flat" cmpd="sng" algn="ctr">
                      <a:solidFill>
                        <a:schemeClr val="tx1"/>
                      </a:solidFill>
                      <a:prstDash val="solid"/>
                      <a:round/>
                      <a:headEnd type="none" w="med" len="med"/>
                      <a:tailEnd type="none" w="med" len="med"/>
                    </a:lnT>
                    <a:lnB w="76200" cap="flat" cmpd="sng" algn="ctr">
                      <a:solidFill>
                        <a:schemeClr val="tx1"/>
                      </a:solidFill>
                      <a:prstDash val="solid"/>
                      <a:round/>
                      <a:headEnd type="none" w="med" len="med"/>
                      <a:tailEnd type="none" w="med" len="med"/>
                    </a:lnB>
                    <a:noFill/>
                  </a:tcPr>
                </a:tc>
                <a:tc>
                  <a:txBody>
                    <a:bodyPr/>
                    <a:lstStyle/>
                    <a:p>
                      <a:endParaRPr lang="en-US" dirty="0"/>
                    </a:p>
                  </a:txBody>
                  <a:tcPr>
                    <a:lnL w="76200" cap="flat" cmpd="sng" algn="ctr">
                      <a:solidFill>
                        <a:schemeClr val="tx1"/>
                      </a:solidFill>
                      <a:prstDash val="solid"/>
                      <a:round/>
                      <a:headEnd type="none" w="med" len="med"/>
                      <a:tailEnd type="none" w="med" len="med"/>
                    </a:lnL>
                    <a:lnR w="76200" cap="flat" cmpd="sng" algn="ctr">
                      <a:solidFill>
                        <a:schemeClr val="tx1"/>
                      </a:solidFill>
                      <a:prstDash val="solid"/>
                      <a:round/>
                      <a:headEnd type="none" w="med" len="med"/>
                      <a:tailEnd type="none" w="med" len="med"/>
                    </a:lnR>
                    <a:lnT w="76200" cap="flat" cmpd="sng" algn="ctr">
                      <a:solidFill>
                        <a:schemeClr val="tx1"/>
                      </a:solidFill>
                      <a:prstDash val="solid"/>
                      <a:round/>
                      <a:headEnd type="none" w="med" len="med"/>
                      <a:tailEnd type="none" w="med" len="med"/>
                    </a:lnT>
                    <a:lnB w="762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0"/>
                  </a:ext>
                </a:extLst>
              </a:tr>
              <a:tr h="2601218">
                <a:tc>
                  <a:txBody>
                    <a:bodyPr/>
                    <a:lstStyle/>
                    <a:p>
                      <a:endParaRPr lang="en-US"/>
                    </a:p>
                  </a:txBody>
                  <a:tcPr>
                    <a:lnL w="76200" cap="flat" cmpd="sng" algn="ctr">
                      <a:solidFill>
                        <a:schemeClr val="tx1"/>
                      </a:solidFill>
                      <a:prstDash val="solid"/>
                      <a:round/>
                      <a:headEnd type="none" w="med" len="med"/>
                      <a:tailEnd type="none" w="med" len="med"/>
                    </a:lnL>
                    <a:lnR w="76200" cap="flat" cmpd="sng" algn="ctr">
                      <a:solidFill>
                        <a:schemeClr val="tx1"/>
                      </a:solidFill>
                      <a:prstDash val="solid"/>
                      <a:round/>
                      <a:headEnd type="none" w="med" len="med"/>
                      <a:tailEnd type="none" w="med" len="med"/>
                    </a:lnR>
                    <a:lnT w="76200" cap="flat" cmpd="sng" algn="ctr">
                      <a:solidFill>
                        <a:schemeClr val="tx1"/>
                      </a:solidFill>
                      <a:prstDash val="solid"/>
                      <a:round/>
                      <a:headEnd type="none" w="med" len="med"/>
                      <a:tailEnd type="none" w="med" len="med"/>
                    </a:lnT>
                    <a:lnB w="76200" cap="flat" cmpd="sng" algn="ctr">
                      <a:solidFill>
                        <a:schemeClr val="tx1"/>
                      </a:solidFill>
                      <a:prstDash val="solid"/>
                      <a:round/>
                      <a:headEnd type="none" w="med" len="med"/>
                      <a:tailEnd type="none" w="med" len="med"/>
                    </a:lnB>
                    <a:noFill/>
                  </a:tcPr>
                </a:tc>
                <a:tc>
                  <a:txBody>
                    <a:bodyPr/>
                    <a:lstStyle/>
                    <a:p>
                      <a:endParaRPr lang="en-US" dirty="0"/>
                    </a:p>
                  </a:txBody>
                  <a:tcPr>
                    <a:lnL w="76200" cap="flat" cmpd="sng" algn="ctr">
                      <a:solidFill>
                        <a:schemeClr val="tx1"/>
                      </a:solidFill>
                      <a:prstDash val="solid"/>
                      <a:round/>
                      <a:headEnd type="none" w="med" len="med"/>
                      <a:tailEnd type="none" w="med" len="med"/>
                    </a:lnL>
                    <a:lnR w="76200" cap="flat" cmpd="sng" algn="ctr">
                      <a:solidFill>
                        <a:schemeClr val="tx1"/>
                      </a:solidFill>
                      <a:prstDash val="solid"/>
                      <a:round/>
                      <a:headEnd type="none" w="med" len="med"/>
                      <a:tailEnd type="none" w="med" len="med"/>
                    </a:lnR>
                    <a:lnT w="76200" cap="flat" cmpd="sng" algn="ctr">
                      <a:solidFill>
                        <a:schemeClr val="tx1"/>
                      </a:solidFill>
                      <a:prstDash val="solid"/>
                      <a:round/>
                      <a:headEnd type="none" w="med" len="med"/>
                      <a:tailEnd type="none" w="med" len="med"/>
                    </a:lnT>
                    <a:lnB w="762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1"/>
                  </a:ext>
                </a:extLst>
              </a:tr>
            </a:tbl>
          </a:graphicData>
        </a:graphic>
      </p:graphicFrame>
      <p:sp>
        <p:nvSpPr>
          <p:cNvPr id="2" name="Title 1"/>
          <p:cNvSpPr>
            <a:spLocks noGrp="1"/>
          </p:cNvSpPr>
          <p:nvPr>
            <p:ph type="title"/>
          </p:nvPr>
        </p:nvSpPr>
        <p:spPr>
          <a:xfrm>
            <a:off x="8493071" y="1061645"/>
            <a:ext cx="2076773" cy="2171210"/>
          </a:xfrm>
          <a:solidFill>
            <a:schemeClr val="bg1">
              <a:lumMod val="95000"/>
            </a:schemeClr>
          </a:solidFill>
        </p:spPr>
        <p:txBody>
          <a:bodyPr anchor="t">
            <a:noAutofit/>
          </a:bodyPr>
          <a:lstStyle/>
          <a:p>
            <a:r>
              <a:rPr lang="en-AU" sz="2500" dirty="0"/>
              <a:t>How can we do it better?</a:t>
            </a:r>
            <a:br>
              <a:rPr lang="en-AU" sz="2500" dirty="0"/>
            </a:br>
            <a:r>
              <a:rPr lang="en-AU" sz="2500" dirty="0"/>
              <a:t>3D head shapes not 2D forms</a:t>
            </a:r>
          </a:p>
        </p:txBody>
      </p:sp>
      <p:pic>
        <p:nvPicPr>
          <p:cNvPr id="3" name="Picture 2"/>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1899505" y="1089730"/>
            <a:ext cx="2133600" cy="2143125"/>
          </a:xfrm>
          <a:prstGeom prst="rect">
            <a:avLst/>
          </a:prstGeom>
        </p:spPr>
      </p:pic>
      <p:pic>
        <p:nvPicPr>
          <p:cNvPr id="4" name="Picture 3"/>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rot="10800000">
            <a:off x="4928634" y="1097716"/>
            <a:ext cx="1673889" cy="2135139"/>
          </a:xfrm>
          <a:prstGeom prst="rect">
            <a:avLst/>
          </a:prstGeom>
        </p:spPr>
      </p:pic>
      <p:pic>
        <p:nvPicPr>
          <p:cNvPr id="5" name="Picture 4"/>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2096593" y="3674161"/>
            <a:ext cx="1739423" cy="2190750"/>
          </a:xfrm>
          <a:prstGeom prst="rect">
            <a:avLst/>
          </a:prstGeom>
        </p:spPr>
      </p:pic>
      <p:pic>
        <p:nvPicPr>
          <p:cNvPr id="6" name="Picture 5"/>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rot="10800000">
            <a:off x="5039425" y="3620301"/>
            <a:ext cx="1563098" cy="2244609"/>
          </a:xfrm>
          <a:prstGeom prst="rect">
            <a:avLst/>
          </a:prstGeom>
        </p:spPr>
      </p:pic>
      <p:sp>
        <p:nvSpPr>
          <p:cNvPr id="7" name="Slide Number Placeholder 6"/>
          <p:cNvSpPr>
            <a:spLocks noGrp="1"/>
          </p:cNvSpPr>
          <p:nvPr>
            <p:ph type="sldNum" sz="quarter" idx="12"/>
          </p:nvPr>
        </p:nvSpPr>
        <p:spPr/>
        <p:txBody>
          <a:bodyPr/>
          <a:lstStyle/>
          <a:p>
            <a:fld id="{F532A09E-739E-4CE3-84B2-07B711583E28}" type="slidenum">
              <a:rPr lang="en-AU" smtClean="0"/>
              <a:t>18</a:t>
            </a:fld>
            <a:endParaRPr lang="en-AU"/>
          </a:p>
        </p:txBody>
      </p:sp>
      <p:sp>
        <p:nvSpPr>
          <p:cNvPr id="8" name="Rectangle 7"/>
          <p:cNvSpPr/>
          <p:nvPr/>
        </p:nvSpPr>
        <p:spPr>
          <a:xfrm>
            <a:off x="8627935" y="2989543"/>
            <a:ext cx="593558" cy="45719"/>
          </a:xfrm>
          <a:prstGeom prst="rect">
            <a:avLst/>
          </a:prstGeom>
          <a:solidFill>
            <a:srgbClr val="EAE5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p:nvSpPr>
        <p:spPr>
          <a:xfrm>
            <a:off x="8319218" y="893247"/>
            <a:ext cx="2384133" cy="2562875"/>
          </a:xfrm>
          <a:prstGeom prst="rect">
            <a:avLst/>
          </a:prstGeom>
          <a:noFill/>
          <a:ln w="762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52474454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Rectangle 18"/>
          <p:cNvSpPr/>
          <p:nvPr/>
        </p:nvSpPr>
        <p:spPr>
          <a:xfrm>
            <a:off x="8356146" y="2365124"/>
            <a:ext cx="2302329" cy="2190750"/>
          </a:xfrm>
          <a:prstGeom prst="rect">
            <a:avLst/>
          </a:prstGeom>
          <a:solidFill>
            <a:schemeClr val="tx1"/>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2" name="Title 1"/>
          <p:cNvSpPr>
            <a:spLocks noGrp="1"/>
          </p:cNvSpPr>
          <p:nvPr>
            <p:ph type="title"/>
          </p:nvPr>
        </p:nvSpPr>
        <p:spPr/>
        <p:txBody>
          <a:bodyPr>
            <a:normAutofit/>
          </a:bodyPr>
          <a:lstStyle/>
          <a:p>
            <a:r>
              <a:rPr lang="en-AU" dirty="0"/>
              <a:t>Think to restore a </a:t>
            </a:r>
            <a:r>
              <a:rPr lang="en-AU" dirty="0">
                <a:ea typeface="Source Sans Pro" panose="020B0503030403020204" pitchFamily="34" charset="0"/>
              </a:rPr>
              <a:t>3D structure</a:t>
            </a:r>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310606" y="2728898"/>
            <a:ext cx="1933589" cy="1352560"/>
          </a:xfrm>
          <a:prstGeom prst="rect">
            <a:avLst/>
          </a:prstGeom>
        </p:spPr>
      </p:pic>
      <p:pic>
        <p:nvPicPr>
          <p:cNvPr id="4" name="Picture 3"/>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2001071" y="2412749"/>
            <a:ext cx="2133600" cy="2143125"/>
          </a:xfrm>
          <a:prstGeom prst="rect">
            <a:avLst/>
          </a:prstGeom>
        </p:spPr>
      </p:pic>
      <p:pic>
        <p:nvPicPr>
          <p:cNvPr id="5" name="Picture 4"/>
          <p:cNvPicPr>
            <a:picLocks noChangeAspect="1"/>
          </p:cNvPicPr>
          <p:nvPr/>
        </p:nvPicPr>
        <p:blipFill rotWithShape="1">
          <a:blip r:embed="rId4" cstate="email">
            <a:extLst>
              <a:ext uri="{28A0092B-C50C-407E-A947-70E740481C1C}">
                <a14:useLocalDpi xmlns:a14="http://schemas.microsoft.com/office/drawing/2010/main"/>
              </a:ext>
            </a:extLst>
          </a:blip>
          <a:srcRect t="2537" b="3549"/>
          <a:stretch/>
        </p:blipFill>
        <p:spPr>
          <a:xfrm>
            <a:off x="8662788" y="2420710"/>
            <a:ext cx="1739423" cy="2057401"/>
          </a:xfrm>
          <a:prstGeom prst="rect">
            <a:avLst/>
          </a:prstGeom>
        </p:spPr>
      </p:pic>
      <p:sp>
        <p:nvSpPr>
          <p:cNvPr id="6" name="TextBox 5"/>
          <p:cNvSpPr txBox="1"/>
          <p:nvPr/>
        </p:nvSpPr>
        <p:spPr>
          <a:xfrm>
            <a:off x="951807" y="5199611"/>
            <a:ext cx="9821488" cy="646331"/>
          </a:xfrm>
          <a:prstGeom prst="rect">
            <a:avLst/>
          </a:prstGeom>
          <a:noFill/>
        </p:spPr>
        <p:txBody>
          <a:bodyPr wrap="square" rtlCol="0">
            <a:spAutoFit/>
          </a:bodyPr>
          <a:lstStyle/>
          <a:p>
            <a:pPr algn="ctr"/>
            <a:r>
              <a:rPr lang="en-AU" dirty="0"/>
              <a:t>The midface is just the middle of the structure……….</a:t>
            </a:r>
          </a:p>
          <a:p>
            <a:endParaRPr lang="en-AU" dirty="0"/>
          </a:p>
        </p:txBody>
      </p:sp>
      <p:sp>
        <p:nvSpPr>
          <p:cNvPr id="11" name="Slide Number Placeholder 10">
            <a:extLst>
              <a:ext uri="{FF2B5EF4-FFF2-40B4-BE49-F238E27FC236}">
                <a16:creationId xmlns:a16="http://schemas.microsoft.com/office/drawing/2014/main" id="{02A4D92C-B5F4-4F65-9A3C-A3F62C25B230}"/>
              </a:ext>
            </a:extLst>
          </p:cNvPr>
          <p:cNvSpPr>
            <a:spLocks noGrp="1"/>
          </p:cNvSpPr>
          <p:nvPr>
            <p:ph type="sldNum" sz="quarter" idx="12"/>
          </p:nvPr>
        </p:nvSpPr>
        <p:spPr/>
        <p:txBody>
          <a:bodyPr/>
          <a:lstStyle/>
          <a:p>
            <a:fld id="{4C62F842-56BF-42FC-806A-D4B9C69BCB63}" type="slidenum">
              <a:rPr lang="en-AU" smtClean="0"/>
              <a:t>19</a:t>
            </a:fld>
            <a:endParaRPr lang="en-AU"/>
          </a:p>
        </p:txBody>
      </p:sp>
      <p:sp>
        <p:nvSpPr>
          <p:cNvPr id="12" name="Rectangle 11">
            <a:extLst>
              <a:ext uri="{FF2B5EF4-FFF2-40B4-BE49-F238E27FC236}">
                <a16:creationId xmlns:a16="http://schemas.microsoft.com/office/drawing/2014/main" id="{5F09FE3C-BE93-4083-B65F-1936D9EB3546}"/>
              </a:ext>
            </a:extLst>
          </p:cNvPr>
          <p:cNvSpPr/>
          <p:nvPr/>
        </p:nvSpPr>
        <p:spPr>
          <a:xfrm>
            <a:off x="1502209" y="1405890"/>
            <a:ext cx="593558" cy="45719"/>
          </a:xfrm>
          <a:prstGeom prst="rect">
            <a:avLst/>
          </a:prstGeom>
          <a:solidFill>
            <a:srgbClr val="EAE5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p:cNvSpPr/>
          <p:nvPr/>
        </p:nvSpPr>
        <p:spPr>
          <a:xfrm>
            <a:off x="1931276" y="2371370"/>
            <a:ext cx="2262352" cy="2184504"/>
          </a:xfrm>
          <a:prstGeom prst="rect">
            <a:avLst/>
          </a:prstGeom>
          <a:no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8" name="Rectangle 17"/>
          <p:cNvSpPr/>
          <p:nvPr/>
        </p:nvSpPr>
        <p:spPr>
          <a:xfrm>
            <a:off x="5147823" y="2360839"/>
            <a:ext cx="2241096" cy="2231369"/>
          </a:xfrm>
          <a:prstGeom prst="rect">
            <a:avLst/>
          </a:prstGeom>
          <a:no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368800834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71600" y="685800"/>
            <a:ext cx="9601200" cy="677779"/>
          </a:xfrm>
        </p:spPr>
        <p:txBody>
          <a:bodyPr>
            <a:normAutofit fontScale="90000"/>
          </a:bodyPr>
          <a:lstStyle/>
          <a:p>
            <a:r>
              <a:rPr lang="en-AU" dirty="0"/>
              <a:t>Disclaimer</a:t>
            </a:r>
          </a:p>
        </p:txBody>
      </p:sp>
      <p:sp>
        <p:nvSpPr>
          <p:cNvPr id="3" name="Content Placeholder 2"/>
          <p:cNvSpPr>
            <a:spLocks noGrp="1"/>
          </p:cNvSpPr>
          <p:nvPr>
            <p:ph idx="1"/>
          </p:nvPr>
        </p:nvSpPr>
        <p:spPr>
          <a:xfrm>
            <a:off x="2118102" y="1883044"/>
            <a:ext cx="3403917" cy="1098884"/>
          </a:xfrm>
        </p:spPr>
        <p:txBody>
          <a:bodyPr/>
          <a:lstStyle/>
          <a:p>
            <a:r>
              <a:rPr lang="en-AU" dirty="0"/>
              <a:t>Consultant to Motiva</a:t>
            </a:r>
          </a:p>
          <a:p>
            <a:r>
              <a:rPr lang="en-AU" dirty="0"/>
              <a:t>Consultant to </a:t>
            </a:r>
            <a:r>
              <a:rPr lang="en-AU" dirty="0" err="1"/>
              <a:t>Merz</a:t>
            </a:r>
            <a:r>
              <a:rPr lang="en-AU" dirty="0"/>
              <a:t> APAC</a:t>
            </a:r>
          </a:p>
        </p:txBody>
      </p:sp>
      <p:sp>
        <p:nvSpPr>
          <p:cNvPr id="4" name="Rectangle 3"/>
          <p:cNvSpPr/>
          <p:nvPr/>
        </p:nvSpPr>
        <p:spPr>
          <a:xfrm>
            <a:off x="1524544" y="1317085"/>
            <a:ext cx="593558" cy="45719"/>
          </a:xfrm>
          <a:prstGeom prst="rect">
            <a:avLst/>
          </a:prstGeom>
          <a:solidFill>
            <a:srgbClr val="EAE5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Slide Number Placeholder 5"/>
          <p:cNvSpPr>
            <a:spLocks noGrp="1"/>
          </p:cNvSpPr>
          <p:nvPr>
            <p:ph type="sldNum" sz="quarter" idx="12"/>
          </p:nvPr>
        </p:nvSpPr>
        <p:spPr/>
        <p:txBody>
          <a:bodyPr/>
          <a:lstStyle/>
          <a:p>
            <a:fld id="{F532A09E-739E-4CE3-84B2-07B711583E28}" type="slidenum">
              <a:rPr lang="en-AU" smtClean="0"/>
              <a:pPr/>
              <a:t>2</a:t>
            </a:fld>
            <a:endParaRPr lang="en-AU"/>
          </a:p>
        </p:txBody>
      </p:sp>
    </p:spTree>
    <p:extLst>
      <p:ext uri="{BB962C8B-B14F-4D97-AF65-F5344CB8AC3E}">
        <p14:creationId xmlns:p14="http://schemas.microsoft.com/office/powerpoint/2010/main" val="21215981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2214506" y="1855532"/>
            <a:ext cx="3713854" cy="4259455"/>
          </a:xfrm>
          <a:prstGeom prst="rect">
            <a:avLst/>
          </a:prstGeom>
        </p:spPr>
      </p:pic>
      <p:pic>
        <p:nvPicPr>
          <p:cNvPr id="10" name="Picture 9">
            <a:extLst>
              <a:ext uri="{FF2B5EF4-FFF2-40B4-BE49-F238E27FC236}">
                <a16:creationId xmlns:a16="http://schemas.microsoft.com/office/drawing/2014/main" id="{8818F2FF-F48A-430B-8011-3B56424C995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847366" y="1001486"/>
            <a:ext cx="7129670" cy="5856514"/>
          </a:xfrm>
          <a:prstGeom prst="rect">
            <a:avLst/>
          </a:prstGeom>
        </p:spPr>
      </p:pic>
      <p:sp>
        <p:nvSpPr>
          <p:cNvPr id="2" name="Title 1"/>
          <p:cNvSpPr>
            <a:spLocks noGrp="1"/>
          </p:cNvSpPr>
          <p:nvPr>
            <p:ph type="title"/>
          </p:nvPr>
        </p:nvSpPr>
        <p:spPr>
          <a:xfrm>
            <a:off x="1420189" y="249659"/>
            <a:ext cx="3800871" cy="1829435"/>
          </a:xfrm>
        </p:spPr>
        <p:txBody>
          <a:bodyPr>
            <a:normAutofit/>
          </a:bodyPr>
          <a:lstStyle/>
          <a:p>
            <a:pPr>
              <a:lnSpc>
                <a:spcPct val="80000"/>
              </a:lnSpc>
            </a:pPr>
            <a:r>
              <a:rPr lang="en-AU" dirty="0"/>
              <a:t>Soft tissues</a:t>
            </a:r>
          </a:p>
        </p:txBody>
      </p:sp>
      <p:sp>
        <p:nvSpPr>
          <p:cNvPr id="4" name="Slide Number Placeholder 3">
            <a:extLst>
              <a:ext uri="{FF2B5EF4-FFF2-40B4-BE49-F238E27FC236}">
                <a16:creationId xmlns:a16="http://schemas.microsoft.com/office/drawing/2014/main" id="{51085353-3DC0-4FB7-8C11-4CCD5F897A19}"/>
              </a:ext>
            </a:extLst>
          </p:cNvPr>
          <p:cNvSpPr>
            <a:spLocks noGrp="1"/>
          </p:cNvSpPr>
          <p:nvPr>
            <p:ph type="sldNum" sz="quarter" idx="12"/>
          </p:nvPr>
        </p:nvSpPr>
        <p:spPr/>
        <p:txBody>
          <a:bodyPr/>
          <a:lstStyle/>
          <a:p>
            <a:fld id="{4C62F842-56BF-42FC-806A-D4B9C69BCB63}" type="slidenum">
              <a:rPr lang="en-AU" smtClean="0"/>
              <a:t>20</a:t>
            </a:fld>
            <a:endParaRPr lang="en-AU"/>
          </a:p>
        </p:txBody>
      </p:sp>
      <p:sp>
        <p:nvSpPr>
          <p:cNvPr id="11" name="Rectangle 10">
            <a:extLst>
              <a:ext uri="{FF2B5EF4-FFF2-40B4-BE49-F238E27FC236}">
                <a16:creationId xmlns:a16="http://schemas.microsoft.com/office/drawing/2014/main" id="{C2BADA7D-AD80-4D04-B379-F2662D6A2632}"/>
              </a:ext>
            </a:extLst>
          </p:cNvPr>
          <p:cNvSpPr/>
          <p:nvPr/>
        </p:nvSpPr>
        <p:spPr>
          <a:xfrm>
            <a:off x="1570745" y="948218"/>
            <a:ext cx="593558" cy="45719"/>
          </a:xfrm>
          <a:prstGeom prst="rect">
            <a:avLst/>
          </a:prstGeom>
          <a:solidFill>
            <a:srgbClr val="EAE5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73376999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804442" y="1608791"/>
            <a:ext cx="3368927" cy="3068954"/>
          </a:xfrm>
          <a:prstGeom prst="rect">
            <a:avLst/>
          </a:prstGeom>
        </p:spPr>
      </p:pic>
      <p:pic>
        <p:nvPicPr>
          <p:cNvPr id="3" name="Picture 2"/>
          <p:cNvPicPr>
            <a:picLocks noChangeAspect="1"/>
          </p:cNvPicPr>
          <p:nvPr/>
        </p:nvPicPr>
        <p:blipFill rotWithShape="1">
          <a:blip r:embed="rId4">
            <a:extLst>
              <a:ext uri="{28A0092B-C50C-407E-A947-70E740481C1C}">
                <a14:useLocalDpi xmlns:a14="http://schemas.microsoft.com/office/drawing/2010/main" val="0"/>
              </a:ext>
            </a:extLst>
          </a:blip>
          <a:srcRect t="27894" b="10591"/>
          <a:stretch/>
        </p:blipFill>
        <p:spPr>
          <a:xfrm>
            <a:off x="6490695" y="1608791"/>
            <a:ext cx="3774566" cy="3110202"/>
          </a:xfrm>
          <a:prstGeom prst="rect">
            <a:avLst/>
          </a:prstGeom>
        </p:spPr>
      </p:pic>
    </p:spTree>
    <p:extLst>
      <p:ext uri="{BB962C8B-B14F-4D97-AF65-F5344CB8AC3E}">
        <p14:creationId xmlns:p14="http://schemas.microsoft.com/office/powerpoint/2010/main" val="191144864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484727" y="2118706"/>
            <a:ext cx="1790700" cy="1790700"/>
          </a:xfrm>
          <a:prstGeom prst="rect">
            <a:avLst/>
          </a:prstGeom>
        </p:spPr>
      </p:pic>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53325" y="2118706"/>
            <a:ext cx="2141519" cy="1583575"/>
          </a:xfrm>
          <a:prstGeom prst="rect">
            <a:avLst/>
          </a:prstGeom>
        </p:spPr>
      </p:pic>
      <p:pic>
        <p:nvPicPr>
          <p:cNvPr id="5" name="Pictur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607244" y="2118706"/>
            <a:ext cx="2022913" cy="1619942"/>
          </a:xfrm>
          <a:prstGeom prst="rect">
            <a:avLst/>
          </a:prstGeom>
        </p:spPr>
      </p:pic>
      <p:pic>
        <p:nvPicPr>
          <p:cNvPr id="6" name="Picture 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156575" y="4188939"/>
            <a:ext cx="1504889" cy="1855037"/>
          </a:xfrm>
          <a:prstGeom prst="rect">
            <a:avLst/>
          </a:prstGeom>
        </p:spPr>
      </p:pic>
      <p:pic>
        <p:nvPicPr>
          <p:cNvPr id="7" name="Picture 6"/>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450013" y="4259291"/>
            <a:ext cx="1390195" cy="1760913"/>
          </a:xfrm>
          <a:prstGeom prst="rect">
            <a:avLst/>
          </a:prstGeom>
        </p:spPr>
      </p:pic>
      <p:sp>
        <p:nvSpPr>
          <p:cNvPr id="2" name="Rectangle 1"/>
          <p:cNvSpPr/>
          <p:nvPr/>
        </p:nvSpPr>
        <p:spPr>
          <a:xfrm>
            <a:off x="3143250" y="4188939"/>
            <a:ext cx="1551214" cy="1901618"/>
          </a:xfrm>
          <a:prstGeom prst="rect">
            <a:avLst/>
          </a:prstGeom>
          <a:no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2" name="Rectangle 11"/>
          <p:cNvSpPr/>
          <p:nvPr/>
        </p:nvSpPr>
        <p:spPr>
          <a:xfrm>
            <a:off x="6396718" y="4188939"/>
            <a:ext cx="1624693" cy="1901618"/>
          </a:xfrm>
          <a:prstGeom prst="rect">
            <a:avLst/>
          </a:prstGeom>
          <a:no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114167704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71600" y="685800"/>
            <a:ext cx="9601200" cy="569563"/>
          </a:xfrm>
        </p:spPr>
        <p:txBody>
          <a:bodyPr>
            <a:normAutofit fontScale="90000"/>
          </a:bodyPr>
          <a:lstStyle/>
          <a:p>
            <a:r>
              <a:rPr lang="en-AU" sz="4000" dirty="0"/>
              <a:t>Combination of multiple subtle therapies</a:t>
            </a:r>
          </a:p>
        </p:txBody>
      </p:sp>
      <p:pic>
        <p:nvPicPr>
          <p:cNvPr id="4" name="Content Placeholder 3"/>
          <p:cNvPicPr>
            <a:picLocks noGrp="1" noChangeAspect="1"/>
          </p:cNvPicPr>
          <p:nvPr>
            <p:ph idx="1"/>
          </p:nvPr>
        </p:nvPicPr>
        <p:blipFill>
          <a:blip r:embed="rId3" cstate="email">
            <a:extLst>
              <a:ext uri="{28A0092B-C50C-407E-A947-70E740481C1C}">
                <a14:useLocalDpi xmlns:a14="http://schemas.microsoft.com/office/drawing/2010/main"/>
              </a:ext>
            </a:extLst>
          </a:blip>
          <a:stretch>
            <a:fillRect/>
          </a:stretch>
        </p:blipFill>
        <p:spPr>
          <a:xfrm>
            <a:off x="2118102" y="1339944"/>
            <a:ext cx="7832219" cy="4895137"/>
          </a:xfrm>
        </p:spPr>
      </p:pic>
      <p:sp>
        <p:nvSpPr>
          <p:cNvPr id="3" name="Slide Number Placeholder 2"/>
          <p:cNvSpPr>
            <a:spLocks noGrp="1"/>
          </p:cNvSpPr>
          <p:nvPr>
            <p:ph type="sldNum" sz="quarter" idx="12"/>
          </p:nvPr>
        </p:nvSpPr>
        <p:spPr>
          <a:xfrm>
            <a:off x="11387248" y="0"/>
            <a:ext cx="541283" cy="720000"/>
          </a:xfrm>
        </p:spPr>
        <p:txBody>
          <a:bodyPr/>
          <a:lstStyle/>
          <a:p>
            <a:fld id="{F532A09E-739E-4CE3-84B2-07B711583E28}" type="slidenum">
              <a:rPr lang="en-AU" smtClean="0"/>
              <a:t>23</a:t>
            </a:fld>
            <a:endParaRPr lang="en-AU"/>
          </a:p>
        </p:txBody>
      </p:sp>
      <p:sp>
        <p:nvSpPr>
          <p:cNvPr id="5" name="Rectangle 4"/>
          <p:cNvSpPr/>
          <p:nvPr/>
        </p:nvSpPr>
        <p:spPr>
          <a:xfrm>
            <a:off x="1524544" y="1317085"/>
            <a:ext cx="593558" cy="45719"/>
          </a:xfrm>
          <a:prstGeom prst="rect">
            <a:avLst/>
          </a:prstGeom>
          <a:solidFill>
            <a:srgbClr val="EAE5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12304296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5"/>
          <p:cNvGrpSpPr/>
          <p:nvPr/>
        </p:nvGrpSpPr>
        <p:grpSpPr>
          <a:xfrm>
            <a:off x="2587120" y="0"/>
            <a:ext cx="5274020" cy="6868633"/>
            <a:chOff x="3211033" y="0"/>
            <a:chExt cx="5274020" cy="6868633"/>
          </a:xfrm>
        </p:grpSpPr>
        <p:sp>
          <p:nvSpPr>
            <p:cNvPr id="5" name="Rectangle 4"/>
            <p:cNvSpPr/>
            <p:nvPr/>
          </p:nvSpPr>
          <p:spPr>
            <a:xfrm>
              <a:off x="3211033" y="0"/>
              <a:ext cx="527402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3438832" y="0"/>
              <a:ext cx="4818423" cy="6868633"/>
            </a:xfrm>
            <a:prstGeom prst="rect">
              <a:avLst/>
            </a:prstGeom>
          </p:spPr>
        </p:pic>
      </p:grpSp>
      <p:sp>
        <p:nvSpPr>
          <p:cNvPr id="2" name="TextBox 1"/>
          <p:cNvSpPr txBox="1"/>
          <p:nvPr/>
        </p:nvSpPr>
        <p:spPr>
          <a:xfrm>
            <a:off x="8419526" y="1708888"/>
            <a:ext cx="2967722" cy="2554545"/>
          </a:xfrm>
          <a:prstGeom prst="rect">
            <a:avLst/>
          </a:prstGeom>
          <a:noFill/>
        </p:spPr>
        <p:txBody>
          <a:bodyPr wrap="square" rtlCol="0">
            <a:spAutoFit/>
          </a:bodyPr>
          <a:lstStyle/>
          <a:p>
            <a:r>
              <a:rPr lang="en-AU" sz="4000" dirty="0">
                <a:latin typeface="Source Sans Pro Light" charset="0"/>
                <a:ea typeface="Source Sans Pro Light" charset="0"/>
                <a:cs typeface="Source Sans Pro Light" charset="0"/>
              </a:rPr>
              <a:t>The whole is greater than the sum of the parts</a:t>
            </a:r>
          </a:p>
        </p:txBody>
      </p:sp>
      <p:sp>
        <p:nvSpPr>
          <p:cNvPr id="3" name="Slide Number Placeholder 2"/>
          <p:cNvSpPr>
            <a:spLocks noGrp="1"/>
          </p:cNvSpPr>
          <p:nvPr>
            <p:ph type="sldNum" sz="quarter" idx="12"/>
          </p:nvPr>
        </p:nvSpPr>
        <p:spPr/>
        <p:txBody>
          <a:bodyPr/>
          <a:lstStyle/>
          <a:p>
            <a:fld id="{F532A09E-739E-4CE3-84B2-07B711583E28}" type="slidenum">
              <a:rPr lang="en-AU" smtClean="0"/>
              <a:t>24</a:t>
            </a:fld>
            <a:endParaRPr lang="en-AU"/>
          </a:p>
        </p:txBody>
      </p:sp>
      <p:sp>
        <p:nvSpPr>
          <p:cNvPr id="7" name="Rectangle 6"/>
          <p:cNvSpPr/>
          <p:nvPr/>
        </p:nvSpPr>
        <p:spPr>
          <a:xfrm>
            <a:off x="8529778" y="4263433"/>
            <a:ext cx="593558" cy="45719"/>
          </a:xfrm>
          <a:prstGeom prst="rect">
            <a:avLst/>
          </a:prstGeom>
          <a:solidFill>
            <a:srgbClr val="EAE5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12415267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2881673" y="1020080"/>
            <a:ext cx="2065966" cy="1015663"/>
          </a:xfrm>
          <a:prstGeom prst="rect">
            <a:avLst/>
          </a:prstGeom>
          <a:noFill/>
        </p:spPr>
        <p:txBody>
          <a:bodyPr wrap="square" rtlCol="0">
            <a:spAutoFit/>
          </a:bodyPr>
          <a:lstStyle/>
          <a:p>
            <a:r>
              <a:rPr lang="en-AU" sz="2400" b="1" dirty="0">
                <a:solidFill>
                  <a:srgbClr val="AEC3AF"/>
                </a:solidFill>
              </a:rPr>
              <a:t>Framework</a:t>
            </a:r>
            <a:r>
              <a:rPr lang="en-AU" dirty="0">
                <a:solidFill>
                  <a:schemeClr val="accent2">
                    <a:lumMod val="75000"/>
                  </a:schemeClr>
                </a:solidFill>
              </a:rPr>
              <a:t> </a:t>
            </a:r>
            <a:r>
              <a:rPr lang="en-AU" dirty="0"/>
              <a:t>with injectable </a:t>
            </a:r>
            <a:r>
              <a:rPr lang="en-AU" dirty="0" err="1"/>
              <a:t>CaHA</a:t>
            </a:r>
            <a:r>
              <a:rPr lang="en-AU" dirty="0"/>
              <a:t> and HA’s</a:t>
            </a:r>
          </a:p>
        </p:txBody>
      </p:sp>
      <p:sp>
        <p:nvSpPr>
          <p:cNvPr id="4" name="TextBox 3"/>
          <p:cNvSpPr txBox="1"/>
          <p:nvPr/>
        </p:nvSpPr>
        <p:spPr>
          <a:xfrm>
            <a:off x="8762011" y="1005455"/>
            <a:ext cx="2189015" cy="1261884"/>
          </a:xfrm>
          <a:prstGeom prst="rect">
            <a:avLst/>
          </a:prstGeom>
          <a:noFill/>
        </p:spPr>
        <p:txBody>
          <a:bodyPr wrap="square" rtlCol="0">
            <a:spAutoFit/>
          </a:bodyPr>
          <a:lstStyle/>
          <a:p>
            <a:r>
              <a:rPr lang="en-AU" dirty="0"/>
              <a:t>Boosted </a:t>
            </a:r>
            <a:r>
              <a:rPr lang="en-AU" dirty="0" err="1"/>
              <a:t>biostimulation</a:t>
            </a:r>
            <a:r>
              <a:rPr lang="en-AU" dirty="0"/>
              <a:t> with </a:t>
            </a:r>
            <a:r>
              <a:rPr lang="en-AU" sz="2000" b="1" dirty="0" err="1">
                <a:solidFill>
                  <a:schemeClr val="accent5">
                    <a:lumMod val="75000"/>
                  </a:schemeClr>
                </a:solidFill>
              </a:rPr>
              <a:t>Microfocused</a:t>
            </a:r>
            <a:r>
              <a:rPr lang="en-AU" sz="2000" b="1" dirty="0">
                <a:solidFill>
                  <a:schemeClr val="accent5">
                    <a:lumMod val="75000"/>
                  </a:schemeClr>
                </a:solidFill>
              </a:rPr>
              <a:t> Ultrasound</a:t>
            </a:r>
          </a:p>
        </p:txBody>
      </p:sp>
      <p:sp>
        <p:nvSpPr>
          <p:cNvPr id="7" name="TextBox 6"/>
          <p:cNvSpPr txBox="1"/>
          <p:nvPr/>
        </p:nvSpPr>
        <p:spPr>
          <a:xfrm>
            <a:off x="4143124" y="2728106"/>
            <a:ext cx="3438420" cy="1200329"/>
          </a:xfrm>
          <a:prstGeom prst="rect">
            <a:avLst/>
          </a:prstGeom>
          <a:solidFill>
            <a:schemeClr val="bg1"/>
          </a:solidFill>
        </p:spPr>
        <p:txBody>
          <a:bodyPr wrap="square" rtlCol="0">
            <a:spAutoFit/>
          </a:bodyPr>
          <a:lstStyle/>
          <a:p>
            <a:r>
              <a:rPr lang="en-AU" sz="3600" dirty="0"/>
              <a:t>COMBINATION  OF TREATMENTS</a:t>
            </a:r>
          </a:p>
        </p:txBody>
      </p:sp>
      <p:sp>
        <p:nvSpPr>
          <p:cNvPr id="2" name="Slide Number Placeholder 1"/>
          <p:cNvSpPr>
            <a:spLocks noGrp="1"/>
          </p:cNvSpPr>
          <p:nvPr>
            <p:ph type="sldNum" sz="quarter" idx="12"/>
          </p:nvPr>
        </p:nvSpPr>
        <p:spPr/>
        <p:txBody>
          <a:bodyPr/>
          <a:lstStyle/>
          <a:p>
            <a:fld id="{F532A09E-739E-4CE3-84B2-07B711583E28}" type="slidenum">
              <a:rPr lang="en-AU" smtClean="0"/>
              <a:t>25</a:t>
            </a:fld>
            <a:endParaRPr lang="en-AU"/>
          </a:p>
        </p:txBody>
      </p:sp>
      <p:sp>
        <p:nvSpPr>
          <p:cNvPr id="5" name="TextBox 4"/>
          <p:cNvSpPr txBox="1"/>
          <p:nvPr/>
        </p:nvSpPr>
        <p:spPr>
          <a:xfrm>
            <a:off x="2885317" y="4707039"/>
            <a:ext cx="2062321" cy="1384995"/>
          </a:xfrm>
          <a:prstGeom prst="rect">
            <a:avLst/>
          </a:prstGeom>
          <a:noFill/>
        </p:spPr>
        <p:txBody>
          <a:bodyPr wrap="square" rtlCol="0">
            <a:spAutoFit/>
          </a:bodyPr>
          <a:lstStyle/>
          <a:p>
            <a:r>
              <a:rPr lang="en-AU" dirty="0" err="1"/>
              <a:t>Optomisation</a:t>
            </a:r>
            <a:r>
              <a:rPr lang="en-AU" dirty="0"/>
              <a:t> of </a:t>
            </a:r>
            <a:r>
              <a:rPr lang="en-AU" sz="2400" b="1" dirty="0">
                <a:solidFill>
                  <a:schemeClr val="accent6"/>
                </a:solidFill>
              </a:rPr>
              <a:t>Facial Muscle Balance </a:t>
            </a:r>
            <a:r>
              <a:rPr lang="en-AU" dirty="0"/>
              <a:t>with botulinum toxin A</a:t>
            </a:r>
          </a:p>
        </p:txBody>
      </p:sp>
      <p:sp>
        <p:nvSpPr>
          <p:cNvPr id="6" name="TextBox 5"/>
          <p:cNvSpPr txBox="1"/>
          <p:nvPr/>
        </p:nvSpPr>
        <p:spPr>
          <a:xfrm>
            <a:off x="8796020" y="4707039"/>
            <a:ext cx="2155005" cy="1015663"/>
          </a:xfrm>
          <a:prstGeom prst="rect">
            <a:avLst/>
          </a:prstGeom>
          <a:noFill/>
        </p:spPr>
        <p:txBody>
          <a:bodyPr wrap="square" rtlCol="0">
            <a:spAutoFit/>
          </a:bodyPr>
          <a:lstStyle/>
          <a:p>
            <a:r>
              <a:rPr lang="en-AU" sz="2400" b="1" dirty="0">
                <a:solidFill>
                  <a:srgbClr val="EAE500"/>
                </a:solidFill>
              </a:rPr>
              <a:t>Skin</a:t>
            </a:r>
            <a:r>
              <a:rPr lang="en-AU" sz="2400" b="1" dirty="0">
                <a:solidFill>
                  <a:schemeClr val="accent4"/>
                </a:solidFill>
              </a:rPr>
              <a:t> </a:t>
            </a:r>
            <a:r>
              <a:rPr lang="en-AU" dirty="0"/>
              <a:t>improvement with topical skin care and energy devices</a:t>
            </a:r>
          </a:p>
        </p:txBody>
      </p:sp>
      <p:sp>
        <p:nvSpPr>
          <p:cNvPr id="29" name="Rectangle 28"/>
          <p:cNvSpPr/>
          <p:nvPr/>
        </p:nvSpPr>
        <p:spPr>
          <a:xfrm>
            <a:off x="4251981" y="3968957"/>
            <a:ext cx="593558" cy="45719"/>
          </a:xfrm>
          <a:prstGeom prst="rect">
            <a:avLst/>
          </a:prstGeom>
          <a:solidFill>
            <a:srgbClr val="EAE5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9" name="Group 8"/>
          <p:cNvGrpSpPr/>
          <p:nvPr/>
        </p:nvGrpSpPr>
        <p:grpSpPr>
          <a:xfrm>
            <a:off x="1635180" y="628102"/>
            <a:ext cx="1143937" cy="1862048"/>
            <a:chOff x="4532945" y="4228982"/>
            <a:chExt cx="1143937" cy="1862048"/>
          </a:xfrm>
        </p:grpSpPr>
        <p:sp>
          <p:nvSpPr>
            <p:cNvPr id="30" name="Rectangle 29"/>
            <p:cNvSpPr/>
            <p:nvPr/>
          </p:nvSpPr>
          <p:spPr>
            <a:xfrm>
              <a:off x="4532945" y="4727529"/>
              <a:ext cx="914400" cy="914400"/>
            </a:xfrm>
            <a:prstGeom prst="rect">
              <a:avLst/>
            </a:prstGeom>
            <a:solidFill>
              <a:srgbClr val="AEC3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TextBox 30"/>
            <p:cNvSpPr txBox="1"/>
            <p:nvPr/>
          </p:nvSpPr>
          <p:spPr>
            <a:xfrm>
              <a:off x="4713157" y="4228982"/>
              <a:ext cx="963725" cy="1862048"/>
            </a:xfrm>
            <a:prstGeom prst="rect">
              <a:avLst/>
            </a:prstGeom>
            <a:noFill/>
          </p:spPr>
          <p:txBody>
            <a:bodyPr wrap="none" rtlCol="0">
              <a:spAutoFit/>
            </a:bodyPr>
            <a:lstStyle/>
            <a:p>
              <a:r>
                <a:rPr lang="en-US" sz="11500" dirty="0">
                  <a:solidFill>
                    <a:schemeClr val="bg1"/>
                  </a:solidFill>
                  <a:latin typeface="+mj-lt"/>
                </a:rPr>
                <a:t>1</a:t>
              </a:r>
            </a:p>
          </p:txBody>
        </p:sp>
      </p:grpSp>
      <p:grpSp>
        <p:nvGrpSpPr>
          <p:cNvPr id="32" name="Group 31"/>
          <p:cNvGrpSpPr/>
          <p:nvPr/>
        </p:nvGrpSpPr>
        <p:grpSpPr>
          <a:xfrm>
            <a:off x="7581544" y="616034"/>
            <a:ext cx="1143937" cy="1862048"/>
            <a:chOff x="4532945" y="4228982"/>
            <a:chExt cx="1143937" cy="1862048"/>
          </a:xfrm>
        </p:grpSpPr>
        <p:sp>
          <p:nvSpPr>
            <p:cNvPr id="33" name="Rectangle 32"/>
            <p:cNvSpPr/>
            <p:nvPr/>
          </p:nvSpPr>
          <p:spPr>
            <a:xfrm>
              <a:off x="4532945" y="4727529"/>
              <a:ext cx="914400" cy="9144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TextBox 33"/>
            <p:cNvSpPr txBox="1"/>
            <p:nvPr/>
          </p:nvSpPr>
          <p:spPr>
            <a:xfrm>
              <a:off x="4713157" y="4228982"/>
              <a:ext cx="963725" cy="1862048"/>
            </a:xfrm>
            <a:prstGeom prst="rect">
              <a:avLst/>
            </a:prstGeom>
            <a:noFill/>
          </p:spPr>
          <p:txBody>
            <a:bodyPr wrap="none" rtlCol="0">
              <a:spAutoFit/>
            </a:bodyPr>
            <a:lstStyle/>
            <a:p>
              <a:r>
                <a:rPr lang="en-US" sz="11500" dirty="0">
                  <a:solidFill>
                    <a:schemeClr val="bg1"/>
                  </a:solidFill>
                  <a:latin typeface="+mj-lt"/>
                </a:rPr>
                <a:t>2</a:t>
              </a:r>
            </a:p>
          </p:txBody>
        </p:sp>
      </p:grpSp>
      <p:grpSp>
        <p:nvGrpSpPr>
          <p:cNvPr id="35" name="Group 34"/>
          <p:cNvGrpSpPr/>
          <p:nvPr/>
        </p:nvGrpSpPr>
        <p:grpSpPr>
          <a:xfrm>
            <a:off x="1656951" y="4334387"/>
            <a:ext cx="1143937" cy="1862048"/>
            <a:chOff x="4532945" y="4228982"/>
            <a:chExt cx="1143937" cy="1862048"/>
          </a:xfrm>
        </p:grpSpPr>
        <p:sp>
          <p:nvSpPr>
            <p:cNvPr id="36" name="Rectangle 35"/>
            <p:cNvSpPr/>
            <p:nvPr/>
          </p:nvSpPr>
          <p:spPr>
            <a:xfrm>
              <a:off x="4532945" y="4727529"/>
              <a:ext cx="914400" cy="9144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TextBox 36"/>
            <p:cNvSpPr txBox="1"/>
            <p:nvPr/>
          </p:nvSpPr>
          <p:spPr>
            <a:xfrm>
              <a:off x="4713157" y="4228982"/>
              <a:ext cx="963725" cy="1862048"/>
            </a:xfrm>
            <a:prstGeom prst="rect">
              <a:avLst/>
            </a:prstGeom>
            <a:noFill/>
          </p:spPr>
          <p:txBody>
            <a:bodyPr wrap="none" rtlCol="0">
              <a:spAutoFit/>
            </a:bodyPr>
            <a:lstStyle/>
            <a:p>
              <a:r>
                <a:rPr lang="en-US" sz="11500" dirty="0">
                  <a:solidFill>
                    <a:schemeClr val="bg1"/>
                  </a:solidFill>
                  <a:latin typeface="+mj-lt"/>
                </a:rPr>
                <a:t>3</a:t>
              </a:r>
            </a:p>
          </p:txBody>
        </p:sp>
      </p:grpSp>
      <p:grpSp>
        <p:nvGrpSpPr>
          <p:cNvPr id="38" name="Group 37"/>
          <p:cNvGrpSpPr/>
          <p:nvPr/>
        </p:nvGrpSpPr>
        <p:grpSpPr>
          <a:xfrm>
            <a:off x="7603315" y="4322319"/>
            <a:ext cx="1122166" cy="1862048"/>
            <a:chOff x="4532945" y="4228982"/>
            <a:chExt cx="1122166" cy="1862048"/>
          </a:xfrm>
        </p:grpSpPr>
        <p:sp>
          <p:nvSpPr>
            <p:cNvPr id="39" name="Rectangle 38"/>
            <p:cNvSpPr/>
            <p:nvPr/>
          </p:nvSpPr>
          <p:spPr>
            <a:xfrm>
              <a:off x="4532945" y="4727529"/>
              <a:ext cx="914400" cy="914400"/>
            </a:xfrm>
            <a:prstGeom prst="rect">
              <a:avLst/>
            </a:prstGeom>
            <a:solidFill>
              <a:srgbClr val="EAE5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TextBox 39"/>
            <p:cNvSpPr txBox="1"/>
            <p:nvPr/>
          </p:nvSpPr>
          <p:spPr>
            <a:xfrm>
              <a:off x="4691386" y="4228982"/>
              <a:ext cx="963725" cy="1862048"/>
            </a:xfrm>
            <a:prstGeom prst="rect">
              <a:avLst/>
            </a:prstGeom>
            <a:noFill/>
          </p:spPr>
          <p:txBody>
            <a:bodyPr wrap="none" rtlCol="0">
              <a:spAutoFit/>
            </a:bodyPr>
            <a:lstStyle/>
            <a:p>
              <a:r>
                <a:rPr lang="en-US" sz="11500" dirty="0">
                  <a:solidFill>
                    <a:schemeClr val="bg1"/>
                  </a:solidFill>
                  <a:latin typeface="+mj-lt"/>
                </a:rPr>
                <a:t>4</a:t>
              </a:r>
            </a:p>
          </p:txBody>
        </p:sp>
      </p:grpSp>
      <p:cxnSp>
        <p:nvCxnSpPr>
          <p:cNvPr id="42" name="Straight Connector 41"/>
          <p:cNvCxnSpPr/>
          <p:nvPr/>
        </p:nvCxnSpPr>
        <p:spPr>
          <a:xfrm>
            <a:off x="2771487" y="1126649"/>
            <a:ext cx="0" cy="914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43" name="Straight Connector 42"/>
          <p:cNvCxnSpPr/>
          <p:nvPr/>
        </p:nvCxnSpPr>
        <p:spPr>
          <a:xfrm>
            <a:off x="2771487" y="4808211"/>
            <a:ext cx="0" cy="914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44" name="Straight Connector 43"/>
          <p:cNvCxnSpPr/>
          <p:nvPr/>
        </p:nvCxnSpPr>
        <p:spPr>
          <a:xfrm>
            <a:off x="8681939" y="1116094"/>
            <a:ext cx="0" cy="914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45" name="Straight Connector 44"/>
          <p:cNvCxnSpPr/>
          <p:nvPr/>
        </p:nvCxnSpPr>
        <p:spPr>
          <a:xfrm>
            <a:off x="8681939" y="4797656"/>
            <a:ext cx="0" cy="914400"/>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1853086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AU" dirty="0"/>
              <a:t>Think to restore a </a:t>
            </a:r>
            <a:r>
              <a:rPr lang="en-AU" dirty="0">
                <a:latin typeface="Source Sans Pro" panose="020B0503030403020204" pitchFamily="34" charset="0"/>
                <a:ea typeface="Source Sans Pro" panose="020B0503030403020204" pitchFamily="34" charset="0"/>
              </a:rPr>
              <a:t>3D structure</a:t>
            </a:r>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166102" y="2732981"/>
            <a:ext cx="1933589" cy="1352560"/>
          </a:xfrm>
          <a:prstGeom prst="rect">
            <a:avLst/>
          </a:prstGeom>
        </p:spPr>
      </p:pic>
      <p:pic>
        <p:nvPicPr>
          <p:cNvPr id="4" name="Picture 3"/>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2001071" y="2412749"/>
            <a:ext cx="2133600" cy="2143125"/>
          </a:xfrm>
          <a:prstGeom prst="rect">
            <a:avLst/>
          </a:prstGeom>
        </p:spPr>
      </p:pic>
      <p:pic>
        <p:nvPicPr>
          <p:cNvPr id="5" name="Picture 4"/>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8662788" y="2365124"/>
            <a:ext cx="1739423" cy="2190750"/>
          </a:xfrm>
          <a:prstGeom prst="rect">
            <a:avLst/>
          </a:prstGeom>
        </p:spPr>
      </p:pic>
      <p:sp>
        <p:nvSpPr>
          <p:cNvPr id="6" name="TextBox 5"/>
          <p:cNvSpPr txBox="1"/>
          <p:nvPr/>
        </p:nvSpPr>
        <p:spPr>
          <a:xfrm>
            <a:off x="951807" y="5199611"/>
            <a:ext cx="9821488" cy="646331"/>
          </a:xfrm>
          <a:prstGeom prst="rect">
            <a:avLst/>
          </a:prstGeom>
          <a:noFill/>
        </p:spPr>
        <p:txBody>
          <a:bodyPr wrap="square" rtlCol="0">
            <a:spAutoFit/>
          </a:bodyPr>
          <a:lstStyle/>
          <a:p>
            <a:pPr algn="ctr"/>
            <a:r>
              <a:rPr lang="en-AU" dirty="0"/>
              <a:t>The midface is just the middle of the structure……….</a:t>
            </a:r>
          </a:p>
          <a:p>
            <a:endParaRPr lang="en-AU" dirty="0"/>
          </a:p>
        </p:txBody>
      </p:sp>
      <p:sp>
        <p:nvSpPr>
          <p:cNvPr id="11" name="Slide Number Placeholder 10">
            <a:extLst>
              <a:ext uri="{FF2B5EF4-FFF2-40B4-BE49-F238E27FC236}">
                <a16:creationId xmlns:a16="http://schemas.microsoft.com/office/drawing/2014/main" id="{02A4D92C-B5F4-4F65-9A3C-A3F62C25B230}"/>
              </a:ext>
            </a:extLst>
          </p:cNvPr>
          <p:cNvSpPr>
            <a:spLocks noGrp="1"/>
          </p:cNvSpPr>
          <p:nvPr>
            <p:ph type="sldNum" sz="quarter" idx="12"/>
          </p:nvPr>
        </p:nvSpPr>
        <p:spPr/>
        <p:txBody>
          <a:bodyPr/>
          <a:lstStyle/>
          <a:p>
            <a:fld id="{4C62F842-56BF-42FC-806A-D4B9C69BCB63}" type="slidenum">
              <a:rPr lang="en-AU" smtClean="0"/>
              <a:t>26</a:t>
            </a:fld>
            <a:endParaRPr lang="en-AU"/>
          </a:p>
        </p:txBody>
      </p:sp>
      <p:sp>
        <p:nvSpPr>
          <p:cNvPr id="12" name="Rectangle 11">
            <a:extLst>
              <a:ext uri="{FF2B5EF4-FFF2-40B4-BE49-F238E27FC236}">
                <a16:creationId xmlns:a16="http://schemas.microsoft.com/office/drawing/2014/main" id="{5F09FE3C-BE93-4083-B65F-1936D9EB3546}"/>
              </a:ext>
            </a:extLst>
          </p:cNvPr>
          <p:cNvSpPr/>
          <p:nvPr/>
        </p:nvSpPr>
        <p:spPr>
          <a:xfrm>
            <a:off x="4572544" y="914400"/>
            <a:ext cx="593558" cy="45719"/>
          </a:xfrm>
          <a:prstGeom prst="rect">
            <a:avLst/>
          </a:prstGeom>
          <a:solidFill>
            <a:srgbClr val="EAE5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25915814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489403" y="5754094"/>
            <a:ext cx="4871482" cy="1011044"/>
          </a:xfrm>
        </p:spPr>
        <p:txBody>
          <a:bodyPr>
            <a:normAutofit fontScale="90000"/>
          </a:bodyPr>
          <a:lstStyle/>
          <a:p>
            <a:r>
              <a:rPr lang="en-AU" sz="3600" dirty="0">
                <a:latin typeface="+mn-lt"/>
              </a:rPr>
              <a:t>3D Framework of face with injectable fillers</a:t>
            </a:r>
          </a:p>
        </p:txBody>
      </p:sp>
      <p:pic>
        <p:nvPicPr>
          <p:cNvPr id="4" name="Picture 3"/>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4544660" y="626836"/>
            <a:ext cx="3367371" cy="4024346"/>
          </a:xfrm>
          <a:prstGeom prst="rect">
            <a:avLst/>
          </a:prstGeom>
        </p:spPr>
      </p:pic>
      <p:cxnSp>
        <p:nvCxnSpPr>
          <p:cNvPr id="6" name="Straight Connector 5"/>
          <p:cNvCxnSpPr/>
          <p:nvPr/>
        </p:nvCxnSpPr>
        <p:spPr>
          <a:xfrm flipH="1">
            <a:off x="3601033" y="4182163"/>
            <a:ext cx="1835289" cy="274816"/>
          </a:xfrm>
          <a:prstGeom prst="line">
            <a:avLst/>
          </a:prstGeom>
          <a:ln>
            <a:solidFill>
              <a:schemeClr val="accent2"/>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flipH="1">
            <a:off x="3859078" y="3200429"/>
            <a:ext cx="1409479" cy="3380"/>
          </a:xfrm>
          <a:prstGeom prst="line">
            <a:avLst/>
          </a:prstGeom>
          <a:ln>
            <a:solidFill>
              <a:schemeClr val="accent2"/>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flipH="1" flipV="1">
            <a:off x="3601033" y="2238720"/>
            <a:ext cx="1580537" cy="303077"/>
          </a:xfrm>
          <a:prstGeom prst="line">
            <a:avLst/>
          </a:prstGeom>
          <a:ln>
            <a:solidFill>
              <a:schemeClr val="accent2"/>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flipV="1">
            <a:off x="6672811" y="1960953"/>
            <a:ext cx="1820260" cy="21627"/>
          </a:xfrm>
          <a:prstGeom prst="line">
            <a:avLst/>
          </a:prstGeom>
          <a:ln>
            <a:solidFill>
              <a:schemeClr val="accent2"/>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a:off x="6536114" y="3393047"/>
            <a:ext cx="1956957" cy="730145"/>
          </a:xfrm>
          <a:prstGeom prst="line">
            <a:avLst/>
          </a:prstGeom>
          <a:ln>
            <a:solidFill>
              <a:schemeClr val="accent2"/>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a:off x="6672811" y="3014573"/>
            <a:ext cx="1820260" cy="10049"/>
          </a:xfrm>
          <a:prstGeom prst="line">
            <a:avLst/>
          </a:prstGeom>
          <a:ln>
            <a:solidFill>
              <a:schemeClr val="accent2"/>
            </a:solidFill>
            <a:tailEnd type="triangle" w="lg" len="lg"/>
          </a:ln>
        </p:spPr>
        <p:style>
          <a:lnRef idx="1">
            <a:schemeClr val="accent1"/>
          </a:lnRef>
          <a:fillRef idx="0">
            <a:schemeClr val="accent1"/>
          </a:fillRef>
          <a:effectRef idx="0">
            <a:schemeClr val="accent1"/>
          </a:effectRef>
          <a:fontRef idx="minor">
            <a:schemeClr val="tx1"/>
          </a:fontRef>
        </p:style>
      </p:cxnSp>
      <p:sp>
        <p:nvSpPr>
          <p:cNvPr id="17" name="TextBox 16"/>
          <p:cNvSpPr txBox="1"/>
          <p:nvPr/>
        </p:nvSpPr>
        <p:spPr>
          <a:xfrm>
            <a:off x="2525478" y="1982580"/>
            <a:ext cx="767305" cy="333787"/>
          </a:xfrm>
          <a:prstGeom prst="rect">
            <a:avLst/>
          </a:prstGeom>
          <a:noFill/>
        </p:spPr>
        <p:txBody>
          <a:bodyPr wrap="none" rtlCol="0">
            <a:spAutoFit/>
          </a:bodyPr>
          <a:lstStyle/>
          <a:p>
            <a:r>
              <a:rPr lang="en-AU" dirty="0"/>
              <a:t>temple</a:t>
            </a:r>
          </a:p>
        </p:txBody>
      </p:sp>
      <p:sp>
        <p:nvSpPr>
          <p:cNvPr id="18" name="TextBox 17"/>
          <p:cNvSpPr txBox="1"/>
          <p:nvPr/>
        </p:nvSpPr>
        <p:spPr>
          <a:xfrm>
            <a:off x="2401023" y="3095058"/>
            <a:ext cx="1200010" cy="333787"/>
          </a:xfrm>
          <a:prstGeom prst="rect">
            <a:avLst/>
          </a:prstGeom>
          <a:noFill/>
        </p:spPr>
        <p:txBody>
          <a:bodyPr wrap="none" rtlCol="0">
            <a:spAutoFit/>
          </a:bodyPr>
          <a:lstStyle/>
          <a:p>
            <a:r>
              <a:rPr lang="en-AU" dirty="0" err="1"/>
              <a:t>preauricular</a:t>
            </a:r>
            <a:endParaRPr lang="en-AU" dirty="0"/>
          </a:p>
        </p:txBody>
      </p:sp>
      <p:sp>
        <p:nvSpPr>
          <p:cNvPr id="19" name="TextBox 18"/>
          <p:cNvSpPr txBox="1"/>
          <p:nvPr/>
        </p:nvSpPr>
        <p:spPr>
          <a:xfrm>
            <a:off x="2638889" y="4297113"/>
            <a:ext cx="773911" cy="333787"/>
          </a:xfrm>
          <a:prstGeom prst="rect">
            <a:avLst/>
          </a:prstGeom>
          <a:noFill/>
        </p:spPr>
        <p:txBody>
          <a:bodyPr wrap="none" rtlCol="0">
            <a:spAutoFit/>
          </a:bodyPr>
          <a:lstStyle/>
          <a:p>
            <a:r>
              <a:rPr lang="en-AU" dirty="0"/>
              <a:t>jawline</a:t>
            </a:r>
          </a:p>
        </p:txBody>
      </p:sp>
      <p:sp>
        <p:nvSpPr>
          <p:cNvPr id="20" name="TextBox 19"/>
          <p:cNvSpPr txBox="1"/>
          <p:nvPr/>
        </p:nvSpPr>
        <p:spPr>
          <a:xfrm>
            <a:off x="8875799" y="1832688"/>
            <a:ext cx="934836" cy="333787"/>
          </a:xfrm>
          <a:prstGeom prst="rect">
            <a:avLst/>
          </a:prstGeom>
          <a:noFill/>
        </p:spPr>
        <p:txBody>
          <a:bodyPr wrap="none" rtlCol="0">
            <a:spAutoFit/>
          </a:bodyPr>
          <a:lstStyle/>
          <a:p>
            <a:r>
              <a:rPr lang="en-AU" dirty="0"/>
              <a:t>forehead</a:t>
            </a:r>
          </a:p>
        </p:txBody>
      </p:sp>
      <p:sp>
        <p:nvSpPr>
          <p:cNvPr id="21" name="TextBox 20"/>
          <p:cNvSpPr txBox="1"/>
          <p:nvPr/>
        </p:nvSpPr>
        <p:spPr>
          <a:xfrm>
            <a:off x="8880638" y="2619682"/>
            <a:ext cx="1105979" cy="584127"/>
          </a:xfrm>
          <a:prstGeom prst="rect">
            <a:avLst/>
          </a:prstGeom>
          <a:noFill/>
        </p:spPr>
        <p:txBody>
          <a:bodyPr wrap="square" rtlCol="0">
            <a:spAutoFit/>
          </a:bodyPr>
          <a:lstStyle/>
          <a:p>
            <a:r>
              <a:rPr lang="en-AU" dirty="0"/>
              <a:t>Infraorbital hollow</a:t>
            </a:r>
          </a:p>
        </p:txBody>
      </p:sp>
      <p:sp>
        <p:nvSpPr>
          <p:cNvPr id="22" name="TextBox 21"/>
          <p:cNvSpPr txBox="1"/>
          <p:nvPr/>
        </p:nvSpPr>
        <p:spPr>
          <a:xfrm>
            <a:off x="8899200" y="4123192"/>
            <a:ext cx="1004285" cy="646331"/>
          </a:xfrm>
          <a:prstGeom prst="rect">
            <a:avLst/>
          </a:prstGeom>
          <a:noFill/>
        </p:spPr>
        <p:txBody>
          <a:bodyPr wrap="square" rtlCol="0">
            <a:spAutoFit/>
          </a:bodyPr>
          <a:lstStyle/>
          <a:p>
            <a:r>
              <a:rPr lang="en-AU" dirty="0" err="1"/>
              <a:t>Ristows</a:t>
            </a:r>
            <a:r>
              <a:rPr lang="en-AU" dirty="0"/>
              <a:t> space</a:t>
            </a:r>
          </a:p>
        </p:txBody>
      </p:sp>
      <p:sp>
        <p:nvSpPr>
          <p:cNvPr id="3" name="Slide Number Placeholder 2"/>
          <p:cNvSpPr>
            <a:spLocks noGrp="1"/>
          </p:cNvSpPr>
          <p:nvPr>
            <p:ph type="sldNum" sz="quarter" idx="12"/>
          </p:nvPr>
        </p:nvSpPr>
        <p:spPr/>
        <p:txBody>
          <a:bodyPr/>
          <a:lstStyle/>
          <a:p>
            <a:fld id="{F532A09E-739E-4CE3-84B2-07B711583E28}" type="slidenum">
              <a:rPr lang="en-AU" smtClean="0"/>
              <a:t>27</a:t>
            </a:fld>
            <a:endParaRPr lang="en-AU"/>
          </a:p>
        </p:txBody>
      </p:sp>
      <p:sp>
        <p:nvSpPr>
          <p:cNvPr id="23" name="Rectangle 22"/>
          <p:cNvSpPr/>
          <p:nvPr/>
        </p:nvSpPr>
        <p:spPr>
          <a:xfrm>
            <a:off x="4532945" y="4727529"/>
            <a:ext cx="914400" cy="9144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TextBox 29"/>
          <p:cNvSpPr txBox="1"/>
          <p:nvPr/>
        </p:nvSpPr>
        <p:spPr>
          <a:xfrm>
            <a:off x="4713157" y="4207211"/>
            <a:ext cx="963725" cy="1862048"/>
          </a:xfrm>
          <a:prstGeom prst="rect">
            <a:avLst/>
          </a:prstGeom>
          <a:noFill/>
        </p:spPr>
        <p:txBody>
          <a:bodyPr wrap="none" rtlCol="0">
            <a:spAutoFit/>
          </a:bodyPr>
          <a:lstStyle/>
          <a:p>
            <a:r>
              <a:rPr lang="en-US" sz="11500" dirty="0">
                <a:solidFill>
                  <a:schemeClr val="bg1"/>
                </a:solidFill>
                <a:latin typeface="+mj-lt"/>
              </a:rPr>
              <a:t>1</a:t>
            </a:r>
          </a:p>
        </p:txBody>
      </p:sp>
    </p:spTree>
    <p:extLst>
      <p:ext uri="{BB962C8B-B14F-4D97-AF65-F5344CB8AC3E}">
        <p14:creationId xmlns:p14="http://schemas.microsoft.com/office/powerpoint/2010/main" val="80575084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446214" y="5837679"/>
            <a:ext cx="4920712" cy="832001"/>
          </a:xfrm>
        </p:spPr>
        <p:txBody>
          <a:bodyPr>
            <a:normAutofit fontScale="90000"/>
          </a:bodyPr>
          <a:lstStyle/>
          <a:p>
            <a:r>
              <a:rPr lang="en-AU" sz="3600" dirty="0">
                <a:latin typeface="+mn-lt"/>
              </a:rPr>
              <a:t>Optional Refinements with Injectable fillers</a:t>
            </a:r>
          </a:p>
        </p:txBody>
      </p:sp>
      <p:pic>
        <p:nvPicPr>
          <p:cNvPr id="3" name="Picture 2"/>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516686" y="607951"/>
            <a:ext cx="3364992" cy="4020312"/>
          </a:xfrm>
          <a:prstGeom prst="rect">
            <a:avLst/>
          </a:prstGeom>
        </p:spPr>
      </p:pic>
      <p:cxnSp>
        <p:nvCxnSpPr>
          <p:cNvPr id="5" name="Straight Connector 4"/>
          <p:cNvCxnSpPr/>
          <p:nvPr/>
        </p:nvCxnSpPr>
        <p:spPr>
          <a:xfrm flipH="1">
            <a:off x="3923890" y="4147849"/>
            <a:ext cx="1769108" cy="480414"/>
          </a:xfrm>
          <a:prstGeom prst="line">
            <a:avLst/>
          </a:prstGeom>
          <a:ln>
            <a:solidFill>
              <a:schemeClr val="accent2"/>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p:nvCxnSpPr>
        <p:spPr>
          <a:xfrm flipH="1" flipV="1">
            <a:off x="4030762" y="3258695"/>
            <a:ext cx="1760206" cy="208797"/>
          </a:xfrm>
          <a:prstGeom prst="line">
            <a:avLst/>
          </a:prstGeom>
          <a:ln>
            <a:solidFill>
              <a:schemeClr val="accent2"/>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flipH="1" flipV="1">
            <a:off x="3574381" y="2498371"/>
            <a:ext cx="1895459" cy="490151"/>
          </a:xfrm>
          <a:prstGeom prst="line">
            <a:avLst/>
          </a:prstGeom>
          <a:ln>
            <a:solidFill>
              <a:schemeClr val="accent2"/>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flipV="1">
            <a:off x="6933968" y="3750652"/>
            <a:ext cx="1718864" cy="5311"/>
          </a:xfrm>
          <a:prstGeom prst="line">
            <a:avLst/>
          </a:prstGeom>
          <a:ln>
            <a:solidFill>
              <a:schemeClr val="accent2"/>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flipV="1">
            <a:off x="7042826" y="2621436"/>
            <a:ext cx="2030185" cy="693656"/>
          </a:xfrm>
          <a:prstGeom prst="line">
            <a:avLst/>
          </a:prstGeom>
          <a:ln>
            <a:solidFill>
              <a:schemeClr val="accent2"/>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a:off x="6259054" y="3821277"/>
            <a:ext cx="2813957" cy="1001364"/>
          </a:xfrm>
          <a:prstGeom prst="line">
            <a:avLst/>
          </a:prstGeom>
          <a:ln>
            <a:solidFill>
              <a:schemeClr val="accent2"/>
            </a:solidFill>
            <a:tailEnd type="triangle" w="lg" len="lg"/>
          </a:ln>
        </p:spPr>
        <p:style>
          <a:lnRef idx="1">
            <a:schemeClr val="accent1"/>
          </a:lnRef>
          <a:fillRef idx="0">
            <a:schemeClr val="accent1"/>
          </a:fillRef>
          <a:effectRef idx="0">
            <a:schemeClr val="accent1"/>
          </a:effectRef>
          <a:fontRef idx="minor">
            <a:schemeClr val="tx1"/>
          </a:fontRef>
        </p:style>
      </p:cxnSp>
      <p:sp>
        <p:nvSpPr>
          <p:cNvPr id="18" name="TextBox 17"/>
          <p:cNvSpPr txBox="1"/>
          <p:nvPr/>
        </p:nvSpPr>
        <p:spPr>
          <a:xfrm>
            <a:off x="2278918" y="2120875"/>
            <a:ext cx="1744525" cy="369332"/>
          </a:xfrm>
          <a:prstGeom prst="rect">
            <a:avLst/>
          </a:prstGeom>
          <a:noFill/>
        </p:spPr>
        <p:txBody>
          <a:bodyPr wrap="square" rtlCol="0">
            <a:spAutoFit/>
          </a:bodyPr>
          <a:lstStyle/>
          <a:p>
            <a:r>
              <a:rPr lang="en-AU" dirty="0"/>
              <a:t>Peri-orbital</a:t>
            </a:r>
          </a:p>
        </p:txBody>
      </p:sp>
      <p:sp>
        <p:nvSpPr>
          <p:cNvPr id="19" name="TextBox 18"/>
          <p:cNvSpPr txBox="1"/>
          <p:nvPr/>
        </p:nvSpPr>
        <p:spPr>
          <a:xfrm>
            <a:off x="2261319" y="3074029"/>
            <a:ext cx="1662571" cy="369332"/>
          </a:xfrm>
          <a:prstGeom prst="rect">
            <a:avLst/>
          </a:prstGeom>
          <a:noFill/>
        </p:spPr>
        <p:txBody>
          <a:bodyPr wrap="none" rtlCol="0">
            <a:spAutoFit/>
          </a:bodyPr>
          <a:lstStyle/>
          <a:p>
            <a:r>
              <a:rPr lang="en-AU" dirty="0"/>
              <a:t>Nasolabial folds</a:t>
            </a:r>
          </a:p>
        </p:txBody>
      </p:sp>
      <p:sp>
        <p:nvSpPr>
          <p:cNvPr id="20" name="TextBox 19"/>
          <p:cNvSpPr txBox="1"/>
          <p:nvPr/>
        </p:nvSpPr>
        <p:spPr>
          <a:xfrm>
            <a:off x="2304214" y="4582886"/>
            <a:ext cx="1336648" cy="369332"/>
          </a:xfrm>
          <a:prstGeom prst="rect">
            <a:avLst/>
          </a:prstGeom>
          <a:noFill/>
        </p:spPr>
        <p:txBody>
          <a:bodyPr wrap="none" rtlCol="0">
            <a:spAutoFit/>
          </a:bodyPr>
          <a:lstStyle/>
          <a:p>
            <a:r>
              <a:rPr lang="en-AU" dirty="0"/>
              <a:t>Marionettes</a:t>
            </a:r>
          </a:p>
        </p:txBody>
      </p:sp>
      <p:sp>
        <p:nvSpPr>
          <p:cNvPr id="21" name="TextBox 20"/>
          <p:cNvSpPr txBox="1"/>
          <p:nvPr/>
        </p:nvSpPr>
        <p:spPr>
          <a:xfrm>
            <a:off x="8847132" y="3509470"/>
            <a:ext cx="1355272" cy="646331"/>
          </a:xfrm>
          <a:prstGeom prst="rect">
            <a:avLst/>
          </a:prstGeom>
          <a:noFill/>
        </p:spPr>
        <p:txBody>
          <a:bodyPr wrap="square" rtlCol="0">
            <a:spAutoFit/>
          </a:bodyPr>
          <a:lstStyle/>
          <a:p>
            <a:r>
              <a:rPr lang="en-AU" dirty="0" err="1"/>
              <a:t>Submalar</a:t>
            </a:r>
            <a:r>
              <a:rPr lang="en-AU" dirty="0"/>
              <a:t> hollows</a:t>
            </a:r>
          </a:p>
        </p:txBody>
      </p:sp>
      <p:sp>
        <p:nvSpPr>
          <p:cNvPr id="23" name="TextBox 22"/>
          <p:cNvSpPr txBox="1"/>
          <p:nvPr/>
        </p:nvSpPr>
        <p:spPr>
          <a:xfrm>
            <a:off x="9301612" y="2324492"/>
            <a:ext cx="997806" cy="369332"/>
          </a:xfrm>
          <a:prstGeom prst="rect">
            <a:avLst/>
          </a:prstGeom>
          <a:noFill/>
        </p:spPr>
        <p:txBody>
          <a:bodyPr wrap="square" rtlCol="0">
            <a:spAutoFit/>
          </a:bodyPr>
          <a:lstStyle/>
          <a:p>
            <a:r>
              <a:rPr lang="en-AU" dirty="0"/>
              <a:t>cheeks</a:t>
            </a:r>
          </a:p>
        </p:txBody>
      </p:sp>
      <p:sp>
        <p:nvSpPr>
          <p:cNvPr id="24" name="TextBox 23"/>
          <p:cNvSpPr txBox="1"/>
          <p:nvPr/>
        </p:nvSpPr>
        <p:spPr>
          <a:xfrm>
            <a:off x="9366926" y="4767552"/>
            <a:ext cx="500906" cy="369332"/>
          </a:xfrm>
          <a:prstGeom prst="rect">
            <a:avLst/>
          </a:prstGeom>
          <a:noFill/>
        </p:spPr>
        <p:txBody>
          <a:bodyPr wrap="none" rtlCol="0">
            <a:spAutoFit/>
          </a:bodyPr>
          <a:lstStyle/>
          <a:p>
            <a:r>
              <a:rPr lang="en-AU" dirty="0"/>
              <a:t>lips</a:t>
            </a:r>
          </a:p>
        </p:txBody>
      </p:sp>
      <p:pic>
        <p:nvPicPr>
          <p:cNvPr id="29" name="Picture 28"/>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9025001" y="1156719"/>
            <a:ext cx="1112044" cy="1112044"/>
          </a:xfrm>
          <a:prstGeom prst="rect">
            <a:avLst/>
          </a:prstGeom>
        </p:spPr>
      </p:pic>
      <p:pic>
        <p:nvPicPr>
          <p:cNvPr id="31" name="Picture 30"/>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797474" y="2733282"/>
            <a:ext cx="1356973" cy="1017370"/>
          </a:xfrm>
          <a:prstGeom prst="rect">
            <a:avLst/>
          </a:prstGeom>
        </p:spPr>
      </p:pic>
      <p:pic>
        <p:nvPicPr>
          <p:cNvPr id="33" name="Picture 32"/>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797474" y="4398220"/>
            <a:ext cx="1349829" cy="1012372"/>
          </a:xfrm>
          <a:prstGeom prst="rect">
            <a:avLst/>
          </a:prstGeom>
        </p:spPr>
      </p:pic>
      <p:pic>
        <p:nvPicPr>
          <p:cNvPr id="34" name="Picture 33"/>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2327227" y="1106869"/>
            <a:ext cx="1323722" cy="992792"/>
          </a:xfrm>
          <a:prstGeom prst="rect">
            <a:avLst/>
          </a:prstGeom>
        </p:spPr>
      </p:pic>
      <p:pic>
        <p:nvPicPr>
          <p:cNvPr id="35" name="Picture 34"/>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797474" y="1109610"/>
            <a:ext cx="1301473" cy="976105"/>
          </a:xfrm>
          <a:prstGeom prst="rect">
            <a:avLst/>
          </a:prstGeom>
        </p:spPr>
      </p:pic>
      <p:sp>
        <p:nvSpPr>
          <p:cNvPr id="4" name="Slide Number Placeholder 3"/>
          <p:cNvSpPr>
            <a:spLocks noGrp="1"/>
          </p:cNvSpPr>
          <p:nvPr>
            <p:ph type="sldNum" sz="quarter" idx="12"/>
          </p:nvPr>
        </p:nvSpPr>
        <p:spPr/>
        <p:txBody>
          <a:bodyPr/>
          <a:lstStyle/>
          <a:p>
            <a:fld id="{F532A09E-739E-4CE3-84B2-07B711583E28}" type="slidenum">
              <a:rPr lang="en-AU" smtClean="0"/>
              <a:t>28</a:t>
            </a:fld>
            <a:endParaRPr lang="en-AU"/>
          </a:p>
        </p:txBody>
      </p:sp>
      <p:sp>
        <p:nvSpPr>
          <p:cNvPr id="28" name="Rectangle 27"/>
          <p:cNvSpPr/>
          <p:nvPr/>
        </p:nvSpPr>
        <p:spPr>
          <a:xfrm>
            <a:off x="4532945" y="4727529"/>
            <a:ext cx="914400" cy="9144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TextBox 31"/>
          <p:cNvSpPr txBox="1"/>
          <p:nvPr/>
        </p:nvSpPr>
        <p:spPr>
          <a:xfrm>
            <a:off x="4713157" y="4207211"/>
            <a:ext cx="963725" cy="1862048"/>
          </a:xfrm>
          <a:prstGeom prst="rect">
            <a:avLst/>
          </a:prstGeom>
          <a:noFill/>
        </p:spPr>
        <p:txBody>
          <a:bodyPr wrap="none" rtlCol="0">
            <a:spAutoFit/>
          </a:bodyPr>
          <a:lstStyle/>
          <a:p>
            <a:r>
              <a:rPr lang="en-US" sz="11500" dirty="0">
                <a:solidFill>
                  <a:schemeClr val="bg1"/>
                </a:solidFill>
                <a:latin typeface="+mj-lt"/>
              </a:rPr>
              <a:t>1</a:t>
            </a:r>
          </a:p>
        </p:txBody>
      </p:sp>
    </p:spTree>
    <p:extLst>
      <p:ext uri="{BB962C8B-B14F-4D97-AF65-F5344CB8AC3E}">
        <p14:creationId xmlns:p14="http://schemas.microsoft.com/office/powerpoint/2010/main" val="99190100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817845" y="53420"/>
            <a:ext cx="6635178" cy="2509514"/>
          </a:xfrm>
          <a:prstGeom prst="rect">
            <a:avLst/>
          </a:prstGeom>
        </p:spPr>
      </p:pic>
      <p:pic>
        <p:nvPicPr>
          <p:cNvPr id="3" name="Picture 2"/>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713182" y="2884051"/>
            <a:ext cx="4171981" cy="3995767"/>
          </a:xfrm>
          <a:prstGeom prst="rect">
            <a:avLst/>
          </a:prstGeom>
        </p:spPr>
      </p:pic>
      <p:pic>
        <p:nvPicPr>
          <p:cNvPr id="6" name="Picture 5"/>
          <p:cNvPicPr>
            <a:picLocks noChangeAspect="1"/>
          </p:cNvPicPr>
          <p:nvPr/>
        </p:nvPicPr>
        <p:blipFill rotWithShape="1">
          <a:blip r:embed="rId4" cstate="email">
            <a:extLst>
              <a:ext uri="{28A0092B-C50C-407E-A947-70E740481C1C}">
                <a14:useLocalDpi xmlns:a14="http://schemas.microsoft.com/office/drawing/2010/main"/>
              </a:ext>
            </a:extLst>
          </a:blip>
          <a:srcRect t="4049"/>
          <a:stretch/>
        </p:blipFill>
        <p:spPr>
          <a:xfrm>
            <a:off x="4885164" y="3022169"/>
            <a:ext cx="2642154" cy="3857649"/>
          </a:xfrm>
          <a:prstGeom prst="rect">
            <a:avLst/>
          </a:prstGeom>
        </p:spPr>
      </p:pic>
      <p:sp>
        <p:nvSpPr>
          <p:cNvPr id="4" name="Slide Number Placeholder 3"/>
          <p:cNvSpPr>
            <a:spLocks noGrp="1"/>
          </p:cNvSpPr>
          <p:nvPr>
            <p:ph type="sldNum" sz="quarter" idx="12"/>
          </p:nvPr>
        </p:nvSpPr>
        <p:spPr/>
        <p:txBody>
          <a:bodyPr/>
          <a:lstStyle/>
          <a:p>
            <a:fld id="{F532A09E-739E-4CE3-84B2-07B711583E28}" type="slidenum">
              <a:rPr lang="en-AU" smtClean="0"/>
              <a:t>29</a:t>
            </a:fld>
            <a:endParaRPr lang="en-AU"/>
          </a:p>
        </p:txBody>
      </p:sp>
      <p:sp>
        <p:nvSpPr>
          <p:cNvPr id="2" name="Title 1"/>
          <p:cNvSpPr>
            <a:spLocks noGrp="1"/>
          </p:cNvSpPr>
          <p:nvPr>
            <p:ph type="title"/>
          </p:nvPr>
        </p:nvSpPr>
        <p:spPr>
          <a:xfrm>
            <a:off x="7883752" y="2318627"/>
            <a:ext cx="3774137" cy="1844298"/>
          </a:xfrm>
        </p:spPr>
        <p:txBody>
          <a:bodyPr>
            <a:noAutofit/>
          </a:bodyPr>
          <a:lstStyle/>
          <a:p>
            <a:r>
              <a:rPr lang="en-AU" sz="3600" dirty="0">
                <a:latin typeface="+mn-lt"/>
              </a:rPr>
              <a:t>Boosted </a:t>
            </a:r>
            <a:r>
              <a:rPr lang="en-AU" sz="3600" dirty="0" err="1">
                <a:latin typeface="+mn-lt"/>
              </a:rPr>
              <a:t>Biostimulation</a:t>
            </a:r>
            <a:r>
              <a:rPr lang="en-AU" sz="3600" dirty="0">
                <a:latin typeface="+mn-lt"/>
              </a:rPr>
              <a:t> with </a:t>
            </a:r>
            <a:r>
              <a:rPr lang="en-AU" sz="3600" dirty="0" err="1">
                <a:latin typeface="+mn-lt"/>
              </a:rPr>
              <a:t>microfocused</a:t>
            </a:r>
            <a:r>
              <a:rPr lang="en-AU" sz="3600" dirty="0">
                <a:latin typeface="+mn-lt"/>
              </a:rPr>
              <a:t> ultrasound </a:t>
            </a:r>
          </a:p>
        </p:txBody>
      </p:sp>
      <p:sp>
        <p:nvSpPr>
          <p:cNvPr id="8" name="Rectangle 7"/>
          <p:cNvSpPr/>
          <p:nvPr/>
        </p:nvSpPr>
        <p:spPr>
          <a:xfrm>
            <a:off x="7987394" y="1308177"/>
            <a:ext cx="914400" cy="9144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p:cNvSpPr txBox="1"/>
          <p:nvPr/>
        </p:nvSpPr>
        <p:spPr>
          <a:xfrm>
            <a:off x="8167606" y="787859"/>
            <a:ext cx="963725" cy="1862048"/>
          </a:xfrm>
          <a:prstGeom prst="rect">
            <a:avLst/>
          </a:prstGeom>
          <a:noFill/>
        </p:spPr>
        <p:txBody>
          <a:bodyPr wrap="none" rtlCol="0">
            <a:spAutoFit/>
          </a:bodyPr>
          <a:lstStyle/>
          <a:p>
            <a:r>
              <a:rPr lang="en-US" sz="11500" dirty="0">
                <a:solidFill>
                  <a:schemeClr val="bg1"/>
                </a:solidFill>
                <a:latin typeface="+mj-lt"/>
              </a:rPr>
              <a:t>2</a:t>
            </a:r>
          </a:p>
        </p:txBody>
      </p:sp>
    </p:spTree>
    <p:extLst>
      <p:ext uri="{BB962C8B-B14F-4D97-AF65-F5344CB8AC3E}">
        <p14:creationId xmlns:p14="http://schemas.microsoft.com/office/powerpoint/2010/main" val="189460036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13481" y="540000"/>
            <a:ext cx="4761855" cy="1793929"/>
          </a:xfrm>
        </p:spPr>
        <p:txBody>
          <a:bodyPr>
            <a:noAutofit/>
          </a:bodyPr>
          <a:lstStyle/>
          <a:p>
            <a:r>
              <a:rPr lang="en-AU" sz="4000" dirty="0"/>
              <a:t>3 Groups of Patients who present for treatments</a:t>
            </a:r>
          </a:p>
        </p:txBody>
      </p:sp>
      <p:sp>
        <p:nvSpPr>
          <p:cNvPr id="4" name="Slide Number Placeholder 3"/>
          <p:cNvSpPr>
            <a:spLocks noGrp="1"/>
          </p:cNvSpPr>
          <p:nvPr>
            <p:ph type="sldNum" sz="quarter" idx="12"/>
          </p:nvPr>
        </p:nvSpPr>
        <p:spPr>
          <a:xfrm>
            <a:off x="11387248" y="0"/>
            <a:ext cx="541283" cy="720000"/>
          </a:xfrm>
        </p:spPr>
        <p:txBody>
          <a:bodyPr/>
          <a:lstStyle/>
          <a:p>
            <a:fld id="{F532A09E-739E-4CE3-84B2-07B711583E28}" type="slidenum">
              <a:rPr lang="en-AU" smtClean="0"/>
              <a:t>3</a:t>
            </a:fld>
            <a:endParaRPr lang="en-AU"/>
          </a:p>
        </p:txBody>
      </p:sp>
      <p:sp>
        <p:nvSpPr>
          <p:cNvPr id="5" name="Rectangle 4"/>
          <p:cNvSpPr/>
          <p:nvPr/>
        </p:nvSpPr>
        <p:spPr>
          <a:xfrm>
            <a:off x="1509046" y="2277980"/>
            <a:ext cx="593558" cy="45719"/>
          </a:xfrm>
          <a:prstGeom prst="rect">
            <a:avLst/>
          </a:prstGeom>
          <a:solidFill>
            <a:srgbClr val="EAE5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p:cNvSpPr/>
          <p:nvPr/>
        </p:nvSpPr>
        <p:spPr>
          <a:xfrm>
            <a:off x="1313481" y="2758698"/>
            <a:ext cx="10073767" cy="2138767"/>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p:cNvSpPr/>
          <p:nvPr/>
        </p:nvSpPr>
        <p:spPr>
          <a:xfrm>
            <a:off x="1953525" y="4285088"/>
            <a:ext cx="1475084" cy="369332"/>
          </a:xfrm>
          <a:prstGeom prst="rect">
            <a:avLst/>
          </a:prstGeom>
        </p:spPr>
        <p:txBody>
          <a:bodyPr wrap="none">
            <a:spAutoFit/>
          </a:bodyPr>
          <a:lstStyle/>
          <a:p>
            <a:pPr algn="ctr"/>
            <a:r>
              <a:rPr lang="en-AU" dirty="0">
                <a:solidFill>
                  <a:schemeClr val="accent3">
                    <a:lumMod val="50000"/>
                  </a:schemeClr>
                </a:solidFill>
                <a:latin typeface="+mj-lt"/>
              </a:rPr>
              <a:t>CORRECTIVE</a:t>
            </a:r>
          </a:p>
        </p:txBody>
      </p:sp>
      <p:sp>
        <p:nvSpPr>
          <p:cNvPr id="15" name="Rectangle 14"/>
          <p:cNvSpPr/>
          <p:nvPr/>
        </p:nvSpPr>
        <p:spPr>
          <a:xfrm>
            <a:off x="5442751" y="4285088"/>
            <a:ext cx="1782860" cy="369332"/>
          </a:xfrm>
          <a:prstGeom prst="rect">
            <a:avLst/>
          </a:prstGeom>
        </p:spPr>
        <p:txBody>
          <a:bodyPr wrap="none">
            <a:spAutoFit/>
          </a:bodyPr>
          <a:lstStyle/>
          <a:p>
            <a:pPr algn="ctr"/>
            <a:r>
              <a:rPr lang="en-AU" dirty="0">
                <a:solidFill>
                  <a:schemeClr val="accent3">
                    <a:lumMod val="50000"/>
                  </a:schemeClr>
                </a:solidFill>
                <a:latin typeface="+mj-lt"/>
              </a:rPr>
              <a:t>GLAMOURISING</a:t>
            </a:r>
          </a:p>
        </p:txBody>
      </p:sp>
      <p:sp>
        <p:nvSpPr>
          <p:cNvPr id="16" name="Rectangle 15"/>
          <p:cNvSpPr/>
          <p:nvPr/>
        </p:nvSpPr>
        <p:spPr>
          <a:xfrm>
            <a:off x="9208496" y="4285088"/>
            <a:ext cx="1871025" cy="369332"/>
          </a:xfrm>
          <a:prstGeom prst="rect">
            <a:avLst/>
          </a:prstGeom>
        </p:spPr>
        <p:txBody>
          <a:bodyPr wrap="none">
            <a:spAutoFit/>
          </a:bodyPr>
          <a:lstStyle/>
          <a:p>
            <a:pPr algn="ctr"/>
            <a:r>
              <a:rPr lang="en-AU" dirty="0">
                <a:solidFill>
                  <a:schemeClr val="accent3">
                    <a:lumMod val="50000"/>
                  </a:schemeClr>
                </a:solidFill>
                <a:latin typeface="+mj-lt"/>
              </a:rPr>
              <a:t>REVITALISATION</a:t>
            </a:r>
          </a:p>
        </p:txBody>
      </p:sp>
      <p:sp>
        <p:nvSpPr>
          <p:cNvPr id="24" name="Freeform 15"/>
          <p:cNvSpPr>
            <a:spLocks noEditPoints="1"/>
          </p:cNvSpPr>
          <p:nvPr/>
        </p:nvSpPr>
        <p:spPr bwMode="auto">
          <a:xfrm>
            <a:off x="6108002" y="3426747"/>
            <a:ext cx="526368" cy="526368"/>
          </a:xfrm>
          <a:custGeom>
            <a:avLst/>
            <a:gdLst>
              <a:gd name="T0" fmla="*/ 344438 w 256"/>
              <a:gd name="T1" fmla="*/ 227459 h 256"/>
              <a:gd name="T2" fmla="*/ 344438 w 256"/>
              <a:gd name="T3" fmla="*/ 188466 h 256"/>
              <a:gd name="T4" fmla="*/ 415925 w 256"/>
              <a:gd name="T5" fmla="*/ 207963 h 256"/>
              <a:gd name="T6" fmla="*/ 357436 w 256"/>
              <a:gd name="T7" fmla="*/ 84485 h 256"/>
              <a:gd name="T8" fmla="*/ 305445 w 256"/>
              <a:gd name="T9" fmla="*/ 129977 h 256"/>
              <a:gd name="T10" fmla="*/ 292447 w 256"/>
              <a:gd name="T11" fmla="*/ 97482 h 256"/>
              <a:gd name="T12" fmla="*/ 344438 w 256"/>
              <a:gd name="T13" fmla="*/ 51991 h 256"/>
              <a:gd name="T14" fmla="*/ 357436 w 256"/>
              <a:gd name="T15" fmla="*/ 84485 h 256"/>
              <a:gd name="T16" fmla="*/ 188466 w 256"/>
              <a:gd name="T17" fmla="*/ 396429 h 256"/>
              <a:gd name="T18" fmla="*/ 207963 w 256"/>
              <a:gd name="T19" fmla="*/ 324941 h 256"/>
              <a:gd name="T20" fmla="*/ 227459 w 256"/>
              <a:gd name="T21" fmla="*/ 396429 h 256"/>
              <a:gd name="T22" fmla="*/ 207963 w 256"/>
              <a:gd name="T23" fmla="*/ 90984 h 256"/>
              <a:gd name="T24" fmla="*/ 188466 w 256"/>
              <a:gd name="T25" fmla="*/ 19496 h 256"/>
              <a:gd name="T26" fmla="*/ 227459 w 256"/>
              <a:gd name="T27" fmla="*/ 19496 h 256"/>
              <a:gd name="T28" fmla="*/ 207963 w 256"/>
              <a:gd name="T29" fmla="*/ 90984 h 256"/>
              <a:gd name="T30" fmla="*/ 84485 w 256"/>
              <a:gd name="T31" fmla="*/ 357436 h 256"/>
              <a:gd name="T32" fmla="*/ 51991 w 256"/>
              <a:gd name="T33" fmla="*/ 344438 h 256"/>
              <a:gd name="T34" fmla="*/ 97482 w 256"/>
              <a:gd name="T35" fmla="*/ 292447 h 256"/>
              <a:gd name="T36" fmla="*/ 129977 w 256"/>
              <a:gd name="T37" fmla="*/ 305445 h 256"/>
              <a:gd name="T38" fmla="*/ 110480 w 256"/>
              <a:gd name="T39" fmla="*/ 129977 h 256"/>
              <a:gd name="T40" fmla="*/ 58489 w 256"/>
              <a:gd name="T41" fmla="*/ 84485 h 256"/>
              <a:gd name="T42" fmla="*/ 71487 w 256"/>
              <a:gd name="T43" fmla="*/ 51991 h 256"/>
              <a:gd name="T44" fmla="*/ 123478 w 256"/>
              <a:gd name="T45" fmla="*/ 97482 h 256"/>
              <a:gd name="T46" fmla="*/ 110480 w 256"/>
              <a:gd name="T47" fmla="*/ 129977 h 256"/>
              <a:gd name="T48" fmla="*/ 71487 w 256"/>
              <a:gd name="T49" fmla="*/ 227459 h 256"/>
              <a:gd name="T50" fmla="*/ 0 w 256"/>
              <a:gd name="T51" fmla="*/ 207963 h 256"/>
              <a:gd name="T52" fmla="*/ 71487 w 256"/>
              <a:gd name="T53" fmla="*/ 188466 h 256"/>
              <a:gd name="T54" fmla="*/ 305445 w 256"/>
              <a:gd name="T55" fmla="*/ 285948 h 256"/>
              <a:gd name="T56" fmla="*/ 357436 w 256"/>
              <a:gd name="T57" fmla="*/ 331440 h 256"/>
              <a:gd name="T58" fmla="*/ 344438 w 256"/>
              <a:gd name="T59" fmla="*/ 363934 h 256"/>
              <a:gd name="T60" fmla="*/ 292447 w 256"/>
              <a:gd name="T61" fmla="*/ 318443 h 256"/>
              <a:gd name="T62" fmla="*/ 305445 w 256"/>
              <a:gd name="T63" fmla="*/ 285948 h 25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256" h="256">
                <a:moveTo>
                  <a:pt x="244" y="140"/>
                </a:moveTo>
                <a:cubicBezTo>
                  <a:pt x="212" y="140"/>
                  <a:pt x="212" y="140"/>
                  <a:pt x="212" y="140"/>
                </a:cubicBezTo>
                <a:cubicBezTo>
                  <a:pt x="205" y="140"/>
                  <a:pt x="200" y="135"/>
                  <a:pt x="200" y="128"/>
                </a:cubicBezTo>
                <a:cubicBezTo>
                  <a:pt x="200" y="121"/>
                  <a:pt x="205" y="116"/>
                  <a:pt x="212" y="116"/>
                </a:cubicBezTo>
                <a:cubicBezTo>
                  <a:pt x="244" y="116"/>
                  <a:pt x="244" y="116"/>
                  <a:pt x="244" y="116"/>
                </a:cubicBezTo>
                <a:cubicBezTo>
                  <a:pt x="251" y="116"/>
                  <a:pt x="256" y="121"/>
                  <a:pt x="256" y="128"/>
                </a:cubicBezTo>
                <a:cubicBezTo>
                  <a:pt x="256" y="135"/>
                  <a:pt x="251" y="140"/>
                  <a:pt x="244" y="140"/>
                </a:cubicBezTo>
                <a:moveTo>
                  <a:pt x="220" y="52"/>
                </a:moveTo>
                <a:cubicBezTo>
                  <a:pt x="196" y="76"/>
                  <a:pt x="196" y="76"/>
                  <a:pt x="196" y="76"/>
                </a:cubicBezTo>
                <a:cubicBezTo>
                  <a:pt x="194" y="79"/>
                  <a:pt x="191" y="80"/>
                  <a:pt x="188" y="80"/>
                </a:cubicBezTo>
                <a:cubicBezTo>
                  <a:pt x="181" y="80"/>
                  <a:pt x="176" y="75"/>
                  <a:pt x="176" y="68"/>
                </a:cubicBezTo>
                <a:cubicBezTo>
                  <a:pt x="176" y="65"/>
                  <a:pt x="177" y="62"/>
                  <a:pt x="180" y="60"/>
                </a:cubicBezTo>
                <a:cubicBezTo>
                  <a:pt x="204" y="36"/>
                  <a:pt x="204" y="36"/>
                  <a:pt x="204" y="36"/>
                </a:cubicBezTo>
                <a:cubicBezTo>
                  <a:pt x="206" y="33"/>
                  <a:pt x="209" y="32"/>
                  <a:pt x="212" y="32"/>
                </a:cubicBezTo>
                <a:cubicBezTo>
                  <a:pt x="219" y="32"/>
                  <a:pt x="224" y="37"/>
                  <a:pt x="224" y="44"/>
                </a:cubicBezTo>
                <a:cubicBezTo>
                  <a:pt x="224" y="47"/>
                  <a:pt x="223" y="50"/>
                  <a:pt x="220" y="52"/>
                </a:cubicBezTo>
                <a:moveTo>
                  <a:pt x="128" y="256"/>
                </a:moveTo>
                <a:cubicBezTo>
                  <a:pt x="121" y="256"/>
                  <a:pt x="116" y="251"/>
                  <a:pt x="116" y="244"/>
                </a:cubicBezTo>
                <a:cubicBezTo>
                  <a:pt x="116" y="212"/>
                  <a:pt x="116" y="212"/>
                  <a:pt x="116" y="212"/>
                </a:cubicBezTo>
                <a:cubicBezTo>
                  <a:pt x="116" y="205"/>
                  <a:pt x="121" y="200"/>
                  <a:pt x="128" y="200"/>
                </a:cubicBezTo>
                <a:cubicBezTo>
                  <a:pt x="135" y="200"/>
                  <a:pt x="140" y="205"/>
                  <a:pt x="140" y="212"/>
                </a:cubicBezTo>
                <a:cubicBezTo>
                  <a:pt x="140" y="244"/>
                  <a:pt x="140" y="244"/>
                  <a:pt x="140" y="244"/>
                </a:cubicBezTo>
                <a:cubicBezTo>
                  <a:pt x="140" y="251"/>
                  <a:pt x="135" y="256"/>
                  <a:pt x="128" y="256"/>
                </a:cubicBezTo>
                <a:moveTo>
                  <a:pt x="128" y="56"/>
                </a:moveTo>
                <a:cubicBezTo>
                  <a:pt x="121" y="56"/>
                  <a:pt x="116" y="51"/>
                  <a:pt x="116" y="44"/>
                </a:cubicBezTo>
                <a:cubicBezTo>
                  <a:pt x="116" y="12"/>
                  <a:pt x="116" y="12"/>
                  <a:pt x="116" y="12"/>
                </a:cubicBezTo>
                <a:cubicBezTo>
                  <a:pt x="116" y="5"/>
                  <a:pt x="121" y="0"/>
                  <a:pt x="128" y="0"/>
                </a:cubicBezTo>
                <a:cubicBezTo>
                  <a:pt x="135" y="0"/>
                  <a:pt x="140" y="5"/>
                  <a:pt x="140" y="12"/>
                </a:cubicBezTo>
                <a:cubicBezTo>
                  <a:pt x="140" y="44"/>
                  <a:pt x="140" y="44"/>
                  <a:pt x="140" y="44"/>
                </a:cubicBezTo>
                <a:cubicBezTo>
                  <a:pt x="140" y="51"/>
                  <a:pt x="135" y="56"/>
                  <a:pt x="128" y="56"/>
                </a:cubicBezTo>
                <a:moveTo>
                  <a:pt x="76" y="196"/>
                </a:moveTo>
                <a:cubicBezTo>
                  <a:pt x="52" y="220"/>
                  <a:pt x="52" y="220"/>
                  <a:pt x="52" y="220"/>
                </a:cubicBezTo>
                <a:cubicBezTo>
                  <a:pt x="50" y="223"/>
                  <a:pt x="47" y="224"/>
                  <a:pt x="44" y="224"/>
                </a:cubicBezTo>
                <a:cubicBezTo>
                  <a:pt x="37" y="224"/>
                  <a:pt x="32" y="219"/>
                  <a:pt x="32" y="212"/>
                </a:cubicBezTo>
                <a:cubicBezTo>
                  <a:pt x="32" y="209"/>
                  <a:pt x="33" y="206"/>
                  <a:pt x="36" y="204"/>
                </a:cubicBezTo>
                <a:cubicBezTo>
                  <a:pt x="60" y="180"/>
                  <a:pt x="60" y="180"/>
                  <a:pt x="60" y="180"/>
                </a:cubicBezTo>
                <a:cubicBezTo>
                  <a:pt x="62" y="177"/>
                  <a:pt x="65" y="176"/>
                  <a:pt x="68" y="176"/>
                </a:cubicBezTo>
                <a:cubicBezTo>
                  <a:pt x="75" y="176"/>
                  <a:pt x="80" y="181"/>
                  <a:pt x="80" y="188"/>
                </a:cubicBezTo>
                <a:cubicBezTo>
                  <a:pt x="80" y="191"/>
                  <a:pt x="79" y="194"/>
                  <a:pt x="76" y="196"/>
                </a:cubicBezTo>
                <a:moveTo>
                  <a:pt x="68" y="80"/>
                </a:moveTo>
                <a:cubicBezTo>
                  <a:pt x="65" y="80"/>
                  <a:pt x="62" y="79"/>
                  <a:pt x="60" y="76"/>
                </a:cubicBezTo>
                <a:cubicBezTo>
                  <a:pt x="36" y="52"/>
                  <a:pt x="36" y="52"/>
                  <a:pt x="36" y="52"/>
                </a:cubicBezTo>
                <a:cubicBezTo>
                  <a:pt x="33" y="50"/>
                  <a:pt x="32" y="47"/>
                  <a:pt x="32" y="44"/>
                </a:cubicBezTo>
                <a:cubicBezTo>
                  <a:pt x="32" y="37"/>
                  <a:pt x="37" y="32"/>
                  <a:pt x="44" y="32"/>
                </a:cubicBezTo>
                <a:cubicBezTo>
                  <a:pt x="47" y="32"/>
                  <a:pt x="50" y="33"/>
                  <a:pt x="52" y="36"/>
                </a:cubicBezTo>
                <a:cubicBezTo>
                  <a:pt x="76" y="60"/>
                  <a:pt x="76" y="60"/>
                  <a:pt x="76" y="60"/>
                </a:cubicBezTo>
                <a:cubicBezTo>
                  <a:pt x="79" y="62"/>
                  <a:pt x="80" y="65"/>
                  <a:pt x="80" y="68"/>
                </a:cubicBezTo>
                <a:cubicBezTo>
                  <a:pt x="80" y="75"/>
                  <a:pt x="75" y="80"/>
                  <a:pt x="68" y="80"/>
                </a:cubicBezTo>
                <a:moveTo>
                  <a:pt x="56" y="128"/>
                </a:moveTo>
                <a:cubicBezTo>
                  <a:pt x="56" y="135"/>
                  <a:pt x="51" y="140"/>
                  <a:pt x="44" y="140"/>
                </a:cubicBezTo>
                <a:cubicBezTo>
                  <a:pt x="12" y="140"/>
                  <a:pt x="12" y="140"/>
                  <a:pt x="12" y="140"/>
                </a:cubicBezTo>
                <a:cubicBezTo>
                  <a:pt x="5" y="140"/>
                  <a:pt x="0" y="135"/>
                  <a:pt x="0" y="128"/>
                </a:cubicBezTo>
                <a:cubicBezTo>
                  <a:pt x="0" y="121"/>
                  <a:pt x="5" y="116"/>
                  <a:pt x="12" y="116"/>
                </a:cubicBezTo>
                <a:cubicBezTo>
                  <a:pt x="44" y="116"/>
                  <a:pt x="44" y="116"/>
                  <a:pt x="44" y="116"/>
                </a:cubicBezTo>
                <a:cubicBezTo>
                  <a:pt x="51" y="116"/>
                  <a:pt x="56" y="121"/>
                  <a:pt x="56" y="128"/>
                </a:cubicBezTo>
                <a:moveTo>
                  <a:pt x="188" y="176"/>
                </a:moveTo>
                <a:cubicBezTo>
                  <a:pt x="191" y="176"/>
                  <a:pt x="194" y="177"/>
                  <a:pt x="196" y="180"/>
                </a:cubicBezTo>
                <a:cubicBezTo>
                  <a:pt x="220" y="204"/>
                  <a:pt x="220" y="204"/>
                  <a:pt x="220" y="204"/>
                </a:cubicBezTo>
                <a:cubicBezTo>
                  <a:pt x="223" y="206"/>
                  <a:pt x="224" y="209"/>
                  <a:pt x="224" y="212"/>
                </a:cubicBezTo>
                <a:cubicBezTo>
                  <a:pt x="224" y="219"/>
                  <a:pt x="219" y="224"/>
                  <a:pt x="212" y="224"/>
                </a:cubicBezTo>
                <a:cubicBezTo>
                  <a:pt x="209" y="224"/>
                  <a:pt x="206" y="223"/>
                  <a:pt x="204" y="220"/>
                </a:cubicBezTo>
                <a:cubicBezTo>
                  <a:pt x="180" y="196"/>
                  <a:pt x="180" y="196"/>
                  <a:pt x="180" y="196"/>
                </a:cubicBezTo>
                <a:cubicBezTo>
                  <a:pt x="177" y="194"/>
                  <a:pt x="176" y="191"/>
                  <a:pt x="176" y="188"/>
                </a:cubicBezTo>
                <a:cubicBezTo>
                  <a:pt x="176" y="181"/>
                  <a:pt x="181" y="176"/>
                  <a:pt x="188" y="176"/>
                </a:cubicBezTo>
              </a:path>
            </a:pathLst>
          </a:custGeom>
          <a:solidFill>
            <a:schemeClr val="bg1"/>
          </a:solidFill>
          <a:ln>
            <a:noFill/>
          </a:ln>
        </p:spPr>
        <p:txBody>
          <a:bodyPr/>
          <a:lstStyle/>
          <a:p>
            <a:endParaRPr lang="en-US" dirty="0"/>
          </a:p>
        </p:txBody>
      </p:sp>
      <p:sp>
        <p:nvSpPr>
          <p:cNvPr id="25" name="Freeform 33"/>
          <p:cNvSpPr>
            <a:spLocks noEditPoints="1"/>
          </p:cNvSpPr>
          <p:nvPr/>
        </p:nvSpPr>
        <p:spPr bwMode="auto">
          <a:xfrm>
            <a:off x="9819118" y="3475968"/>
            <a:ext cx="526368" cy="427926"/>
          </a:xfrm>
          <a:custGeom>
            <a:avLst/>
            <a:gdLst>
              <a:gd name="T0" fmla="*/ 365559 w 256"/>
              <a:gd name="T1" fmla="*/ 125176 h 208"/>
              <a:gd name="T2" fmla="*/ 350937 w 256"/>
              <a:gd name="T3" fmla="*/ 130053 h 208"/>
              <a:gd name="T4" fmla="*/ 331440 w 256"/>
              <a:gd name="T5" fmla="*/ 110545 h 208"/>
              <a:gd name="T6" fmla="*/ 337939 w 256"/>
              <a:gd name="T7" fmla="*/ 97540 h 208"/>
              <a:gd name="T8" fmla="*/ 349312 w 256"/>
              <a:gd name="T9" fmla="*/ 84535 h 208"/>
              <a:gd name="T10" fmla="*/ 337939 w 256"/>
              <a:gd name="T11" fmla="*/ 84535 h 208"/>
              <a:gd name="T12" fmla="*/ 337939 w 256"/>
              <a:gd name="T13" fmla="*/ 84535 h 208"/>
              <a:gd name="T14" fmla="*/ 318443 w 256"/>
              <a:gd name="T15" fmla="*/ 84535 h 208"/>
              <a:gd name="T16" fmla="*/ 300571 w 256"/>
              <a:gd name="T17" fmla="*/ 84535 h 208"/>
              <a:gd name="T18" fmla="*/ 97482 w 256"/>
              <a:gd name="T19" fmla="*/ 286117 h 208"/>
              <a:gd name="T20" fmla="*/ 84485 w 256"/>
              <a:gd name="T21" fmla="*/ 292619 h 208"/>
              <a:gd name="T22" fmla="*/ 58489 w 256"/>
              <a:gd name="T23" fmla="*/ 292619 h 208"/>
              <a:gd name="T24" fmla="*/ 19496 w 256"/>
              <a:gd name="T25" fmla="*/ 292619 h 208"/>
              <a:gd name="T26" fmla="*/ 0 w 256"/>
              <a:gd name="T27" fmla="*/ 273111 h 208"/>
              <a:gd name="T28" fmla="*/ 19496 w 256"/>
              <a:gd name="T29" fmla="*/ 253603 h 208"/>
              <a:gd name="T30" fmla="*/ 58489 w 256"/>
              <a:gd name="T31" fmla="*/ 253603 h 208"/>
              <a:gd name="T32" fmla="*/ 76361 w 256"/>
              <a:gd name="T33" fmla="*/ 253603 h 208"/>
              <a:gd name="T34" fmla="*/ 279450 w 256"/>
              <a:gd name="T35" fmla="*/ 52021 h 208"/>
              <a:gd name="T36" fmla="*/ 292447 w 256"/>
              <a:gd name="T37" fmla="*/ 45519 h 208"/>
              <a:gd name="T38" fmla="*/ 324941 w 256"/>
              <a:gd name="T39" fmla="*/ 45519 h 208"/>
              <a:gd name="T40" fmla="*/ 349312 w 256"/>
              <a:gd name="T41" fmla="*/ 45519 h 208"/>
              <a:gd name="T42" fmla="*/ 337939 w 256"/>
              <a:gd name="T43" fmla="*/ 34139 h 208"/>
              <a:gd name="T44" fmla="*/ 331440 w 256"/>
              <a:gd name="T45" fmla="*/ 19508 h 208"/>
              <a:gd name="T46" fmla="*/ 350937 w 256"/>
              <a:gd name="T47" fmla="*/ 0 h 208"/>
              <a:gd name="T48" fmla="*/ 365559 w 256"/>
              <a:gd name="T49" fmla="*/ 6503 h 208"/>
              <a:gd name="T50" fmla="*/ 411051 w 256"/>
              <a:gd name="T51" fmla="*/ 52021 h 208"/>
              <a:gd name="T52" fmla="*/ 415925 w 256"/>
              <a:gd name="T53" fmla="*/ 65027 h 208"/>
              <a:gd name="T54" fmla="*/ 411051 w 256"/>
              <a:gd name="T55" fmla="*/ 79658 h 208"/>
              <a:gd name="T56" fmla="*/ 365559 w 256"/>
              <a:gd name="T57" fmla="*/ 125176 h 208"/>
              <a:gd name="T58" fmla="*/ 147848 w 256"/>
              <a:gd name="T59" fmla="*/ 156064 h 208"/>
              <a:gd name="T60" fmla="*/ 76361 w 256"/>
              <a:gd name="T61" fmla="*/ 84535 h 208"/>
              <a:gd name="T62" fmla="*/ 58489 w 256"/>
              <a:gd name="T63" fmla="*/ 84535 h 208"/>
              <a:gd name="T64" fmla="*/ 19496 w 256"/>
              <a:gd name="T65" fmla="*/ 84535 h 208"/>
              <a:gd name="T66" fmla="*/ 0 w 256"/>
              <a:gd name="T67" fmla="*/ 65027 h 208"/>
              <a:gd name="T68" fmla="*/ 19496 w 256"/>
              <a:gd name="T69" fmla="*/ 45519 h 208"/>
              <a:gd name="T70" fmla="*/ 51991 w 256"/>
              <a:gd name="T71" fmla="*/ 45519 h 208"/>
              <a:gd name="T72" fmla="*/ 84485 w 256"/>
              <a:gd name="T73" fmla="*/ 45519 h 208"/>
              <a:gd name="T74" fmla="*/ 97482 w 256"/>
              <a:gd name="T75" fmla="*/ 52021 h 208"/>
              <a:gd name="T76" fmla="*/ 175468 w 256"/>
              <a:gd name="T77" fmla="*/ 128427 h 208"/>
              <a:gd name="T78" fmla="*/ 147848 w 256"/>
              <a:gd name="T79" fmla="*/ 156064 h 208"/>
              <a:gd name="T80" fmla="*/ 300571 w 256"/>
              <a:gd name="T81" fmla="*/ 253603 h 208"/>
              <a:gd name="T82" fmla="*/ 318443 w 256"/>
              <a:gd name="T83" fmla="*/ 253603 h 208"/>
              <a:gd name="T84" fmla="*/ 337939 w 256"/>
              <a:gd name="T85" fmla="*/ 253603 h 208"/>
              <a:gd name="T86" fmla="*/ 337939 w 256"/>
              <a:gd name="T87" fmla="*/ 253603 h 208"/>
              <a:gd name="T88" fmla="*/ 349312 w 256"/>
              <a:gd name="T89" fmla="*/ 253603 h 208"/>
              <a:gd name="T90" fmla="*/ 337939 w 256"/>
              <a:gd name="T91" fmla="*/ 240598 h 208"/>
              <a:gd name="T92" fmla="*/ 331440 w 256"/>
              <a:gd name="T93" fmla="*/ 227593 h 208"/>
              <a:gd name="T94" fmla="*/ 350937 w 256"/>
              <a:gd name="T95" fmla="*/ 208085 h 208"/>
              <a:gd name="T96" fmla="*/ 365559 w 256"/>
              <a:gd name="T97" fmla="*/ 212962 h 208"/>
              <a:gd name="T98" fmla="*/ 411051 w 256"/>
              <a:gd name="T99" fmla="*/ 258480 h 208"/>
              <a:gd name="T100" fmla="*/ 415925 w 256"/>
              <a:gd name="T101" fmla="*/ 273111 h 208"/>
              <a:gd name="T102" fmla="*/ 411051 w 256"/>
              <a:gd name="T103" fmla="*/ 286117 h 208"/>
              <a:gd name="T104" fmla="*/ 365559 w 256"/>
              <a:gd name="T105" fmla="*/ 331635 h 208"/>
              <a:gd name="T106" fmla="*/ 350937 w 256"/>
              <a:gd name="T107" fmla="*/ 338138 h 208"/>
              <a:gd name="T108" fmla="*/ 331440 w 256"/>
              <a:gd name="T109" fmla="*/ 318630 h 208"/>
              <a:gd name="T110" fmla="*/ 337939 w 256"/>
              <a:gd name="T111" fmla="*/ 303999 h 208"/>
              <a:gd name="T112" fmla="*/ 349312 w 256"/>
              <a:gd name="T113" fmla="*/ 292619 h 208"/>
              <a:gd name="T114" fmla="*/ 318443 w 256"/>
              <a:gd name="T115" fmla="*/ 292619 h 208"/>
              <a:gd name="T116" fmla="*/ 292447 w 256"/>
              <a:gd name="T117" fmla="*/ 292619 h 208"/>
              <a:gd name="T118" fmla="*/ 279450 w 256"/>
              <a:gd name="T119" fmla="*/ 286117 h 208"/>
              <a:gd name="T120" fmla="*/ 201464 w 256"/>
              <a:gd name="T121" fmla="*/ 209711 h 208"/>
              <a:gd name="T122" fmla="*/ 229084 w 256"/>
              <a:gd name="T123" fmla="*/ 182074 h 208"/>
              <a:gd name="T124" fmla="*/ 300571 w 256"/>
              <a:gd name="T125" fmla="*/ 253603 h 208"/>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56" h="208">
                <a:moveTo>
                  <a:pt x="225" y="77"/>
                </a:moveTo>
                <a:cubicBezTo>
                  <a:pt x="222" y="79"/>
                  <a:pt x="219" y="80"/>
                  <a:pt x="216" y="80"/>
                </a:cubicBezTo>
                <a:cubicBezTo>
                  <a:pt x="209" y="80"/>
                  <a:pt x="204" y="75"/>
                  <a:pt x="204" y="68"/>
                </a:cubicBezTo>
                <a:cubicBezTo>
                  <a:pt x="204" y="65"/>
                  <a:pt x="205" y="62"/>
                  <a:pt x="208" y="60"/>
                </a:cubicBezTo>
                <a:cubicBezTo>
                  <a:pt x="215" y="52"/>
                  <a:pt x="215" y="52"/>
                  <a:pt x="215" y="52"/>
                </a:cubicBezTo>
                <a:cubicBezTo>
                  <a:pt x="208" y="52"/>
                  <a:pt x="208" y="52"/>
                  <a:pt x="208" y="52"/>
                </a:cubicBezTo>
                <a:cubicBezTo>
                  <a:pt x="208" y="52"/>
                  <a:pt x="208" y="52"/>
                  <a:pt x="208" y="52"/>
                </a:cubicBezTo>
                <a:cubicBezTo>
                  <a:pt x="196" y="52"/>
                  <a:pt x="196" y="52"/>
                  <a:pt x="196" y="52"/>
                </a:cubicBezTo>
                <a:cubicBezTo>
                  <a:pt x="185" y="52"/>
                  <a:pt x="185" y="52"/>
                  <a:pt x="185" y="52"/>
                </a:cubicBezTo>
                <a:cubicBezTo>
                  <a:pt x="60" y="176"/>
                  <a:pt x="60" y="176"/>
                  <a:pt x="60" y="176"/>
                </a:cubicBezTo>
                <a:cubicBezTo>
                  <a:pt x="58" y="179"/>
                  <a:pt x="55" y="180"/>
                  <a:pt x="52" y="180"/>
                </a:cubicBezTo>
                <a:cubicBezTo>
                  <a:pt x="36" y="180"/>
                  <a:pt x="36" y="180"/>
                  <a:pt x="36" y="180"/>
                </a:cubicBezTo>
                <a:cubicBezTo>
                  <a:pt x="12" y="180"/>
                  <a:pt x="12" y="180"/>
                  <a:pt x="12" y="180"/>
                </a:cubicBezTo>
                <a:cubicBezTo>
                  <a:pt x="5" y="180"/>
                  <a:pt x="0" y="175"/>
                  <a:pt x="0" y="168"/>
                </a:cubicBezTo>
                <a:cubicBezTo>
                  <a:pt x="0" y="161"/>
                  <a:pt x="5" y="156"/>
                  <a:pt x="12" y="156"/>
                </a:cubicBezTo>
                <a:cubicBezTo>
                  <a:pt x="36" y="156"/>
                  <a:pt x="36" y="156"/>
                  <a:pt x="36" y="156"/>
                </a:cubicBezTo>
                <a:cubicBezTo>
                  <a:pt x="47" y="156"/>
                  <a:pt x="47" y="156"/>
                  <a:pt x="47" y="156"/>
                </a:cubicBezTo>
                <a:cubicBezTo>
                  <a:pt x="172" y="32"/>
                  <a:pt x="172" y="32"/>
                  <a:pt x="172" y="32"/>
                </a:cubicBezTo>
                <a:cubicBezTo>
                  <a:pt x="174" y="29"/>
                  <a:pt x="177" y="28"/>
                  <a:pt x="180" y="28"/>
                </a:cubicBezTo>
                <a:cubicBezTo>
                  <a:pt x="200" y="28"/>
                  <a:pt x="200" y="28"/>
                  <a:pt x="200" y="28"/>
                </a:cubicBezTo>
                <a:cubicBezTo>
                  <a:pt x="215" y="28"/>
                  <a:pt x="215" y="28"/>
                  <a:pt x="215" y="28"/>
                </a:cubicBezTo>
                <a:cubicBezTo>
                  <a:pt x="208" y="21"/>
                  <a:pt x="208" y="21"/>
                  <a:pt x="208" y="21"/>
                </a:cubicBezTo>
                <a:cubicBezTo>
                  <a:pt x="205" y="18"/>
                  <a:pt x="204" y="15"/>
                  <a:pt x="204" y="12"/>
                </a:cubicBezTo>
                <a:cubicBezTo>
                  <a:pt x="204" y="5"/>
                  <a:pt x="209" y="0"/>
                  <a:pt x="216" y="0"/>
                </a:cubicBezTo>
                <a:cubicBezTo>
                  <a:pt x="219" y="0"/>
                  <a:pt x="222" y="1"/>
                  <a:pt x="225" y="4"/>
                </a:cubicBezTo>
                <a:cubicBezTo>
                  <a:pt x="253" y="32"/>
                  <a:pt x="253" y="32"/>
                  <a:pt x="253" y="32"/>
                </a:cubicBezTo>
                <a:cubicBezTo>
                  <a:pt x="255" y="34"/>
                  <a:pt x="256" y="37"/>
                  <a:pt x="256" y="40"/>
                </a:cubicBezTo>
                <a:cubicBezTo>
                  <a:pt x="256" y="43"/>
                  <a:pt x="255" y="46"/>
                  <a:pt x="253" y="49"/>
                </a:cubicBezTo>
                <a:lnTo>
                  <a:pt x="225" y="77"/>
                </a:lnTo>
                <a:close/>
                <a:moveTo>
                  <a:pt x="91" y="96"/>
                </a:moveTo>
                <a:cubicBezTo>
                  <a:pt x="47" y="52"/>
                  <a:pt x="47" y="52"/>
                  <a:pt x="47" y="52"/>
                </a:cubicBezTo>
                <a:cubicBezTo>
                  <a:pt x="36" y="52"/>
                  <a:pt x="36" y="52"/>
                  <a:pt x="36" y="52"/>
                </a:cubicBezTo>
                <a:cubicBezTo>
                  <a:pt x="12" y="52"/>
                  <a:pt x="12" y="52"/>
                  <a:pt x="12" y="52"/>
                </a:cubicBezTo>
                <a:cubicBezTo>
                  <a:pt x="5" y="52"/>
                  <a:pt x="0" y="47"/>
                  <a:pt x="0" y="40"/>
                </a:cubicBezTo>
                <a:cubicBezTo>
                  <a:pt x="0" y="33"/>
                  <a:pt x="5" y="28"/>
                  <a:pt x="12" y="28"/>
                </a:cubicBezTo>
                <a:cubicBezTo>
                  <a:pt x="32" y="28"/>
                  <a:pt x="32" y="28"/>
                  <a:pt x="32" y="28"/>
                </a:cubicBezTo>
                <a:cubicBezTo>
                  <a:pt x="52" y="28"/>
                  <a:pt x="52" y="28"/>
                  <a:pt x="52" y="28"/>
                </a:cubicBezTo>
                <a:cubicBezTo>
                  <a:pt x="55" y="28"/>
                  <a:pt x="58" y="29"/>
                  <a:pt x="60" y="32"/>
                </a:cubicBezTo>
                <a:cubicBezTo>
                  <a:pt x="108" y="79"/>
                  <a:pt x="108" y="79"/>
                  <a:pt x="108" y="79"/>
                </a:cubicBezTo>
                <a:lnTo>
                  <a:pt x="91" y="96"/>
                </a:lnTo>
                <a:close/>
                <a:moveTo>
                  <a:pt x="185" y="156"/>
                </a:moveTo>
                <a:cubicBezTo>
                  <a:pt x="196" y="156"/>
                  <a:pt x="196" y="156"/>
                  <a:pt x="196" y="156"/>
                </a:cubicBezTo>
                <a:cubicBezTo>
                  <a:pt x="208" y="156"/>
                  <a:pt x="208" y="156"/>
                  <a:pt x="208" y="156"/>
                </a:cubicBezTo>
                <a:cubicBezTo>
                  <a:pt x="208" y="156"/>
                  <a:pt x="208" y="156"/>
                  <a:pt x="208" y="156"/>
                </a:cubicBezTo>
                <a:cubicBezTo>
                  <a:pt x="215" y="156"/>
                  <a:pt x="215" y="156"/>
                  <a:pt x="215" y="156"/>
                </a:cubicBezTo>
                <a:cubicBezTo>
                  <a:pt x="208" y="148"/>
                  <a:pt x="208" y="148"/>
                  <a:pt x="208" y="148"/>
                </a:cubicBezTo>
                <a:cubicBezTo>
                  <a:pt x="205" y="146"/>
                  <a:pt x="204" y="143"/>
                  <a:pt x="204" y="140"/>
                </a:cubicBezTo>
                <a:cubicBezTo>
                  <a:pt x="204" y="133"/>
                  <a:pt x="209" y="128"/>
                  <a:pt x="216" y="128"/>
                </a:cubicBezTo>
                <a:cubicBezTo>
                  <a:pt x="219" y="128"/>
                  <a:pt x="222" y="129"/>
                  <a:pt x="225" y="131"/>
                </a:cubicBezTo>
                <a:cubicBezTo>
                  <a:pt x="253" y="159"/>
                  <a:pt x="253" y="159"/>
                  <a:pt x="253" y="159"/>
                </a:cubicBezTo>
                <a:cubicBezTo>
                  <a:pt x="255" y="162"/>
                  <a:pt x="256" y="165"/>
                  <a:pt x="256" y="168"/>
                </a:cubicBezTo>
                <a:cubicBezTo>
                  <a:pt x="256" y="171"/>
                  <a:pt x="255" y="174"/>
                  <a:pt x="253" y="176"/>
                </a:cubicBezTo>
                <a:cubicBezTo>
                  <a:pt x="225" y="204"/>
                  <a:pt x="225" y="204"/>
                  <a:pt x="225" y="204"/>
                </a:cubicBezTo>
                <a:cubicBezTo>
                  <a:pt x="222" y="207"/>
                  <a:pt x="219" y="208"/>
                  <a:pt x="216" y="208"/>
                </a:cubicBezTo>
                <a:cubicBezTo>
                  <a:pt x="209" y="208"/>
                  <a:pt x="204" y="203"/>
                  <a:pt x="204" y="196"/>
                </a:cubicBezTo>
                <a:cubicBezTo>
                  <a:pt x="204" y="193"/>
                  <a:pt x="205" y="190"/>
                  <a:pt x="208" y="187"/>
                </a:cubicBezTo>
                <a:cubicBezTo>
                  <a:pt x="215" y="180"/>
                  <a:pt x="215" y="180"/>
                  <a:pt x="215" y="180"/>
                </a:cubicBezTo>
                <a:cubicBezTo>
                  <a:pt x="196" y="180"/>
                  <a:pt x="196" y="180"/>
                  <a:pt x="196" y="180"/>
                </a:cubicBezTo>
                <a:cubicBezTo>
                  <a:pt x="180" y="180"/>
                  <a:pt x="180" y="180"/>
                  <a:pt x="180" y="180"/>
                </a:cubicBezTo>
                <a:cubicBezTo>
                  <a:pt x="177" y="180"/>
                  <a:pt x="174" y="179"/>
                  <a:pt x="172" y="176"/>
                </a:cubicBezTo>
                <a:cubicBezTo>
                  <a:pt x="124" y="129"/>
                  <a:pt x="124" y="129"/>
                  <a:pt x="124" y="129"/>
                </a:cubicBezTo>
                <a:cubicBezTo>
                  <a:pt x="141" y="112"/>
                  <a:pt x="141" y="112"/>
                  <a:pt x="141" y="112"/>
                </a:cubicBezTo>
                <a:lnTo>
                  <a:pt x="185" y="156"/>
                </a:lnTo>
                <a:close/>
              </a:path>
            </a:pathLst>
          </a:custGeom>
          <a:solidFill>
            <a:schemeClr val="bg1"/>
          </a:solidFill>
          <a:ln>
            <a:noFill/>
          </a:ln>
        </p:spPr>
        <p:txBody>
          <a:bodyPr/>
          <a:lstStyle/>
          <a:p>
            <a:endParaRPr lang="en-US" dirty="0"/>
          </a:p>
        </p:txBody>
      </p:sp>
      <p:sp>
        <p:nvSpPr>
          <p:cNvPr id="26" name="Freeform 48"/>
          <p:cNvSpPr>
            <a:spLocks noEditPoints="1"/>
          </p:cNvSpPr>
          <p:nvPr/>
        </p:nvSpPr>
        <p:spPr bwMode="auto">
          <a:xfrm>
            <a:off x="2396886" y="3425742"/>
            <a:ext cx="526368" cy="528378"/>
          </a:xfrm>
          <a:custGeom>
            <a:avLst/>
            <a:gdLst>
              <a:gd name="T0" fmla="*/ 396429 w 256"/>
              <a:gd name="T1" fmla="*/ 417513 h 256"/>
              <a:gd name="T2" fmla="*/ 19496 w 256"/>
              <a:gd name="T3" fmla="*/ 417513 h 256"/>
              <a:gd name="T4" fmla="*/ 0 w 256"/>
              <a:gd name="T5" fmla="*/ 397942 h 256"/>
              <a:gd name="T6" fmla="*/ 0 w 256"/>
              <a:gd name="T7" fmla="*/ 19571 h 256"/>
              <a:gd name="T8" fmla="*/ 19496 w 256"/>
              <a:gd name="T9" fmla="*/ 0 h 256"/>
              <a:gd name="T10" fmla="*/ 396429 w 256"/>
              <a:gd name="T11" fmla="*/ 0 h 256"/>
              <a:gd name="T12" fmla="*/ 415925 w 256"/>
              <a:gd name="T13" fmla="*/ 19571 h 256"/>
              <a:gd name="T14" fmla="*/ 415925 w 256"/>
              <a:gd name="T15" fmla="*/ 397942 h 256"/>
              <a:gd name="T16" fmla="*/ 396429 w 256"/>
              <a:gd name="T17" fmla="*/ 417513 h 256"/>
              <a:gd name="T18" fmla="*/ 376932 w 256"/>
              <a:gd name="T19" fmla="*/ 39142 h 256"/>
              <a:gd name="T20" fmla="*/ 38993 w 256"/>
              <a:gd name="T21" fmla="*/ 39142 h 256"/>
              <a:gd name="T22" fmla="*/ 38993 w 256"/>
              <a:gd name="T23" fmla="*/ 378371 h 256"/>
              <a:gd name="T24" fmla="*/ 376932 w 256"/>
              <a:gd name="T25" fmla="*/ 378371 h 256"/>
              <a:gd name="T26" fmla="*/ 376932 w 256"/>
              <a:gd name="T27" fmla="*/ 39142 h 256"/>
              <a:gd name="T28" fmla="*/ 123478 w 256"/>
              <a:gd name="T29" fmla="*/ 182662 h 256"/>
              <a:gd name="T30" fmla="*/ 136475 w 256"/>
              <a:gd name="T31" fmla="*/ 189186 h 256"/>
              <a:gd name="T32" fmla="*/ 181967 w 256"/>
              <a:gd name="T33" fmla="*/ 233220 h 256"/>
              <a:gd name="T34" fmla="*/ 272951 w 256"/>
              <a:gd name="T35" fmla="*/ 143520 h 256"/>
              <a:gd name="T36" fmla="*/ 285948 w 256"/>
              <a:gd name="T37" fmla="*/ 136996 h 256"/>
              <a:gd name="T38" fmla="*/ 305445 w 256"/>
              <a:gd name="T39" fmla="*/ 156567 h 256"/>
              <a:gd name="T40" fmla="*/ 298946 w 256"/>
              <a:gd name="T41" fmla="*/ 169615 h 256"/>
              <a:gd name="T42" fmla="*/ 194965 w 256"/>
              <a:gd name="T43" fmla="*/ 273993 h 256"/>
              <a:gd name="T44" fmla="*/ 181967 w 256"/>
              <a:gd name="T45" fmla="*/ 280517 h 256"/>
              <a:gd name="T46" fmla="*/ 168970 w 256"/>
              <a:gd name="T47" fmla="*/ 273993 h 256"/>
              <a:gd name="T48" fmla="*/ 110480 w 256"/>
              <a:gd name="T49" fmla="*/ 215280 h 256"/>
              <a:gd name="T50" fmla="*/ 103981 w 256"/>
              <a:gd name="T51" fmla="*/ 202233 h 256"/>
              <a:gd name="T52" fmla="*/ 123478 w 256"/>
              <a:gd name="T53" fmla="*/ 182662 h 256"/>
              <a:gd name="T54" fmla="*/ 298946 w 256"/>
              <a:gd name="T55" fmla="*/ 280517 h 256"/>
              <a:gd name="T56" fmla="*/ 298946 w 256"/>
              <a:gd name="T57" fmla="*/ 280517 h 256"/>
              <a:gd name="T58" fmla="*/ 298946 w 256"/>
              <a:gd name="T59" fmla="*/ 280517 h 256"/>
              <a:gd name="T60" fmla="*/ 298946 w 256"/>
              <a:gd name="T61" fmla="*/ 280517 h 256"/>
              <a:gd name="T62" fmla="*/ 298946 w 256"/>
              <a:gd name="T63" fmla="*/ 136996 h 256"/>
              <a:gd name="T64" fmla="*/ 298946 w 256"/>
              <a:gd name="T65" fmla="*/ 136996 h 256"/>
              <a:gd name="T66" fmla="*/ 298946 w 256"/>
              <a:gd name="T67" fmla="*/ 136996 h 25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256" h="256">
                <a:moveTo>
                  <a:pt x="244" y="256"/>
                </a:moveTo>
                <a:cubicBezTo>
                  <a:pt x="12" y="256"/>
                  <a:pt x="12" y="256"/>
                  <a:pt x="12" y="256"/>
                </a:cubicBezTo>
                <a:cubicBezTo>
                  <a:pt x="5" y="256"/>
                  <a:pt x="0" y="251"/>
                  <a:pt x="0" y="244"/>
                </a:cubicBezTo>
                <a:cubicBezTo>
                  <a:pt x="0" y="12"/>
                  <a:pt x="0" y="12"/>
                  <a:pt x="0" y="12"/>
                </a:cubicBezTo>
                <a:cubicBezTo>
                  <a:pt x="0" y="5"/>
                  <a:pt x="5" y="0"/>
                  <a:pt x="12" y="0"/>
                </a:cubicBezTo>
                <a:cubicBezTo>
                  <a:pt x="244" y="0"/>
                  <a:pt x="244" y="0"/>
                  <a:pt x="244" y="0"/>
                </a:cubicBezTo>
                <a:cubicBezTo>
                  <a:pt x="251" y="0"/>
                  <a:pt x="256" y="5"/>
                  <a:pt x="256" y="12"/>
                </a:cubicBezTo>
                <a:cubicBezTo>
                  <a:pt x="256" y="244"/>
                  <a:pt x="256" y="244"/>
                  <a:pt x="256" y="244"/>
                </a:cubicBezTo>
                <a:cubicBezTo>
                  <a:pt x="256" y="251"/>
                  <a:pt x="251" y="256"/>
                  <a:pt x="244" y="256"/>
                </a:cubicBezTo>
                <a:moveTo>
                  <a:pt x="232" y="24"/>
                </a:moveTo>
                <a:cubicBezTo>
                  <a:pt x="24" y="24"/>
                  <a:pt x="24" y="24"/>
                  <a:pt x="24" y="24"/>
                </a:cubicBezTo>
                <a:cubicBezTo>
                  <a:pt x="24" y="232"/>
                  <a:pt x="24" y="232"/>
                  <a:pt x="24" y="232"/>
                </a:cubicBezTo>
                <a:cubicBezTo>
                  <a:pt x="232" y="232"/>
                  <a:pt x="232" y="232"/>
                  <a:pt x="232" y="232"/>
                </a:cubicBezTo>
                <a:lnTo>
                  <a:pt x="232" y="24"/>
                </a:lnTo>
                <a:close/>
                <a:moveTo>
                  <a:pt x="76" y="112"/>
                </a:moveTo>
                <a:cubicBezTo>
                  <a:pt x="79" y="112"/>
                  <a:pt x="82" y="113"/>
                  <a:pt x="84" y="116"/>
                </a:cubicBezTo>
                <a:cubicBezTo>
                  <a:pt x="112" y="143"/>
                  <a:pt x="112" y="143"/>
                  <a:pt x="112" y="143"/>
                </a:cubicBezTo>
                <a:cubicBezTo>
                  <a:pt x="168" y="88"/>
                  <a:pt x="168" y="88"/>
                  <a:pt x="168" y="88"/>
                </a:cubicBezTo>
                <a:cubicBezTo>
                  <a:pt x="170" y="85"/>
                  <a:pt x="173" y="84"/>
                  <a:pt x="176" y="84"/>
                </a:cubicBezTo>
                <a:cubicBezTo>
                  <a:pt x="183" y="84"/>
                  <a:pt x="188" y="89"/>
                  <a:pt x="188" y="96"/>
                </a:cubicBezTo>
                <a:cubicBezTo>
                  <a:pt x="188" y="99"/>
                  <a:pt x="187" y="102"/>
                  <a:pt x="184" y="104"/>
                </a:cubicBezTo>
                <a:cubicBezTo>
                  <a:pt x="120" y="168"/>
                  <a:pt x="120" y="168"/>
                  <a:pt x="120" y="168"/>
                </a:cubicBezTo>
                <a:cubicBezTo>
                  <a:pt x="118" y="171"/>
                  <a:pt x="115" y="172"/>
                  <a:pt x="112" y="172"/>
                </a:cubicBezTo>
                <a:cubicBezTo>
                  <a:pt x="109" y="172"/>
                  <a:pt x="106" y="171"/>
                  <a:pt x="104" y="168"/>
                </a:cubicBezTo>
                <a:cubicBezTo>
                  <a:pt x="68" y="132"/>
                  <a:pt x="68" y="132"/>
                  <a:pt x="68" y="132"/>
                </a:cubicBezTo>
                <a:cubicBezTo>
                  <a:pt x="65" y="130"/>
                  <a:pt x="64" y="127"/>
                  <a:pt x="64" y="124"/>
                </a:cubicBezTo>
                <a:cubicBezTo>
                  <a:pt x="64" y="117"/>
                  <a:pt x="69" y="112"/>
                  <a:pt x="76" y="112"/>
                </a:cubicBezTo>
                <a:moveTo>
                  <a:pt x="184" y="172"/>
                </a:moveTo>
                <a:cubicBezTo>
                  <a:pt x="184" y="172"/>
                  <a:pt x="184" y="172"/>
                  <a:pt x="184" y="172"/>
                </a:cubicBezTo>
                <a:cubicBezTo>
                  <a:pt x="184" y="172"/>
                  <a:pt x="184" y="172"/>
                  <a:pt x="184" y="172"/>
                </a:cubicBezTo>
                <a:cubicBezTo>
                  <a:pt x="184" y="172"/>
                  <a:pt x="184" y="172"/>
                  <a:pt x="184" y="172"/>
                </a:cubicBezTo>
                <a:moveTo>
                  <a:pt x="184" y="84"/>
                </a:moveTo>
                <a:cubicBezTo>
                  <a:pt x="184" y="84"/>
                  <a:pt x="184" y="84"/>
                  <a:pt x="184" y="84"/>
                </a:cubicBezTo>
                <a:cubicBezTo>
                  <a:pt x="184" y="84"/>
                  <a:pt x="184" y="84"/>
                  <a:pt x="184" y="84"/>
                </a:cubicBezTo>
                <a:close/>
              </a:path>
            </a:pathLst>
          </a:custGeom>
          <a:solidFill>
            <a:schemeClr val="bg1"/>
          </a:solidFill>
          <a:ln>
            <a:noFill/>
          </a:ln>
        </p:spPr>
        <p:txBody>
          <a:bodyPr/>
          <a:lstStyle/>
          <a:p>
            <a:endParaRPr lang="en-US" dirty="0"/>
          </a:p>
        </p:txBody>
      </p:sp>
    </p:spTree>
    <p:extLst>
      <p:ext uri="{BB962C8B-B14F-4D97-AF65-F5344CB8AC3E}">
        <p14:creationId xmlns:p14="http://schemas.microsoft.com/office/powerpoint/2010/main" val="333789093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715435" y="0"/>
            <a:ext cx="5990167" cy="3375345"/>
          </a:xfrm>
          <a:prstGeom prst="rect">
            <a:avLst/>
          </a:prstGeom>
          <a:gradFill flip="none" rotWithShape="1">
            <a:gsLst>
              <a:gs pos="0">
                <a:srgbClr val="CFD3D3"/>
              </a:gs>
              <a:gs pos="36000">
                <a:srgbClr val="E6E8E7">
                  <a:shade val="100000"/>
                  <a:satMod val="115000"/>
                </a:srgbClr>
              </a:gs>
            </a:gsLst>
            <a:lin ang="120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7350881" y="2762527"/>
            <a:ext cx="4257349" cy="2429405"/>
          </a:xfrm>
        </p:spPr>
        <p:txBody>
          <a:bodyPr>
            <a:noAutofit/>
          </a:bodyPr>
          <a:lstStyle/>
          <a:p>
            <a:r>
              <a:rPr lang="en-AU" sz="4000" dirty="0" err="1">
                <a:latin typeface="+mn-lt"/>
              </a:rPr>
              <a:t>Optomising</a:t>
            </a:r>
            <a:r>
              <a:rPr lang="en-AU" sz="4000" dirty="0">
                <a:latin typeface="+mn-lt"/>
              </a:rPr>
              <a:t> facial muscle balance with botulinum toxin A</a:t>
            </a:r>
          </a:p>
        </p:txBody>
      </p:sp>
      <p:pic>
        <p:nvPicPr>
          <p:cNvPr id="7" name="Picture 6"/>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715436" y="3375345"/>
            <a:ext cx="5990167" cy="3482655"/>
          </a:xfrm>
          <a:prstGeom prst="rect">
            <a:avLst/>
          </a:prstGeom>
        </p:spPr>
      </p:pic>
      <p:sp>
        <p:nvSpPr>
          <p:cNvPr id="3" name="Slide Number Placeholder 2"/>
          <p:cNvSpPr>
            <a:spLocks noGrp="1"/>
          </p:cNvSpPr>
          <p:nvPr>
            <p:ph type="sldNum" sz="quarter" idx="12"/>
          </p:nvPr>
        </p:nvSpPr>
        <p:spPr/>
        <p:txBody>
          <a:bodyPr/>
          <a:lstStyle/>
          <a:p>
            <a:fld id="{F532A09E-739E-4CE3-84B2-07B711583E28}" type="slidenum">
              <a:rPr lang="en-AU" smtClean="0"/>
              <a:t>30</a:t>
            </a:fld>
            <a:endParaRPr lang="en-AU"/>
          </a:p>
        </p:txBody>
      </p:sp>
      <p:pic>
        <p:nvPicPr>
          <p:cNvPr id="6" name="Picture 5"/>
          <p:cNvPicPr>
            <a:picLocks noChangeAspect="1"/>
          </p:cNvPicPr>
          <p:nvPr/>
        </p:nvPicPr>
        <p:blipFill>
          <a:blip r:embed="rId3" cstate="email">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715436" y="107307"/>
            <a:ext cx="2874703" cy="3150359"/>
          </a:xfrm>
          <a:prstGeom prst="rect">
            <a:avLst/>
          </a:prstGeom>
        </p:spPr>
      </p:pic>
      <p:sp>
        <p:nvSpPr>
          <p:cNvPr id="8" name="Rectangle 7"/>
          <p:cNvSpPr/>
          <p:nvPr/>
        </p:nvSpPr>
        <p:spPr>
          <a:xfrm>
            <a:off x="7350882" y="1420797"/>
            <a:ext cx="914400" cy="9144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p:cNvSpPr txBox="1"/>
          <p:nvPr/>
        </p:nvSpPr>
        <p:spPr>
          <a:xfrm>
            <a:off x="7531094" y="900479"/>
            <a:ext cx="963725" cy="1862048"/>
          </a:xfrm>
          <a:prstGeom prst="rect">
            <a:avLst/>
          </a:prstGeom>
          <a:noFill/>
        </p:spPr>
        <p:txBody>
          <a:bodyPr wrap="none" rtlCol="0">
            <a:spAutoFit/>
          </a:bodyPr>
          <a:lstStyle/>
          <a:p>
            <a:r>
              <a:rPr lang="en-US" sz="11500" dirty="0">
                <a:solidFill>
                  <a:schemeClr val="bg1"/>
                </a:solidFill>
                <a:latin typeface="+mj-lt"/>
              </a:rPr>
              <a:t>3</a:t>
            </a:r>
          </a:p>
        </p:txBody>
      </p:sp>
      <p:sp>
        <p:nvSpPr>
          <p:cNvPr id="10" name="Rectangle 9"/>
          <p:cNvSpPr/>
          <p:nvPr/>
        </p:nvSpPr>
        <p:spPr>
          <a:xfrm>
            <a:off x="6705602" y="-1"/>
            <a:ext cx="237639" cy="685800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3136625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846828" y="2721935"/>
            <a:ext cx="4345172" cy="2530549"/>
          </a:xfrm>
        </p:spPr>
        <p:txBody>
          <a:bodyPr>
            <a:noAutofit/>
          </a:bodyPr>
          <a:lstStyle/>
          <a:p>
            <a:r>
              <a:rPr lang="en-AU" sz="4000" dirty="0">
                <a:latin typeface="+mn-lt"/>
              </a:rPr>
              <a:t>Skin improvement with topical skin care and energy devices</a:t>
            </a:r>
          </a:p>
        </p:txBody>
      </p:sp>
      <p:pic>
        <p:nvPicPr>
          <p:cNvPr id="3" name="Picture 2"/>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714604" y="0"/>
            <a:ext cx="6889898" cy="6889898"/>
          </a:xfrm>
          <a:prstGeom prst="rect">
            <a:avLst/>
          </a:prstGeom>
        </p:spPr>
      </p:pic>
      <p:sp>
        <p:nvSpPr>
          <p:cNvPr id="4" name="Slide Number Placeholder 3"/>
          <p:cNvSpPr>
            <a:spLocks noGrp="1"/>
          </p:cNvSpPr>
          <p:nvPr>
            <p:ph type="sldNum" sz="quarter" idx="12"/>
          </p:nvPr>
        </p:nvSpPr>
        <p:spPr/>
        <p:txBody>
          <a:bodyPr/>
          <a:lstStyle/>
          <a:p>
            <a:fld id="{F532A09E-739E-4CE3-84B2-07B711583E28}" type="slidenum">
              <a:rPr lang="en-AU" smtClean="0"/>
              <a:t>31</a:t>
            </a:fld>
            <a:endParaRPr lang="en-AU"/>
          </a:p>
        </p:txBody>
      </p:sp>
      <p:sp>
        <p:nvSpPr>
          <p:cNvPr id="5" name="Rectangle 4"/>
          <p:cNvSpPr/>
          <p:nvPr/>
        </p:nvSpPr>
        <p:spPr>
          <a:xfrm>
            <a:off x="7846828" y="1467292"/>
            <a:ext cx="914400" cy="914400"/>
          </a:xfrm>
          <a:prstGeom prst="rect">
            <a:avLst/>
          </a:prstGeom>
          <a:solidFill>
            <a:srgbClr val="EAE5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p:cNvSpPr txBox="1"/>
          <p:nvPr/>
        </p:nvSpPr>
        <p:spPr>
          <a:xfrm>
            <a:off x="7949550" y="962472"/>
            <a:ext cx="963725" cy="1862048"/>
          </a:xfrm>
          <a:prstGeom prst="rect">
            <a:avLst/>
          </a:prstGeom>
          <a:noFill/>
        </p:spPr>
        <p:txBody>
          <a:bodyPr wrap="none" rtlCol="0">
            <a:spAutoFit/>
          </a:bodyPr>
          <a:lstStyle/>
          <a:p>
            <a:r>
              <a:rPr lang="en-US" sz="11500" dirty="0">
                <a:solidFill>
                  <a:schemeClr val="bg1"/>
                </a:solidFill>
                <a:latin typeface="+mj-lt"/>
              </a:rPr>
              <a:t>4</a:t>
            </a:r>
          </a:p>
        </p:txBody>
      </p:sp>
    </p:spTree>
    <p:extLst>
      <p:ext uri="{BB962C8B-B14F-4D97-AF65-F5344CB8AC3E}">
        <p14:creationId xmlns:p14="http://schemas.microsoft.com/office/powerpoint/2010/main" val="101470110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744984" y="0"/>
            <a:ext cx="11447015" cy="6858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176459" y="1974596"/>
            <a:ext cx="1220681" cy="1515676"/>
          </a:xfrm>
          <a:prstGeom prst="rect">
            <a:avLst/>
          </a:prstGeom>
        </p:spPr>
      </p:pic>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780680" y="2001199"/>
            <a:ext cx="1191259" cy="1489073"/>
          </a:xfrm>
          <a:prstGeom prst="rect">
            <a:avLst/>
          </a:prstGeom>
        </p:spPr>
      </p:pic>
      <p:pic>
        <p:nvPicPr>
          <p:cNvPr id="7" name="Picture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234246" y="3675991"/>
            <a:ext cx="1200994" cy="1491231"/>
          </a:xfrm>
          <a:prstGeom prst="rect">
            <a:avLst/>
          </a:prstGeom>
        </p:spPr>
      </p:pic>
      <p:pic>
        <p:nvPicPr>
          <p:cNvPr id="8" name="Picture 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790839" y="3675990"/>
            <a:ext cx="1187956" cy="1484945"/>
          </a:xfrm>
          <a:prstGeom prst="rect">
            <a:avLst/>
          </a:prstGeom>
        </p:spPr>
      </p:pic>
      <p:pic>
        <p:nvPicPr>
          <p:cNvPr id="9" name="Picture 8"/>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528469" y="2516608"/>
            <a:ext cx="1769479" cy="2197099"/>
          </a:xfrm>
          <a:prstGeom prst="rect">
            <a:avLst/>
          </a:prstGeom>
        </p:spPr>
      </p:pic>
      <p:pic>
        <p:nvPicPr>
          <p:cNvPr id="10" name="Picture 9"/>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3934283" y="2346151"/>
            <a:ext cx="1784773" cy="2230966"/>
          </a:xfrm>
          <a:prstGeom prst="rect">
            <a:avLst/>
          </a:prstGeom>
        </p:spPr>
      </p:pic>
      <p:sp>
        <p:nvSpPr>
          <p:cNvPr id="3" name="Slide Number Placeholder 2"/>
          <p:cNvSpPr>
            <a:spLocks noGrp="1"/>
          </p:cNvSpPr>
          <p:nvPr>
            <p:ph type="sldNum" sz="quarter" idx="12"/>
          </p:nvPr>
        </p:nvSpPr>
        <p:spPr/>
        <p:txBody>
          <a:bodyPr/>
          <a:lstStyle/>
          <a:p>
            <a:fld id="{F532A09E-739E-4CE3-84B2-07B711583E28}" type="slidenum">
              <a:rPr lang="en-AU" smtClean="0"/>
              <a:t>32</a:t>
            </a:fld>
            <a:endParaRPr lang="en-AU"/>
          </a:p>
        </p:txBody>
      </p:sp>
      <p:sp>
        <p:nvSpPr>
          <p:cNvPr id="11" name="Rectangle 10"/>
          <p:cNvSpPr/>
          <p:nvPr/>
        </p:nvSpPr>
        <p:spPr>
          <a:xfrm>
            <a:off x="1528469" y="350465"/>
            <a:ext cx="1869689" cy="1703458"/>
          </a:xfrm>
          <a:prstGeom prst="rect">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1891434" y="372316"/>
            <a:ext cx="3487117" cy="1008591"/>
          </a:xfrm>
        </p:spPr>
        <p:txBody>
          <a:bodyPr>
            <a:noAutofit/>
          </a:bodyPr>
          <a:lstStyle/>
          <a:p>
            <a:r>
              <a:rPr lang="en-AU" sz="7200" dirty="0">
                <a:solidFill>
                  <a:schemeClr val="bg2"/>
                </a:solidFill>
              </a:rPr>
              <a:t>Res</a:t>
            </a:r>
            <a:r>
              <a:rPr lang="en-AU" sz="7200" dirty="0">
                <a:solidFill>
                  <a:schemeClr val="accent4">
                    <a:lumMod val="60000"/>
                    <a:lumOff val="40000"/>
                  </a:schemeClr>
                </a:solidFill>
              </a:rPr>
              <a:t>ults</a:t>
            </a:r>
          </a:p>
        </p:txBody>
      </p:sp>
      <p:sp>
        <p:nvSpPr>
          <p:cNvPr id="12" name="TextBox 11"/>
          <p:cNvSpPr txBox="1"/>
          <p:nvPr/>
        </p:nvSpPr>
        <p:spPr>
          <a:xfrm>
            <a:off x="1528469" y="5951764"/>
            <a:ext cx="6294664" cy="383722"/>
          </a:xfrm>
          <a:prstGeom prst="rect">
            <a:avLst/>
          </a:prstGeom>
          <a:noFill/>
        </p:spPr>
        <p:txBody>
          <a:bodyPr wrap="square" rtlCol="0">
            <a:spAutoFit/>
          </a:bodyPr>
          <a:lstStyle/>
          <a:p>
            <a:r>
              <a:rPr lang="en-AU" dirty="0"/>
              <a:t>Day 1 and 4 months post filler</a:t>
            </a:r>
          </a:p>
        </p:txBody>
      </p:sp>
    </p:spTree>
    <p:extLst>
      <p:ext uri="{BB962C8B-B14F-4D97-AF65-F5344CB8AC3E}">
        <p14:creationId xmlns:p14="http://schemas.microsoft.com/office/powerpoint/2010/main" val="59311452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p:cNvSpPr/>
          <p:nvPr/>
        </p:nvSpPr>
        <p:spPr>
          <a:xfrm>
            <a:off x="744985" y="0"/>
            <a:ext cx="11447015" cy="6858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p:cNvSpPr/>
          <p:nvPr/>
        </p:nvSpPr>
        <p:spPr>
          <a:xfrm>
            <a:off x="1528469" y="350465"/>
            <a:ext cx="1869689" cy="1703458"/>
          </a:xfrm>
          <a:prstGeom prst="rect">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itle 1"/>
          <p:cNvSpPr>
            <a:spLocks noGrp="1"/>
          </p:cNvSpPr>
          <p:nvPr>
            <p:ph type="title"/>
          </p:nvPr>
        </p:nvSpPr>
        <p:spPr>
          <a:xfrm>
            <a:off x="1891434" y="372316"/>
            <a:ext cx="3487117" cy="1008591"/>
          </a:xfrm>
        </p:spPr>
        <p:txBody>
          <a:bodyPr>
            <a:noAutofit/>
          </a:bodyPr>
          <a:lstStyle/>
          <a:p>
            <a:r>
              <a:rPr lang="en-AU" sz="7200" dirty="0">
                <a:solidFill>
                  <a:schemeClr val="bg2"/>
                </a:solidFill>
              </a:rPr>
              <a:t>Res</a:t>
            </a:r>
            <a:r>
              <a:rPr lang="en-AU" sz="7200" dirty="0">
                <a:solidFill>
                  <a:schemeClr val="accent5">
                    <a:lumMod val="60000"/>
                    <a:lumOff val="40000"/>
                  </a:schemeClr>
                </a:solidFill>
              </a:rPr>
              <a:t>ults</a:t>
            </a:r>
          </a:p>
        </p:txBody>
      </p:sp>
      <p:pic>
        <p:nvPicPr>
          <p:cNvPr id="8" name="Picture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948303" y="2457736"/>
            <a:ext cx="2455633" cy="3049074"/>
          </a:xfrm>
          <a:prstGeom prst="rect">
            <a:avLst/>
          </a:prstGeom>
        </p:spPr>
      </p:pic>
      <p:pic>
        <p:nvPicPr>
          <p:cNvPr id="9" name="Picture 8"/>
          <p:cNvPicPr>
            <a:picLocks noChangeAspect="1"/>
          </p:cNvPicPr>
          <p:nvPr/>
        </p:nvPicPr>
        <p:blipFill rotWithShape="1">
          <a:blip r:embed="rId3" cstate="print">
            <a:extLst>
              <a:ext uri="{28A0092B-C50C-407E-A947-70E740481C1C}">
                <a14:useLocalDpi xmlns:a14="http://schemas.microsoft.com/office/drawing/2010/main" val="0"/>
              </a:ext>
            </a:extLst>
          </a:blip>
          <a:srcRect l="6694" t="3742" r="6620" b="5355"/>
          <a:stretch/>
        </p:blipFill>
        <p:spPr>
          <a:xfrm>
            <a:off x="5199250" y="2467489"/>
            <a:ext cx="2318657" cy="3039321"/>
          </a:xfrm>
          <a:prstGeom prst="rect">
            <a:avLst/>
          </a:prstGeom>
        </p:spPr>
      </p:pic>
      <p:sp>
        <p:nvSpPr>
          <p:cNvPr id="3" name="Slide Number Placeholder 2"/>
          <p:cNvSpPr>
            <a:spLocks noGrp="1"/>
          </p:cNvSpPr>
          <p:nvPr>
            <p:ph type="sldNum" sz="quarter" idx="12"/>
          </p:nvPr>
        </p:nvSpPr>
        <p:spPr/>
        <p:txBody>
          <a:bodyPr/>
          <a:lstStyle/>
          <a:p>
            <a:fld id="{F532A09E-739E-4CE3-84B2-07B711583E28}" type="slidenum">
              <a:rPr lang="en-AU" smtClean="0"/>
              <a:t>33</a:t>
            </a:fld>
            <a:endParaRPr lang="en-AU"/>
          </a:p>
        </p:txBody>
      </p:sp>
      <p:sp>
        <p:nvSpPr>
          <p:cNvPr id="17" name="TextBox 16"/>
          <p:cNvSpPr txBox="1"/>
          <p:nvPr/>
        </p:nvSpPr>
        <p:spPr>
          <a:xfrm>
            <a:off x="2463313" y="5982642"/>
            <a:ext cx="2535011" cy="369332"/>
          </a:xfrm>
          <a:prstGeom prst="rect">
            <a:avLst/>
          </a:prstGeom>
          <a:noFill/>
        </p:spPr>
        <p:txBody>
          <a:bodyPr wrap="square" rtlCol="0">
            <a:spAutoFit/>
          </a:bodyPr>
          <a:lstStyle/>
          <a:p>
            <a:r>
              <a:rPr lang="en-AU" dirty="0"/>
              <a:t>Day 1</a:t>
            </a:r>
          </a:p>
        </p:txBody>
      </p:sp>
      <p:sp>
        <p:nvSpPr>
          <p:cNvPr id="18" name="TextBox 17"/>
          <p:cNvSpPr txBox="1"/>
          <p:nvPr/>
        </p:nvSpPr>
        <p:spPr>
          <a:xfrm>
            <a:off x="5235990" y="5982642"/>
            <a:ext cx="2245178" cy="369332"/>
          </a:xfrm>
          <a:prstGeom prst="rect">
            <a:avLst/>
          </a:prstGeom>
          <a:noFill/>
        </p:spPr>
        <p:txBody>
          <a:bodyPr wrap="square" rtlCol="0">
            <a:spAutoFit/>
          </a:bodyPr>
          <a:lstStyle/>
          <a:p>
            <a:r>
              <a:rPr lang="en-AU" dirty="0"/>
              <a:t>4 months post filler</a:t>
            </a:r>
          </a:p>
        </p:txBody>
      </p:sp>
      <p:sp>
        <p:nvSpPr>
          <p:cNvPr id="19" name="TextBox 18"/>
          <p:cNvSpPr txBox="1"/>
          <p:nvPr/>
        </p:nvSpPr>
        <p:spPr>
          <a:xfrm>
            <a:off x="8298315" y="5921046"/>
            <a:ext cx="2894920" cy="369332"/>
          </a:xfrm>
          <a:prstGeom prst="rect">
            <a:avLst/>
          </a:prstGeom>
          <a:noFill/>
        </p:spPr>
        <p:txBody>
          <a:bodyPr wrap="square" rtlCol="0">
            <a:spAutoFit/>
          </a:bodyPr>
          <a:lstStyle/>
          <a:p>
            <a:r>
              <a:rPr lang="en-AU" dirty="0"/>
              <a:t>1 year post </a:t>
            </a:r>
            <a:r>
              <a:rPr lang="en-AU" dirty="0" err="1"/>
              <a:t>BTA,MFU,filler</a:t>
            </a:r>
            <a:endParaRPr lang="en-AU" dirty="0"/>
          </a:p>
        </p:txBody>
      </p:sp>
      <p:pic>
        <p:nvPicPr>
          <p:cNvPr id="2" name="Picture 1"/>
          <p:cNvPicPr>
            <a:picLocks noChangeAspect="1"/>
          </p:cNvPicPr>
          <p:nvPr/>
        </p:nvPicPr>
        <p:blipFill rotWithShape="1">
          <a:blip r:embed="rId4" cstate="print">
            <a:extLst>
              <a:ext uri="{28A0092B-C50C-407E-A947-70E740481C1C}">
                <a14:useLocalDpi xmlns:a14="http://schemas.microsoft.com/office/drawing/2010/main" val="0"/>
              </a:ext>
            </a:extLst>
          </a:blip>
          <a:srcRect l="14520" t="4047" r="12726" b="18155"/>
          <a:stretch/>
        </p:blipFill>
        <p:spPr>
          <a:xfrm>
            <a:off x="8510150" y="2410404"/>
            <a:ext cx="2319776" cy="3100773"/>
          </a:xfrm>
          <a:prstGeom prst="rect">
            <a:avLst/>
          </a:prstGeom>
        </p:spPr>
      </p:pic>
    </p:spTree>
    <p:extLst>
      <p:ext uri="{BB962C8B-B14F-4D97-AF65-F5344CB8AC3E}">
        <p14:creationId xmlns:p14="http://schemas.microsoft.com/office/powerpoint/2010/main" val="64376232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p:cNvSpPr/>
          <p:nvPr/>
        </p:nvSpPr>
        <p:spPr>
          <a:xfrm>
            <a:off x="536795" y="163286"/>
            <a:ext cx="11447015" cy="6858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p:cNvSpPr/>
          <p:nvPr/>
        </p:nvSpPr>
        <p:spPr>
          <a:xfrm>
            <a:off x="1528469" y="350465"/>
            <a:ext cx="1869689" cy="1703458"/>
          </a:xfrm>
          <a:prstGeom prst="rect">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itle 1"/>
          <p:cNvSpPr>
            <a:spLocks noGrp="1"/>
          </p:cNvSpPr>
          <p:nvPr>
            <p:ph type="title"/>
          </p:nvPr>
        </p:nvSpPr>
        <p:spPr>
          <a:xfrm>
            <a:off x="1891434" y="372316"/>
            <a:ext cx="3487117" cy="1008591"/>
          </a:xfrm>
        </p:spPr>
        <p:txBody>
          <a:bodyPr>
            <a:noAutofit/>
          </a:bodyPr>
          <a:lstStyle/>
          <a:p>
            <a:r>
              <a:rPr lang="en-AU" sz="7200" dirty="0">
                <a:solidFill>
                  <a:schemeClr val="bg2"/>
                </a:solidFill>
              </a:rPr>
              <a:t>Res</a:t>
            </a:r>
            <a:r>
              <a:rPr lang="en-AU" sz="7200" dirty="0">
                <a:solidFill>
                  <a:schemeClr val="accent5">
                    <a:lumMod val="60000"/>
                    <a:lumOff val="40000"/>
                  </a:schemeClr>
                </a:solidFill>
              </a:rPr>
              <a:t>ults</a:t>
            </a:r>
          </a:p>
        </p:txBody>
      </p:sp>
      <p:pic>
        <p:nvPicPr>
          <p:cNvPr id="10" name="Picture 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020474" y="2400737"/>
            <a:ext cx="2396404" cy="2975530"/>
          </a:xfrm>
          <a:prstGeom prst="rect">
            <a:avLst/>
          </a:prstGeom>
        </p:spPr>
      </p:pic>
      <p:pic>
        <p:nvPicPr>
          <p:cNvPr id="11" name="Picture 1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998324" y="2405414"/>
            <a:ext cx="2376683" cy="2970853"/>
          </a:xfrm>
          <a:prstGeom prst="rect">
            <a:avLst/>
          </a:prstGeom>
        </p:spPr>
      </p:pic>
      <p:sp>
        <p:nvSpPr>
          <p:cNvPr id="3" name="Slide Number Placeholder 2"/>
          <p:cNvSpPr>
            <a:spLocks noGrp="1"/>
          </p:cNvSpPr>
          <p:nvPr>
            <p:ph type="sldNum" sz="quarter" idx="12"/>
          </p:nvPr>
        </p:nvSpPr>
        <p:spPr/>
        <p:txBody>
          <a:bodyPr/>
          <a:lstStyle/>
          <a:p>
            <a:fld id="{F532A09E-739E-4CE3-84B2-07B711583E28}" type="slidenum">
              <a:rPr lang="en-AU" smtClean="0"/>
              <a:t>34</a:t>
            </a:fld>
            <a:endParaRPr lang="en-AU"/>
          </a:p>
        </p:txBody>
      </p:sp>
      <p:sp>
        <p:nvSpPr>
          <p:cNvPr id="17" name="TextBox 16"/>
          <p:cNvSpPr txBox="1"/>
          <p:nvPr/>
        </p:nvSpPr>
        <p:spPr>
          <a:xfrm>
            <a:off x="2463313" y="5982642"/>
            <a:ext cx="2535011" cy="369332"/>
          </a:xfrm>
          <a:prstGeom prst="rect">
            <a:avLst/>
          </a:prstGeom>
          <a:noFill/>
        </p:spPr>
        <p:txBody>
          <a:bodyPr wrap="square" rtlCol="0">
            <a:spAutoFit/>
          </a:bodyPr>
          <a:lstStyle/>
          <a:p>
            <a:r>
              <a:rPr lang="en-AU" dirty="0"/>
              <a:t>Day 1</a:t>
            </a:r>
          </a:p>
        </p:txBody>
      </p:sp>
      <p:sp>
        <p:nvSpPr>
          <p:cNvPr id="18" name="TextBox 17"/>
          <p:cNvSpPr txBox="1"/>
          <p:nvPr/>
        </p:nvSpPr>
        <p:spPr>
          <a:xfrm>
            <a:off x="5235990" y="5982642"/>
            <a:ext cx="2245178" cy="369332"/>
          </a:xfrm>
          <a:prstGeom prst="rect">
            <a:avLst/>
          </a:prstGeom>
          <a:noFill/>
        </p:spPr>
        <p:txBody>
          <a:bodyPr wrap="square" rtlCol="0">
            <a:spAutoFit/>
          </a:bodyPr>
          <a:lstStyle/>
          <a:p>
            <a:r>
              <a:rPr lang="en-AU" dirty="0"/>
              <a:t>4 months post filler</a:t>
            </a:r>
          </a:p>
        </p:txBody>
      </p:sp>
      <p:sp>
        <p:nvSpPr>
          <p:cNvPr id="19" name="TextBox 18"/>
          <p:cNvSpPr txBox="1"/>
          <p:nvPr/>
        </p:nvSpPr>
        <p:spPr>
          <a:xfrm>
            <a:off x="8298315" y="5921046"/>
            <a:ext cx="2894920" cy="369332"/>
          </a:xfrm>
          <a:prstGeom prst="rect">
            <a:avLst/>
          </a:prstGeom>
          <a:noFill/>
        </p:spPr>
        <p:txBody>
          <a:bodyPr wrap="square" rtlCol="0">
            <a:spAutoFit/>
          </a:bodyPr>
          <a:lstStyle/>
          <a:p>
            <a:r>
              <a:rPr lang="en-AU" dirty="0"/>
              <a:t>1 year post </a:t>
            </a:r>
            <a:r>
              <a:rPr lang="en-AU" dirty="0" err="1"/>
              <a:t>BTA,MFU,filler</a:t>
            </a:r>
            <a:endParaRPr lang="en-AU" dirty="0"/>
          </a:p>
        </p:txBody>
      </p:sp>
      <p:pic>
        <p:nvPicPr>
          <p:cNvPr id="2" name="Picture 1"/>
          <p:cNvPicPr>
            <a:picLocks noChangeAspect="1"/>
          </p:cNvPicPr>
          <p:nvPr/>
        </p:nvPicPr>
        <p:blipFill rotWithShape="1">
          <a:blip r:embed="rId4" cstate="print">
            <a:extLst>
              <a:ext uri="{28A0092B-C50C-407E-A947-70E740481C1C}">
                <a14:useLocalDpi xmlns:a14="http://schemas.microsoft.com/office/drawing/2010/main" val="0"/>
              </a:ext>
            </a:extLst>
          </a:blip>
          <a:srcRect l="11880" t="1964" r="13046" b="22322"/>
          <a:stretch/>
        </p:blipFill>
        <p:spPr>
          <a:xfrm>
            <a:off x="8467640" y="2520462"/>
            <a:ext cx="2265337" cy="2855806"/>
          </a:xfrm>
          <a:prstGeom prst="rect">
            <a:avLst/>
          </a:prstGeom>
        </p:spPr>
      </p:pic>
    </p:spTree>
    <p:extLst>
      <p:ext uri="{BB962C8B-B14F-4D97-AF65-F5344CB8AC3E}">
        <p14:creationId xmlns:p14="http://schemas.microsoft.com/office/powerpoint/2010/main" val="319584266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p:cNvSpPr/>
          <p:nvPr/>
        </p:nvSpPr>
        <p:spPr>
          <a:xfrm>
            <a:off x="744984" y="0"/>
            <a:ext cx="11447015" cy="6858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p:cNvSpPr/>
          <p:nvPr/>
        </p:nvSpPr>
        <p:spPr>
          <a:xfrm>
            <a:off x="1528469" y="350465"/>
            <a:ext cx="1869689" cy="1703458"/>
          </a:xfrm>
          <a:prstGeom prst="rect">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itle 1"/>
          <p:cNvSpPr>
            <a:spLocks noGrp="1"/>
          </p:cNvSpPr>
          <p:nvPr>
            <p:ph type="title"/>
          </p:nvPr>
        </p:nvSpPr>
        <p:spPr>
          <a:xfrm>
            <a:off x="1891434" y="372316"/>
            <a:ext cx="3487117" cy="1008591"/>
          </a:xfrm>
        </p:spPr>
        <p:txBody>
          <a:bodyPr>
            <a:noAutofit/>
          </a:bodyPr>
          <a:lstStyle/>
          <a:p>
            <a:r>
              <a:rPr lang="en-AU" sz="7200" dirty="0">
                <a:solidFill>
                  <a:schemeClr val="bg2"/>
                </a:solidFill>
              </a:rPr>
              <a:t>Res</a:t>
            </a:r>
            <a:r>
              <a:rPr lang="en-AU" sz="7200" dirty="0">
                <a:solidFill>
                  <a:schemeClr val="accent5">
                    <a:lumMod val="60000"/>
                    <a:lumOff val="40000"/>
                  </a:schemeClr>
                </a:solidFill>
              </a:rPr>
              <a:t>ults</a:t>
            </a:r>
          </a:p>
        </p:txBody>
      </p:sp>
      <p:pic>
        <p:nvPicPr>
          <p:cNvPr id="12" name="Picture 1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378551" y="2802534"/>
            <a:ext cx="1981238" cy="2476548"/>
          </a:xfrm>
          <a:prstGeom prst="rect">
            <a:avLst/>
          </a:prstGeom>
        </p:spPr>
      </p:pic>
      <p:pic>
        <p:nvPicPr>
          <p:cNvPr id="13" name="Picture 1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408797" y="2806125"/>
            <a:ext cx="2016245" cy="2503501"/>
          </a:xfrm>
          <a:prstGeom prst="rect">
            <a:avLst/>
          </a:prstGeom>
        </p:spPr>
      </p:pic>
      <p:sp>
        <p:nvSpPr>
          <p:cNvPr id="3" name="Slide Number Placeholder 2"/>
          <p:cNvSpPr>
            <a:spLocks noGrp="1"/>
          </p:cNvSpPr>
          <p:nvPr>
            <p:ph type="sldNum" sz="quarter" idx="12"/>
          </p:nvPr>
        </p:nvSpPr>
        <p:spPr/>
        <p:txBody>
          <a:bodyPr/>
          <a:lstStyle/>
          <a:p>
            <a:fld id="{F532A09E-739E-4CE3-84B2-07B711583E28}" type="slidenum">
              <a:rPr lang="en-AU" smtClean="0"/>
              <a:t>35</a:t>
            </a:fld>
            <a:endParaRPr lang="en-AU"/>
          </a:p>
        </p:txBody>
      </p:sp>
      <p:sp>
        <p:nvSpPr>
          <p:cNvPr id="17" name="TextBox 16"/>
          <p:cNvSpPr txBox="1"/>
          <p:nvPr/>
        </p:nvSpPr>
        <p:spPr>
          <a:xfrm>
            <a:off x="2463313" y="5982642"/>
            <a:ext cx="2535011" cy="369332"/>
          </a:xfrm>
          <a:prstGeom prst="rect">
            <a:avLst/>
          </a:prstGeom>
          <a:noFill/>
        </p:spPr>
        <p:txBody>
          <a:bodyPr wrap="square" rtlCol="0">
            <a:spAutoFit/>
          </a:bodyPr>
          <a:lstStyle/>
          <a:p>
            <a:r>
              <a:rPr lang="en-AU" dirty="0"/>
              <a:t>Day 1</a:t>
            </a:r>
          </a:p>
        </p:txBody>
      </p:sp>
      <p:sp>
        <p:nvSpPr>
          <p:cNvPr id="18" name="TextBox 17"/>
          <p:cNvSpPr txBox="1"/>
          <p:nvPr/>
        </p:nvSpPr>
        <p:spPr>
          <a:xfrm>
            <a:off x="5235990" y="5982642"/>
            <a:ext cx="2245178" cy="369332"/>
          </a:xfrm>
          <a:prstGeom prst="rect">
            <a:avLst/>
          </a:prstGeom>
          <a:noFill/>
        </p:spPr>
        <p:txBody>
          <a:bodyPr wrap="square" rtlCol="0">
            <a:spAutoFit/>
          </a:bodyPr>
          <a:lstStyle/>
          <a:p>
            <a:r>
              <a:rPr lang="en-AU" dirty="0"/>
              <a:t>4 months post filler</a:t>
            </a:r>
          </a:p>
        </p:txBody>
      </p:sp>
      <p:sp>
        <p:nvSpPr>
          <p:cNvPr id="19" name="TextBox 18"/>
          <p:cNvSpPr txBox="1"/>
          <p:nvPr/>
        </p:nvSpPr>
        <p:spPr>
          <a:xfrm>
            <a:off x="8298315" y="5921046"/>
            <a:ext cx="2894920" cy="369332"/>
          </a:xfrm>
          <a:prstGeom prst="rect">
            <a:avLst/>
          </a:prstGeom>
          <a:noFill/>
        </p:spPr>
        <p:txBody>
          <a:bodyPr wrap="square" rtlCol="0">
            <a:spAutoFit/>
          </a:bodyPr>
          <a:lstStyle/>
          <a:p>
            <a:r>
              <a:rPr lang="en-AU" dirty="0"/>
              <a:t>1 year post </a:t>
            </a:r>
            <a:r>
              <a:rPr lang="en-AU" dirty="0" err="1"/>
              <a:t>BTA,MFU,filler</a:t>
            </a:r>
            <a:endParaRPr lang="en-AU" dirty="0"/>
          </a:p>
        </p:txBody>
      </p:sp>
      <p:pic>
        <p:nvPicPr>
          <p:cNvPr id="2" name="Picture 1"/>
          <p:cNvPicPr>
            <a:picLocks noChangeAspect="1"/>
          </p:cNvPicPr>
          <p:nvPr/>
        </p:nvPicPr>
        <p:blipFill rotWithShape="1">
          <a:blip r:embed="rId4" cstate="print">
            <a:extLst>
              <a:ext uri="{28A0092B-C50C-407E-A947-70E740481C1C}">
                <a14:useLocalDpi xmlns:a14="http://schemas.microsoft.com/office/drawing/2010/main" val="0"/>
              </a:ext>
            </a:extLst>
          </a:blip>
          <a:srcRect l="11954" t="5953" r="9920" b="12560"/>
          <a:stretch/>
        </p:blipFill>
        <p:spPr>
          <a:xfrm>
            <a:off x="8354119" y="2770547"/>
            <a:ext cx="1924004" cy="2508535"/>
          </a:xfrm>
          <a:prstGeom prst="rect">
            <a:avLst/>
          </a:prstGeom>
        </p:spPr>
      </p:pic>
    </p:spTree>
    <p:extLst>
      <p:ext uri="{BB962C8B-B14F-4D97-AF65-F5344CB8AC3E}">
        <p14:creationId xmlns:p14="http://schemas.microsoft.com/office/powerpoint/2010/main" val="238343054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p:cNvSpPr/>
          <p:nvPr/>
        </p:nvSpPr>
        <p:spPr>
          <a:xfrm>
            <a:off x="744985" y="350465"/>
            <a:ext cx="11447015" cy="6858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p:cNvSpPr/>
          <p:nvPr/>
        </p:nvSpPr>
        <p:spPr>
          <a:xfrm>
            <a:off x="1528469" y="350465"/>
            <a:ext cx="1869689" cy="1703458"/>
          </a:xfrm>
          <a:prstGeom prst="rect">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itle 1"/>
          <p:cNvSpPr>
            <a:spLocks noGrp="1"/>
          </p:cNvSpPr>
          <p:nvPr>
            <p:ph type="title"/>
          </p:nvPr>
        </p:nvSpPr>
        <p:spPr>
          <a:xfrm>
            <a:off x="1891434" y="372316"/>
            <a:ext cx="3487117" cy="1008591"/>
          </a:xfrm>
        </p:spPr>
        <p:txBody>
          <a:bodyPr>
            <a:noAutofit/>
          </a:bodyPr>
          <a:lstStyle/>
          <a:p>
            <a:r>
              <a:rPr lang="en-AU" sz="7200" dirty="0">
                <a:solidFill>
                  <a:schemeClr val="bg2"/>
                </a:solidFill>
              </a:rPr>
              <a:t>Res</a:t>
            </a:r>
            <a:r>
              <a:rPr lang="en-AU" sz="7200" dirty="0">
                <a:solidFill>
                  <a:schemeClr val="accent3">
                    <a:lumMod val="60000"/>
                    <a:lumOff val="40000"/>
                  </a:schemeClr>
                </a:solidFill>
              </a:rPr>
              <a:t>ults</a:t>
            </a:r>
          </a:p>
        </p:txBody>
      </p:sp>
      <p:pic>
        <p:nvPicPr>
          <p:cNvPr id="6" name="Picture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596172" y="2223313"/>
            <a:ext cx="2588603" cy="3214178"/>
          </a:xfrm>
          <a:prstGeom prst="rect">
            <a:avLst/>
          </a:prstGeom>
        </p:spPr>
      </p:pic>
      <p:pic>
        <p:nvPicPr>
          <p:cNvPr id="7" name="Picture 6"/>
          <p:cNvPicPr>
            <a:picLocks noChangeAspect="1"/>
          </p:cNvPicPr>
          <p:nvPr/>
        </p:nvPicPr>
        <p:blipFill rotWithShape="1">
          <a:blip r:embed="rId3" cstate="print">
            <a:extLst>
              <a:ext uri="{28A0092B-C50C-407E-A947-70E740481C1C}">
                <a14:useLocalDpi xmlns:a14="http://schemas.microsoft.com/office/drawing/2010/main" val="0"/>
              </a:ext>
            </a:extLst>
          </a:blip>
          <a:srcRect l="8472" r="5000" b="7618"/>
          <a:stretch/>
        </p:blipFill>
        <p:spPr>
          <a:xfrm>
            <a:off x="5035963" y="2223313"/>
            <a:ext cx="2445205" cy="3263332"/>
          </a:xfrm>
          <a:prstGeom prst="rect">
            <a:avLst/>
          </a:prstGeom>
        </p:spPr>
      </p:pic>
      <p:sp>
        <p:nvSpPr>
          <p:cNvPr id="3" name="Slide Number Placeholder 2"/>
          <p:cNvSpPr>
            <a:spLocks noGrp="1"/>
          </p:cNvSpPr>
          <p:nvPr>
            <p:ph type="sldNum" sz="quarter" idx="12"/>
          </p:nvPr>
        </p:nvSpPr>
        <p:spPr/>
        <p:txBody>
          <a:bodyPr/>
          <a:lstStyle/>
          <a:p>
            <a:fld id="{F532A09E-739E-4CE3-84B2-07B711583E28}" type="slidenum">
              <a:rPr lang="en-AU" smtClean="0"/>
              <a:t>36</a:t>
            </a:fld>
            <a:endParaRPr lang="en-AU"/>
          </a:p>
        </p:txBody>
      </p:sp>
      <p:pic>
        <p:nvPicPr>
          <p:cNvPr id="2" name="Picture 1"/>
          <p:cNvPicPr>
            <a:picLocks noChangeAspect="1"/>
          </p:cNvPicPr>
          <p:nvPr/>
        </p:nvPicPr>
        <p:blipFill rotWithShape="1">
          <a:blip r:embed="rId4" cstate="print">
            <a:extLst>
              <a:ext uri="{BEBA8EAE-BF5A-486C-A8C5-ECC9F3942E4B}">
                <a14:imgProps xmlns:a14="http://schemas.microsoft.com/office/drawing/2010/main">
                  <a14:imgLayer r:embed="rId5">
                    <a14:imgEffect>
                      <a14:brightnessContrast bright="3000"/>
                    </a14:imgEffect>
                  </a14:imgLayer>
                </a14:imgProps>
              </a:ext>
              <a:ext uri="{28A0092B-C50C-407E-A947-70E740481C1C}">
                <a14:useLocalDpi xmlns:a14="http://schemas.microsoft.com/office/drawing/2010/main" val="0"/>
              </a:ext>
            </a:extLst>
          </a:blip>
          <a:srcRect l="14968" t="6068" r="14947" b="17476"/>
          <a:stretch/>
        </p:blipFill>
        <p:spPr>
          <a:xfrm>
            <a:off x="8401051" y="2223313"/>
            <a:ext cx="2409859" cy="3286126"/>
          </a:xfrm>
          <a:prstGeom prst="rect">
            <a:avLst/>
          </a:prstGeom>
        </p:spPr>
      </p:pic>
      <p:sp>
        <p:nvSpPr>
          <p:cNvPr id="4" name="TextBox 3"/>
          <p:cNvSpPr txBox="1"/>
          <p:nvPr/>
        </p:nvSpPr>
        <p:spPr>
          <a:xfrm>
            <a:off x="2463313" y="5982642"/>
            <a:ext cx="2535011" cy="369332"/>
          </a:xfrm>
          <a:prstGeom prst="rect">
            <a:avLst/>
          </a:prstGeom>
          <a:noFill/>
        </p:spPr>
        <p:txBody>
          <a:bodyPr wrap="square" rtlCol="0">
            <a:spAutoFit/>
          </a:bodyPr>
          <a:lstStyle/>
          <a:p>
            <a:r>
              <a:rPr lang="en-AU" dirty="0"/>
              <a:t>Day 1</a:t>
            </a:r>
          </a:p>
        </p:txBody>
      </p:sp>
      <p:sp>
        <p:nvSpPr>
          <p:cNvPr id="5" name="TextBox 4"/>
          <p:cNvSpPr txBox="1"/>
          <p:nvPr/>
        </p:nvSpPr>
        <p:spPr>
          <a:xfrm>
            <a:off x="5235990" y="5982642"/>
            <a:ext cx="2245178" cy="369332"/>
          </a:xfrm>
          <a:prstGeom prst="rect">
            <a:avLst/>
          </a:prstGeom>
          <a:noFill/>
        </p:spPr>
        <p:txBody>
          <a:bodyPr wrap="square" rtlCol="0">
            <a:spAutoFit/>
          </a:bodyPr>
          <a:lstStyle/>
          <a:p>
            <a:r>
              <a:rPr lang="en-AU" dirty="0"/>
              <a:t>4 months post filler</a:t>
            </a:r>
          </a:p>
        </p:txBody>
      </p:sp>
      <p:sp>
        <p:nvSpPr>
          <p:cNvPr id="15" name="TextBox 14"/>
          <p:cNvSpPr txBox="1"/>
          <p:nvPr/>
        </p:nvSpPr>
        <p:spPr>
          <a:xfrm>
            <a:off x="8298315" y="5921046"/>
            <a:ext cx="2894920" cy="369332"/>
          </a:xfrm>
          <a:prstGeom prst="rect">
            <a:avLst/>
          </a:prstGeom>
          <a:noFill/>
        </p:spPr>
        <p:txBody>
          <a:bodyPr wrap="square" rtlCol="0">
            <a:spAutoFit/>
          </a:bodyPr>
          <a:lstStyle/>
          <a:p>
            <a:r>
              <a:rPr lang="en-AU" dirty="0"/>
              <a:t>1 year post </a:t>
            </a:r>
            <a:r>
              <a:rPr lang="en-AU" dirty="0" err="1"/>
              <a:t>BTA,MFU,filler</a:t>
            </a:r>
            <a:endParaRPr lang="en-AU" dirty="0"/>
          </a:p>
        </p:txBody>
      </p:sp>
    </p:spTree>
    <p:extLst>
      <p:ext uri="{BB962C8B-B14F-4D97-AF65-F5344CB8AC3E}">
        <p14:creationId xmlns:p14="http://schemas.microsoft.com/office/powerpoint/2010/main" val="2093506748"/>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p:cNvSpPr/>
          <p:nvPr/>
        </p:nvSpPr>
        <p:spPr>
          <a:xfrm>
            <a:off x="744984" y="0"/>
            <a:ext cx="11447015" cy="6858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D</a:t>
            </a:r>
          </a:p>
        </p:txBody>
      </p:sp>
      <p:sp>
        <p:nvSpPr>
          <p:cNvPr id="13" name="Rectangle 12"/>
          <p:cNvSpPr/>
          <p:nvPr/>
        </p:nvSpPr>
        <p:spPr>
          <a:xfrm>
            <a:off x="1528469" y="350465"/>
            <a:ext cx="1869689" cy="1703458"/>
          </a:xfrm>
          <a:prstGeom prst="rect">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itle 1"/>
          <p:cNvSpPr>
            <a:spLocks noGrp="1"/>
          </p:cNvSpPr>
          <p:nvPr>
            <p:ph type="title"/>
          </p:nvPr>
        </p:nvSpPr>
        <p:spPr>
          <a:xfrm>
            <a:off x="1891434" y="372316"/>
            <a:ext cx="3487117" cy="1008591"/>
          </a:xfrm>
        </p:spPr>
        <p:txBody>
          <a:bodyPr>
            <a:noAutofit/>
          </a:bodyPr>
          <a:lstStyle/>
          <a:p>
            <a:r>
              <a:rPr lang="en-AU" sz="7200" dirty="0">
                <a:solidFill>
                  <a:schemeClr val="bg2"/>
                </a:solidFill>
              </a:rPr>
              <a:t>Res</a:t>
            </a:r>
            <a:r>
              <a:rPr lang="en-AU" sz="7200" dirty="0">
                <a:solidFill>
                  <a:schemeClr val="accent3">
                    <a:lumMod val="60000"/>
                    <a:lumOff val="40000"/>
                  </a:schemeClr>
                </a:solidFill>
              </a:rPr>
              <a:t>ults</a:t>
            </a:r>
          </a:p>
        </p:txBody>
      </p:sp>
      <p:pic>
        <p:nvPicPr>
          <p:cNvPr id="8" name="Picture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495811" y="2664178"/>
            <a:ext cx="2145459" cy="2663941"/>
          </a:xfrm>
          <a:prstGeom prst="rect">
            <a:avLst/>
          </a:prstGeom>
        </p:spPr>
      </p:pic>
      <p:pic>
        <p:nvPicPr>
          <p:cNvPr id="9" name="Picture 8"/>
          <p:cNvPicPr>
            <a:picLocks noChangeAspect="1"/>
          </p:cNvPicPr>
          <p:nvPr/>
        </p:nvPicPr>
        <p:blipFill rotWithShape="1">
          <a:blip r:embed="rId3" cstate="print">
            <a:extLst>
              <a:ext uri="{28A0092B-C50C-407E-A947-70E740481C1C}">
                <a14:useLocalDpi xmlns:a14="http://schemas.microsoft.com/office/drawing/2010/main" val="0"/>
              </a:ext>
            </a:extLst>
          </a:blip>
          <a:srcRect l="14082" r="4128" b="14079"/>
          <a:stretch/>
        </p:blipFill>
        <p:spPr>
          <a:xfrm>
            <a:off x="4763861" y="2664028"/>
            <a:ext cx="2028825" cy="2664090"/>
          </a:xfrm>
          <a:prstGeom prst="rect">
            <a:avLst/>
          </a:prstGeom>
        </p:spPr>
      </p:pic>
      <p:sp>
        <p:nvSpPr>
          <p:cNvPr id="3" name="Slide Number Placeholder 2"/>
          <p:cNvSpPr>
            <a:spLocks noGrp="1"/>
          </p:cNvSpPr>
          <p:nvPr>
            <p:ph type="sldNum" sz="quarter" idx="12"/>
          </p:nvPr>
        </p:nvSpPr>
        <p:spPr/>
        <p:txBody>
          <a:bodyPr/>
          <a:lstStyle/>
          <a:p>
            <a:fld id="{F532A09E-739E-4CE3-84B2-07B711583E28}" type="slidenum">
              <a:rPr lang="en-AU" smtClean="0"/>
              <a:t>37</a:t>
            </a:fld>
            <a:endParaRPr lang="en-AU"/>
          </a:p>
        </p:txBody>
      </p:sp>
      <p:pic>
        <p:nvPicPr>
          <p:cNvPr id="2" name="Picture 1"/>
          <p:cNvPicPr>
            <a:picLocks noChangeAspect="1"/>
          </p:cNvPicPr>
          <p:nvPr/>
        </p:nvPicPr>
        <p:blipFill rotWithShape="1">
          <a:blip r:embed="rId4" cstate="print">
            <a:extLst>
              <a:ext uri="{28A0092B-C50C-407E-A947-70E740481C1C}">
                <a14:useLocalDpi xmlns:a14="http://schemas.microsoft.com/office/drawing/2010/main" val="0"/>
              </a:ext>
            </a:extLst>
          </a:blip>
          <a:srcRect l="5904" t="5753" r="13328" b="12672"/>
          <a:stretch/>
        </p:blipFill>
        <p:spPr>
          <a:xfrm>
            <a:off x="8250010" y="2664177"/>
            <a:ext cx="2110051" cy="2663941"/>
          </a:xfrm>
          <a:prstGeom prst="rect">
            <a:avLst/>
          </a:prstGeom>
        </p:spPr>
      </p:pic>
      <p:sp>
        <p:nvSpPr>
          <p:cNvPr id="5" name="TextBox 4"/>
          <p:cNvSpPr txBox="1"/>
          <p:nvPr/>
        </p:nvSpPr>
        <p:spPr>
          <a:xfrm>
            <a:off x="1495812" y="6090557"/>
            <a:ext cx="1447414" cy="369332"/>
          </a:xfrm>
          <a:prstGeom prst="rect">
            <a:avLst/>
          </a:prstGeom>
          <a:noFill/>
        </p:spPr>
        <p:txBody>
          <a:bodyPr wrap="square" rtlCol="0">
            <a:spAutoFit/>
          </a:bodyPr>
          <a:lstStyle/>
          <a:p>
            <a:r>
              <a:rPr lang="en-AU" dirty="0"/>
              <a:t>Day 1</a:t>
            </a:r>
          </a:p>
        </p:txBody>
      </p:sp>
      <p:sp>
        <p:nvSpPr>
          <p:cNvPr id="15" name="TextBox 14"/>
          <p:cNvSpPr txBox="1"/>
          <p:nvPr/>
        </p:nvSpPr>
        <p:spPr>
          <a:xfrm>
            <a:off x="4587951" y="6090557"/>
            <a:ext cx="1986441" cy="369332"/>
          </a:xfrm>
          <a:prstGeom prst="rect">
            <a:avLst/>
          </a:prstGeom>
          <a:noFill/>
        </p:spPr>
        <p:txBody>
          <a:bodyPr wrap="none" rtlCol="0">
            <a:spAutoFit/>
          </a:bodyPr>
          <a:lstStyle/>
          <a:p>
            <a:r>
              <a:rPr lang="en-AU" dirty="0"/>
              <a:t>4 months post filler</a:t>
            </a:r>
          </a:p>
        </p:txBody>
      </p:sp>
      <p:sp>
        <p:nvSpPr>
          <p:cNvPr id="16" name="TextBox 15"/>
          <p:cNvSpPr txBox="1"/>
          <p:nvPr/>
        </p:nvSpPr>
        <p:spPr>
          <a:xfrm>
            <a:off x="8127546" y="6090557"/>
            <a:ext cx="2869247" cy="369332"/>
          </a:xfrm>
          <a:prstGeom prst="rect">
            <a:avLst/>
          </a:prstGeom>
          <a:noFill/>
        </p:spPr>
        <p:txBody>
          <a:bodyPr wrap="none" rtlCol="0">
            <a:spAutoFit/>
          </a:bodyPr>
          <a:lstStyle/>
          <a:p>
            <a:r>
              <a:rPr lang="en-AU" dirty="0"/>
              <a:t>1 year post filler, MFU, BTA</a:t>
            </a:r>
          </a:p>
        </p:txBody>
      </p:sp>
    </p:spTree>
    <p:extLst>
      <p:ext uri="{BB962C8B-B14F-4D97-AF65-F5344CB8AC3E}">
        <p14:creationId xmlns:p14="http://schemas.microsoft.com/office/powerpoint/2010/main" val="307321908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p:cNvSpPr/>
          <p:nvPr/>
        </p:nvSpPr>
        <p:spPr>
          <a:xfrm>
            <a:off x="683751" y="0"/>
            <a:ext cx="11447015" cy="6858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4</a:t>
            </a:r>
          </a:p>
        </p:txBody>
      </p:sp>
      <p:sp>
        <p:nvSpPr>
          <p:cNvPr id="13" name="Rectangle 12"/>
          <p:cNvSpPr/>
          <p:nvPr/>
        </p:nvSpPr>
        <p:spPr>
          <a:xfrm>
            <a:off x="1528469" y="350465"/>
            <a:ext cx="1869689" cy="1703458"/>
          </a:xfrm>
          <a:prstGeom prst="rect">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itle 1"/>
          <p:cNvSpPr>
            <a:spLocks noGrp="1"/>
          </p:cNvSpPr>
          <p:nvPr>
            <p:ph type="title"/>
          </p:nvPr>
        </p:nvSpPr>
        <p:spPr>
          <a:xfrm>
            <a:off x="1891434" y="372316"/>
            <a:ext cx="3487117" cy="1008591"/>
          </a:xfrm>
        </p:spPr>
        <p:txBody>
          <a:bodyPr>
            <a:noAutofit/>
          </a:bodyPr>
          <a:lstStyle/>
          <a:p>
            <a:r>
              <a:rPr lang="en-AU" sz="7200" dirty="0">
                <a:solidFill>
                  <a:schemeClr val="bg2"/>
                </a:solidFill>
              </a:rPr>
              <a:t>Res</a:t>
            </a:r>
            <a:r>
              <a:rPr lang="en-AU" sz="7200" dirty="0">
                <a:solidFill>
                  <a:schemeClr val="accent3">
                    <a:lumMod val="60000"/>
                    <a:lumOff val="40000"/>
                  </a:schemeClr>
                </a:solidFill>
              </a:rPr>
              <a:t>ults</a:t>
            </a:r>
          </a:p>
        </p:txBody>
      </p:sp>
      <p:pic>
        <p:nvPicPr>
          <p:cNvPr id="10" name="Picture 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577455" y="2732704"/>
            <a:ext cx="2216421" cy="2752053"/>
          </a:xfrm>
          <a:prstGeom prst="rect">
            <a:avLst/>
          </a:prstGeom>
        </p:spPr>
      </p:pic>
      <p:pic>
        <p:nvPicPr>
          <p:cNvPr id="11" name="Picture 10"/>
          <p:cNvPicPr>
            <a:picLocks noChangeAspect="1"/>
          </p:cNvPicPr>
          <p:nvPr/>
        </p:nvPicPr>
        <p:blipFill rotWithShape="1">
          <a:blip r:embed="rId3" cstate="print">
            <a:extLst>
              <a:ext uri="{28A0092B-C50C-407E-A947-70E740481C1C}">
                <a14:useLocalDpi xmlns:a14="http://schemas.microsoft.com/office/drawing/2010/main" val="0"/>
              </a:ext>
            </a:extLst>
          </a:blip>
          <a:srcRect l="6697" t="2444" r="12262" b="9633"/>
          <a:stretch/>
        </p:blipFill>
        <p:spPr>
          <a:xfrm>
            <a:off x="5001904" y="2732704"/>
            <a:ext cx="2045154" cy="2773499"/>
          </a:xfrm>
          <a:prstGeom prst="rect">
            <a:avLst/>
          </a:prstGeom>
        </p:spPr>
      </p:pic>
      <p:sp>
        <p:nvSpPr>
          <p:cNvPr id="3" name="Slide Number Placeholder 2"/>
          <p:cNvSpPr>
            <a:spLocks noGrp="1"/>
          </p:cNvSpPr>
          <p:nvPr>
            <p:ph type="sldNum" sz="quarter" idx="12"/>
          </p:nvPr>
        </p:nvSpPr>
        <p:spPr/>
        <p:txBody>
          <a:bodyPr/>
          <a:lstStyle/>
          <a:p>
            <a:fld id="{F532A09E-739E-4CE3-84B2-07B711583E28}" type="slidenum">
              <a:rPr lang="en-AU" smtClean="0"/>
              <a:t>38</a:t>
            </a:fld>
            <a:endParaRPr lang="en-AU"/>
          </a:p>
        </p:txBody>
      </p:sp>
      <p:pic>
        <p:nvPicPr>
          <p:cNvPr id="4" name="Picture 3"/>
          <p:cNvPicPr>
            <a:picLocks noChangeAspect="1"/>
          </p:cNvPicPr>
          <p:nvPr/>
        </p:nvPicPr>
        <p:blipFill rotWithShape="1">
          <a:blip r:embed="rId4" cstate="print">
            <a:extLst>
              <a:ext uri="{28A0092B-C50C-407E-A947-70E740481C1C}">
                <a14:useLocalDpi xmlns:a14="http://schemas.microsoft.com/office/drawing/2010/main" val="0"/>
              </a:ext>
            </a:extLst>
          </a:blip>
          <a:srcRect l="18759" t="5270" r="9918" b="15397"/>
          <a:stretch/>
        </p:blipFill>
        <p:spPr>
          <a:xfrm>
            <a:off x="8107945" y="2732704"/>
            <a:ext cx="1996168" cy="2775419"/>
          </a:xfrm>
          <a:prstGeom prst="rect">
            <a:avLst/>
          </a:prstGeom>
        </p:spPr>
      </p:pic>
      <p:sp>
        <p:nvSpPr>
          <p:cNvPr id="5" name="TextBox 4"/>
          <p:cNvSpPr txBox="1"/>
          <p:nvPr/>
        </p:nvSpPr>
        <p:spPr>
          <a:xfrm>
            <a:off x="2231539" y="5978872"/>
            <a:ext cx="2333238" cy="369332"/>
          </a:xfrm>
          <a:prstGeom prst="rect">
            <a:avLst/>
          </a:prstGeom>
          <a:noFill/>
        </p:spPr>
        <p:txBody>
          <a:bodyPr wrap="square" rtlCol="0">
            <a:spAutoFit/>
          </a:bodyPr>
          <a:lstStyle/>
          <a:p>
            <a:r>
              <a:rPr lang="en-AU" dirty="0"/>
              <a:t>Day 1</a:t>
            </a:r>
          </a:p>
        </p:txBody>
      </p:sp>
      <p:sp>
        <p:nvSpPr>
          <p:cNvPr id="15" name="TextBox 14"/>
          <p:cNvSpPr txBox="1"/>
          <p:nvPr/>
        </p:nvSpPr>
        <p:spPr>
          <a:xfrm>
            <a:off x="5001904" y="5982642"/>
            <a:ext cx="2245178" cy="369332"/>
          </a:xfrm>
          <a:prstGeom prst="rect">
            <a:avLst/>
          </a:prstGeom>
          <a:noFill/>
        </p:spPr>
        <p:txBody>
          <a:bodyPr wrap="square" rtlCol="0">
            <a:spAutoFit/>
          </a:bodyPr>
          <a:lstStyle/>
          <a:p>
            <a:r>
              <a:rPr lang="en-AU" dirty="0"/>
              <a:t>4 months post filler</a:t>
            </a:r>
          </a:p>
        </p:txBody>
      </p:sp>
      <p:sp>
        <p:nvSpPr>
          <p:cNvPr id="16" name="TextBox 15"/>
          <p:cNvSpPr txBox="1"/>
          <p:nvPr/>
        </p:nvSpPr>
        <p:spPr>
          <a:xfrm>
            <a:off x="7983990" y="5982642"/>
            <a:ext cx="2894920" cy="369332"/>
          </a:xfrm>
          <a:prstGeom prst="rect">
            <a:avLst/>
          </a:prstGeom>
          <a:noFill/>
        </p:spPr>
        <p:txBody>
          <a:bodyPr wrap="square" rtlCol="0">
            <a:spAutoFit/>
          </a:bodyPr>
          <a:lstStyle/>
          <a:p>
            <a:r>
              <a:rPr lang="en-AU" dirty="0"/>
              <a:t>1 year post </a:t>
            </a:r>
            <a:r>
              <a:rPr lang="en-AU" dirty="0" err="1"/>
              <a:t>BTA,MFU,filler</a:t>
            </a:r>
            <a:endParaRPr lang="en-AU" dirty="0"/>
          </a:p>
        </p:txBody>
      </p:sp>
    </p:spTree>
    <p:extLst>
      <p:ext uri="{BB962C8B-B14F-4D97-AF65-F5344CB8AC3E}">
        <p14:creationId xmlns:p14="http://schemas.microsoft.com/office/powerpoint/2010/main" val="2616731556"/>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Placeholder 6"/>
          <p:cNvPicPr>
            <a:picLocks noGrp="1" noChangeAspect="1"/>
          </p:cNvPicPr>
          <p:nvPr>
            <p:ph type="pic" sz="quarter" idx="13"/>
          </p:nvPr>
        </p:nvPicPr>
        <p:blipFill>
          <a:blip r:embed="rId2">
            <a:extLst>
              <a:ext uri="{BEBA8EAE-BF5A-486C-A8C5-ECC9F3942E4B}">
                <a14:imgProps xmlns:a14="http://schemas.microsoft.com/office/drawing/2010/main">
                  <a14:imgLayer r:embed="rId3">
                    <a14:imgEffect>
                      <a14:brightnessContrast contrast="20000"/>
                    </a14:imgEffect>
                  </a14:imgLayer>
                </a14:imgProps>
              </a:ext>
              <a:ext uri="{28A0092B-C50C-407E-A947-70E740481C1C}">
                <a14:useLocalDpi xmlns:a14="http://schemas.microsoft.com/office/drawing/2010/main" val="0"/>
              </a:ext>
            </a:extLst>
          </a:blip>
          <a:srcRect l="4583" r="4583"/>
          <a:stretch>
            <a:fillRect/>
          </a:stretch>
        </p:blipFill>
        <p:spPr/>
      </p:pic>
      <p:sp>
        <p:nvSpPr>
          <p:cNvPr id="8" name="Rectangle 7"/>
          <p:cNvSpPr/>
          <p:nvPr/>
        </p:nvSpPr>
        <p:spPr>
          <a:xfrm>
            <a:off x="0" y="0"/>
            <a:ext cx="12192000" cy="6858000"/>
          </a:xfrm>
          <a:prstGeom prst="rect">
            <a:avLst/>
          </a:prstGeom>
          <a:solidFill>
            <a:schemeClr val="accent5">
              <a:lumMod val="50000"/>
              <a:alpha val="4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lide Number Placeholder 2"/>
          <p:cNvSpPr>
            <a:spLocks noGrp="1"/>
          </p:cNvSpPr>
          <p:nvPr>
            <p:ph type="sldNum" sz="quarter" idx="12"/>
          </p:nvPr>
        </p:nvSpPr>
        <p:spPr/>
        <p:txBody>
          <a:bodyPr/>
          <a:lstStyle/>
          <a:p>
            <a:fld id="{F532A09E-739E-4CE3-84B2-07B711583E28}" type="slidenum">
              <a:rPr lang="en-AU" smtClean="0"/>
              <a:t>39</a:t>
            </a:fld>
            <a:endParaRPr lang="en-AU"/>
          </a:p>
        </p:txBody>
      </p:sp>
      <p:sp>
        <p:nvSpPr>
          <p:cNvPr id="2" name="Title 1"/>
          <p:cNvSpPr>
            <a:spLocks noGrp="1"/>
          </p:cNvSpPr>
          <p:nvPr>
            <p:ph type="title" idx="4294967295"/>
          </p:nvPr>
        </p:nvSpPr>
        <p:spPr>
          <a:xfrm>
            <a:off x="0" y="953308"/>
            <a:ext cx="12192000" cy="1054224"/>
          </a:xfrm>
          <a:solidFill>
            <a:schemeClr val="bg2"/>
          </a:solidFill>
        </p:spPr>
        <p:txBody>
          <a:bodyPr anchor="ctr"/>
          <a:lstStyle/>
          <a:p>
            <a:pPr algn="ctr"/>
            <a:r>
              <a:rPr lang="en-AU" dirty="0">
                <a:solidFill>
                  <a:schemeClr val="accent4"/>
                </a:solidFill>
              </a:rPr>
              <a:t>Multimodal Approach:</a:t>
            </a:r>
          </a:p>
        </p:txBody>
      </p:sp>
      <p:sp>
        <p:nvSpPr>
          <p:cNvPr id="4" name="TextBox 3"/>
          <p:cNvSpPr txBox="1"/>
          <p:nvPr/>
        </p:nvSpPr>
        <p:spPr>
          <a:xfrm>
            <a:off x="649729" y="2420840"/>
            <a:ext cx="11278802" cy="3693319"/>
          </a:xfrm>
          <a:prstGeom prst="rect">
            <a:avLst/>
          </a:prstGeom>
          <a:noFill/>
        </p:spPr>
        <p:txBody>
          <a:bodyPr wrap="square" rtlCol="0">
            <a:spAutoFit/>
          </a:bodyPr>
          <a:lstStyle/>
          <a:p>
            <a:pPr algn="ctr"/>
            <a:r>
              <a:rPr lang="en-AU" sz="2800" dirty="0">
                <a:solidFill>
                  <a:schemeClr val="bg1"/>
                </a:solidFill>
                <a:effectLst>
                  <a:outerShdw blurRad="50800" dist="38100" dir="5400000" algn="t" rotWithShape="0">
                    <a:prstClr val="black">
                      <a:alpha val="70000"/>
                    </a:prstClr>
                  </a:outerShdw>
                </a:effectLst>
              </a:rPr>
              <a:t>A painting is more than the sum of its parts:</a:t>
            </a:r>
          </a:p>
          <a:p>
            <a:pPr algn="ctr"/>
            <a:endParaRPr lang="en-AU" sz="2800" dirty="0">
              <a:solidFill>
                <a:schemeClr val="bg1"/>
              </a:solidFill>
              <a:effectLst>
                <a:outerShdw blurRad="50800" dist="38100" dir="5400000" algn="t" rotWithShape="0">
                  <a:prstClr val="black">
                    <a:alpha val="70000"/>
                  </a:prstClr>
                </a:outerShdw>
              </a:effectLst>
            </a:endParaRPr>
          </a:p>
          <a:p>
            <a:pPr algn="ctr"/>
            <a:r>
              <a:rPr lang="en-AU" sz="2400" spc="300" dirty="0">
                <a:solidFill>
                  <a:schemeClr val="bg1"/>
                </a:solidFill>
                <a:effectLst>
                  <a:outerShdw blurRad="50800" dist="38100" dir="5400000" algn="t" rotWithShape="0">
                    <a:prstClr val="black">
                      <a:alpha val="70000"/>
                    </a:prstClr>
                  </a:outerShdw>
                </a:effectLst>
                <a:latin typeface="+mj-lt"/>
              </a:rPr>
              <a:t>The cow by itself is just a cow</a:t>
            </a:r>
          </a:p>
          <a:p>
            <a:pPr algn="ctr"/>
            <a:r>
              <a:rPr lang="en-AU" sz="2400" spc="300" dirty="0">
                <a:solidFill>
                  <a:schemeClr val="bg1"/>
                </a:solidFill>
                <a:effectLst>
                  <a:outerShdw blurRad="50800" dist="38100" dir="5400000" algn="t" rotWithShape="0">
                    <a:prstClr val="black">
                      <a:alpha val="70000"/>
                    </a:prstClr>
                  </a:outerShdw>
                </a:effectLst>
                <a:latin typeface="+mj-lt"/>
              </a:rPr>
              <a:t>The meadow by itself is just grass and flowers</a:t>
            </a:r>
          </a:p>
          <a:p>
            <a:pPr algn="ctr"/>
            <a:r>
              <a:rPr lang="en-AU" sz="2400" spc="300" dirty="0">
                <a:solidFill>
                  <a:schemeClr val="bg1"/>
                </a:solidFill>
                <a:effectLst>
                  <a:outerShdw blurRad="50800" dist="38100" dir="5400000" algn="t" rotWithShape="0">
                    <a:prstClr val="black">
                      <a:alpha val="70000"/>
                    </a:prstClr>
                  </a:outerShdw>
                </a:effectLst>
                <a:latin typeface="+mj-lt"/>
              </a:rPr>
              <a:t>The sun peeking through the trees is just a </a:t>
            </a:r>
            <a:r>
              <a:rPr lang="en-AU" sz="2400" spc="300" dirty="0" err="1">
                <a:solidFill>
                  <a:schemeClr val="bg1"/>
                </a:solidFill>
                <a:effectLst>
                  <a:outerShdw blurRad="50800" dist="38100" dir="5400000" algn="t" rotWithShape="0">
                    <a:prstClr val="black">
                      <a:alpha val="70000"/>
                    </a:prstClr>
                  </a:outerShdw>
                </a:effectLst>
                <a:latin typeface="+mj-lt"/>
              </a:rPr>
              <a:t>a</a:t>
            </a:r>
            <a:r>
              <a:rPr lang="en-AU" sz="2400" spc="300" dirty="0">
                <a:solidFill>
                  <a:schemeClr val="bg1"/>
                </a:solidFill>
                <a:effectLst>
                  <a:outerShdw blurRad="50800" dist="38100" dir="5400000" algn="t" rotWithShape="0">
                    <a:prstClr val="black">
                      <a:alpha val="70000"/>
                    </a:prstClr>
                  </a:outerShdw>
                </a:effectLst>
                <a:latin typeface="+mj-lt"/>
              </a:rPr>
              <a:t> beam of life</a:t>
            </a:r>
          </a:p>
          <a:p>
            <a:pPr algn="ctr"/>
            <a:r>
              <a:rPr lang="en-AU" sz="2400" spc="300" dirty="0">
                <a:solidFill>
                  <a:schemeClr val="bg1"/>
                </a:solidFill>
                <a:effectLst>
                  <a:outerShdw blurRad="50800" dist="38100" dir="5400000" algn="t" rotWithShape="0">
                    <a:prstClr val="black">
                      <a:alpha val="70000"/>
                    </a:prstClr>
                  </a:outerShdw>
                </a:effectLst>
                <a:latin typeface="+mj-lt"/>
              </a:rPr>
              <a:t>Put them all together and you’ve got magic</a:t>
            </a:r>
          </a:p>
          <a:p>
            <a:pPr algn="ctr"/>
            <a:endParaRPr lang="en-AU" sz="3200" dirty="0">
              <a:solidFill>
                <a:schemeClr val="bg1"/>
              </a:solidFill>
            </a:endParaRPr>
          </a:p>
          <a:p>
            <a:pPr algn="ctr"/>
            <a:endParaRPr lang="en-AU" sz="3200" dirty="0">
              <a:solidFill>
                <a:schemeClr val="bg1"/>
              </a:solidFill>
            </a:endParaRPr>
          </a:p>
          <a:p>
            <a:pPr algn="ctr"/>
            <a:r>
              <a:rPr lang="en-AU" i="1" dirty="0" err="1">
                <a:solidFill>
                  <a:schemeClr val="bg1"/>
                </a:solidFill>
              </a:rPr>
              <a:t>Wendelin</a:t>
            </a:r>
            <a:r>
              <a:rPr lang="en-AU" i="1" dirty="0">
                <a:solidFill>
                  <a:schemeClr val="bg1"/>
                </a:solidFill>
              </a:rPr>
              <a:t> van </a:t>
            </a:r>
            <a:r>
              <a:rPr lang="en-AU" i="1" dirty="0" err="1">
                <a:solidFill>
                  <a:schemeClr val="bg1"/>
                </a:solidFill>
              </a:rPr>
              <a:t>Draanen</a:t>
            </a:r>
            <a:endParaRPr lang="en-AU" i="1" dirty="0">
              <a:solidFill>
                <a:schemeClr val="bg1"/>
              </a:solidFill>
            </a:endParaRPr>
          </a:p>
        </p:txBody>
      </p:sp>
      <p:sp>
        <p:nvSpPr>
          <p:cNvPr id="9" name="Rectangle 8"/>
          <p:cNvSpPr/>
          <p:nvPr/>
        </p:nvSpPr>
        <p:spPr>
          <a:xfrm>
            <a:off x="5843114" y="5217514"/>
            <a:ext cx="593558" cy="45719"/>
          </a:xfrm>
          <a:prstGeom prst="rect">
            <a:avLst/>
          </a:prstGeom>
          <a:solidFill>
            <a:srgbClr val="EAE5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04408205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712922" y="1472338"/>
            <a:ext cx="11479078" cy="3828081"/>
          </a:xfrm>
          <a:prstGeom prst="rect">
            <a:avLst/>
          </a:prstGeom>
          <a:pattFill prst="pct75">
            <a:fgClr>
              <a:schemeClr val="bg2"/>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1371600" y="685800"/>
            <a:ext cx="9601200" cy="616058"/>
          </a:xfrm>
        </p:spPr>
        <p:txBody>
          <a:bodyPr>
            <a:normAutofit fontScale="90000"/>
          </a:bodyPr>
          <a:lstStyle/>
          <a:p>
            <a:r>
              <a:rPr lang="en-AU" dirty="0"/>
              <a:t>Corrective</a:t>
            </a:r>
          </a:p>
        </p:txBody>
      </p:sp>
      <p:pic>
        <p:nvPicPr>
          <p:cNvPr id="4" name="Content Placeholder 3"/>
          <p:cNvPicPr>
            <a:picLocks noGrp="1" noChangeAspect="1"/>
          </p:cNvPicPr>
          <p:nvPr>
            <p:ph idx="1"/>
          </p:nvPr>
        </p:nvPicPr>
        <p:blipFill rotWithShape="1">
          <a:blip r:embed="rId2" cstate="email">
            <a:extLst>
              <a:ext uri="{BEBA8EAE-BF5A-486C-A8C5-ECC9F3942E4B}">
                <a14:imgProps xmlns:a14="http://schemas.microsoft.com/office/drawing/2010/main">
                  <a14:imgLayer r:embed="rId3">
                    <a14:imgEffect>
                      <a14:sharpenSoften amount="25000"/>
                    </a14:imgEffect>
                    <a14:imgEffect>
                      <a14:brightnessContrast contrast="20000"/>
                    </a14:imgEffect>
                  </a14:imgLayer>
                </a14:imgProps>
              </a:ext>
              <a:ext uri="{28A0092B-C50C-407E-A947-70E740481C1C}">
                <a14:useLocalDpi xmlns:a14="http://schemas.microsoft.com/office/drawing/2010/main"/>
              </a:ext>
            </a:extLst>
          </a:blip>
          <a:srcRect/>
          <a:stretch/>
        </p:blipFill>
        <p:spPr>
          <a:xfrm>
            <a:off x="1250197" y="1811021"/>
            <a:ext cx="3347635" cy="3150715"/>
          </a:xfrm>
          <a:ln w="76200">
            <a:solidFill>
              <a:schemeClr val="accent4"/>
            </a:solidFill>
            <a:miter lim="800000"/>
          </a:ln>
          <a:effectLst>
            <a:outerShdw blurRad="50800" dist="38100" dir="5400000" algn="t" rotWithShape="0">
              <a:prstClr val="black">
                <a:alpha val="70000"/>
              </a:prstClr>
            </a:outerShdw>
          </a:effectLst>
        </p:spPr>
      </p:pic>
      <p:sp>
        <p:nvSpPr>
          <p:cNvPr id="3" name="Slide Number Placeholder 2"/>
          <p:cNvSpPr>
            <a:spLocks noGrp="1"/>
          </p:cNvSpPr>
          <p:nvPr>
            <p:ph type="sldNum" sz="quarter" idx="12"/>
          </p:nvPr>
        </p:nvSpPr>
        <p:spPr>
          <a:xfrm>
            <a:off x="11387248" y="0"/>
            <a:ext cx="541283" cy="720000"/>
          </a:xfrm>
        </p:spPr>
        <p:txBody>
          <a:bodyPr/>
          <a:lstStyle/>
          <a:p>
            <a:fld id="{F532A09E-739E-4CE3-84B2-07B711583E28}" type="slidenum">
              <a:rPr lang="en-AU" smtClean="0"/>
              <a:t>4</a:t>
            </a:fld>
            <a:endParaRPr lang="en-AU"/>
          </a:p>
        </p:txBody>
      </p:sp>
      <p:pic>
        <p:nvPicPr>
          <p:cNvPr id="5" name="Content Placeholder 3"/>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4915546" y="1811021"/>
            <a:ext cx="3347635" cy="3150715"/>
          </a:xfrm>
          <a:prstGeom prst="rect">
            <a:avLst/>
          </a:prstGeom>
          <a:ln w="76200">
            <a:solidFill>
              <a:schemeClr val="accent5"/>
            </a:solidFill>
            <a:miter lim="800000"/>
          </a:ln>
          <a:effectLst>
            <a:outerShdw blurRad="50800" dist="38100" dir="5400000" algn="t" rotWithShape="0">
              <a:prstClr val="black">
                <a:alpha val="70000"/>
              </a:prstClr>
            </a:outerShdw>
          </a:effectLst>
        </p:spPr>
      </p:pic>
      <p:pic>
        <p:nvPicPr>
          <p:cNvPr id="6" name="Content Placeholder 3"/>
          <p:cNvPicPr>
            <a:picLocks noChangeAspect="1"/>
          </p:cNvPicPr>
          <p:nvPr/>
        </p:nvPicPr>
        <p:blipFill rotWithShape="1">
          <a:blip r:embed="rId5" cstate="email">
            <a:extLst>
              <a:ext uri="{28A0092B-C50C-407E-A947-70E740481C1C}">
                <a14:useLocalDpi xmlns:a14="http://schemas.microsoft.com/office/drawing/2010/main"/>
              </a:ext>
            </a:extLst>
          </a:blip>
          <a:srcRect t="-492" b="492"/>
          <a:stretch/>
        </p:blipFill>
        <p:spPr>
          <a:xfrm>
            <a:off x="8580896" y="1811021"/>
            <a:ext cx="3347635" cy="3150715"/>
          </a:xfrm>
          <a:prstGeom prst="rect">
            <a:avLst/>
          </a:prstGeom>
          <a:ln w="76200">
            <a:solidFill>
              <a:schemeClr val="accent6"/>
            </a:solidFill>
            <a:miter lim="800000"/>
          </a:ln>
          <a:effectLst>
            <a:outerShdw blurRad="50800" dist="38100" dir="5400000" algn="t" rotWithShape="0">
              <a:prstClr val="black">
                <a:alpha val="70000"/>
              </a:prstClr>
            </a:outerShdw>
          </a:effectLst>
        </p:spPr>
      </p:pic>
      <p:sp>
        <p:nvSpPr>
          <p:cNvPr id="11" name="Rectangle 10"/>
          <p:cNvSpPr/>
          <p:nvPr/>
        </p:nvSpPr>
        <p:spPr>
          <a:xfrm>
            <a:off x="1524544" y="1317085"/>
            <a:ext cx="593558" cy="45719"/>
          </a:xfrm>
          <a:prstGeom prst="rect">
            <a:avLst/>
          </a:prstGeom>
          <a:solidFill>
            <a:srgbClr val="EAE5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82517038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err="1"/>
              <a:t>Glamourising</a:t>
            </a:r>
            <a:endParaRPr lang="en-AU" dirty="0"/>
          </a:p>
        </p:txBody>
      </p:sp>
      <p:sp>
        <p:nvSpPr>
          <p:cNvPr id="3" name="Content Placeholder 2"/>
          <p:cNvSpPr>
            <a:spLocks noGrp="1"/>
          </p:cNvSpPr>
          <p:nvPr>
            <p:ph sz="half" idx="1"/>
          </p:nvPr>
        </p:nvSpPr>
        <p:spPr/>
        <p:txBody>
          <a:bodyPr>
            <a:normAutofit/>
          </a:bodyPr>
          <a:lstStyle/>
          <a:p>
            <a:r>
              <a:rPr lang="en-AU" dirty="0" err="1"/>
              <a:t>Glamourising</a:t>
            </a:r>
            <a:r>
              <a:rPr lang="en-AU" dirty="0"/>
              <a:t>, beautification</a:t>
            </a:r>
          </a:p>
        </p:txBody>
      </p:sp>
      <p:sp>
        <p:nvSpPr>
          <p:cNvPr id="4" name="Content Placeholder 3"/>
          <p:cNvSpPr>
            <a:spLocks noGrp="1"/>
          </p:cNvSpPr>
          <p:nvPr>
            <p:ph sz="half" idx="2"/>
          </p:nvPr>
        </p:nvSpPr>
        <p:spPr>
          <a:xfrm>
            <a:off x="7086600" y="811319"/>
            <a:ext cx="4300648" cy="505766"/>
          </a:xfrm>
          <a:solidFill>
            <a:schemeClr val="bg1">
              <a:lumMod val="95000"/>
            </a:schemeClr>
          </a:solidFill>
        </p:spPr>
        <p:txBody>
          <a:bodyPr anchor="ctr">
            <a:normAutofit/>
          </a:bodyPr>
          <a:lstStyle/>
          <a:p>
            <a:pPr algn="ctr"/>
            <a:r>
              <a:rPr lang="en-AU" sz="1400" dirty="0">
                <a:solidFill>
                  <a:schemeClr val="accent6"/>
                </a:solidFill>
              </a:rPr>
              <a:t>Rejuvenation: </a:t>
            </a:r>
            <a:r>
              <a:rPr lang="en-AU" sz="1400" dirty="0">
                <a:solidFill>
                  <a:schemeClr val="accent1"/>
                </a:solidFill>
              </a:rPr>
              <a:t>Makes something old seem young </a:t>
            </a:r>
          </a:p>
        </p:txBody>
      </p:sp>
      <p:pic>
        <p:nvPicPr>
          <p:cNvPr id="5" name="Picture 4"/>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479915" y="1694233"/>
            <a:ext cx="4231155" cy="2382466"/>
          </a:xfrm>
          <a:prstGeom prst="rect">
            <a:avLst/>
          </a:prstGeom>
        </p:spPr>
      </p:pic>
      <p:pic>
        <p:nvPicPr>
          <p:cNvPr id="6" name="Picture 5"/>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1479915" y="4190998"/>
            <a:ext cx="4223461" cy="2287294"/>
          </a:xfrm>
          <a:prstGeom prst="rect">
            <a:avLst/>
          </a:prstGeom>
        </p:spPr>
      </p:pic>
      <p:sp>
        <p:nvSpPr>
          <p:cNvPr id="9" name="Slide Number Placeholder 8"/>
          <p:cNvSpPr>
            <a:spLocks noGrp="1"/>
          </p:cNvSpPr>
          <p:nvPr>
            <p:ph type="sldNum" sz="quarter" idx="12"/>
          </p:nvPr>
        </p:nvSpPr>
        <p:spPr/>
        <p:txBody>
          <a:bodyPr/>
          <a:lstStyle/>
          <a:p>
            <a:fld id="{F532A09E-739E-4CE3-84B2-07B711583E28}" type="slidenum">
              <a:rPr lang="en-AU" smtClean="0"/>
              <a:t>5</a:t>
            </a:fld>
            <a:endParaRPr lang="en-AU"/>
          </a:p>
        </p:txBody>
      </p:sp>
      <p:sp>
        <p:nvSpPr>
          <p:cNvPr id="10" name="Rectangle 9"/>
          <p:cNvSpPr/>
          <p:nvPr/>
        </p:nvSpPr>
        <p:spPr>
          <a:xfrm>
            <a:off x="1524544" y="1317085"/>
            <a:ext cx="593558" cy="45719"/>
          </a:xfrm>
          <a:prstGeom prst="rect">
            <a:avLst/>
          </a:prstGeom>
          <a:solidFill>
            <a:srgbClr val="EAE5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1479914" y="3766733"/>
            <a:ext cx="4223461" cy="30996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p:cNvSpPr/>
          <p:nvPr/>
        </p:nvSpPr>
        <p:spPr>
          <a:xfrm>
            <a:off x="1479914" y="6168326"/>
            <a:ext cx="4223461" cy="309966"/>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6" name="Group 15"/>
          <p:cNvGrpSpPr/>
          <p:nvPr/>
        </p:nvGrpSpPr>
        <p:grpSpPr>
          <a:xfrm>
            <a:off x="7148288" y="1694233"/>
            <a:ext cx="4238960" cy="4784059"/>
            <a:chOff x="7148288" y="1694233"/>
            <a:chExt cx="4238960" cy="4784059"/>
          </a:xfrm>
        </p:grpSpPr>
        <p:grpSp>
          <p:nvGrpSpPr>
            <p:cNvPr id="15" name="Group 14"/>
            <p:cNvGrpSpPr/>
            <p:nvPr/>
          </p:nvGrpSpPr>
          <p:grpSpPr>
            <a:xfrm>
              <a:off x="7148288" y="1694233"/>
              <a:ext cx="4238960" cy="4784059"/>
              <a:chOff x="7148288" y="1694233"/>
              <a:chExt cx="4238960" cy="4784059"/>
            </a:xfrm>
          </p:grpSpPr>
          <p:pic>
            <p:nvPicPr>
              <p:cNvPr id="7" name="Picture 6"/>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7148288" y="1694233"/>
                <a:ext cx="4238960" cy="2382466"/>
              </a:xfrm>
              <a:prstGeom prst="rect">
                <a:avLst/>
              </a:prstGeom>
            </p:spPr>
          </p:pic>
          <p:pic>
            <p:nvPicPr>
              <p:cNvPr id="8" name="Picture 7"/>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7163787" y="4190998"/>
                <a:ext cx="4223461" cy="2287294"/>
              </a:xfrm>
              <a:prstGeom prst="rect">
                <a:avLst/>
              </a:prstGeom>
            </p:spPr>
          </p:pic>
        </p:grpSp>
        <p:sp>
          <p:nvSpPr>
            <p:cNvPr id="12" name="Rectangle 11"/>
            <p:cNvSpPr/>
            <p:nvPr/>
          </p:nvSpPr>
          <p:spPr>
            <a:xfrm>
              <a:off x="7148288" y="3766733"/>
              <a:ext cx="4238960" cy="30996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p:cNvSpPr/>
            <p:nvPr/>
          </p:nvSpPr>
          <p:spPr>
            <a:xfrm>
              <a:off x="7148288" y="6168326"/>
              <a:ext cx="4223461" cy="309966"/>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15856485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bg/>
                                          </p:spTgt>
                                        </p:tgtEl>
                                        <p:attrNameLst>
                                          <p:attrName>style.visibility</p:attrName>
                                        </p:attrNameLst>
                                      </p:cBhvr>
                                      <p:to>
                                        <p:strVal val="visible"/>
                                      </p:to>
                                    </p:set>
                                    <p:animEffect transition="in" filter="fade">
                                      <p:cBhvr>
                                        <p:cTn id="12" dur="500"/>
                                        <p:tgtEl>
                                          <p:spTgt spid="4">
                                            <p:bg/>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4">
                                            <p:txEl>
                                              <p:pRg st="0" end="0"/>
                                            </p:txEl>
                                          </p:spTgt>
                                        </p:tgtEl>
                                        <p:attrNameLst>
                                          <p:attrName>style.visibility</p:attrName>
                                        </p:attrNameLst>
                                      </p:cBhvr>
                                      <p:to>
                                        <p:strVal val="visible"/>
                                      </p:to>
                                    </p:set>
                                    <p:animEffect transition="in" filter="fade">
                                      <p:cBhvr>
                                        <p:cTn id="17"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p:cNvSpPr/>
          <p:nvPr/>
        </p:nvSpPr>
        <p:spPr>
          <a:xfrm>
            <a:off x="712922" y="1472338"/>
            <a:ext cx="11479078" cy="3828081"/>
          </a:xfrm>
          <a:prstGeom prst="rect">
            <a:avLst/>
          </a:prstGeom>
          <a:pattFill prst="pct75">
            <a:fgClr>
              <a:schemeClr val="bg2"/>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3623151" y="1834347"/>
            <a:ext cx="2307984" cy="3104062"/>
          </a:xfrm>
          <a:prstGeom prst="rect">
            <a:avLst/>
          </a:prstGeom>
          <a:ln w="76200">
            <a:solidFill>
              <a:schemeClr val="accent5"/>
            </a:solidFill>
            <a:miter lim="800000"/>
          </a:ln>
          <a:effectLst>
            <a:outerShdw blurRad="50800" dist="38100" dir="5400000" algn="t" rotWithShape="0">
              <a:prstClr val="black">
                <a:alpha val="70000"/>
              </a:prstClr>
            </a:outerShdw>
          </a:effectLst>
        </p:spPr>
      </p:pic>
      <p:pic>
        <p:nvPicPr>
          <p:cNvPr id="9" name="Picture 8"/>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933401" y="1834347"/>
            <a:ext cx="2083263" cy="3104062"/>
          </a:xfrm>
          <a:prstGeom prst="rect">
            <a:avLst/>
          </a:prstGeom>
          <a:ln w="76200">
            <a:solidFill>
              <a:schemeClr val="accent6"/>
            </a:solidFill>
            <a:miter lim="800000"/>
          </a:ln>
          <a:effectLst>
            <a:outerShdw blurRad="50800" dist="38100" dir="5400000" algn="t" rotWithShape="0">
              <a:prstClr val="black">
                <a:alpha val="70000"/>
              </a:prstClr>
            </a:outerShdw>
          </a:effectLst>
        </p:spPr>
      </p:pic>
      <p:pic>
        <p:nvPicPr>
          <p:cNvPr id="10" name="Picture 9"/>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6537622" y="1836357"/>
            <a:ext cx="2352600" cy="3100042"/>
          </a:xfrm>
          <a:prstGeom prst="rect">
            <a:avLst/>
          </a:prstGeom>
          <a:ln w="76200">
            <a:solidFill>
              <a:schemeClr val="accent4"/>
            </a:solidFill>
            <a:miter lim="800000"/>
          </a:ln>
          <a:effectLst>
            <a:outerShdw blurRad="50800" dist="38100" dir="5400000" algn="t" rotWithShape="0">
              <a:prstClr val="black">
                <a:alpha val="70000"/>
              </a:prstClr>
            </a:outerShdw>
          </a:effectLst>
        </p:spPr>
      </p:pic>
      <p:pic>
        <p:nvPicPr>
          <p:cNvPr id="11" name="Picture 10"/>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9301706" y="1831067"/>
            <a:ext cx="2531534" cy="3110622"/>
          </a:xfrm>
          <a:prstGeom prst="rect">
            <a:avLst/>
          </a:prstGeom>
          <a:ln w="76200">
            <a:solidFill>
              <a:schemeClr val="accent2"/>
            </a:solidFill>
            <a:miter lim="800000"/>
          </a:ln>
          <a:effectLst>
            <a:outerShdw blurRad="50800" dist="38100" dir="5400000" algn="t" rotWithShape="0">
              <a:prstClr val="black">
                <a:alpha val="70000"/>
              </a:prstClr>
            </a:outerShdw>
          </a:effectLst>
        </p:spPr>
      </p:pic>
      <p:sp>
        <p:nvSpPr>
          <p:cNvPr id="2" name="Slide Number Placeholder 1"/>
          <p:cNvSpPr>
            <a:spLocks noGrp="1"/>
          </p:cNvSpPr>
          <p:nvPr>
            <p:ph type="sldNum" sz="quarter" idx="12"/>
          </p:nvPr>
        </p:nvSpPr>
        <p:spPr/>
        <p:txBody>
          <a:bodyPr/>
          <a:lstStyle/>
          <a:p>
            <a:fld id="{F532A09E-739E-4CE3-84B2-07B711583E28}" type="slidenum">
              <a:rPr lang="en-AU" smtClean="0"/>
              <a:t>6</a:t>
            </a:fld>
            <a:endParaRPr lang="en-AU"/>
          </a:p>
        </p:txBody>
      </p:sp>
    </p:spTree>
    <p:extLst>
      <p:ext uri="{BB962C8B-B14F-4D97-AF65-F5344CB8AC3E}">
        <p14:creationId xmlns:p14="http://schemas.microsoft.com/office/powerpoint/2010/main" val="7917643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8"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p:tgtEl>
                                          <p:spTgt spid="7"/>
                                        </p:tgtEl>
                                        <p:attrNameLst>
                                          <p:attrName>ppt_x</p:attrName>
                                        </p:attrNameLst>
                                      </p:cBhvr>
                                      <p:tavLst>
                                        <p:tav tm="0">
                                          <p:val>
                                            <p:strVal val="#ppt_x-#ppt_w*1.125000"/>
                                          </p:val>
                                        </p:tav>
                                        <p:tav tm="100000">
                                          <p:val>
                                            <p:strVal val="#ppt_x"/>
                                          </p:val>
                                        </p:tav>
                                      </p:tavLst>
                                    </p:anim>
                                    <p:animEffect transition="in" filter="wipe(right)">
                                      <p:cBhvr>
                                        <p:cTn id="8" dur="500"/>
                                        <p:tgtEl>
                                          <p:spTgt spid="7"/>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8" fill="hold" nodeType="click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additive="base">
                                        <p:cTn id="13" dur="500"/>
                                        <p:tgtEl>
                                          <p:spTgt spid="10"/>
                                        </p:tgtEl>
                                        <p:attrNameLst>
                                          <p:attrName>ppt_x</p:attrName>
                                        </p:attrNameLst>
                                      </p:cBhvr>
                                      <p:tavLst>
                                        <p:tav tm="0">
                                          <p:val>
                                            <p:strVal val="#ppt_x-#ppt_w*1.125000"/>
                                          </p:val>
                                        </p:tav>
                                        <p:tav tm="100000">
                                          <p:val>
                                            <p:strVal val="#ppt_x"/>
                                          </p:val>
                                        </p:tav>
                                      </p:tavLst>
                                    </p:anim>
                                    <p:animEffect transition="in" filter="wipe(right)">
                                      <p:cBhvr>
                                        <p:cTn id="14" dur="500"/>
                                        <p:tgtEl>
                                          <p:spTgt spid="10"/>
                                        </p:tgtEl>
                                      </p:cBhvr>
                                    </p:animEffect>
                                  </p:childTnLst>
                                </p:cTn>
                              </p:par>
                            </p:childTnLst>
                          </p:cTn>
                        </p:par>
                      </p:childTnLst>
                    </p:cTn>
                  </p:par>
                  <p:par>
                    <p:cTn id="15" fill="hold">
                      <p:stCondLst>
                        <p:cond delay="indefinite"/>
                      </p:stCondLst>
                      <p:childTnLst>
                        <p:par>
                          <p:cTn id="16" fill="hold">
                            <p:stCondLst>
                              <p:cond delay="0"/>
                            </p:stCondLst>
                            <p:childTnLst>
                              <p:par>
                                <p:cTn id="17" presetID="12" presetClass="entr" presetSubtype="8" fill="hold" nodeType="click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p:tgtEl>
                                          <p:spTgt spid="11"/>
                                        </p:tgtEl>
                                        <p:attrNameLst>
                                          <p:attrName>ppt_x</p:attrName>
                                        </p:attrNameLst>
                                      </p:cBhvr>
                                      <p:tavLst>
                                        <p:tav tm="0">
                                          <p:val>
                                            <p:strVal val="#ppt_x-#ppt_w*1.125000"/>
                                          </p:val>
                                        </p:tav>
                                        <p:tav tm="100000">
                                          <p:val>
                                            <p:strVal val="#ppt_x"/>
                                          </p:val>
                                        </p:tav>
                                      </p:tavLst>
                                    </p:anim>
                                    <p:animEffect transition="in" filter="wipe(right)">
                                      <p:cBhvr>
                                        <p:cTn id="20"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712922" y="1472338"/>
            <a:ext cx="11479078" cy="3828081"/>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Picture 1"/>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3929634" y="1771386"/>
            <a:ext cx="2300857" cy="3264627"/>
          </a:xfrm>
          <a:prstGeom prst="rect">
            <a:avLst/>
          </a:prstGeom>
          <a:ln w="76200">
            <a:solidFill>
              <a:schemeClr val="accent4"/>
            </a:solidFill>
            <a:miter lim="800000"/>
          </a:ln>
          <a:effectLst>
            <a:outerShdw blurRad="50800" dist="38100" dir="5400000" algn="t" rotWithShape="0">
              <a:prstClr val="black">
                <a:alpha val="70000"/>
              </a:prstClr>
            </a:outerShdw>
          </a:effectLst>
        </p:spPr>
      </p:pic>
      <p:pic>
        <p:nvPicPr>
          <p:cNvPr id="3" name="Picture 2"/>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9363134" y="1771386"/>
            <a:ext cx="2294755" cy="3229984"/>
          </a:xfrm>
          <a:prstGeom prst="rect">
            <a:avLst/>
          </a:prstGeom>
          <a:ln w="76200">
            <a:solidFill>
              <a:schemeClr val="accent6"/>
            </a:solidFill>
            <a:miter lim="800000"/>
          </a:ln>
          <a:effectLst>
            <a:outerShdw blurRad="50800" dist="38100" dir="5400000" algn="t" rotWithShape="0">
              <a:prstClr val="black">
                <a:alpha val="70000"/>
              </a:prstClr>
            </a:outerShdw>
          </a:effectLst>
        </p:spPr>
      </p:pic>
      <p:pic>
        <p:nvPicPr>
          <p:cNvPr id="4" name="Picture 3"/>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6645296" y="1771386"/>
            <a:ext cx="2303034" cy="3251889"/>
          </a:xfrm>
          <a:prstGeom prst="rect">
            <a:avLst/>
          </a:prstGeom>
          <a:ln w="76200">
            <a:solidFill>
              <a:schemeClr val="accent5"/>
            </a:solidFill>
            <a:miter lim="800000"/>
          </a:ln>
          <a:effectLst>
            <a:outerShdw blurRad="50800" dist="38100" dir="5400000" algn="t" rotWithShape="0">
              <a:prstClr val="black">
                <a:alpha val="70000"/>
              </a:prstClr>
            </a:outerShdw>
          </a:effectLst>
        </p:spPr>
      </p:pic>
      <p:pic>
        <p:nvPicPr>
          <p:cNvPr id="5" name="Picture 4"/>
          <p:cNvPicPr>
            <a:picLocks noChangeAspect="1"/>
          </p:cNvPicPr>
          <p:nvPr/>
        </p:nvPicPr>
        <p:blipFill rotWithShape="1">
          <a:blip r:embed="rId5" cstate="email">
            <a:extLst>
              <a:ext uri="{28A0092B-C50C-407E-A947-70E740481C1C}">
                <a14:useLocalDpi xmlns:a14="http://schemas.microsoft.com/office/drawing/2010/main"/>
              </a:ext>
            </a:extLst>
          </a:blip>
          <a:srcRect l="-679" t="-950" r="679" b="-570"/>
          <a:stretch/>
        </p:blipFill>
        <p:spPr>
          <a:xfrm>
            <a:off x="1232707" y="1771386"/>
            <a:ext cx="2282122" cy="3313956"/>
          </a:xfrm>
          <a:prstGeom prst="rect">
            <a:avLst/>
          </a:prstGeom>
          <a:ln w="76200">
            <a:solidFill>
              <a:schemeClr val="accent2"/>
            </a:solidFill>
            <a:miter lim="800000"/>
          </a:ln>
          <a:effectLst>
            <a:outerShdw blurRad="50800" dist="38100" dir="5400000" algn="t" rotWithShape="0">
              <a:prstClr val="black">
                <a:alpha val="70000"/>
              </a:prstClr>
            </a:outerShdw>
          </a:effectLst>
        </p:spPr>
      </p:pic>
      <p:sp>
        <p:nvSpPr>
          <p:cNvPr id="6" name="Slide Number Placeholder 5"/>
          <p:cNvSpPr>
            <a:spLocks noGrp="1"/>
          </p:cNvSpPr>
          <p:nvPr>
            <p:ph type="sldNum" sz="quarter" idx="12"/>
          </p:nvPr>
        </p:nvSpPr>
        <p:spPr/>
        <p:txBody>
          <a:bodyPr/>
          <a:lstStyle/>
          <a:p>
            <a:fld id="{F532A09E-739E-4CE3-84B2-07B711583E28}" type="slidenum">
              <a:rPr lang="en-AU" smtClean="0"/>
              <a:t>7</a:t>
            </a:fld>
            <a:endParaRPr lang="en-AU"/>
          </a:p>
        </p:txBody>
      </p:sp>
    </p:spTree>
    <p:extLst>
      <p:ext uri="{BB962C8B-B14F-4D97-AF65-F5344CB8AC3E}">
        <p14:creationId xmlns:p14="http://schemas.microsoft.com/office/powerpoint/2010/main" val="106309458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1729" y="1624983"/>
            <a:ext cx="4269783" cy="2336369"/>
          </a:xfrm>
        </p:spPr>
        <p:txBody>
          <a:bodyPr>
            <a:normAutofit/>
          </a:bodyPr>
          <a:lstStyle/>
          <a:p>
            <a:pPr algn="r"/>
            <a:r>
              <a:rPr lang="en-AU" dirty="0"/>
              <a:t>Anatomical Changes of Ageing</a:t>
            </a:r>
          </a:p>
        </p:txBody>
      </p:sp>
      <p:sp>
        <p:nvSpPr>
          <p:cNvPr id="3" name="Content Placeholder 2"/>
          <p:cNvSpPr>
            <a:spLocks noGrp="1"/>
          </p:cNvSpPr>
          <p:nvPr>
            <p:ph idx="1"/>
          </p:nvPr>
        </p:nvSpPr>
        <p:spPr>
          <a:xfrm>
            <a:off x="5756058" y="1624983"/>
            <a:ext cx="5631189" cy="3581400"/>
          </a:xfrm>
        </p:spPr>
        <p:txBody>
          <a:bodyPr/>
          <a:lstStyle/>
          <a:p>
            <a:pPr algn="just"/>
            <a:r>
              <a:rPr lang="en-AU" b="1" dirty="0">
                <a:solidFill>
                  <a:schemeClr val="accent4"/>
                </a:solidFill>
              </a:rPr>
              <a:t>Definition of revitalisation:</a:t>
            </a:r>
          </a:p>
          <a:p>
            <a:pPr marL="866775" lvl="1" indent="-403225" algn="just"/>
            <a:r>
              <a:rPr lang="en-AU" i="1" dirty="0"/>
              <a:t>(mass noun) </a:t>
            </a:r>
            <a:r>
              <a:rPr lang="en-AU" dirty="0"/>
              <a:t>The action of imbuing something with new life and vitality</a:t>
            </a:r>
          </a:p>
          <a:p>
            <a:pPr lvl="1" algn="just"/>
            <a:endParaRPr lang="en-AU" dirty="0"/>
          </a:p>
          <a:p>
            <a:pPr algn="just"/>
            <a:r>
              <a:rPr lang="en-AU" b="1" dirty="0">
                <a:solidFill>
                  <a:schemeClr val="accent2">
                    <a:lumMod val="75000"/>
                  </a:schemeClr>
                </a:solidFill>
              </a:rPr>
              <a:t>Definition of Rejuvenation</a:t>
            </a:r>
          </a:p>
          <a:p>
            <a:pPr marL="866775" lvl="1" indent="-387350" algn="just"/>
            <a:r>
              <a:rPr lang="en-AU" i="1" dirty="0"/>
              <a:t>(mass noun) </a:t>
            </a:r>
            <a:r>
              <a:rPr lang="en-AU" dirty="0"/>
              <a:t>The action or process of making someone or something look or feel better, younger, or more vital</a:t>
            </a:r>
            <a:endParaRPr lang="en-AU" i="1" dirty="0"/>
          </a:p>
        </p:txBody>
      </p:sp>
      <p:sp>
        <p:nvSpPr>
          <p:cNvPr id="4" name="Slide Number Placeholder 3"/>
          <p:cNvSpPr>
            <a:spLocks noGrp="1"/>
          </p:cNvSpPr>
          <p:nvPr>
            <p:ph type="sldNum" sz="quarter" idx="12"/>
          </p:nvPr>
        </p:nvSpPr>
        <p:spPr>
          <a:xfrm>
            <a:off x="11387248" y="0"/>
            <a:ext cx="541283" cy="720000"/>
          </a:xfrm>
        </p:spPr>
        <p:txBody>
          <a:bodyPr/>
          <a:lstStyle/>
          <a:p>
            <a:fld id="{F532A09E-739E-4CE3-84B2-07B711583E28}" type="slidenum">
              <a:rPr lang="en-AU" smtClean="0"/>
              <a:t>8</a:t>
            </a:fld>
            <a:endParaRPr lang="en-AU"/>
          </a:p>
        </p:txBody>
      </p:sp>
      <p:sp>
        <p:nvSpPr>
          <p:cNvPr id="5" name="Rectangle 4"/>
          <p:cNvSpPr/>
          <p:nvPr/>
        </p:nvSpPr>
        <p:spPr>
          <a:xfrm>
            <a:off x="4238788" y="3672827"/>
            <a:ext cx="593558" cy="45719"/>
          </a:xfrm>
          <a:prstGeom prst="rect">
            <a:avLst/>
          </a:prstGeom>
          <a:solidFill>
            <a:srgbClr val="EAE5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55507915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a:t>Revitalisation</a:t>
            </a:r>
          </a:p>
        </p:txBody>
      </p:sp>
      <p:pic>
        <p:nvPicPr>
          <p:cNvPr id="5" name="Picture 4"/>
          <p:cNvPicPr>
            <a:picLocks noChangeAspect="1"/>
          </p:cNvPicPr>
          <p:nvPr/>
        </p:nvPicPr>
        <p:blipFill rotWithShape="1">
          <a:blip r:embed="rId2" cstate="email">
            <a:extLst>
              <a:ext uri="{28A0092B-C50C-407E-A947-70E740481C1C}">
                <a14:useLocalDpi xmlns:a14="http://schemas.microsoft.com/office/drawing/2010/main"/>
              </a:ext>
            </a:extLst>
          </a:blip>
          <a:srcRect l="-1" r="3873"/>
          <a:stretch/>
        </p:blipFill>
        <p:spPr>
          <a:xfrm>
            <a:off x="1600993" y="1950009"/>
            <a:ext cx="1901624" cy="1316430"/>
          </a:xfrm>
          <a:prstGeom prst="rect">
            <a:avLst/>
          </a:prstGeom>
        </p:spPr>
      </p:pic>
      <p:pic>
        <p:nvPicPr>
          <p:cNvPr id="7" name="Picture 6"/>
          <p:cNvPicPr>
            <a:picLocks noChangeAspect="1"/>
          </p:cNvPicPr>
          <p:nvPr/>
        </p:nvPicPr>
        <p:blipFill rotWithShape="1">
          <a:blip r:embed="rId3" cstate="email">
            <a:extLst>
              <a:ext uri="{28A0092B-C50C-407E-A947-70E740481C1C}">
                <a14:useLocalDpi xmlns:a14="http://schemas.microsoft.com/office/drawing/2010/main"/>
              </a:ext>
            </a:extLst>
          </a:blip>
          <a:srcRect b="13610"/>
          <a:stretch/>
        </p:blipFill>
        <p:spPr>
          <a:xfrm>
            <a:off x="3808628" y="1950009"/>
            <a:ext cx="1982727" cy="1284987"/>
          </a:xfrm>
          <a:prstGeom prst="rect">
            <a:avLst/>
          </a:prstGeom>
        </p:spPr>
      </p:pic>
      <p:pic>
        <p:nvPicPr>
          <p:cNvPr id="8" name="Picture 7"/>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flipH="1">
            <a:off x="5964115" y="2068042"/>
            <a:ext cx="1764954" cy="3374571"/>
          </a:xfrm>
          <a:prstGeom prst="rect">
            <a:avLst/>
          </a:prstGeom>
        </p:spPr>
      </p:pic>
      <p:pic>
        <p:nvPicPr>
          <p:cNvPr id="10" name="Picture 9"/>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7901829" y="2068042"/>
            <a:ext cx="4290171" cy="4779371"/>
          </a:xfrm>
          <a:prstGeom prst="rect">
            <a:avLst/>
          </a:prstGeom>
        </p:spPr>
      </p:pic>
      <p:pic>
        <p:nvPicPr>
          <p:cNvPr id="6" name="Picture 5"/>
          <p:cNvPicPr>
            <a:picLocks noChangeAspect="1"/>
          </p:cNvPicPr>
          <p:nvPr/>
        </p:nvPicPr>
        <p:blipFill rotWithShape="1">
          <a:blip r:embed="rId6" cstate="email">
            <a:extLst>
              <a:ext uri="{28A0092B-C50C-407E-A947-70E740481C1C}">
                <a14:useLocalDpi xmlns:a14="http://schemas.microsoft.com/office/drawing/2010/main"/>
              </a:ext>
            </a:extLst>
          </a:blip>
          <a:srcRect/>
          <a:stretch/>
        </p:blipFill>
        <p:spPr>
          <a:xfrm>
            <a:off x="3808627" y="3507447"/>
            <a:ext cx="1982793" cy="2211428"/>
          </a:xfrm>
          <a:prstGeom prst="rect">
            <a:avLst/>
          </a:prstGeom>
        </p:spPr>
      </p:pic>
      <p:pic>
        <p:nvPicPr>
          <p:cNvPr id="12" name="Picture 11"/>
          <p:cNvPicPr>
            <a:picLocks noChangeAspect="1"/>
          </p:cNvPicPr>
          <p:nvPr/>
        </p:nvPicPr>
        <p:blipFill rotWithShape="1">
          <a:blip r:embed="rId7" cstate="email">
            <a:extLst>
              <a:ext uri="{28A0092B-C50C-407E-A947-70E740481C1C}">
                <a14:useLocalDpi xmlns:a14="http://schemas.microsoft.com/office/drawing/2010/main"/>
              </a:ext>
            </a:extLst>
          </a:blip>
          <a:srcRect l="813" t="7934" r="-813" b="4990"/>
          <a:stretch/>
        </p:blipFill>
        <p:spPr>
          <a:xfrm>
            <a:off x="1600993" y="3507448"/>
            <a:ext cx="1906593" cy="2211428"/>
          </a:xfrm>
          <a:prstGeom prst="rect">
            <a:avLst/>
          </a:prstGeom>
        </p:spPr>
      </p:pic>
      <p:sp>
        <p:nvSpPr>
          <p:cNvPr id="3" name="Slide Number Placeholder 2"/>
          <p:cNvSpPr>
            <a:spLocks noGrp="1"/>
          </p:cNvSpPr>
          <p:nvPr>
            <p:ph type="sldNum" sz="quarter" idx="12"/>
          </p:nvPr>
        </p:nvSpPr>
        <p:spPr/>
        <p:txBody>
          <a:bodyPr/>
          <a:lstStyle/>
          <a:p>
            <a:fld id="{F532A09E-739E-4CE3-84B2-07B711583E28}" type="slidenum">
              <a:rPr lang="en-AU" smtClean="0"/>
              <a:t>9</a:t>
            </a:fld>
            <a:endParaRPr lang="en-AU"/>
          </a:p>
        </p:txBody>
      </p:sp>
      <p:sp>
        <p:nvSpPr>
          <p:cNvPr id="11" name="Rectangle 10"/>
          <p:cNvSpPr/>
          <p:nvPr/>
        </p:nvSpPr>
        <p:spPr>
          <a:xfrm>
            <a:off x="1524544" y="1317085"/>
            <a:ext cx="593558" cy="45719"/>
          </a:xfrm>
          <a:prstGeom prst="rect">
            <a:avLst/>
          </a:prstGeom>
          <a:solidFill>
            <a:srgbClr val="EAE5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1284222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50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Crop">
  <a:themeElements>
    <a:clrScheme name="Crop">
      <a:dk1>
        <a:sysClr val="windowText" lastClr="000000"/>
      </a:dk1>
      <a:lt1>
        <a:sysClr val="window" lastClr="FFFFFF"/>
      </a:lt1>
      <a:dk2>
        <a:srgbClr val="191B0E"/>
      </a:dk2>
      <a:lt2>
        <a:srgbClr val="EFEDE3"/>
      </a:lt2>
      <a:accent1>
        <a:srgbClr val="8C8D86"/>
      </a:accent1>
      <a:accent2>
        <a:srgbClr val="E6C069"/>
      </a:accent2>
      <a:accent3>
        <a:srgbClr val="897B61"/>
      </a:accent3>
      <a:accent4>
        <a:srgbClr val="8DAB8E"/>
      </a:accent4>
      <a:accent5>
        <a:srgbClr val="77A2BB"/>
      </a:accent5>
      <a:accent6>
        <a:srgbClr val="E28394"/>
      </a:accent6>
      <a:hlink>
        <a:srgbClr val="77A2BB"/>
      </a:hlink>
      <a:folHlink>
        <a:srgbClr val="957A99"/>
      </a:folHlink>
    </a:clrScheme>
    <a:fontScheme name="Arial-Times New Roman">
      <a:majorFont>
        <a:latin typeface="Source Sans Pro Bold"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Source Sans Pro Regular" panose="02020603050405020304"/>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Crop">
      <a:fillStyleLst>
        <a:solidFill>
          <a:schemeClr val="phClr"/>
        </a:solidFill>
        <a:gradFill rotWithShape="1">
          <a:gsLst>
            <a:gs pos="0">
              <a:schemeClr val="phClr">
                <a:tint val="67000"/>
                <a:satMod val="105000"/>
                <a:lumMod val="110000"/>
              </a:schemeClr>
            </a:gs>
            <a:gs pos="50000">
              <a:schemeClr val="phClr">
                <a:tint val="73000"/>
                <a:satMod val="103000"/>
                <a:lumMod val="105000"/>
              </a:schemeClr>
            </a:gs>
            <a:gs pos="100000">
              <a:schemeClr val="phClr">
                <a:tint val="81000"/>
                <a:satMod val="109000"/>
                <a:lumMod val="105000"/>
              </a:schemeClr>
            </a:gs>
          </a:gsLst>
          <a:lin ang="5400000" scaled="0"/>
        </a:gradFill>
        <a:gradFill rotWithShape="1">
          <a:gsLst>
            <a:gs pos="0">
              <a:schemeClr val="phClr">
                <a:tint val="94000"/>
                <a:satMod val="103000"/>
                <a:lumMod val="102000"/>
              </a:schemeClr>
            </a:gs>
            <a:gs pos="50000">
              <a:schemeClr val="phClr">
                <a:shade val="100000"/>
                <a:satMod val="110000"/>
                <a:lumMod val="100000"/>
              </a:schemeClr>
            </a:gs>
            <a:gs pos="100000">
              <a:schemeClr val="phClr">
                <a:shade val="78000"/>
                <a:satMod val="120000"/>
                <a:lumMod val="99000"/>
              </a:schemeClr>
            </a:gs>
          </a:gsLst>
          <a:lin ang="5400000" scaled="0"/>
        </a:gradFill>
      </a:fillStyleLst>
      <a:lnStyleLst>
        <a:ln w="6350" cap="flat" cmpd="sng" algn="in">
          <a:solidFill>
            <a:schemeClr val="phClr"/>
          </a:solidFill>
          <a:prstDash val="solid"/>
        </a:ln>
        <a:ln w="34925" cap="flat" cmpd="sng" algn="in">
          <a:solidFill>
            <a:schemeClr val="phClr"/>
          </a:solidFill>
          <a:prstDash val="solid"/>
        </a:ln>
        <a:ln w="19050" cap="flat" cmpd="sng" algn="in">
          <a:solidFill>
            <a:schemeClr val="phClr"/>
          </a:solidFill>
          <a:prstDash val="solid"/>
        </a:ln>
      </a:lnStyleLst>
      <a:effectStyleLst>
        <a:effectStyle>
          <a:effectLst/>
        </a:effectStyle>
        <a:effectStyle>
          <a:effectLst/>
        </a:effectStyle>
        <a:effectStyle>
          <a:effectLst>
            <a:outerShdw blurRad="57150" dist="19050" dir="5400000" algn="ctr" rotWithShape="0">
              <a:srgbClr val="000000">
                <a:alpha val="35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hade val="98000"/>
                <a:satMod val="150000"/>
                <a:lumMod val="102000"/>
              </a:schemeClr>
            </a:gs>
            <a:gs pos="50000">
              <a:schemeClr val="phClr">
                <a:tint val="98000"/>
                <a:shade val="90000"/>
                <a:satMod val="13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Crop" id="{EC9488ED-E761-4D60-9AC4-764D1FE2C171}" vid="{CE19780C-D67D-4C13-9DE9-A52BC3BA51B4}"/>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Crop</Template>
  <TotalTime>2790</TotalTime>
  <Words>1285</Words>
  <Application>Microsoft Office PowerPoint</Application>
  <PresentationFormat>Widescreen</PresentationFormat>
  <Paragraphs>203</Paragraphs>
  <Slides>39</Slides>
  <Notes>9</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39</vt:i4>
      </vt:variant>
    </vt:vector>
  </HeadingPairs>
  <TitlesOfParts>
    <vt:vector size="49" baseType="lpstr">
      <vt:lpstr>Arial</vt:lpstr>
      <vt:lpstr>Calibri</vt:lpstr>
      <vt:lpstr>Franklin Gothic Book</vt:lpstr>
      <vt:lpstr>Source Sans Pro</vt:lpstr>
      <vt:lpstr>Source Sans Pro Bold</vt:lpstr>
      <vt:lpstr>Source Sans Pro Light</vt:lpstr>
      <vt:lpstr>Source Sans Pro Regular</vt:lpstr>
      <vt:lpstr>Times New Roman</vt:lpstr>
      <vt:lpstr>Wingdings</vt:lpstr>
      <vt:lpstr>Crop</vt:lpstr>
      <vt:lpstr>Revitalisation of the Aging Female Face: a 12 point injection guide</vt:lpstr>
      <vt:lpstr>Disclaimer</vt:lpstr>
      <vt:lpstr>3 Groups of Patients who present for treatments</vt:lpstr>
      <vt:lpstr>Corrective</vt:lpstr>
      <vt:lpstr>Glamourising</vt:lpstr>
      <vt:lpstr>PowerPoint Presentation</vt:lpstr>
      <vt:lpstr>PowerPoint Presentation</vt:lpstr>
      <vt:lpstr>Anatomical Changes of Ageing</vt:lpstr>
      <vt:lpstr>Revitalisation</vt:lpstr>
      <vt:lpstr>Revitalisation of the Aging Female Face</vt:lpstr>
      <vt:lpstr>PowerPoint Presentation</vt:lpstr>
      <vt:lpstr>Soft Tissues</vt:lpstr>
      <vt:lpstr>PowerPoint Presentation</vt:lpstr>
      <vt:lpstr>PowerPoint Presentation</vt:lpstr>
      <vt:lpstr>PowerPoint Presentation</vt:lpstr>
      <vt:lpstr>PowerPoint Presentation</vt:lpstr>
      <vt:lpstr>Wine Analogy</vt:lpstr>
      <vt:lpstr>How can we do it better? 3D head shapes not 2D forms</vt:lpstr>
      <vt:lpstr>Think to restore a 3D structure</vt:lpstr>
      <vt:lpstr>Soft tissues</vt:lpstr>
      <vt:lpstr>PowerPoint Presentation</vt:lpstr>
      <vt:lpstr>PowerPoint Presentation</vt:lpstr>
      <vt:lpstr>Combination of multiple subtle therapies</vt:lpstr>
      <vt:lpstr>PowerPoint Presentation</vt:lpstr>
      <vt:lpstr>PowerPoint Presentation</vt:lpstr>
      <vt:lpstr>Think to restore a 3D structure</vt:lpstr>
      <vt:lpstr>3D Framework of face with injectable fillers</vt:lpstr>
      <vt:lpstr>Optional Refinements with Injectable fillers</vt:lpstr>
      <vt:lpstr>Boosted Biostimulation with microfocused ultrasound </vt:lpstr>
      <vt:lpstr>Optomising facial muscle balance with botulinum toxin A</vt:lpstr>
      <vt:lpstr>Skin improvement with topical skin care and energy devices</vt:lpstr>
      <vt:lpstr>Results</vt:lpstr>
      <vt:lpstr>Results</vt:lpstr>
      <vt:lpstr>Results</vt:lpstr>
      <vt:lpstr>Results</vt:lpstr>
      <vt:lpstr>Results</vt:lpstr>
      <vt:lpstr>Results</vt:lpstr>
      <vt:lpstr>Results</vt:lpstr>
      <vt:lpstr>Multimodal Approach:</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Niamh Corduff</dc:creator>
  <cp:lastModifiedBy>Niamh &amp; Tony Plowman</cp:lastModifiedBy>
  <cp:revision>99</cp:revision>
  <dcterms:created xsi:type="dcterms:W3CDTF">2018-01-13T10:11:13Z</dcterms:created>
  <dcterms:modified xsi:type="dcterms:W3CDTF">2018-10-14T06:07:47Z</dcterms:modified>
</cp:coreProperties>
</file>