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7" r:id="rId3"/>
    <p:sldId id="256" r:id="rId4"/>
    <p:sldId id="27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9586D9-EE4C-4C04-BBEC-40E88165C15C}" v="364" dt="2018-09-28T11:09:58.0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Doll" userId="a1cbbdb38908b8d1" providerId="LiveId" clId="{BA9586D9-EE4C-4C04-BBEC-40E88165C15C}"/>
    <pc:docChg chg="undo custSel addSld modSld sldOrd">
      <pc:chgData name="Steve Doll" userId="a1cbbdb38908b8d1" providerId="LiveId" clId="{BA9586D9-EE4C-4C04-BBEC-40E88165C15C}" dt="2018-09-28T11:09:58.031" v="361"/>
      <pc:docMkLst>
        <pc:docMk/>
      </pc:docMkLst>
      <pc:sldChg chg="addSp delSp modSp">
        <pc:chgData name="Steve Doll" userId="a1cbbdb38908b8d1" providerId="LiveId" clId="{BA9586D9-EE4C-4C04-BBEC-40E88165C15C}" dt="2018-09-28T11:09:18.531" v="354" actId="12788"/>
        <pc:sldMkLst>
          <pc:docMk/>
          <pc:sldMk cId="668697826" sldId="256"/>
        </pc:sldMkLst>
        <pc:spChg chg="add del">
          <ac:chgData name="Steve Doll" userId="a1cbbdb38908b8d1" providerId="LiveId" clId="{BA9586D9-EE4C-4C04-BBEC-40E88165C15C}" dt="2018-09-28T06:10:05.109" v="35" actId="478"/>
          <ac:spMkLst>
            <pc:docMk/>
            <pc:sldMk cId="668697826" sldId="256"/>
            <ac:spMk id="5" creationId="{F625451C-07E8-4706-AE41-5BAE681D9BA2}"/>
          </ac:spMkLst>
        </pc:spChg>
        <pc:spChg chg="del">
          <ac:chgData name="Steve Doll" userId="a1cbbdb38908b8d1" providerId="LiveId" clId="{BA9586D9-EE4C-4C04-BBEC-40E88165C15C}" dt="2018-09-28T06:09:21.509" v="23" actId="478"/>
          <ac:spMkLst>
            <pc:docMk/>
            <pc:sldMk cId="668697826" sldId="256"/>
            <ac:spMk id="6" creationId="{80C76E47-931B-4339-B51D-A2A244646DF8}"/>
          </ac:spMkLst>
        </pc:spChg>
        <pc:spChg chg="mod modCrop">
          <ac:chgData name="Steve Doll" userId="a1cbbdb38908b8d1" providerId="LiveId" clId="{BA9586D9-EE4C-4C04-BBEC-40E88165C15C}" dt="2018-09-28T11:09:18.531" v="354" actId="12788"/>
          <ac:spMkLst>
            <pc:docMk/>
            <pc:sldMk cId="668697826" sldId="256"/>
            <ac:spMk id="7" creationId="{C41D4DA0-95A2-4AF8-9FD6-4572D4D07D86}"/>
          </ac:spMkLst>
        </pc:spChg>
        <pc:spChg chg="del">
          <ac:chgData name="Steve Doll" userId="a1cbbdb38908b8d1" providerId="LiveId" clId="{BA9586D9-EE4C-4C04-BBEC-40E88165C15C}" dt="2018-09-28T06:09:18.501" v="20" actId="478"/>
          <ac:spMkLst>
            <pc:docMk/>
            <pc:sldMk cId="668697826" sldId="256"/>
            <ac:spMk id="8" creationId="{7183DC24-CEDF-4556-9679-A36208FD68C0}"/>
          </ac:spMkLst>
        </pc:spChg>
        <pc:spChg chg="del">
          <ac:chgData name="Steve Doll" userId="a1cbbdb38908b8d1" providerId="LiveId" clId="{BA9586D9-EE4C-4C04-BBEC-40E88165C15C}" dt="2018-09-28T06:09:19.909" v="21" actId="478"/>
          <ac:spMkLst>
            <pc:docMk/>
            <pc:sldMk cId="668697826" sldId="256"/>
            <ac:spMk id="9" creationId="{9B235813-73C8-4F58-863C-B23A50567440}"/>
          </ac:spMkLst>
        </pc:spChg>
        <pc:spChg chg="add del mod">
          <ac:chgData name="Steve Doll" userId="a1cbbdb38908b8d1" providerId="LiveId" clId="{BA9586D9-EE4C-4C04-BBEC-40E88165C15C}" dt="2018-09-28T06:14:17.271" v="250" actId="478"/>
          <ac:spMkLst>
            <pc:docMk/>
            <pc:sldMk cId="668697826" sldId="256"/>
            <ac:spMk id="10" creationId="{B69544FD-5C66-4CEE-8CCF-050053732A08}"/>
          </ac:spMkLst>
        </pc:spChg>
        <pc:spChg chg="add del">
          <ac:chgData name="Steve Doll" userId="a1cbbdb38908b8d1" providerId="LiveId" clId="{BA9586D9-EE4C-4C04-BBEC-40E88165C15C}" dt="2018-09-28T08:29:11.845" v="325" actId="478"/>
          <ac:spMkLst>
            <pc:docMk/>
            <pc:sldMk cId="668697826" sldId="256"/>
            <ac:spMk id="20" creationId="{F2DA7C98-D142-4480-B18E-1A85F73FC671}"/>
          </ac:spMkLst>
        </pc:spChg>
        <pc:grpChg chg="add mod">
          <ac:chgData name="Steve Doll" userId="a1cbbdb38908b8d1" providerId="LiveId" clId="{BA9586D9-EE4C-4C04-BBEC-40E88165C15C}" dt="2018-09-28T11:09:18.531" v="354" actId="12788"/>
          <ac:grpSpMkLst>
            <pc:docMk/>
            <pc:sldMk cId="668697826" sldId="256"/>
            <ac:grpSpMk id="22" creationId="{90347050-0596-4450-9BD1-6E928155AEBF}"/>
          </ac:grpSpMkLst>
        </pc:grpChg>
        <pc:grpChg chg="add mod">
          <ac:chgData name="Steve Doll" userId="a1cbbdb38908b8d1" providerId="LiveId" clId="{BA9586D9-EE4C-4C04-BBEC-40E88165C15C}" dt="2018-09-28T11:09:18.531" v="354" actId="12788"/>
          <ac:grpSpMkLst>
            <pc:docMk/>
            <pc:sldMk cId="668697826" sldId="256"/>
            <ac:grpSpMk id="23" creationId="{BBAF1627-48B3-42B2-BFDC-9E74EAB9B3CF}"/>
          </ac:grpSpMkLst>
        </pc:grpChg>
        <pc:grpChg chg="add mod">
          <ac:chgData name="Steve Doll" userId="a1cbbdb38908b8d1" providerId="LiveId" clId="{BA9586D9-EE4C-4C04-BBEC-40E88165C15C}" dt="2018-09-28T11:09:18.531" v="354" actId="12788"/>
          <ac:grpSpMkLst>
            <pc:docMk/>
            <pc:sldMk cId="668697826" sldId="256"/>
            <ac:grpSpMk id="24" creationId="{4368B74D-7CBB-4EC8-9056-F10CB7A3A074}"/>
          </ac:grpSpMkLst>
        </pc:grpChg>
        <pc:grpChg chg="add mod">
          <ac:chgData name="Steve Doll" userId="a1cbbdb38908b8d1" providerId="LiveId" clId="{BA9586D9-EE4C-4C04-BBEC-40E88165C15C}" dt="2018-09-28T11:09:18.531" v="354" actId="12788"/>
          <ac:grpSpMkLst>
            <pc:docMk/>
            <pc:sldMk cId="668697826" sldId="256"/>
            <ac:grpSpMk id="25" creationId="{5283F923-0298-41E5-8C67-2E3D1729E2BA}"/>
          </ac:grpSpMkLst>
        </pc:grpChg>
        <pc:grpChg chg="add mod">
          <ac:chgData name="Steve Doll" userId="a1cbbdb38908b8d1" providerId="LiveId" clId="{BA9586D9-EE4C-4C04-BBEC-40E88165C15C}" dt="2018-09-28T11:09:18.531" v="354" actId="12788"/>
          <ac:grpSpMkLst>
            <pc:docMk/>
            <pc:sldMk cId="668697826" sldId="256"/>
            <ac:grpSpMk id="26" creationId="{827D42BB-6E54-414C-90AF-26041850308E}"/>
          </ac:grpSpMkLst>
        </pc:grpChg>
        <pc:grpChg chg="add del mod">
          <ac:chgData name="Steve Doll" userId="a1cbbdb38908b8d1" providerId="LiveId" clId="{BA9586D9-EE4C-4C04-BBEC-40E88165C15C}" dt="2018-09-28T08:32:24.947" v="348" actId="478"/>
          <ac:grpSpMkLst>
            <pc:docMk/>
            <pc:sldMk cId="668697826" sldId="256"/>
            <ac:grpSpMk id="31" creationId="{2DF87283-30DF-406D-8CF2-6C7984B0224D}"/>
          </ac:grpSpMkLst>
        </pc:grpChg>
        <pc:grpChg chg="add del mod">
          <ac:chgData name="Steve Doll" userId="a1cbbdb38908b8d1" providerId="LiveId" clId="{BA9586D9-EE4C-4C04-BBEC-40E88165C15C}" dt="2018-09-28T08:32:35.383" v="350" actId="478"/>
          <ac:grpSpMkLst>
            <pc:docMk/>
            <pc:sldMk cId="668697826" sldId="256"/>
            <ac:grpSpMk id="34" creationId="{9E90AE20-F000-42D4-90F8-FFED45E2B628}"/>
          </ac:grpSpMkLst>
        </pc:grpChg>
        <pc:grpChg chg="add del mod">
          <ac:chgData name="Steve Doll" userId="a1cbbdb38908b8d1" providerId="LiveId" clId="{BA9586D9-EE4C-4C04-BBEC-40E88165C15C}" dt="2018-09-28T08:32:28.318" v="349" actId="478"/>
          <ac:grpSpMkLst>
            <pc:docMk/>
            <pc:sldMk cId="668697826" sldId="256"/>
            <ac:grpSpMk id="37" creationId="{52C7E386-A9A8-403A-BE1B-FCEB4559C536}"/>
          </ac:grpSpMkLst>
        </pc:grpChg>
        <pc:graphicFrameChg chg="add del mod modGraphic">
          <ac:chgData name="Steve Doll" userId="a1cbbdb38908b8d1" providerId="LiveId" clId="{BA9586D9-EE4C-4C04-BBEC-40E88165C15C}" dt="2018-09-28T07:44:02.084" v="286" actId="478"/>
          <ac:graphicFrameMkLst>
            <pc:docMk/>
            <pc:sldMk cId="668697826" sldId="256"/>
            <ac:graphicFrameMk id="12" creationId="{DC13EA08-26A1-4C1A-8317-FBBFCAE9C704}"/>
          </ac:graphicFrameMkLst>
        </pc:graphicFrameChg>
        <pc:graphicFrameChg chg="add del">
          <ac:chgData name="Steve Doll" userId="a1cbbdb38908b8d1" providerId="LiveId" clId="{BA9586D9-EE4C-4C04-BBEC-40E88165C15C}" dt="2018-09-28T07:44:12.088" v="288" actId="478"/>
          <ac:graphicFrameMkLst>
            <pc:docMk/>
            <pc:sldMk cId="668697826" sldId="256"/>
            <ac:graphicFrameMk id="13" creationId="{C4050FEF-6A49-4CAD-AFC7-CF72264E0FC5}"/>
          </ac:graphicFrameMkLst>
        </pc:graphicFrameChg>
        <pc:picChg chg="del mod">
          <ac:chgData name="Steve Doll" userId="a1cbbdb38908b8d1" providerId="LiveId" clId="{BA9586D9-EE4C-4C04-BBEC-40E88165C15C}" dt="2018-09-28T06:14:38.621" v="252" actId="478"/>
          <ac:picMkLst>
            <pc:docMk/>
            <pc:sldMk cId="668697826" sldId="256"/>
            <ac:picMk id="11" creationId="{4B445E19-8A17-43A4-B179-2A2DB5C485CB}"/>
          </ac:picMkLst>
        </pc:picChg>
        <pc:picChg chg="add mod">
          <ac:chgData name="Steve Doll" userId="a1cbbdb38908b8d1" providerId="LiveId" clId="{BA9586D9-EE4C-4C04-BBEC-40E88165C15C}" dt="2018-09-28T08:31:55.806" v="341" actId="164"/>
          <ac:picMkLst>
            <pc:docMk/>
            <pc:sldMk cId="668697826" sldId="256"/>
            <ac:picMk id="14" creationId="{D6DA7A16-EC97-49F2-901B-9D54CAC707AA}"/>
          </ac:picMkLst>
        </pc:picChg>
        <pc:picChg chg="add del mod">
          <ac:chgData name="Steve Doll" userId="a1cbbdb38908b8d1" providerId="LiveId" clId="{BA9586D9-EE4C-4C04-BBEC-40E88165C15C}" dt="2018-09-28T07:47:00.670" v="300" actId="478"/>
          <ac:picMkLst>
            <pc:docMk/>
            <pc:sldMk cId="668697826" sldId="256"/>
            <ac:picMk id="15" creationId="{2418CF31-BDBB-4B9A-B829-248E0201953D}"/>
          </ac:picMkLst>
        </pc:picChg>
        <pc:picChg chg="add del mod">
          <ac:chgData name="Steve Doll" userId="a1cbbdb38908b8d1" providerId="LiveId" clId="{BA9586D9-EE4C-4C04-BBEC-40E88165C15C}" dt="2018-09-28T07:48:07.144" v="305" actId="478"/>
          <ac:picMkLst>
            <pc:docMk/>
            <pc:sldMk cId="668697826" sldId="256"/>
            <ac:picMk id="16" creationId="{891C03A6-2929-4D4A-963F-B5C289FEBBF2}"/>
          </ac:picMkLst>
        </pc:picChg>
        <pc:picChg chg="add mod">
          <ac:chgData name="Steve Doll" userId="a1cbbdb38908b8d1" providerId="LiveId" clId="{BA9586D9-EE4C-4C04-BBEC-40E88165C15C}" dt="2018-09-28T08:31:38.961" v="339" actId="164"/>
          <ac:picMkLst>
            <pc:docMk/>
            <pc:sldMk cId="668697826" sldId="256"/>
            <ac:picMk id="17" creationId="{5618E1CE-E6C7-4C52-9BBF-8221448BFD89}"/>
          </ac:picMkLst>
        </pc:picChg>
        <pc:picChg chg="add mod">
          <ac:chgData name="Steve Doll" userId="a1cbbdb38908b8d1" providerId="LiveId" clId="{BA9586D9-EE4C-4C04-BBEC-40E88165C15C}" dt="2018-09-28T08:31:19.942" v="337" actId="164"/>
          <ac:picMkLst>
            <pc:docMk/>
            <pc:sldMk cId="668697826" sldId="256"/>
            <ac:picMk id="18" creationId="{7BBBE9B0-38EC-40E7-AFD9-A9B236D00E9F}"/>
          </ac:picMkLst>
        </pc:picChg>
        <pc:picChg chg="add mod">
          <ac:chgData name="Steve Doll" userId="a1cbbdb38908b8d1" providerId="LiveId" clId="{BA9586D9-EE4C-4C04-BBEC-40E88165C15C}" dt="2018-09-28T08:30:58.945" v="334" actId="164"/>
          <ac:picMkLst>
            <pc:docMk/>
            <pc:sldMk cId="668697826" sldId="256"/>
            <ac:picMk id="19" creationId="{14AA863E-52B0-4AA3-8BA6-9E623568613D}"/>
          </ac:picMkLst>
        </pc:picChg>
        <pc:picChg chg="add mod">
          <ac:chgData name="Steve Doll" userId="a1cbbdb38908b8d1" providerId="LiveId" clId="{BA9586D9-EE4C-4C04-BBEC-40E88165C15C}" dt="2018-09-28T08:31:38.961" v="339" actId="164"/>
          <ac:picMkLst>
            <pc:docMk/>
            <pc:sldMk cId="668697826" sldId="256"/>
            <ac:picMk id="21" creationId="{397C2A30-3A5B-4927-97A0-D5FAFF0E26E1}"/>
          </ac:picMkLst>
        </pc:picChg>
        <pc:picChg chg="add mod">
          <ac:chgData name="Steve Doll" userId="a1cbbdb38908b8d1" providerId="LiveId" clId="{BA9586D9-EE4C-4C04-BBEC-40E88165C15C}" dt="2018-09-28T08:30:58.945" v="334" actId="164"/>
          <ac:picMkLst>
            <pc:docMk/>
            <pc:sldMk cId="668697826" sldId="256"/>
            <ac:picMk id="1026" creationId="{B2C67CDD-5EE2-413B-9E3E-6AF40B884B7A}"/>
          </ac:picMkLst>
        </pc:picChg>
        <pc:picChg chg="add del mod">
          <ac:chgData name="Steve Doll" userId="a1cbbdb38908b8d1" providerId="LiveId" clId="{BA9586D9-EE4C-4C04-BBEC-40E88165C15C}" dt="2018-09-28T08:31:19.942" v="337" actId="164"/>
          <ac:picMkLst>
            <pc:docMk/>
            <pc:sldMk cId="668697826" sldId="256"/>
            <ac:picMk id="1028" creationId="{99A66C7E-399B-4577-9EEB-3C281DE47E2A}"/>
          </ac:picMkLst>
        </pc:picChg>
        <pc:picChg chg="add del">
          <ac:chgData name="Steve Doll" userId="a1cbbdb38908b8d1" providerId="LiveId" clId="{BA9586D9-EE4C-4C04-BBEC-40E88165C15C}" dt="2018-09-28T07:03:21.057" v="270" actId="478"/>
          <ac:picMkLst>
            <pc:docMk/>
            <pc:sldMk cId="668697826" sldId="256"/>
            <ac:picMk id="1030" creationId="{472E1478-0195-49E0-BB1E-78A3863AEDF6}"/>
          </ac:picMkLst>
        </pc:picChg>
        <pc:picChg chg="add mod">
          <ac:chgData name="Steve Doll" userId="a1cbbdb38908b8d1" providerId="LiveId" clId="{BA9586D9-EE4C-4C04-BBEC-40E88165C15C}" dt="2018-09-28T08:31:38.961" v="339" actId="164"/>
          <ac:picMkLst>
            <pc:docMk/>
            <pc:sldMk cId="668697826" sldId="256"/>
            <ac:picMk id="1032" creationId="{0C22581C-C39C-48B9-B5F8-E8ECFDCA93D2}"/>
          </ac:picMkLst>
        </pc:picChg>
        <pc:picChg chg="add mod">
          <ac:chgData name="Steve Doll" userId="a1cbbdb38908b8d1" providerId="LiveId" clId="{BA9586D9-EE4C-4C04-BBEC-40E88165C15C}" dt="2018-09-28T08:31:55.806" v="341" actId="164"/>
          <ac:picMkLst>
            <pc:docMk/>
            <pc:sldMk cId="668697826" sldId="256"/>
            <ac:picMk id="1034" creationId="{4382DE8C-1BFD-46B7-B8EF-B54AB8C5D416}"/>
          </ac:picMkLst>
        </pc:picChg>
        <pc:cxnChg chg="del">
          <ac:chgData name="Steve Doll" userId="a1cbbdb38908b8d1" providerId="LiveId" clId="{BA9586D9-EE4C-4C04-BBEC-40E88165C15C}" dt="2018-09-28T06:09:20.516" v="22" actId="478"/>
          <ac:cxnSpMkLst>
            <pc:docMk/>
            <pc:sldMk cId="668697826" sldId="256"/>
            <ac:cxnSpMk id="4" creationId="{38B8B149-612B-49A6-A5A5-2978998CB8FA}"/>
          </ac:cxnSpMkLst>
        </pc:cxnChg>
      </pc:sldChg>
      <pc:sldChg chg="addSp modSp">
        <pc:chgData name="Steve Doll" userId="a1cbbdb38908b8d1" providerId="LiveId" clId="{BA9586D9-EE4C-4C04-BBEC-40E88165C15C}" dt="2018-09-27T10:51:21.684" v="7" actId="167"/>
        <pc:sldMkLst>
          <pc:docMk/>
          <pc:sldMk cId="3307428124" sldId="275"/>
        </pc:sldMkLst>
        <pc:spChg chg="add ord">
          <ac:chgData name="Steve Doll" userId="a1cbbdb38908b8d1" providerId="LiveId" clId="{BA9586D9-EE4C-4C04-BBEC-40E88165C15C}" dt="2018-09-27T10:51:21.684" v="7" actId="167"/>
          <ac:spMkLst>
            <pc:docMk/>
            <pc:sldMk cId="3307428124" sldId="275"/>
            <ac:spMk id="15" creationId="{702970FA-8343-4C24-935B-32521F73FA03}"/>
          </ac:spMkLst>
        </pc:spChg>
      </pc:sldChg>
      <pc:sldChg chg="addSp delSp modSp">
        <pc:chgData name="Steve Doll" userId="a1cbbdb38908b8d1" providerId="LiveId" clId="{BA9586D9-EE4C-4C04-BBEC-40E88165C15C}" dt="2018-09-28T05:42:35.992" v="19" actId="167"/>
        <pc:sldMkLst>
          <pc:docMk/>
          <pc:sldMk cId="433949901" sldId="276"/>
        </pc:sldMkLst>
        <pc:spChg chg="add mod ord">
          <ac:chgData name="Steve Doll" userId="a1cbbdb38908b8d1" providerId="LiveId" clId="{BA9586D9-EE4C-4C04-BBEC-40E88165C15C}" dt="2018-09-27T10:50:42.695" v="5" actId="167"/>
          <ac:spMkLst>
            <pc:docMk/>
            <pc:sldMk cId="433949901" sldId="276"/>
            <ac:spMk id="13" creationId="{2716FAF2-57C5-4C9F-A35B-994573FE6399}"/>
          </ac:spMkLst>
        </pc:spChg>
        <pc:picChg chg="mod">
          <ac:chgData name="Steve Doll" userId="a1cbbdb38908b8d1" providerId="LiveId" clId="{BA9586D9-EE4C-4C04-BBEC-40E88165C15C}" dt="2018-09-27T10:48:53.924" v="2" actId="408"/>
          <ac:picMkLst>
            <pc:docMk/>
            <pc:sldMk cId="433949901" sldId="276"/>
            <ac:picMk id="7" creationId="{49BAA0D1-AA09-4196-ACAE-ACB3DF94B28F}"/>
          </ac:picMkLst>
        </pc:picChg>
        <pc:picChg chg="del mod">
          <ac:chgData name="Steve Doll" userId="a1cbbdb38908b8d1" providerId="LiveId" clId="{BA9586D9-EE4C-4C04-BBEC-40E88165C15C}" dt="2018-09-28T04:41:06.065" v="9" actId="478"/>
          <ac:picMkLst>
            <pc:docMk/>
            <pc:sldMk cId="433949901" sldId="276"/>
            <ac:picMk id="8" creationId="{B643B12A-3BEC-4543-86F4-EABE9EF0A34B}"/>
          </ac:picMkLst>
        </pc:picChg>
        <pc:picChg chg="mod">
          <ac:chgData name="Steve Doll" userId="a1cbbdb38908b8d1" providerId="LiveId" clId="{BA9586D9-EE4C-4C04-BBEC-40E88165C15C}" dt="2018-09-28T05:42:08.648" v="14" actId="1076"/>
          <ac:picMkLst>
            <pc:docMk/>
            <pc:sldMk cId="433949901" sldId="276"/>
            <ac:picMk id="9" creationId="{28EE9CF4-1931-4301-9D86-239736828149}"/>
          </ac:picMkLst>
        </pc:picChg>
        <pc:picChg chg="mod">
          <ac:chgData name="Steve Doll" userId="a1cbbdb38908b8d1" providerId="LiveId" clId="{BA9586D9-EE4C-4C04-BBEC-40E88165C15C}" dt="2018-09-27T10:48:53.924" v="2" actId="408"/>
          <ac:picMkLst>
            <pc:docMk/>
            <pc:sldMk cId="433949901" sldId="276"/>
            <ac:picMk id="11" creationId="{DE6A6B53-3C95-4148-9A93-86AA36FC245E}"/>
          </ac:picMkLst>
        </pc:picChg>
        <pc:picChg chg="mod">
          <ac:chgData name="Steve Doll" userId="a1cbbdb38908b8d1" providerId="LiveId" clId="{BA9586D9-EE4C-4C04-BBEC-40E88165C15C}" dt="2018-09-27T10:48:53.924" v="2" actId="408"/>
          <ac:picMkLst>
            <pc:docMk/>
            <pc:sldMk cId="433949901" sldId="276"/>
            <ac:picMk id="12" creationId="{B30FD05A-B24A-4961-9D03-8AED02516E80}"/>
          </ac:picMkLst>
        </pc:picChg>
        <pc:picChg chg="add mod">
          <ac:chgData name="Steve Doll" userId="a1cbbdb38908b8d1" providerId="LiveId" clId="{BA9586D9-EE4C-4C04-BBEC-40E88165C15C}" dt="2018-09-28T04:41:31.550" v="12" actId="1076"/>
          <ac:picMkLst>
            <pc:docMk/>
            <pc:sldMk cId="433949901" sldId="276"/>
            <ac:picMk id="14" creationId="{46CF0973-6CFC-4167-A277-35B3682E117C}"/>
          </ac:picMkLst>
        </pc:picChg>
        <pc:cxnChg chg="add mod ord">
          <ac:chgData name="Steve Doll" userId="a1cbbdb38908b8d1" providerId="LiveId" clId="{BA9586D9-EE4C-4C04-BBEC-40E88165C15C}" dt="2018-09-28T05:42:35.992" v="19" actId="167"/>
          <ac:cxnSpMkLst>
            <pc:docMk/>
            <pc:sldMk cId="433949901" sldId="276"/>
            <ac:cxnSpMk id="16" creationId="{A8D3256F-909D-40BC-9646-C968D29A7445}"/>
          </ac:cxnSpMkLst>
        </pc:cxnChg>
      </pc:sldChg>
      <pc:sldChg chg="addSp delSp modSp add ord">
        <pc:chgData name="Steve Doll" userId="a1cbbdb38908b8d1" providerId="LiveId" clId="{BA9586D9-EE4C-4C04-BBEC-40E88165C15C}" dt="2018-09-28T11:09:58.031" v="361"/>
        <pc:sldMkLst>
          <pc:docMk/>
          <pc:sldMk cId="669572919" sldId="277"/>
        </pc:sldMkLst>
        <pc:spChg chg="del">
          <ac:chgData name="Steve Doll" userId="a1cbbdb38908b8d1" providerId="LiveId" clId="{BA9586D9-EE4C-4C04-BBEC-40E88165C15C}" dt="2018-09-28T11:09:38.012" v="356" actId="478"/>
          <ac:spMkLst>
            <pc:docMk/>
            <pc:sldMk cId="669572919" sldId="277"/>
            <ac:spMk id="7" creationId="{C41D4DA0-95A2-4AF8-9FD6-4572D4D07D86}"/>
          </ac:spMkLst>
        </pc:spChg>
        <pc:picChg chg="add mod">
          <ac:chgData name="Steve Doll" userId="a1cbbdb38908b8d1" providerId="LiveId" clId="{BA9586D9-EE4C-4C04-BBEC-40E88165C15C}" dt="2018-09-28T11:09:54.288" v="360" actId="962"/>
          <ac:picMkLst>
            <pc:docMk/>
            <pc:sldMk cId="669572919" sldId="277"/>
            <ac:picMk id="3" creationId="{B3EDA63C-927C-49E0-8CCC-687121784D3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FE7DE-F3E7-4924-AC4A-4ECFFA4C8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BF09B7-8A38-4AA3-8F3B-6E5CE4D6E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B4E26-1E0B-49AD-BF4C-FA12099E6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4C98F-E6B7-449C-AB4B-79270A4DE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C7B27-1309-402E-B75B-AB72E0DB1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1DB55-B411-4234-AEDD-1722697C6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A116CB-C3C8-4B13-8E9B-45E531775D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18DB5-A404-494C-8903-D2922FF05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C8E0F-D3F7-443F-83F7-143A5C460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173E-6F92-497F-9DB7-60D1B2014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88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54D66D-2639-41C2-8FD8-5C5FF7BA34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5E2DFA-EABB-46CB-BA64-02C492EA85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49B7D-52B3-44BC-95F2-490C272A3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BB478-3824-49BC-BB1B-3360A2D64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3F783-CEBD-4990-B040-9BE42ACEA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63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B15EF-7C77-4ED2-92B3-5B1A5A8DE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D5C6F-26B5-4E95-A65A-33E33DE87A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39123-0367-498A-9E59-4429C638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2AE5-3EF1-4564-933A-398C3DC25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09D40-A52E-4578-AE9C-3901F0F66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3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425C7-D65C-4A01-BB2B-D4E6FD918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43147-F040-4D26-8E19-CA466085C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90C3E-C5D0-4AE8-9162-AFB5A8094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F9139-A364-49D3-9261-66E9C2DB1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2FC78-6B9E-489D-9433-C7DF674E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80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E3CDA-81B2-44A6-8366-749598D8E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AB1D6-DC61-4914-BC4A-FCFAAAAF90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9DA12C-BFE4-44E5-9CB5-4997D35BE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094EA-94C9-45D9-BFD6-CEEC8AA3C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A87543-8D71-4AF1-979F-8939F526C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0D47A3-02FA-46AC-B659-7B3316448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8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01C37-F805-450A-B17D-8F6493430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D4127-302F-4E09-838C-01FF05B5F1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D0D07-940A-40FF-B814-D3B1B7D2D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BB9B40-CC8A-4859-967A-97D61F4383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5C760B-7E6A-4411-B4C9-F8B6367E0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55FC096-AA6F-47BA-8C22-484BA77F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FE0254-7DFC-44B3-90E9-5C806042E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E5361B-9255-4605-BE87-17C2F13AB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26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19875-744C-42DF-853D-8903D32E7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B482C-B2EF-422E-894A-71218FEFC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EE7E64-EEBA-412E-BB75-5219B42CC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7A4642-228C-46A9-9482-DD271BED4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33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4F04BB-B2E4-402C-ADE8-0FF1ED0EF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F9913F-C842-4CF4-8125-5AA7A03C1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A8C45-B37C-494B-BF80-892340FDA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5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D9173-1830-43AA-9B92-9BCC62551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DF8B8-D368-425A-9A05-06B6A35A0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323F96-A724-49BE-9F4C-5ACC9B217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63C9BC-3419-4161-8F5F-A8D9EB478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FBE7E-71B7-4A48-8AF6-B0C26BEA8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2E023-1362-4037-8BD7-F6AA0E74F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72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4D59C-5C6D-4111-A32D-FDE2BB970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77A786-F900-422C-A3DC-D13C56C8E4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BFE603-47B2-4916-A1F1-B62CA8C337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4CB8C9-3CC8-42C7-B922-1BD6977E1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62588B-FB27-45DD-9454-D1AA58AD1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9720A4-9640-41DA-A4DA-0DC2A16E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ED7483-59C8-46C3-9595-3249E84F7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8227A-DFCD-4ACB-A77E-271C3992E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2A4B5-8B20-43C4-AE50-F750EC1EA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BF0B-1856-45E9-A703-CFFE4B944207}" type="datetimeFigureOut">
              <a:rPr lang="en-US" smtClean="0"/>
              <a:t>9/27/2018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019A9-A219-47A0-851E-DA6E06BCC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F5392-D1CD-4C04-B272-260F5C4AE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D818B-EF57-458D-8B04-81B55A6441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0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emf"/><Relationship Id="rId10" Type="http://schemas.openxmlformats.org/officeDocument/2006/relationships/image" Target="../media/image14.emf"/><Relationship Id="rId4" Type="http://schemas.openxmlformats.org/officeDocument/2006/relationships/image" Target="../media/image8.png"/><Relationship Id="rId9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02970FA-8343-4C24-935B-32521F73FA03}"/>
              </a:ext>
            </a:extLst>
          </p:cNvPr>
          <p:cNvSpPr/>
          <p:nvPr/>
        </p:nvSpPr>
        <p:spPr>
          <a:xfrm>
            <a:off x="224287" y="369332"/>
            <a:ext cx="2139351" cy="648866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31AB43-2EFB-4D5F-993D-160CCA35F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231147" y="2728509"/>
            <a:ext cx="5394960" cy="17674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1569A79-C150-4833-88A2-BCCB97670E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37060" y="2728509"/>
            <a:ext cx="5394960" cy="17674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9F28BF-0A5A-4454-B6B6-E108E91A89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1556600" y="2728508"/>
            <a:ext cx="5394960" cy="1767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DA23BD7-DB61-43A4-9E9C-482A78F25D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665902" y="2728508"/>
            <a:ext cx="5394960" cy="176741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0331498-FE9D-42E6-BCAA-7975E69AF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005281" y="2742978"/>
            <a:ext cx="5394960" cy="17384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45C6D0E-E63D-4797-9012-686EE06AE08B}"/>
              </a:ext>
            </a:extLst>
          </p:cNvPr>
          <p:cNvSpPr txBox="1"/>
          <p:nvPr/>
        </p:nvSpPr>
        <p:spPr>
          <a:xfrm>
            <a:off x="2415396" y="60385"/>
            <a:ext cx="7530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Tye</a:t>
            </a:r>
            <a:r>
              <a:rPr lang="en-US" dirty="0"/>
              <a:t> Dye Color on Deck, with 5 molds of die cast grip tape and a Z&amp;Z sticker.</a:t>
            </a:r>
          </a:p>
          <a:p>
            <a:r>
              <a:rPr lang="en-US" dirty="0"/>
              <a:t>Gives us the ability to customize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8A03CA-AC52-46AC-8D92-1E7B87B4BE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-1557028" y="2728508"/>
            <a:ext cx="5394960" cy="1767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72DC5ED-3961-4B3C-873E-51B0D0736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625235" y="2728508"/>
            <a:ext cx="5394960" cy="17674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E128D2-E651-4CD2-BC62-1CB538281B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004853" y="2742978"/>
            <a:ext cx="5394960" cy="173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2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827D42BB-6E54-414C-90AF-26041850308E}"/>
              </a:ext>
            </a:extLst>
          </p:cNvPr>
          <p:cNvGrpSpPr/>
          <p:nvPr/>
        </p:nvGrpSpPr>
        <p:grpSpPr>
          <a:xfrm>
            <a:off x="2437658" y="350179"/>
            <a:ext cx="6806294" cy="2929837"/>
            <a:chOff x="1722169" y="350179"/>
            <a:chExt cx="6806294" cy="29298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283F923-0298-41E5-8C67-2E3D1729E2BA}"/>
                </a:ext>
              </a:extLst>
            </p:cNvPr>
            <p:cNvGrpSpPr/>
            <p:nvPr/>
          </p:nvGrpSpPr>
          <p:grpSpPr>
            <a:xfrm>
              <a:off x="7099713" y="350179"/>
              <a:ext cx="1428750" cy="2929837"/>
              <a:chOff x="7099713" y="350179"/>
              <a:chExt cx="1428750" cy="2929837"/>
            </a:xfrm>
          </p:grpSpPr>
          <p:pic>
            <p:nvPicPr>
              <p:cNvPr id="1034" name="Picture 10" descr="#0000ff color image">
                <a:extLst>
                  <a:ext uri="{FF2B5EF4-FFF2-40B4-BE49-F238E27FC236}">
                    <a16:creationId xmlns:a16="http://schemas.microsoft.com/office/drawing/2014/main" id="{4382DE8C-1BFD-46B7-B8EF-B54AB8C5D4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9713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D6DA7A16-EC97-49F2-901B-9D54CAC70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99713" y="350179"/>
                <a:ext cx="1398301" cy="1004045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BAF1627-48B3-42B2-BFDC-9E74EAB9B3CF}"/>
                </a:ext>
              </a:extLst>
            </p:cNvPr>
            <p:cNvGrpSpPr/>
            <p:nvPr/>
          </p:nvGrpSpPr>
          <p:grpSpPr>
            <a:xfrm>
              <a:off x="3514684" y="350179"/>
              <a:ext cx="1428750" cy="2929837"/>
              <a:chOff x="3445946" y="350179"/>
              <a:chExt cx="1428750" cy="2929837"/>
            </a:xfrm>
          </p:grpSpPr>
          <p:pic>
            <p:nvPicPr>
              <p:cNvPr id="1028" name="Picture 4" descr="#ffff00 color image">
                <a:extLst>
                  <a:ext uri="{FF2B5EF4-FFF2-40B4-BE49-F238E27FC236}">
                    <a16:creationId xmlns:a16="http://schemas.microsoft.com/office/drawing/2014/main" id="{99A66C7E-399B-4577-9EEB-3C281DE47E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5946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BBBE9B0-38EC-40E7-AFD9-A9B236D00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45946" y="350179"/>
                <a:ext cx="1427258" cy="1024837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0347050-0596-4450-9BD1-6E928155AEBF}"/>
                </a:ext>
              </a:extLst>
            </p:cNvPr>
            <p:cNvGrpSpPr/>
            <p:nvPr/>
          </p:nvGrpSpPr>
          <p:grpSpPr>
            <a:xfrm>
              <a:off x="1722169" y="350179"/>
              <a:ext cx="1428750" cy="2929837"/>
              <a:chOff x="1722169" y="350179"/>
              <a:chExt cx="1428750" cy="2929837"/>
            </a:xfrm>
          </p:grpSpPr>
          <p:pic>
            <p:nvPicPr>
              <p:cNvPr id="1026" name="Picture 2" descr="#00ffff color image">
                <a:extLst>
                  <a:ext uri="{FF2B5EF4-FFF2-40B4-BE49-F238E27FC236}">
                    <a16:creationId xmlns:a16="http://schemas.microsoft.com/office/drawing/2014/main" id="{B2C67CDD-5EE2-413B-9E3E-6AF40B884B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2169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4AA863E-52B0-4AA3-8BA6-9E62356861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2169" y="350179"/>
                <a:ext cx="1427257" cy="1024837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368B74D-7CBB-4EC8-9056-F10CB7A3A074}"/>
                </a:ext>
              </a:extLst>
            </p:cNvPr>
            <p:cNvGrpSpPr/>
            <p:nvPr/>
          </p:nvGrpSpPr>
          <p:grpSpPr>
            <a:xfrm>
              <a:off x="5307199" y="350179"/>
              <a:ext cx="1428750" cy="2929837"/>
              <a:chOff x="5324476" y="350179"/>
              <a:chExt cx="1428750" cy="2929837"/>
            </a:xfrm>
          </p:grpSpPr>
          <p:pic>
            <p:nvPicPr>
              <p:cNvPr id="1032" name="Picture 8" descr="#ff00ff color image">
                <a:extLst>
                  <a:ext uri="{FF2B5EF4-FFF2-40B4-BE49-F238E27FC236}">
                    <a16:creationId xmlns:a16="http://schemas.microsoft.com/office/drawing/2014/main" id="{0C22581C-C39C-48B9-B5F8-E8ECFDCA93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24476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618E1CE-E6C7-4C52-9BBF-8221448BFD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324476" y="370969"/>
                <a:ext cx="1418353" cy="101844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97C2A30-3A5B-4927-97A0-D5FAFF0E2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324476" y="350179"/>
                <a:ext cx="1418353" cy="225457"/>
              </a:xfrm>
              <a:prstGeom prst="rect">
                <a:avLst/>
              </a:prstGeom>
            </p:spPr>
          </p:pic>
        </p:grpSp>
      </p:grpSp>
      <p:pic>
        <p:nvPicPr>
          <p:cNvPr id="3" name="Picture 2" descr="A picture containing clothing&#10;&#10;Description generated with high confidence">
            <a:extLst>
              <a:ext uri="{FF2B5EF4-FFF2-40B4-BE49-F238E27FC236}">
                <a16:creationId xmlns:a16="http://schemas.microsoft.com/office/drawing/2014/main" id="{B3EDA63C-927C-49E0-8CCC-687121784D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23" y="3280016"/>
            <a:ext cx="11349813" cy="316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572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41D4DA0-95A2-4AF8-9FD6-4572D4D07D86}"/>
              </a:ext>
            </a:extLst>
          </p:cNvPr>
          <p:cNvSpPr/>
          <p:nvPr/>
        </p:nvSpPr>
        <p:spPr>
          <a:xfrm rot="10800000">
            <a:off x="354405" y="3577985"/>
            <a:ext cx="10972800" cy="2831690"/>
          </a:xfrm>
          <a:custGeom>
            <a:avLst/>
            <a:gdLst>
              <a:gd name="connsiteX0" fmla="*/ 0 w 11289891"/>
              <a:gd name="connsiteY0" fmla="*/ 1474838 h 2831690"/>
              <a:gd name="connsiteX1" fmla="*/ 235974 w 11289891"/>
              <a:gd name="connsiteY1" fmla="*/ 870155 h 2831690"/>
              <a:gd name="connsiteX2" fmla="*/ 1172497 w 11289891"/>
              <a:gd name="connsiteY2" fmla="*/ 833284 h 2831690"/>
              <a:gd name="connsiteX3" fmla="*/ 1511710 w 11289891"/>
              <a:gd name="connsiteY3" fmla="*/ 671051 h 2831690"/>
              <a:gd name="connsiteX4" fmla="*/ 1887794 w 11289891"/>
              <a:gd name="connsiteY4" fmla="*/ 221226 h 2831690"/>
              <a:gd name="connsiteX5" fmla="*/ 2241755 w 11289891"/>
              <a:gd name="connsiteY5" fmla="*/ 103238 h 2831690"/>
              <a:gd name="connsiteX6" fmla="*/ 3701845 w 11289891"/>
              <a:gd name="connsiteY6" fmla="*/ 0 h 2831690"/>
              <a:gd name="connsiteX7" fmla="*/ 4181168 w 11289891"/>
              <a:gd name="connsiteY7" fmla="*/ 213851 h 2831690"/>
              <a:gd name="connsiteX8" fmla="*/ 7175091 w 11289891"/>
              <a:gd name="connsiteY8" fmla="*/ 221226 h 2831690"/>
              <a:gd name="connsiteX9" fmla="*/ 7396316 w 11289891"/>
              <a:gd name="connsiteY9" fmla="*/ 95864 h 2831690"/>
              <a:gd name="connsiteX10" fmla="*/ 7912510 w 11289891"/>
              <a:gd name="connsiteY10" fmla="*/ 7374 h 2831690"/>
              <a:gd name="connsiteX11" fmla="*/ 8642555 w 11289891"/>
              <a:gd name="connsiteY11" fmla="*/ 14748 h 2831690"/>
              <a:gd name="connsiteX12" fmla="*/ 9387349 w 11289891"/>
              <a:gd name="connsiteY12" fmla="*/ 162232 h 2831690"/>
              <a:gd name="connsiteX13" fmla="*/ 9682316 w 11289891"/>
              <a:gd name="connsiteY13" fmla="*/ 567813 h 2831690"/>
              <a:gd name="connsiteX14" fmla="*/ 10021529 w 11289891"/>
              <a:gd name="connsiteY14" fmla="*/ 700548 h 2831690"/>
              <a:gd name="connsiteX15" fmla="*/ 10463981 w 11289891"/>
              <a:gd name="connsiteY15" fmla="*/ 774290 h 2831690"/>
              <a:gd name="connsiteX16" fmla="*/ 10832691 w 11289891"/>
              <a:gd name="connsiteY16" fmla="*/ 774290 h 2831690"/>
              <a:gd name="connsiteX17" fmla="*/ 11009671 w 11289891"/>
              <a:gd name="connsiteY17" fmla="*/ 833284 h 2831690"/>
              <a:gd name="connsiteX18" fmla="*/ 11275142 w 11289891"/>
              <a:gd name="connsiteY18" fmla="*/ 1209367 h 2831690"/>
              <a:gd name="connsiteX19" fmla="*/ 11289891 w 11289891"/>
              <a:gd name="connsiteY19" fmla="*/ 1393722 h 2831690"/>
              <a:gd name="connsiteX20" fmla="*/ 11194026 w 11289891"/>
              <a:gd name="connsiteY20" fmla="*/ 1688690 h 2831690"/>
              <a:gd name="connsiteX21" fmla="*/ 10972800 w 11289891"/>
              <a:gd name="connsiteY21" fmla="*/ 1961535 h 2831690"/>
              <a:gd name="connsiteX22" fmla="*/ 10375491 w 11289891"/>
              <a:gd name="connsiteY22" fmla="*/ 1961535 h 2831690"/>
              <a:gd name="connsiteX23" fmla="*/ 9652820 w 11289891"/>
              <a:gd name="connsiteY23" fmla="*/ 2160638 h 2831690"/>
              <a:gd name="connsiteX24" fmla="*/ 9328355 w 11289891"/>
              <a:gd name="connsiteY24" fmla="*/ 2573593 h 2831690"/>
              <a:gd name="connsiteX25" fmla="*/ 8694174 w 11289891"/>
              <a:gd name="connsiteY25" fmla="*/ 2765322 h 2831690"/>
              <a:gd name="connsiteX26" fmla="*/ 7381568 w 11289891"/>
              <a:gd name="connsiteY26" fmla="*/ 2757948 h 2831690"/>
              <a:gd name="connsiteX27" fmla="*/ 7167716 w 11289891"/>
              <a:gd name="connsiteY27" fmla="*/ 2551471 h 2831690"/>
              <a:gd name="connsiteX28" fmla="*/ 4306529 w 11289891"/>
              <a:gd name="connsiteY28" fmla="*/ 2573593 h 2831690"/>
              <a:gd name="connsiteX29" fmla="*/ 4063181 w 11289891"/>
              <a:gd name="connsiteY29" fmla="*/ 2654709 h 2831690"/>
              <a:gd name="connsiteX30" fmla="*/ 3967316 w 11289891"/>
              <a:gd name="connsiteY30" fmla="*/ 2765322 h 2831690"/>
              <a:gd name="connsiteX31" fmla="*/ 3687097 w 11289891"/>
              <a:gd name="connsiteY31" fmla="*/ 2831690 h 2831690"/>
              <a:gd name="connsiteX32" fmla="*/ 2986549 w 11289891"/>
              <a:gd name="connsiteY32" fmla="*/ 2831690 h 2831690"/>
              <a:gd name="connsiteX33" fmla="*/ 2477729 w 11289891"/>
              <a:gd name="connsiteY33" fmla="*/ 2757948 h 2831690"/>
              <a:gd name="connsiteX34" fmla="*/ 1946787 w 11289891"/>
              <a:gd name="connsiteY34" fmla="*/ 2595716 h 2831690"/>
              <a:gd name="connsiteX35" fmla="*/ 1725561 w 11289891"/>
              <a:gd name="connsiteY35" fmla="*/ 2315496 h 2831690"/>
              <a:gd name="connsiteX36" fmla="*/ 1393723 w 11289891"/>
              <a:gd name="connsiteY36" fmla="*/ 2109019 h 2831690"/>
              <a:gd name="connsiteX37" fmla="*/ 1017639 w 11289891"/>
              <a:gd name="connsiteY37" fmla="*/ 1983658 h 2831690"/>
              <a:gd name="connsiteX38" fmla="*/ 280220 w 11289891"/>
              <a:gd name="connsiteY38" fmla="*/ 2005780 h 2831690"/>
              <a:gd name="connsiteX39" fmla="*/ 0 w 11289891"/>
              <a:gd name="connsiteY39" fmla="*/ 1474838 h 2831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1289891" h="2831690">
                <a:moveTo>
                  <a:pt x="0" y="1474838"/>
                </a:moveTo>
                <a:lnTo>
                  <a:pt x="235974" y="870155"/>
                </a:lnTo>
                <a:lnTo>
                  <a:pt x="1172497" y="833284"/>
                </a:lnTo>
                <a:lnTo>
                  <a:pt x="1511710" y="671051"/>
                </a:lnTo>
                <a:lnTo>
                  <a:pt x="1887794" y="221226"/>
                </a:lnTo>
                <a:lnTo>
                  <a:pt x="2241755" y="103238"/>
                </a:lnTo>
                <a:lnTo>
                  <a:pt x="3701845" y="0"/>
                </a:lnTo>
                <a:lnTo>
                  <a:pt x="4181168" y="213851"/>
                </a:lnTo>
                <a:lnTo>
                  <a:pt x="7175091" y="221226"/>
                </a:lnTo>
                <a:lnTo>
                  <a:pt x="7396316" y="95864"/>
                </a:lnTo>
                <a:lnTo>
                  <a:pt x="7912510" y="7374"/>
                </a:lnTo>
                <a:lnTo>
                  <a:pt x="8642555" y="14748"/>
                </a:lnTo>
                <a:lnTo>
                  <a:pt x="9387349" y="162232"/>
                </a:lnTo>
                <a:lnTo>
                  <a:pt x="9682316" y="567813"/>
                </a:lnTo>
                <a:lnTo>
                  <a:pt x="10021529" y="700548"/>
                </a:lnTo>
                <a:lnTo>
                  <a:pt x="10463981" y="774290"/>
                </a:lnTo>
                <a:lnTo>
                  <a:pt x="10832691" y="774290"/>
                </a:lnTo>
                <a:lnTo>
                  <a:pt x="11009671" y="833284"/>
                </a:lnTo>
                <a:lnTo>
                  <a:pt x="11275142" y="1209367"/>
                </a:lnTo>
                <a:lnTo>
                  <a:pt x="11289891" y="1393722"/>
                </a:lnTo>
                <a:lnTo>
                  <a:pt x="11194026" y="1688690"/>
                </a:lnTo>
                <a:lnTo>
                  <a:pt x="10972800" y="1961535"/>
                </a:lnTo>
                <a:lnTo>
                  <a:pt x="10375491" y="1961535"/>
                </a:lnTo>
                <a:lnTo>
                  <a:pt x="9652820" y="2160638"/>
                </a:lnTo>
                <a:lnTo>
                  <a:pt x="9328355" y="2573593"/>
                </a:lnTo>
                <a:lnTo>
                  <a:pt x="8694174" y="2765322"/>
                </a:lnTo>
                <a:lnTo>
                  <a:pt x="7381568" y="2757948"/>
                </a:lnTo>
                <a:lnTo>
                  <a:pt x="7167716" y="2551471"/>
                </a:lnTo>
                <a:lnTo>
                  <a:pt x="4306529" y="2573593"/>
                </a:lnTo>
                <a:lnTo>
                  <a:pt x="4063181" y="2654709"/>
                </a:lnTo>
                <a:lnTo>
                  <a:pt x="3967316" y="2765322"/>
                </a:lnTo>
                <a:lnTo>
                  <a:pt x="3687097" y="2831690"/>
                </a:lnTo>
                <a:lnTo>
                  <a:pt x="2986549" y="2831690"/>
                </a:lnTo>
                <a:lnTo>
                  <a:pt x="2477729" y="2757948"/>
                </a:lnTo>
                <a:lnTo>
                  <a:pt x="1946787" y="2595716"/>
                </a:lnTo>
                <a:lnTo>
                  <a:pt x="1725561" y="2315496"/>
                </a:lnTo>
                <a:lnTo>
                  <a:pt x="1393723" y="2109019"/>
                </a:lnTo>
                <a:lnTo>
                  <a:pt x="1017639" y="1983658"/>
                </a:lnTo>
                <a:lnTo>
                  <a:pt x="280220" y="2005780"/>
                </a:lnTo>
                <a:lnTo>
                  <a:pt x="0" y="1474838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 l="-2000" t="-6000" r="-2000" b="-8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27D42BB-6E54-414C-90AF-26041850308E}"/>
              </a:ext>
            </a:extLst>
          </p:cNvPr>
          <p:cNvGrpSpPr/>
          <p:nvPr/>
        </p:nvGrpSpPr>
        <p:grpSpPr>
          <a:xfrm>
            <a:off x="2437658" y="350179"/>
            <a:ext cx="6806294" cy="2929837"/>
            <a:chOff x="1722169" y="350179"/>
            <a:chExt cx="6806294" cy="29298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283F923-0298-41E5-8C67-2E3D1729E2BA}"/>
                </a:ext>
              </a:extLst>
            </p:cNvPr>
            <p:cNvGrpSpPr/>
            <p:nvPr/>
          </p:nvGrpSpPr>
          <p:grpSpPr>
            <a:xfrm>
              <a:off x="7099713" y="350179"/>
              <a:ext cx="1428750" cy="2929837"/>
              <a:chOff x="7099713" y="350179"/>
              <a:chExt cx="1428750" cy="2929837"/>
            </a:xfrm>
          </p:grpSpPr>
          <p:pic>
            <p:nvPicPr>
              <p:cNvPr id="1034" name="Picture 10" descr="#0000ff color image">
                <a:extLst>
                  <a:ext uri="{FF2B5EF4-FFF2-40B4-BE49-F238E27FC236}">
                    <a16:creationId xmlns:a16="http://schemas.microsoft.com/office/drawing/2014/main" id="{4382DE8C-1BFD-46B7-B8EF-B54AB8C5D4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99713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D6DA7A16-EC97-49F2-901B-9D54CAC70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99713" y="350179"/>
                <a:ext cx="1398301" cy="1004045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BAF1627-48B3-42B2-BFDC-9E74EAB9B3CF}"/>
                </a:ext>
              </a:extLst>
            </p:cNvPr>
            <p:cNvGrpSpPr/>
            <p:nvPr/>
          </p:nvGrpSpPr>
          <p:grpSpPr>
            <a:xfrm>
              <a:off x="3514684" y="350179"/>
              <a:ext cx="1428750" cy="2929837"/>
              <a:chOff x="3445946" y="350179"/>
              <a:chExt cx="1428750" cy="2929837"/>
            </a:xfrm>
          </p:grpSpPr>
          <p:pic>
            <p:nvPicPr>
              <p:cNvPr id="1028" name="Picture 4" descr="#ffff00 color image">
                <a:extLst>
                  <a:ext uri="{FF2B5EF4-FFF2-40B4-BE49-F238E27FC236}">
                    <a16:creationId xmlns:a16="http://schemas.microsoft.com/office/drawing/2014/main" id="{99A66C7E-399B-4577-9EEB-3C281DE47E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45946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BBBE9B0-38EC-40E7-AFD9-A9B236D00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45946" y="350179"/>
                <a:ext cx="1427258" cy="1024837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0347050-0596-4450-9BD1-6E928155AEBF}"/>
                </a:ext>
              </a:extLst>
            </p:cNvPr>
            <p:cNvGrpSpPr/>
            <p:nvPr/>
          </p:nvGrpSpPr>
          <p:grpSpPr>
            <a:xfrm>
              <a:off x="1722169" y="350179"/>
              <a:ext cx="1428750" cy="2929837"/>
              <a:chOff x="1722169" y="350179"/>
              <a:chExt cx="1428750" cy="2929837"/>
            </a:xfrm>
          </p:grpSpPr>
          <p:pic>
            <p:nvPicPr>
              <p:cNvPr id="1026" name="Picture 2" descr="#00ffff color image">
                <a:extLst>
                  <a:ext uri="{FF2B5EF4-FFF2-40B4-BE49-F238E27FC236}">
                    <a16:creationId xmlns:a16="http://schemas.microsoft.com/office/drawing/2014/main" id="{B2C67CDD-5EE2-413B-9E3E-6AF40B884B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2169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4AA863E-52B0-4AA3-8BA6-9E62356861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722169" y="350179"/>
                <a:ext cx="1427257" cy="1024837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368B74D-7CBB-4EC8-9056-F10CB7A3A074}"/>
                </a:ext>
              </a:extLst>
            </p:cNvPr>
            <p:cNvGrpSpPr/>
            <p:nvPr/>
          </p:nvGrpSpPr>
          <p:grpSpPr>
            <a:xfrm>
              <a:off x="5307199" y="350179"/>
              <a:ext cx="1428750" cy="2929837"/>
              <a:chOff x="5324476" y="350179"/>
              <a:chExt cx="1428750" cy="2929837"/>
            </a:xfrm>
          </p:grpSpPr>
          <p:pic>
            <p:nvPicPr>
              <p:cNvPr id="1032" name="Picture 8" descr="#ff00ff color image">
                <a:extLst>
                  <a:ext uri="{FF2B5EF4-FFF2-40B4-BE49-F238E27FC236}">
                    <a16:creationId xmlns:a16="http://schemas.microsoft.com/office/drawing/2014/main" id="{0C22581C-C39C-48B9-B5F8-E8ECFDCA93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24476" y="1375016"/>
                <a:ext cx="1428750" cy="1905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618E1CE-E6C7-4C52-9BBF-8221448BFD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24476" y="370969"/>
                <a:ext cx="1418353" cy="101844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397C2A30-3A5B-4927-97A0-D5FAFF0E2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324476" y="350179"/>
                <a:ext cx="1418353" cy="22545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68697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D3256F-909D-40BC-9646-C968D29A7445}"/>
              </a:ext>
            </a:extLst>
          </p:cNvPr>
          <p:cNvCxnSpPr>
            <a:cxnSpLocks/>
          </p:cNvCxnSpPr>
          <p:nvPr/>
        </p:nvCxnSpPr>
        <p:spPr>
          <a:xfrm>
            <a:off x="6022741" y="1032369"/>
            <a:ext cx="48839" cy="5162594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716FAF2-57C5-4C9F-A35B-994573FE6399}"/>
              </a:ext>
            </a:extLst>
          </p:cNvPr>
          <p:cNvSpPr/>
          <p:nvPr/>
        </p:nvSpPr>
        <p:spPr>
          <a:xfrm>
            <a:off x="224287" y="369332"/>
            <a:ext cx="2139351" cy="648866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BAA0D1-AA09-4196-ACAE-ACB3DF94B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1443923" y="2835392"/>
            <a:ext cx="5394960" cy="17692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EE9CF4-1931-4301-9D86-239736828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349681" y="2837767"/>
            <a:ext cx="5394960" cy="17645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E6F86F-C623-45F3-BF88-77CDF8F0B245}"/>
              </a:ext>
            </a:extLst>
          </p:cNvPr>
          <p:cNvSpPr txBox="1"/>
          <p:nvPr/>
        </p:nvSpPr>
        <p:spPr>
          <a:xfrm>
            <a:off x="2216989" y="0"/>
            <a:ext cx="8195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Printed boards with clear tops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E6A6B53-3C95-4148-9A93-86AA36FC24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773186" y="2809402"/>
            <a:ext cx="5394960" cy="18212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0FD05A-B24A-4961-9D03-8AED02516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220015" y="2814443"/>
            <a:ext cx="5394960" cy="181116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CF0973-6CFC-4167-A277-35B3682E11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90517" y="2805404"/>
            <a:ext cx="5577840" cy="182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49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32</Words>
  <Application>Microsoft Office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Doll</dc:creator>
  <cp:lastModifiedBy>Steve Doll</cp:lastModifiedBy>
  <cp:revision>5</cp:revision>
  <dcterms:created xsi:type="dcterms:W3CDTF">2018-09-27T09:50:07Z</dcterms:created>
  <dcterms:modified xsi:type="dcterms:W3CDTF">2018-09-28T11:10:01Z</dcterms:modified>
</cp:coreProperties>
</file>