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76" d="100"/>
          <a:sy n="76" d="100"/>
        </p:scale>
        <p:origin x="-1936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2990E8-5593-5047-B154-2119886252C6}" type="datetimeFigureOut">
              <a:rPr lang="en-US" smtClean="0"/>
              <a:t>9/22/18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764A0C-EB6C-7043-AB6B-29C5ECEA8C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75102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2990E8-5593-5047-B154-2119886252C6}" type="datetimeFigureOut">
              <a:rPr lang="en-US" smtClean="0"/>
              <a:t>9/22/18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764A0C-EB6C-7043-AB6B-29C5ECEA8C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08771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2990E8-5593-5047-B154-2119886252C6}" type="datetimeFigureOut">
              <a:rPr lang="en-US" smtClean="0"/>
              <a:t>9/22/18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764A0C-EB6C-7043-AB6B-29C5ECEA8C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75165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2990E8-5593-5047-B154-2119886252C6}" type="datetimeFigureOut">
              <a:rPr lang="en-US" smtClean="0"/>
              <a:t>9/22/18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764A0C-EB6C-7043-AB6B-29C5ECEA8C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37332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2990E8-5593-5047-B154-2119886252C6}" type="datetimeFigureOut">
              <a:rPr lang="en-US" smtClean="0"/>
              <a:t>9/22/18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764A0C-EB6C-7043-AB6B-29C5ECEA8C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93768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2990E8-5593-5047-B154-2119886252C6}" type="datetimeFigureOut">
              <a:rPr lang="en-US" smtClean="0"/>
              <a:t>9/22/18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764A0C-EB6C-7043-AB6B-29C5ECEA8C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85364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2990E8-5593-5047-B154-2119886252C6}" type="datetimeFigureOut">
              <a:rPr lang="en-US" smtClean="0"/>
              <a:t>9/22/18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764A0C-EB6C-7043-AB6B-29C5ECEA8C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22326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2990E8-5593-5047-B154-2119886252C6}" type="datetimeFigureOut">
              <a:rPr lang="en-US" smtClean="0"/>
              <a:t>9/22/18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764A0C-EB6C-7043-AB6B-29C5ECEA8C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27169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2990E8-5593-5047-B154-2119886252C6}" type="datetimeFigureOut">
              <a:rPr lang="en-US" smtClean="0"/>
              <a:t>9/22/18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764A0C-EB6C-7043-AB6B-29C5ECEA8C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67477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2990E8-5593-5047-B154-2119886252C6}" type="datetimeFigureOut">
              <a:rPr lang="en-US" smtClean="0"/>
              <a:t>9/22/18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764A0C-EB6C-7043-AB6B-29C5ECEA8C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79220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2990E8-5593-5047-B154-2119886252C6}" type="datetimeFigureOut">
              <a:rPr lang="en-US" smtClean="0"/>
              <a:t>9/22/18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764A0C-EB6C-7043-AB6B-29C5ECEA8C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37550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2990E8-5593-5047-B154-2119886252C6}" type="datetimeFigureOut">
              <a:rPr lang="en-US" smtClean="0"/>
              <a:t>9/22/18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764A0C-EB6C-7043-AB6B-29C5ECEA8C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57253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5280044" y="5151271"/>
            <a:ext cx="3679515" cy="1621021"/>
            <a:chOff x="5051864" y="4946115"/>
            <a:chExt cx="4276578" cy="1726819"/>
          </a:xfrm>
        </p:grpSpPr>
        <p:pic>
          <p:nvPicPr>
            <p:cNvPr id="6" name="Picture 5" descr="Logo.jp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51865" y="4946115"/>
              <a:ext cx="4092136" cy="1357488"/>
            </a:xfrm>
            <a:prstGeom prst="rect">
              <a:avLst/>
            </a:prstGeom>
          </p:spPr>
        </p:pic>
        <p:sp>
          <p:nvSpPr>
            <p:cNvPr id="7" name="TextBox 6"/>
            <p:cNvSpPr txBox="1"/>
            <p:nvPr/>
          </p:nvSpPr>
          <p:spPr>
            <a:xfrm>
              <a:off x="5051864" y="6303602"/>
              <a:ext cx="427657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 smtClean="0">
                  <a:latin typeface="Avenir Book"/>
                  <a:cs typeface="Avenir Book"/>
                </a:rPr>
                <a:t>Advancing Thinking Through Writing</a:t>
              </a:r>
              <a:endParaRPr lang="en-US" sz="1600" b="1" dirty="0">
                <a:latin typeface="Avenir Book"/>
                <a:cs typeface="Avenir Book"/>
              </a:endParaRPr>
            </a:p>
          </p:txBody>
        </p:sp>
      </p:grpSp>
      <p:sp>
        <p:nvSpPr>
          <p:cNvPr id="8" name="TextBox 7"/>
          <p:cNvSpPr txBox="1"/>
          <p:nvPr/>
        </p:nvSpPr>
        <p:spPr>
          <a:xfrm>
            <a:off x="-1" y="3122449"/>
            <a:ext cx="91014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660066"/>
                </a:solidFill>
                <a:latin typeface="Avenir Book"/>
                <a:cs typeface="Avenir Book"/>
              </a:rPr>
              <a:t>Enroll at </a:t>
            </a:r>
            <a:r>
              <a:rPr lang="en-US" sz="2000" b="1" dirty="0" err="1" smtClean="0">
                <a:solidFill>
                  <a:srgbClr val="660066"/>
                </a:solidFill>
                <a:latin typeface="Avenir Book"/>
                <a:cs typeface="Avenir Book"/>
              </a:rPr>
              <a:t>thewritingrevolution.org</a:t>
            </a:r>
            <a:r>
              <a:rPr lang="en-US" sz="2000" b="1" dirty="0" smtClean="0">
                <a:solidFill>
                  <a:srgbClr val="660066"/>
                </a:solidFill>
                <a:latin typeface="Avenir Book"/>
                <a:cs typeface="Avenir Book"/>
              </a:rPr>
              <a:t>/courses </a:t>
            </a:r>
            <a:endParaRPr lang="en-US" sz="2000" b="1" dirty="0">
              <a:solidFill>
                <a:srgbClr val="660066"/>
              </a:solidFill>
              <a:latin typeface="Avenir Book"/>
              <a:cs typeface="Avenir Book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0" y="200055"/>
            <a:ext cx="914399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660066"/>
                </a:solidFill>
                <a:latin typeface="Avenir Book"/>
                <a:cs typeface="Avenir Book"/>
              </a:rPr>
              <a:t>Advance Your Students’ Thinking Through Writing</a:t>
            </a:r>
          </a:p>
          <a:p>
            <a:pPr algn="ctr"/>
            <a:r>
              <a:rPr lang="en-US" sz="2000" b="1" dirty="0" smtClean="0">
                <a:solidFill>
                  <a:srgbClr val="660066"/>
                </a:solidFill>
                <a:latin typeface="Avenir Book"/>
                <a:cs typeface="Avenir Book"/>
              </a:rPr>
              <a:t>Learn to Embed the </a:t>
            </a:r>
            <a:r>
              <a:rPr lang="en-US" sz="2000" b="1" dirty="0" err="1" smtClean="0">
                <a:solidFill>
                  <a:srgbClr val="660066"/>
                </a:solidFill>
                <a:latin typeface="Avenir Book"/>
                <a:cs typeface="Avenir Book"/>
              </a:rPr>
              <a:t>Hochman</a:t>
            </a:r>
            <a:r>
              <a:rPr lang="en-US" sz="2000" b="1" dirty="0" smtClean="0">
                <a:solidFill>
                  <a:srgbClr val="660066"/>
                </a:solidFill>
                <a:latin typeface="Avenir Book"/>
                <a:cs typeface="Avenir Book"/>
              </a:rPr>
              <a:t> Method into any Subject</a:t>
            </a:r>
            <a:endParaRPr lang="en-US" sz="2000" b="1" dirty="0">
              <a:solidFill>
                <a:srgbClr val="660066"/>
              </a:solidFill>
              <a:latin typeface="Avenir Book"/>
              <a:cs typeface="Avenir Book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42536" y="5848962"/>
            <a:ext cx="513725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 smtClean="0">
                <a:solidFill>
                  <a:srgbClr val="660066"/>
                </a:solidFill>
              </a:rPr>
              <a:t>The Writing Revolution is an </a:t>
            </a:r>
          </a:p>
          <a:p>
            <a:pPr algn="ctr"/>
            <a:r>
              <a:rPr lang="en-US" b="1" dirty="0" smtClean="0">
                <a:solidFill>
                  <a:srgbClr val="660066"/>
                </a:solidFill>
              </a:rPr>
              <a:t>Approved Provider of CTLE Credits.</a:t>
            </a:r>
            <a:br>
              <a:rPr lang="en-US" b="1" dirty="0" smtClean="0">
                <a:solidFill>
                  <a:srgbClr val="660066"/>
                </a:solidFill>
              </a:rPr>
            </a:br>
            <a:endParaRPr lang="en-US" b="1" dirty="0" smtClean="0">
              <a:solidFill>
                <a:srgbClr val="660066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0" y="4220263"/>
            <a:ext cx="9143999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b="1" dirty="0" smtClean="0">
                <a:latin typeface="Avenir Book"/>
                <a:cs typeface="Avenir Book"/>
              </a:rPr>
              <a:t>Register Early Before Courses Reach Capacity</a:t>
            </a:r>
            <a:br>
              <a:rPr lang="en-US" sz="1400" b="1" dirty="0" smtClean="0">
                <a:latin typeface="Avenir Book"/>
                <a:cs typeface="Avenir Book"/>
              </a:rPr>
            </a:br>
            <a:r>
              <a:rPr lang="en-US" sz="1400" b="1" dirty="0" smtClean="0">
                <a:latin typeface="Avenir Book"/>
                <a:cs typeface="Avenir Book"/>
              </a:rPr>
              <a:t> </a:t>
            </a:r>
            <a:endParaRPr lang="en-US" sz="1400" b="1" dirty="0">
              <a:latin typeface="Avenir Book"/>
              <a:cs typeface="Avenir Book"/>
            </a:endParaRPr>
          </a:p>
          <a:p>
            <a:pPr algn="ctr"/>
            <a:r>
              <a:rPr lang="en-US" sz="1400" dirty="0" smtClean="0">
                <a:latin typeface="Avenir Book"/>
                <a:cs typeface="Avenir Book"/>
              </a:rPr>
              <a:t>10% Discount with the Code: AFT</a:t>
            </a:r>
            <a:endParaRPr lang="en-US" sz="1400" dirty="0" smtClean="0">
              <a:latin typeface="Avenir Book"/>
              <a:cs typeface="Avenir Book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0" y="903209"/>
            <a:ext cx="9101463" cy="23391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latin typeface="Avenir Book"/>
                <a:cs typeface="Avenir Book"/>
              </a:rPr>
              <a:t/>
            </a:r>
            <a:br>
              <a:rPr lang="en-US" sz="2800" b="1" dirty="0" smtClean="0">
                <a:latin typeface="Avenir Book"/>
                <a:cs typeface="Avenir Book"/>
              </a:rPr>
            </a:br>
            <a:r>
              <a:rPr lang="en-US" sz="2800" b="1" dirty="0" smtClean="0">
                <a:latin typeface="Avenir Book"/>
                <a:cs typeface="Avenir Book"/>
              </a:rPr>
              <a:t>Course Registration</a:t>
            </a:r>
            <a:endParaRPr lang="en-US" dirty="0">
              <a:latin typeface="Avenir Book"/>
              <a:cs typeface="Avenir Book"/>
            </a:endParaRPr>
          </a:p>
          <a:p>
            <a:pPr algn="ctr"/>
            <a:endParaRPr lang="en-US" dirty="0" smtClean="0">
              <a:latin typeface="Avenir Book"/>
              <a:cs typeface="Avenir Book"/>
            </a:endParaRPr>
          </a:p>
          <a:p>
            <a:pPr algn="ctr"/>
            <a:r>
              <a:rPr lang="en-US" dirty="0" smtClean="0">
                <a:latin typeface="Avenir Book"/>
                <a:cs typeface="Avenir Book"/>
              </a:rPr>
              <a:t>Advancing Thinking Through Writing I (Grades 3-12)</a:t>
            </a:r>
            <a:br>
              <a:rPr lang="en-US" dirty="0" smtClean="0">
                <a:latin typeface="Avenir Book"/>
                <a:cs typeface="Avenir Book"/>
              </a:rPr>
            </a:br>
            <a:endParaRPr lang="en-US" dirty="0">
              <a:latin typeface="Avenir Book"/>
              <a:cs typeface="Avenir Book"/>
            </a:endParaRPr>
          </a:p>
          <a:p>
            <a:pPr algn="ctr"/>
            <a:r>
              <a:rPr lang="en-US" dirty="0" smtClean="0">
                <a:latin typeface="Avenir Book"/>
                <a:cs typeface="Avenir Book"/>
              </a:rPr>
              <a:t>Next Courses Begin: October 12 and December 12th  </a:t>
            </a:r>
          </a:p>
          <a:p>
            <a:pPr algn="ctr"/>
            <a:endParaRPr lang="en-US" dirty="0">
              <a:latin typeface="Avenir Book"/>
              <a:cs typeface="Avenir Book"/>
            </a:endParaRPr>
          </a:p>
        </p:txBody>
      </p:sp>
    </p:spTree>
    <p:extLst>
      <p:ext uri="{BB962C8B-B14F-4D97-AF65-F5344CB8AC3E}">
        <p14:creationId xmlns:p14="http://schemas.microsoft.com/office/powerpoint/2010/main" val="89156457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80</TotalTime>
  <Words>42</Words>
  <Application>Microsoft Macintosh PowerPoint</Application>
  <PresentationFormat>On-screen Show (4:3)</PresentationFormat>
  <Paragraphs>12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Jacki Kelly</dc:creator>
  <cp:lastModifiedBy>Jacki Kelly</cp:lastModifiedBy>
  <cp:revision>6</cp:revision>
  <dcterms:created xsi:type="dcterms:W3CDTF">2018-09-23T00:36:49Z</dcterms:created>
  <dcterms:modified xsi:type="dcterms:W3CDTF">2018-09-23T01:56:53Z</dcterms:modified>
</cp:coreProperties>
</file>