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0" r:id="rId3"/>
    <p:sldId id="27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B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518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836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97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722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340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7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81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54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2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946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86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98DE3-C40F-4BF7-BFCC-0877B509681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EC0CB-DB25-4EFA-8671-6FD63FCA15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75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0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LATEST CHANGE REQUESTS (15-09-2018)</a:t>
            </a:r>
            <a:endParaRPr lang="en-GB" dirty="0"/>
          </a:p>
        </p:txBody>
      </p:sp>
      <p:pic>
        <p:nvPicPr>
          <p:cNvPr id="3" name="Picture 2" descr="https://dcassetcdn.com/design_img/3590532/553595/553595_19725885_3590532_9998afd5_imag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2" t="14383" r="19083" b="28971"/>
          <a:stretch/>
        </p:blipFill>
        <p:spPr bwMode="auto">
          <a:xfrm>
            <a:off x="323528" y="476672"/>
            <a:ext cx="2227385" cy="208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1454570" y="548680"/>
            <a:ext cx="3081426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35996" y="188054"/>
            <a:ext cx="4284476" cy="52629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b="1" dirty="0" smtClean="0"/>
              <a:t>NORTHERN LIGHTS:</a:t>
            </a:r>
          </a:p>
          <a:p>
            <a:pPr marL="171450" indent="-171450">
              <a:buFontTx/>
              <a:buChar char="-"/>
            </a:pPr>
            <a:r>
              <a:rPr lang="fi-FI" sz="1200" dirty="0"/>
              <a:t>Your current northern lights design is </a:t>
            </a:r>
            <a:r>
              <a:rPr lang="fi-FI" sz="1200" dirty="0" smtClean="0"/>
              <a:t>too </a:t>
            </a:r>
            <a:r>
              <a:rPr lang="fi-FI" sz="1200" dirty="0"/>
              <a:t>small to be visible </a:t>
            </a:r>
            <a:r>
              <a:rPr lang="fi-FI" sz="1200" dirty="0" smtClean="0"/>
              <a:t>enough </a:t>
            </a:r>
            <a:r>
              <a:rPr lang="fi-FI" sz="1200" dirty="0"/>
              <a:t>in a small </a:t>
            </a:r>
            <a:r>
              <a:rPr lang="fi-FI" sz="1200" dirty="0" smtClean="0"/>
              <a:t>logo when it is for example on printed brochure or business card. Northern lights are one of our main attractions.</a:t>
            </a:r>
            <a:endParaRPr lang="fi-FI" sz="1200" dirty="0"/>
          </a:p>
          <a:p>
            <a:pPr marL="171450" indent="-171450">
              <a:buFontTx/>
              <a:buChar char="-"/>
            </a:pPr>
            <a:r>
              <a:rPr lang="en-GB" sz="1200" dirty="0" smtClean="0"/>
              <a:t>As </a:t>
            </a:r>
            <a:r>
              <a:rPr lang="en-GB" sz="1200" dirty="0"/>
              <a:t>the logo will be often quite small, I hope you could make northern lights more visible. Y</a:t>
            </a:r>
            <a:r>
              <a:rPr lang="en-GB" sz="1200" dirty="0" smtClean="0"/>
              <a:t>ou should </a:t>
            </a:r>
            <a:r>
              <a:rPr lang="en-GB" sz="1200" dirty="0"/>
              <a:t>have one stripe with </a:t>
            </a:r>
            <a:r>
              <a:rPr lang="en-GB" sz="1200" b="1" dirty="0"/>
              <a:t>much thicker and longer lines</a:t>
            </a:r>
            <a:r>
              <a:rPr lang="en-GB" sz="1200" dirty="0"/>
              <a:t>. Please </a:t>
            </a:r>
            <a:r>
              <a:rPr lang="en-GB" sz="1200" dirty="0" smtClean="0"/>
              <a:t>picture on this slide for illustration (from competition, please do not do exactly the same).</a:t>
            </a:r>
          </a:p>
          <a:p>
            <a:pPr marL="171450" indent="-171450">
              <a:buFontTx/>
              <a:buChar char="-"/>
            </a:pPr>
            <a:r>
              <a:rPr lang="fi-FI" sz="1200" dirty="0" smtClean="0"/>
              <a:t>Make northern lights </a:t>
            </a:r>
            <a:r>
              <a:rPr lang="fi-FI" sz="1200" b="1" dirty="0" smtClean="0"/>
              <a:t>only one line from east to west </a:t>
            </a:r>
            <a:r>
              <a:rPr lang="fi-FI" sz="1200" dirty="0" smtClean="0"/>
              <a:t>not a snake (i.e. With turns going upwards on many layers). Then there is more space for it, thus it can be bigger and more visible.</a:t>
            </a:r>
            <a:endParaRPr lang="en-GB" sz="1200" dirty="0" smtClean="0"/>
          </a:p>
          <a:p>
            <a:pPr marL="171450" indent="-171450">
              <a:buFontTx/>
              <a:buChar char="-"/>
            </a:pPr>
            <a:r>
              <a:rPr lang="fi-FI" sz="1200" dirty="0"/>
              <a:t>It would be nice if northern lights would have </a:t>
            </a:r>
            <a:r>
              <a:rPr lang="fi-FI" sz="1200" b="1" dirty="0"/>
              <a:t>some slight curves at the bottom part </a:t>
            </a:r>
            <a:endParaRPr lang="fi-FI" sz="1200" b="1" dirty="0" smtClean="0"/>
          </a:p>
          <a:p>
            <a:pPr marL="171450" indent="-171450">
              <a:buFontTx/>
              <a:buChar char="-"/>
            </a:pPr>
            <a:endParaRPr lang="fi-FI" sz="1200" b="1" dirty="0"/>
          </a:p>
          <a:p>
            <a:pPr marL="171450" indent="-171450">
              <a:buFontTx/>
              <a:buChar char="-"/>
            </a:pPr>
            <a:r>
              <a:rPr lang="fi-FI" sz="1200" dirty="0" smtClean="0"/>
              <a:t>I liked very much that northern lights are </a:t>
            </a:r>
            <a:r>
              <a:rPr lang="fi-FI" sz="1200" b="1" dirty="0" smtClean="0"/>
              <a:t>partly behind the forest</a:t>
            </a:r>
            <a:r>
              <a:rPr lang="fi-FI" sz="1200" dirty="0" smtClean="0"/>
              <a:t>, that is good!</a:t>
            </a:r>
          </a:p>
          <a:p>
            <a:pPr marL="171450" indent="-171450">
              <a:buFontTx/>
              <a:buChar char="-"/>
            </a:pPr>
            <a:endParaRPr lang="fi-FI" sz="1200" dirty="0" smtClean="0"/>
          </a:p>
          <a:p>
            <a:pPr marL="171450" indent="-171450">
              <a:buFontTx/>
              <a:buChar char="-"/>
            </a:pPr>
            <a:endParaRPr lang="fi-FI" sz="1200" dirty="0"/>
          </a:p>
          <a:p>
            <a:pPr marL="171450" indent="-171450">
              <a:buFontTx/>
              <a:buChar char="-"/>
            </a:pPr>
            <a:r>
              <a:rPr lang="fi-FI" sz="1200" dirty="0" smtClean="0"/>
              <a:t>I do not mean that the northern lights have to be exactly as in illustrative picture on this slide</a:t>
            </a:r>
          </a:p>
          <a:p>
            <a:pPr marL="171450" indent="-171450">
              <a:buFontTx/>
              <a:buChar char="-"/>
            </a:pPr>
            <a:endParaRPr lang="fi-FI" sz="1200" dirty="0"/>
          </a:p>
          <a:p>
            <a:pPr marL="171450" indent="-171450">
              <a:buFontTx/>
              <a:buChar char="-"/>
            </a:pPr>
            <a:r>
              <a:rPr lang="en-GB" sz="1200" dirty="0" smtClean="0"/>
              <a:t>Your new sky </a:t>
            </a:r>
            <a:r>
              <a:rPr lang="en-GB" sz="1200" dirty="0" err="1"/>
              <a:t>color</a:t>
            </a:r>
            <a:r>
              <a:rPr lang="en-GB" sz="1200" dirty="0"/>
              <a:t> is </a:t>
            </a:r>
            <a:r>
              <a:rPr lang="en-GB" sz="1200" dirty="0" smtClean="0"/>
              <a:t>ok.</a:t>
            </a:r>
          </a:p>
          <a:p>
            <a:pPr marL="171450" indent="-171450">
              <a:buFontTx/>
              <a:buChar char="-"/>
            </a:pPr>
            <a:endParaRPr lang="fi-FI" sz="1200" dirty="0"/>
          </a:p>
          <a:p>
            <a:pPr marL="171450" indent="-171450">
              <a:buFontTx/>
              <a:buChar char="-"/>
            </a:pPr>
            <a:r>
              <a:rPr lang="fi-FI" sz="1200" dirty="0" smtClean="0"/>
              <a:t>PLEASE SEE NEXT PAGE ABOUT THE SCENERY!</a:t>
            </a:r>
            <a:endParaRPr lang="en-GB" sz="1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83568" y="4869160"/>
            <a:ext cx="2535944" cy="1584178"/>
            <a:chOff x="7308304" y="3212974"/>
            <a:chExt cx="2535944" cy="1584178"/>
          </a:xfrm>
        </p:grpSpPr>
        <p:sp>
          <p:nvSpPr>
            <p:cNvPr id="11" name="Rectangle 10"/>
            <p:cNvSpPr/>
            <p:nvPr/>
          </p:nvSpPr>
          <p:spPr>
            <a:xfrm>
              <a:off x="7308304" y="3212975"/>
              <a:ext cx="2448272" cy="15841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50" name="Picture 2" descr="Image result for northern lights ranch logo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465"/>
            <a:stretch/>
          </p:blipFill>
          <p:spPr bwMode="auto">
            <a:xfrm>
              <a:off x="7308304" y="3212974"/>
              <a:ext cx="2535944" cy="15841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13" descr="https://dcassetcdn.com/design_img/3590532/553595/553595_19725885_3590532_9998afd5_imag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09" t="25190" r="37872" b="63859"/>
          <a:stretch/>
        </p:blipFill>
        <p:spPr bwMode="auto">
          <a:xfrm>
            <a:off x="211347" y="2636912"/>
            <a:ext cx="319235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TextBox 2056"/>
          <p:cNvSpPr txBox="1"/>
          <p:nvPr/>
        </p:nvSpPr>
        <p:spPr>
          <a:xfrm>
            <a:off x="7884368" y="6543411"/>
            <a:ext cx="1259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 smtClean="0"/>
              <a:t>PAGE 1/3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1604008" y="548680"/>
            <a:ext cx="2931988" cy="25922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87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0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LATEST CHANGE REQUESTS (15-09-2018)</a:t>
            </a:r>
            <a:endParaRPr lang="en-GB" dirty="0"/>
          </a:p>
        </p:txBody>
      </p:sp>
      <p:pic>
        <p:nvPicPr>
          <p:cNvPr id="3" name="Picture 2" descr="https://dcassetcdn.com/design_img/3590532/553595/553595_19725885_3590532_9998afd5_imag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2" t="14383" r="19083" b="28971"/>
          <a:stretch/>
        </p:blipFill>
        <p:spPr bwMode="auto">
          <a:xfrm>
            <a:off x="323528" y="476672"/>
            <a:ext cx="2227385" cy="208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64286" y="1268760"/>
            <a:ext cx="3379722" cy="72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35996" y="188054"/>
            <a:ext cx="4284476" cy="36009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b="1" dirty="0" smtClean="0"/>
              <a:t>SCENERY:</a:t>
            </a:r>
          </a:p>
          <a:p>
            <a:pPr marL="171450" indent="-171450">
              <a:buFontTx/>
              <a:buChar char="-"/>
            </a:pPr>
            <a:endParaRPr lang="fi-FI" sz="1200" dirty="0" smtClean="0"/>
          </a:p>
          <a:p>
            <a:pPr marL="171450" indent="-171450">
              <a:buFontTx/>
              <a:buChar char="-"/>
            </a:pPr>
            <a:r>
              <a:rPr lang="en-GB" sz="1200" dirty="0" smtClean="0"/>
              <a:t>Mountain is right size now, thanks!</a:t>
            </a:r>
          </a:p>
          <a:p>
            <a:pPr marL="171450" indent="-171450">
              <a:buFontTx/>
              <a:buChar char="-"/>
            </a:pPr>
            <a:endParaRPr lang="en-GB" sz="1200" dirty="0"/>
          </a:p>
          <a:p>
            <a:pPr marL="171450" indent="-171450">
              <a:buFontTx/>
              <a:buChar char="-"/>
            </a:pPr>
            <a:r>
              <a:rPr lang="en-GB" sz="1200" dirty="0" smtClean="0"/>
              <a:t>When </a:t>
            </a:r>
            <a:r>
              <a:rPr lang="en-GB" sz="1200" dirty="0"/>
              <a:t>mountain is bigger, if it is absorbed by the forest on left and right hand side of the picture </a:t>
            </a:r>
            <a:r>
              <a:rPr lang="en-GB" sz="1200" b="1" dirty="0"/>
              <a:t>please see if you could use something to separate those from each other</a:t>
            </a:r>
            <a:r>
              <a:rPr lang="en-GB" sz="1200" dirty="0"/>
              <a:t>. For example white </a:t>
            </a:r>
            <a:r>
              <a:rPr lang="en-GB" sz="1200" dirty="0" err="1"/>
              <a:t>color</a:t>
            </a:r>
            <a:r>
              <a:rPr lang="en-GB" sz="1200" dirty="0"/>
              <a:t> or something. If not clearly overlapping then no need to do that</a:t>
            </a:r>
            <a:r>
              <a:rPr lang="en-GB" sz="1200" dirty="0" smtClean="0"/>
              <a:t>. It could be fixed also with the below change.</a:t>
            </a:r>
            <a:endParaRPr lang="en-GB" sz="1200" dirty="0"/>
          </a:p>
          <a:p>
            <a:pPr marL="171450" indent="-171450">
              <a:buFontTx/>
              <a:buChar char="-"/>
            </a:pPr>
            <a:endParaRPr lang="en-GB" sz="1200" dirty="0" smtClean="0"/>
          </a:p>
          <a:p>
            <a:pPr marL="171450" indent="-171450">
              <a:buFontTx/>
              <a:buChar char="-"/>
            </a:pPr>
            <a:r>
              <a:rPr lang="en-GB" sz="1200" dirty="0" smtClean="0"/>
              <a:t>I </a:t>
            </a:r>
            <a:r>
              <a:rPr lang="en-GB" sz="1200" dirty="0"/>
              <a:t>liked in the previous design that under the mountain you had some white space showing the lake extending to that direction</a:t>
            </a:r>
            <a:r>
              <a:rPr lang="en-GB" sz="1200" dirty="0" smtClean="0"/>
              <a:t>. </a:t>
            </a:r>
            <a:r>
              <a:rPr lang="en-GB" sz="1200" b="1" dirty="0" smtClean="0"/>
              <a:t>Please change the current design on this part to correspond to the earlier one.</a:t>
            </a:r>
            <a:r>
              <a:rPr lang="en-GB" sz="1200" dirty="0" smtClean="0"/>
              <a:t> </a:t>
            </a:r>
            <a:r>
              <a:rPr lang="en-GB" sz="1200" dirty="0"/>
              <a:t>It made the picture more clear and balanced. It also helped the make the mountain more visible in the background. </a:t>
            </a:r>
            <a:endParaRPr lang="en-GB" sz="1200" dirty="0" smtClean="0"/>
          </a:p>
          <a:p>
            <a:pPr marL="171450" indent="-171450">
              <a:buFontTx/>
              <a:buChar char="-"/>
            </a:pPr>
            <a:r>
              <a:rPr lang="fi-FI" sz="1200" dirty="0" smtClean="0"/>
              <a:t>Please note that on left hand side forest height is good in new proposal</a:t>
            </a:r>
            <a:endParaRPr lang="fi-FI" sz="1200" dirty="0"/>
          </a:p>
          <a:p>
            <a:pPr marL="171450" indent="-171450">
              <a:buFontTx/>
              <a:buChar char="-"/>
            </a:pPr>
            <a:endParaRPr lang="en-GB" sz="1200" dirty="0" smtClean="0"/>
          </a:p>
        </p:txBody>
      </p:sp>
      <p:sp>
        <p:nvSpPr>
          <p:cNvPr id="2057" name="TextBox 2056"/>
          <p:cNvSpPr txBox="1"/>
          <p:nvPr/>
        </p:nvSpPr>
        <p:spPr>
          <a:xfrm>
            <a:off x="7884368" y="6543411"/>
            <a:ext cx="1259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 smtClean="0"/>
              <a:t>PAGE 2/3</a:t>
            </a:r>
            <a:endParaRPr lang="en-GB" sz="1400" dirty="0"/>
          </a:p>
        </p:txBody>
      </p:sp>
      <p:pic>
        <p:nvPicPr>
          <p:cNvPr id="13" name="Picture 12" descr="https://dcassetcdn.com/design_img/3590532/553595/553595_19725885_3590532_9998afd5_imag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40" t="29989" r="29376" b="55653"/>
          <a:stretch/>
        </p:blipFill>
        <p:spPr bwMode="auto">
          <a:xfrm>
            <a:off x="308466" y="2708920"/>
            <a:ext cx="3528392" cy="123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H="1">
            <a:off x="1918660" y="2563380"/>
            <a:ext cx="2725348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https://dcassetcdn.com/design_img/3590532/553595/553595_19681033_3590532_a1b70c50_imag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4" t="15455" r="34450" b="72723"/>
          <a:stretch/>
        </p:blipFill>
        <p:spPr bwMode="auto">
          <a:xfrm>
            <a:off x="308466" y="4223410"/>
            <a:ext cx="3399438" cy="131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dcassetcdn.com/design_img/3590532/553595/553595_19681033_3590532_a1b70c50_imag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3" t="2126" r="25316" b="52475"/>
          <a:stretch/>
        </p:blipFill>
        <p:spPr bwMode="auto">
          <a:xfrm>
            <a:off x="2992088" y="5545171"/>
            <a:ext cx="126788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flipH="1" flipV="1">
            <a:off x="2627784" y="5768055"/>
            <a:ext cx="556724" cy="3531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187624" y="4509120"/>
            <a:ext cx="122413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1378569" y="3184472"/>
            <a:ext cx="122413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799692" y="2563380"/>
            <a:ext cx="2844316" cy="20897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eft Brace 19"/>
          <p:cNvSpPr/>
          <p:nvPr/>
        </p:nvSpPr>
        <p:spPr>
          <a:xfrm>
            <a:off x="956937" y="3068960"/>
            <a:ext cx="252028" cy="597068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Left Brace 25"/>
          <p:cNvSpPr/>
          <p:nvPr/>
        </p:nvSpPr>
        <p:spPr>
          <a:xfrm>
            <a:off x="935596" y="4509120"/>
            <a:ext cx="252028" cy="597068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>
            <a:stCxn id="27" idx="0"/>
          </p:cNvCxnSpPr>
          <p:nvPr/>
        </p:nvCxnSpPr>
        <p:spPr>
          <a:xfrm flipV="1">
            <a:off x="650817" y="3367494"/>
            <a:ext cx="306120" cy="4266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7347" y="3794168"/>
            <a:ext cx="12269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Height is good</a:t>
            </a:r>
            <a:endParaRPr lang="en-GB" sz="1400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1990637" y="3367494"/>
            <a:ext cx="1933291" cy="4266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13348" y="3841884"/>
            <a:ext cx="1753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End of lake should </a:t>
            </a:r>
          </a:p>
          <a:p>
            <a:r>
              <a:rPr lang="fi-FI" sz="1400" dirty="0" smtClean="0"/>
              <a:t>be as visible as below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4160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cassetcdn.com/design_img/3590532/553595/553595_19725885_3590532_9998afd5_imag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2" t="14383" r="19083" b="28971"/>
          <a:stretch/>
        </p:blipFill>
        <p:spPr bwMode="auto">
          <a:xfrm>
            <a:off x="6873169" y="62462"/>
            <a:ext cx="2227385" cy="208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cassetcdn.com/design_img/3590532/553595/553595_19694377_3590532_5d0e2596_imag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06" t="6194" r="31012" b="55771"/>
          <a:stretch/>
        </p:blipFill>
        <p:spPr bwMode="auto">
          <a:xfrm>
            <a:off x="4644008" y="1700808"/>
            <a:ext cx="2127730" cy="208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dcassetcdn.com/design_img/3590532/553595/553595_19681033_3590532_a1b70c50_imag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3" t="2126" r="25316" b="52475"/>
          <a:stretch/>
        </p:blipFill>
        <p:spPr bwMode="auto">
          <a:xfrm>
            <a:off x="2339752" y="3140968"/>
            <a:ext cx="2192294" cy="199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dcassetcdn.com/design_img/3590532/553595/553595_19657558_3590532_8b441c09_image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4" t="7834" r="29612" b="51254"/>
          <a:stretch/>
        </p:blipFill>
        <p:spPr bwMode="auto">
          <a:xfrm>
            <a:off x="32042" y="4293096"/>
            <a:ext cx="2217210" cy="213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6381328"/>
            <a:ext cx="1867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dirty="0" smtClean="0"/>
              <a:t>ORIGINAL DESIGN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502310" y="5229200"/>
            <a:ext cx="1853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 smtClean="0"/>
              <a:t>2ND DESIGN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781040" y="3908611"/>
            <a:ext cx="1853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 smtClean="0"/>
              <a:t>3RD DESIGN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060028" y="2276872"/>
            <a:ext cx="1853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 smtClean="0"/>
              <a:t>4TH DESIGN</a:t>
            </a:r>
          </a:p>
          <a:p>
            <a:pPr algn="ctr"/>
            <a:r>
              <a:rPr lang="fi-FI" dirty="0" smtClean="0"/>
              <a:t>(LATEST)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884368" y="6543411"/>
            <a:ext cx="1259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 smtClean="0"/>
              <a:t>PAGE 3/3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476672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YOU DO ALWAYS BETTER,</a:t>
            </a:r>
          </a:p>
          <a:p>
            <a:r>
              <a:rPr lang="fi-FI" dirty="0" smtClean="0"/>
              <a:t>VERY GOOD,</a:t>
            </a:r>
          </a:p>
          <a:p>
            <a:r>
              <a:rPr lang="fi-FI" dirty="0" smtClean="0"/>
              <a:t>THANK YOU!</a:t>
            </a:r>
          </a:p>
          <a:p>
            <a:endParaRPr lang="fi-FI" dirty="0"/>
          </a:p>
          <a:p>
            <a:r>
              <a:rPr lang="fi-FI" dirty="0" smtClean="0"/>
              <a:t>SOON WE WILL HAVE</a:t>
            </a:r>
          </a:p>
          <a:p>
            <a:r>
              <a:rPr lang="fi-FI" dirty="0" smtClean="0"/>
              <a:t>A PERFECT LOGO!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325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4429</TotalTime>
  <Words>405</Words>
  <Application>Microsoft Office PowerPoint</Application>
  <PresentationFormat>On-screen Show (4:3)</PresentationFormat>
  <Paragraphs>41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proposals</dc:title>
  <dc:creator>Seppo</dc:creator>
  <cp:lastModifiedBy>Seppo</cp:lastModifiedBy>
  <cp:revision>50</cp:revision>
  <cp:lastPrinted>2018-09-12T04:14:30Z</cp:lastPrinted>
  <dcterms:created xsi:type="dcterms:W3CDTF">2018-09-08T02:21:31Z</dcterms:created>
  <dcterms:modified xsi:type="dcterms:W3CDTF">2018-09-15T04:26:31Z</dcterms:modified>
</cp:coreProperties>
</file>