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8"/>
  </p:notesMasterIdLst>
  <p:handoutMasterIdLst>
    <p:handoutMasterId r:id="rId19"/>
  </p:handoutMasterIdLst>
  <p:sldIdLst>
    <p:sldId id="1401" r:id="rId2"/>
    <p:sldId id="1435" r:id="rId3"/>
    <p:sldId id="1414" r:id="rId4"/>
    <p:sldId id="1440" r:id="rId5"/>
    <p:sldId id="1403" r:id="rId6"/>
    <p:sldId id="1441" r:id="rId7"/>
    <p:sldId id="1443" r:id="rId8"/>
    <p:sldId id="1442" r:id="rId9"/>
    <p:sldId id="1444" r:id="rId10"/>
    <p:sldId id="1445" r:id="rId11"/>
    <p:sldId id="1446" r:id="rId12"/>
    <p:sldId id="1447" r:id="rId13"/>
    <p:sldId id="1449" r:id="rId14"/>
    <p:sldId id="1448" r:id="rId15"/>
    <p:sldId id="1450" r:id="rId16"/>
    <p:sldId id="1400" r:id="rId17"/>
  </p:sldIdLst>
  <p:sldSz cx="9144000" cy="5143500" type="screen16x9"/>
  <p:notesSz cx="6797675" cy="99282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Segoe Condensed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131"/>
    <a:srgbClr val="CC3300"/>
    <a:srgbClr val="6600CC"/>
    <a:srgbClr val="FFFF99"/>
    <a:srgbClr val="C0C0C0"/>
    <a:srgbClr val="B2B2B2"/>
    <a:srgbClr val="F7AB85"/>
    <a:srgbClr val="920000"/>
    <a:srgbClr val="BC0000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36" autoAdjust="0"/>
    <p:restoredTop sz="86627" autoAdjust="0"/>
  </p:normalViewPr>
  <p:slideViewPr>
    <p:cSldViewPr>
      <p:cViewPr varScale="1">
        <p:scale>
          <a:sx n="96" d="100"/>
          <a:sy n="96" d="100"/>
        </p:scale>
        <p:origin x="-96" y="-9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28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2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BD9DCF-2CDB-40F0-94F8-87CD8F027A3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6713DEC-576E-47BA-94CA-BBF11192BD0F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Reindeer Safaris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9F48601-BD5F-45A9-8821-94A49397769F}" type="parTrans" cxnId="{2C8BF7ED-6F8E-4775-905B-C8A4F50D1A6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F1601C-FBB8-472B-88ED-EA38D4CD7259}" type="sibTrans" cxnId="{2C8BF7ED-6F8E-4775-905B-C8A4F50D1A6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D8E563-2934-4091-9521-D93F2F426505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Husky Safaris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08CDA0-F119-47EA-9E66-8172EBABEAD2}" type="parTrans" cxnId="{A765F049-69FB-41E9-9CDB-9B1644A1C60D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FE7DC9-A575-498B-98A2-84545E11FC01}" type="sibTrans" cxnId="{A765F049-69FB-41E9-9CDB-9B1644A1C60D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0FD7A5-E77A-42F7-A07D-657E3E5497E5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Snow Mobiles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4B3F6D-C391-4E70-8027-C5DCC48CFB50}" type="parTrans" cxnId="{1EDD3C33-7464-4A1A-A05F-5C4466661790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78161F-C414-4340-9D43-8C9F1A085353}" type="sibTrans" cxnId="{1EDD3C33-7464-4A1A-A05F-5C4466661790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13934D-4AE8-43B2-8CE1-3E06F6C7B771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Skiing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2BF206-6675-44FA-ABCA-282D710E598C}" type="parTrans" cxnId="{44996A8C-2D75-4C87-A423-8F3AB429DEF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DFD037-283A-435A-A594-FF2D47DB4D35}" type="sibTrans" cxnId="{44996A8C-2D75-4C87-A423-8F3AB429DEF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F1EAD4-FC89-4F5F-998D-416E575654BA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Snow Shoes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D2D42D-F455-4715-87B9-33C50245B087}" type="parTrans" cxnId="{94380B9D-F560-4DEA-A62A-AD532AABEE91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EA9D9E-035A-4C20-9A2F-C4F721B3C3C7}" type="sibTrans" cxnId="{94380B9D-F560-4DEA-A62A-AD532AABEE91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E90DDE-AFBA-4007-BAC1-4549CF83CEA7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Northern Lights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499FC7-9C47-4100-98BF-36B2E538C995}" type="parTrans" cxnId="{2C1A9B67-F53F-44CB-ABEE-489E1D6E6CD2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B7BDC5-33C0-4ACC-9AC5-AAE603A951CA}" type="sibTrans" cxnId="{2C1A9B67-F53F-44CB-ABEE-489E1D6E6CD2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8E6AB-30E7-48DA-9912-0DEEA3FE5CC7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Ice Fishing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5B4965-16E3-4BD0-BEFF-E02D0175617C}" type="parTrans" cxnId="{63D218B2-2E7D-47F5-B4C3-F0611B50FC46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AE6176-093E-472D-B0C7-85EC9CF74B54}" type="sibTrans" cxnId="{63D218B2-2E7D-47F5-B4C3-F0611B50FC46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EEBAFE-A750-45BB-B47F-987A5C6212CF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Winter Swimming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AAA37A-A617-41AE-8BA1-E50AB0C7F130}" type="parTrans" cxnId="{2AA3C74B-631C-41D6-B7A6-1C5A415FE52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A2D5B6-8A0B-4ED1-B828-F4A483652C42}" type="sibTrans" cxnId="{2AA3C74B-631C-41D6-B7A6-1C5A415FE52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23C2B8-33E5-4A09-AC1C-0B372F7E12E6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Bird Watching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42C6E9-E096-4728-A074-29379D7132C3}" type="parTrans" cxnId="{3B2D1852-AC4D-453C-B34F-FEF82B8F6679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9607B1-9E24-4F08-AC3E-14EE56983AF9}" type="sibTrans" cxnId="{3B2D1852-AC4D-453C-B34F-FEF82B8F6679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CD4831-F709-496C-B7A2-ED581C0D3B09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Hiking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27F752-C88F-4769-A56B-D66078A4C5BD}" type="parTrans" cxnId="{DCB68AB4-4A0D-4143-8CDA-75569ADCCE41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48CF41-EFC1-4E20-81A4-878B742308CB}" type="sibTrans" cxnId="{DCB68AB4-4A0D-4143-8CDA-75569ADCCE41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030C4F-0769-4BCF-A968-F96096BD954B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Fishing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8D06B4-839F-4D1E-8328-CBB19FE0C9A8}" type="parTrans" cxnId="{38D88324-EBEF-4AAE-9D9A-AC6B0539EDC0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FE76B4-B05F-47E4-AFC2-1335BCD3DCB5}" type="sibTrans" cxnId="{38D88324-EBEF-4AAE-9D9A-AC6B0539EDC0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C752FF-EC99-481B-82DF-43F76523C8B5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 Biking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AFB043-7DF4-40DA-87F5-D5DAA246D223}" type="parTrans" cxnId="{E9D1F367-0AAE-4103-A51E-B277A3DF60D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8EC295-F21C-444F-989A-4D4981F230B7}" type="sibTrans" cxnId="{E9D1F367-0AAE-4103-A51E-B277A3DF60D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63ED74-2898-4FDF-A965-297448FBA198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ATV Driving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BD62C0-272B-49D6-A29C-0ACF49DB29A6}" type="parTrans" cxnId="{6BCCF6C4-C195-446B-A269-701AFCA2C3C5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AC1B57-CD05-4E04-AEFC-0EC414B5C0F6}" type="sibTrans" cxnId="{6BCCF6C4-C195-446B-A269-701AFCA2C3C5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953BDD-BA61-49D4-980F-235B4A9C096E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Sight Seeing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CE770D-0BF8-4988-B22A-5A80CD33522E}" type="parTrans" cxnId="{E840356E-2593-4F0A-AF79-9D73C1D8DEB8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697F91-3A6A-49BA-8F70-162BA69D7C2C}" type="sibTrans" cxnId="{E840356E-2593-4F0A-AF79-9D73C1D8DEB8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262E39-DAAD-4100-93C6-1E430B190CEA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Canoeing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7F91A1-BBBE-4628-A62A-3990DB08AEE8}" type="parTrans" cxnId="{53872D7F-CA90-43BF-8DC4-064A1A4546A4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002550-BE78-48CA-BA6E-D694C49FFD72}" type="sibTrans" cxnId="{53872D7F-CA90-43BF-8DC4-064A1A4546A4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BFD630-E486-471F-B771-B2C2D39EDE52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Swimming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94DCDA-9A4D-45BB-ACC0-B5C1C5ED1F2E}" type="parTrans" cxnId="{6DC635A5-E0D4-4C72-8BAC-1C3AA477AAF4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138EDC-57E1-465A-99C4-7153CEFB7972}" type="sibTrans" cxnId="{6DC635A5-E0D4-4C72-8BAC-1C3AA477AAF4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937839-4CFF-49A1-BE64-8B345ED21E3D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Boat Rowing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E92242-6936-4484-B8B3-CA2C9F8325C6}" type="parTrans" cxnId="{CB272885-7D38-484A-8517-43EA4A1FDFCC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D318D3-58ED-4363-B703-9C97A0672D4C}" type="sibTrans" cxnId="{CB272885-7D38-484A-8517-43EA4A1FDFCC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B4DE6F-7F68-43FF-ABAD-CEC4E652C37C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Nordic Walking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96D8BA-CAA2-476D-A76C-837A41C66B60}" type="parTrans" cxnId="{69636873-03CE-4E2A-A6DF-ABCDC76BE65A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EED8D1-C450-4F7B-96BE-3AEF13F1D750}" type="sibTrans" cxnId="{69636873-03CE-4E2A-A6DF-ABCDC76BE65A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CCD6DF-7515-4404-A00B-03CBE9AE3058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Husky Farms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1AD056-AD7C-4B09-947B-75F91E3E7F62}" type="parTrans" cxnId="{00A67558-AB00-464C-8269-9B59474F202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46785E-0705-46C7-BF34-C94ACB5490A7}" type="sibTrans" cxnId="{00A67558-AB00-464C-8269-9B59474F202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F0CA93-3A53-4ABB-9ADC-58F72955D6C6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Reindeer Farms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6130BC-8993-4931-A5FC-16C6DE0A46AC}" type="parTrans" cxnId="{DC91DDAF-F0F6-471D-80FE-84B136EC7E5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BFAE19-E23F-4A78-81AE-898E2AF0E037}" type="sibTrans" cxnId="{DC91DDAF-F0F6-471D-80FE-84B136EC7E5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18161B-3C67-4C0A-B3C8-150C53067811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Gold Panning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C550D7-30C6-4EF1-9BD5-BF54FB87EEED}" type="parTrans" cxnId="{1816E277-7A0B-4FA3-8CA4-9880CF9F7744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646CDB-14EC-4AA6-9FD6-8A670C62AB4D}" type="sibTrans" cxnId="{1816E277-7A0B-4FA3-8CA4-9880CF9F7744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2788D5B-E7FB-4F3C-B09D-0ED3BF022CDC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Disc Golf</a:t>
          </a:r>
        </a:p>
      </dgm:t>
    </dgm:pt>
    <dgm:pt modelId="{53A07812-3269-42F7-923D-FE4F98329000}" type="parTrans" cxnId="{BA4F6B40-1063-4E03-8490-03CE18500843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73A837-E059-43CF-98FB-5E0DDD47BD54}" type="sibTrans" cxnId="{BA4F6B40-1063-4E03-8490-03CE18500843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161C96-E55E-4C4C-89AA-4EFF13CBEC34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Local Handicrafts</a:t>
          </a:r>
        </a:p>
      </dgm:t>
    </dgm:pt>
    <dgm:pt modelId="{4BB70137-7C6C-4E4A-9533-9D93C37344ED}" type="parTrans" cxnId="{4E5F820B-9AE3-4D95-8BA0-842BAB5FECDD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D58991-4FAB-4DCA-9303-E50FA79C18D5}" type="sibTrans" cxnId="{4E5F820B-9AE3-4D95-8BA0-842BAB5FECDD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E18F8D-14AD-42BF-8BD2-3C1C2B363CDA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Museums</a:t>
          </a:r>
        </a:p>
      </dgm:t>
    </dgm:pt>
    <dgm:pt modelId="{17EF9645-07C9-412A-82DE-644F4C1E39B2}" type="parTrans" cxnId="{833108ED-F445-4025-B9D4-DDFF0CC3D9C1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681201-C7E7-4E17-8517-9C241512370D}" type="sibTrans" cxnId="{833108ED-F445-4025-B9D4-DDFF0CC3D9C1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DFF25F-FC48-4364-B527-DDB206C00D5F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Home Visits</a:t>
          </a:r>
        </a:p>
      </dgm:t>
    </dgm:pt>
    <dgm:pt modelId="{73B9132A-661D-40A9-BC6E-C81B47B80E9A}" type="parTrans" cxnId="{6411EFB0-F77B-44DE-94B2-81462956EA42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B3C403-7A9A-413B-9C24-BA8D8E7E7D3E}" type="sibTrans" cxnId="{6411EFB0-F77B-44DE-94B2-81462956EA42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062568-BDDF-4062-A820-0831A896CD1F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Autumn Colors</a:t>
          </a:r>
          <a:endParaRPr lang="fi-FI" sz="11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93858D-384F-4DD5-A510-07A28FC6A066}" type="parTrans" cxnId="{C9BC0A05-9F9E-4A75-B20D-1928A18013FF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D0B6279-F987-4179-BB6C-1AF37A1A9E65}" type="sibTrans" cxnId="{C9BC0A05-9F9E-4A75-B20D-1928A18013FF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93084A-C9D3-42E9-AFA2-7AC48DFD7051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Berry Picking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1725CD-C9CD-4D5F-8F41-CF2F80A55036}" type="parTrans" cxnId="{7F3BDC49-DB08-4100-AEE5-F4EC0E65162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8EC72D-D475-45E7-8293-88C08391C3F7}" type="sibTrans" cxnId="{7F3BDC49-DB08-4100-AEE5-F4EC0E65162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EBEDE7-F58F-42F8-90DC-51B4386A1800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Mushroom Picking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F96B70-0279-4F7D-B675-38CAA2C5E847}" type="parTrans" cxnId="{0861CACC-99CB-42B9-8868-250BED43AB79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1064A5-DB07-4A11-BD29-00F236456BAA}" type="sibTrans" cxnId="{0861CACC-99CB-42B9-8868-250BED43AB79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686B765-9603-45FD-815C-26E64DFE95EF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Medicine Plants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AC73D0-86F6-404E-8CF2-5620726F65CF}" type="parTrans" cxnId="{2B1E7E84-A0C0-4F86-AD40-312BF32242F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38A938-A370-4DB2-8E91-1286A3B6B9F1}" type="sibTrans" cxnId="{2B1E7E84-A0C0-4F86-AD40-312BF32242FB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902EE2-48C5-4E83-8B99-CE293F599940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 Biking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C67E9B-C20A-4507-A801-D685232FC8E2}" type="parTrans" cxnId="{72981E8F-59B1-4164-9162-150D6A02D8A0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5B3972-3186-4EA8-8712-C6BF9B9F49E0}" type="sibTrans" cxnId="{72981E8F-59B1-4164-9162-150D6A02D8A0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C83932-ED0E-440F-B546-DDFE3541C5F6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Bird Watching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849792-A0E3-46D9-B275-A89C2E864946}" type="parTrans" cxnId="{E1E461A8-656E-4CA0-9172-9F18671FDEE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4AAA55-3900-49F4-A4F9-807448CAFFE1}" type="sibTrans" cxnId="{E1E461A8-656E-4CA0-9172-9F18671FDEE7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E72FD4-6986-4A09-BDB6-AE4BE9CA03A2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Animal Watching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B7A2D3-E250-43B9-9305-45E6AFEC7BAB}" type="parTrans" cxnId="{C0AF9C3F-82A9-4F98-AFA3-643FC045FAC6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B271E5-16C2-44D0-B599-F782202725AB}" type="sibTrans" cxnId="{C0AF9C3F-82A9-4F98-AFA3-643FC045FAC6}">
      <dgm:prSet/>
      <dgm:spPr/>
      <dgm:t>
        <a:bodyPr/>
        <a:lstStyle/>
        <a:p>
          <a:endParaRPr lang="en-GB" sz="1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8D6BDC4-9CF3-497A-B406-0A8A2C0541CE}">
      <dgm:prSet phldrT="[Text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Cooking On Fire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9944D8-C536-4039-BE63-20150D3CC542}" type="parTrans" cxnId="{2B5CF891-6684-4DA3-AB36-E8FCF51C6EC9}">
      <dgm:prSet/>
      <dgm:spPr/>
      <dgm:t>
        <a:bodyPr/>
        <a:lstStyle/>
        <a:p>
          <a:endParaRPr lang="en-GB" sz="1600"/>
        </a:p>
      </dgm:t>
    </dgm:pt>
    <dgm:pt modelId="{8C3784A9-129F-48DB-A127-3387CB8E3736}" type="sibTrans" cxnId="{2B5CF891-6684-4DA3-AB36-E8FCF51C6EC9}">
      <dgm:prSet/>
      <dgm:spPr/>
      <dgm:t>
        <a:bodyPr/>
        <a:lstStyle/>
        <a:p>
          <a:endParaRPr lang="en-GB" sz="1600"/>
        </a:p>
      </dgm:t>
    </dgm:pt>
    <dgm:pt modelId="{319B68A1-D938-4E7F-B0D3-AC83DCD95B82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Sleeping Outside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C1D738-2DA8-499A-8738-ED6132EAD30A}" type="parTrans" cxnId="{D56992AB-47F0-447B-BD2B-99D6687B29C3}">
      <dgm:prSet/>
      <dgm:spPr/>
      <dgm:t>
        <a:bodyPr/>
        <a:lstStyle/>
        <a:p>
          <a:endParaRPr lang="en-GB" sz="1600"/>
        </a:p>
      </dgm:t>
    </dgm:pt>
    <dgm:pt modelId="{F15D20AA-AF70-4FFC-A4A9-2A9006317567}" type="sibTrans" cxnId="{D56992AB-47F0-447B-BD2B-99D6687B29C3}">
      <dgm:prSet/>
      <dgm:spPr/>
      <dgm:t>
        <a:bodyPr/>
        <a:lstStyle/>
        <a:p>
          <a:endParaRPr lang="en-GB" sz="1600"/>
        </a:p>
      </dgm:t>
    </dgm:pt>
    <dgm:pt modelId="{B7F5566A-5621-4FEF-90AD-C2073DEA5F22}">
      <dgm:prSet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fi-FI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Climbing Mountains</a:t>
          </a:r>
          <a:endParaRPr lang="en-GB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66CFEDC-75D9-4424-8112-CB4238B8A7F9}" type="parTrans" cxnId="{8726A5A8-7834-4C12-930F-E45C31C248E8}">
      <dgm:prSet/>
      <dgm:spPr/>
      <dgm:t>
        <a:bodyPr/>
        <a:lstStyle/>
        <a:p>
          <a:endParaRPr lang="en-GB" sz="1600"/>
        </a:p>
      </dgm:t>
    </dgm:pt>
    <dgm:pt modelId="{C14E6E58-36E0-4C14-9983-715BB4109706}" type="sibTrans" cxnId="{8726A5A8-7834-4C12-930F-E45C31C248E8}">
      <dgm:prSet/>
      <dgm:spPr/>
      <dgm:t>
        <a:bodyPr/>
        <a:lstStyle/>
        <a:p>
          <a:endParaRPr lang="en-GB" sz="1600"/>
        </a:p>
      </dgm:t>
    </dgm:pt>
    <dgm:pt modelId="{11C834E3-3CD8-4F8F-9E43-7EC83E49E74E}" type="pres">
      <dgm:prSet presAssocID="{FEBD9DCF-2CDB-40F0-94F8-87CD8F027A3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0ABD0E1-4DA2-4C7A-A5B2-DE6AF6266595}" type="pres">
      <dgm:prSet presAssocID="{B6713DEC-576E-47BA-94CA-BBF11192BD0F}" presName="node" presStyleLbl="node1" presStyleIdx="0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5B8C5D-186D-4AB0-8482-E5B0742CC27E}" type="pres">
      <dgm:prSet presAssocID="{BDF1601C-FBB8-472B-88ED-EA38D4CD7259}" presName="sibTrans" presStyleCnt="0"/>
      <dgm:spPr/>
    </dgm:pt>
    <dgm:pt modelId="{1D6C9FE4-3068-4A10-A7E5-5424779C69F2}" type="pres">
      <dgm:prSet presAssocID="{2AD8E563-2934-4091-9521-D93F2F426505}" presName="node" presStyleLbl="node1" presStyleIdx="1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E0E6183-3FA4-4EC6-8E75-84E0C38803DF}" type="pres">
      <dgm:prSet presAssocID="{48FE7DC9-A575-498B-98A2-84545E11FC01}" presName="sibTrans" presStyleCnt="0"/>
      <dgm:spPr/>
    </dgm:pt>
    <dgm:pt modelId="{BA008EC5-5D7D-4BCC-85E9-2320DE0021CF}" type="pres">
      <dgm:prSet presAssocID="{86E90DDE-AFBA-4007-BAC1-4549CF83CEA7}" presName="node" presStyleLbl="node1" presStyleIdx="2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A38EECB-9CC6-4D1F-B6C4-D73588504F02}" type="pres">
      <dgm:prSet presAssocID="{50B7BDC5-33C0-4ACC-9AC5-AAE603A951CA}" presName="sibTrans" presStyleCnt="0"/>
      <dgm:spPr/>
    </dgm:pt>
    <dgm:pt modelId="{53BEC093-EFF9-4FAB-B69F-1B9348392471}" type="pres">
      <dgm:prSet presAssocID="{B10FD7A5-E77A-42F7-A07D-657E3E5497E5}" presName="node" presStyleLbl="node1" presStyleIdx="3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A3F2FBB-C3B7-4C29-BD5C-65A0C1DCBBC3}" type="pres">
      <dgm:prSet presAssocID="{A378161F-C414-4340-9D43-8C9F1A085353}" presName="sibTrans" presStyleCnt="0"/>
      <dgm:spPr/>
    </dgm:pt>
    <dgm:pt modelId="{F7DF02FD-1DBB-4226-88C3-A530F9EB84F8}" type="pres">
      <dgm:prSet presAssocID="{8113934D-4AE8-43B2-8CE1-3E06F6C7B771}" presName="node" presStyleLbl="node1" presStyleIdx="4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5EDD1F-9562-44CF-A922-C56FD7F9EB81}" type="pres">
      <dgm:prSet presAssocID="{A6DFD037-283A-435A-A594-FF2D47DB4D35}" presName="sibTrans" presStyleCnt="0"/>
      <dgm:spPr/>
    </dgm:pt>
    <dgm:pt modelId="{25725D22-DEA6-4CDE-A0D6-F68ABA7843C8}" type="pres">
      <dgm:prSet presAssocID="{C2F1EAD4-FC89-4F5F-998D-416E575654BA}" presName="node" presStyleLbl="node1" presStyleIdx="5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2D148B-1AC9-42BE-A8FE-A8DF4CEEABEF}" type="pres">
      <dgm:prSet presAssocID="{A4EA9D9E-035A-4C20-9A2F-C4F721B3C3C7}" presName="sibTrans" presStyleCnt="0"/>
      <dgm:spPr/>
    </dgm:pt>
    <dgm:pt modelId="{88EA14A1-9E08-48BE-927C-BCC106F674FE}" type="pres">
      <dgm:prSet presAssocID="{C838E6AB-30E7-48DA-9912-0DEEA3FE5CC7}" presName="node" presStyleLbl="node1" presStyleIdx="6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95C468-D651-4F8F-A40B-49A5EE0DC309}" type="pres">
      <dgm:prSet presAssocID="{40AE6176-093E-472D-B0C7-85EC9CF74B54}" presName="sibTrans" presStyleCnt="0"/>
      <dgm:spPr/>
    </dgm:pt>
    <dgm:pt modelId="{0D23BF2F-D7D5-4B48-AB57-3DFEBECDA28C}" type="pres">
      <dgm:prSet presAssocID="{58D6BDC4-9CF3-497A-B406-0A8A2C0541CE}" presName="node" presStyleLbl="node1" presStyleIdx="7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330F4D-EFD7-494D-9292-969917CD491F}" type="pres">
      <dgm:prSet presAssocID="{8C3784A9-129F-48DB-A127-3387CB8E3736}" presName="sibTrans" presStyleCnt="0"/>
      <dgm:spPr/>
    </dgm:pt>
    <dgm:pt modelId="{AD50BD95-0FA6-4375-8521-02AF472EC31B}" type="pres">
      <dgm:prSet presAssocID="{1EEEBAFE-A750-45BB-B47F-987A5C6212CF}" presName="node" presStyleLbl="node1" presStyleIdx="8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6FDDE81-1811-4508-B19B-D02442EA97BD}" type="pres">
      <dgm:prSet presAssocID="{94A2D5B6-8A0B-4ED1-B828-F4A483652C42}" presName="sibTrans" presStyleCnt="0"/>
      <dgm:spPr/>
    </dgm:pt>
    <dgm:pt modelId="{3234ED24-C6B6-4E17-8017-946AED2A7656}" type="pres">
      <dgm:prSet presAssocID="{D723C2B8-33E5-4A09-AC1C-0B372F7E12E6}" presName="node" presStyleLbl="node1" presStyleIdx="9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BEE4FF0-4017-45A2-8833-D143CEB2F8F9}" type="pres">
      <dgm:prSet presAssocID="{CF9607B1-9E24-4F08-AC3E-14EE56983AF9}" presName="sibTrans" presStyleCnt="0"/>
      <dgm:spPr/>
    </dgm:pt>
    <dgm:pt modelId="{6533845B-E50F-4E18-9D2E-D4A67925A846}" type="pres">
      <dgm:prSet presAssocID="{77CD4831-F709-496C-B7A2-ED581C0D3B09}" presName="node" presStyleLbl="node1" presStyleIdx="10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CE30DEC-40DF-49A7-9E40-5D7DA278AED4}" type="pres">
      <dgm:prSet presAssocID="{7948CF41-EFC1-4E20-81A4-878B742308CB}" presName="sibTrans" presStyleCnt="0"/>
      <dgm:spPr/>
    </dgm:pt>
    <dgm:pt modelId="{BB38216A-0770-4058-9151-23B2BC3ED4EC}" type="pres">
      <dgm:prSet presAssocID="{14030C4F-0769-4BCF-A968-F96096BD954B}" presName="node" presStyleLbl="node1" presStyleIdx="11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FB9166-62AD-41B8-8DA4-A9E2ED7705C7}" type="pres">
      <dgm:prSet presAssocID="{73FE76B4-B05F-47E4-AFC2-1335BCD3DCB5}" presName="sibTrans" presStyleCnt="0"/>
      <dgm:spPr/>
    </dgm:pt>
    <dgm:pt modelId="{3AE80F68-2757-47B7-AA41-3A403A04392B}" type="pres">
      <dgm:prSet presAssocID="{319B68A1-D938-4E7F-B0D3-AC83DCD95B82}" presName="node" presStyleLbl="node1" presStyleIdx="12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FDE1F1D-BCD7-4019-9902-4939B8E8DE9B}" type="pres">
      <dgm:prSet presAssocID="{F15D20AA-AF70-4FFC-A4A9-2A9006317567}" presName="sibTrans" presStyleCnt="0"/>
      <dgm:spPr/>
    </dgm:pt>
    <dgm:pt modelId="{49624E1C-8DCA-46B3-B385-22C83389F686}" type="pres">
      <dgm:prSet presAssocID="{0BC752FF-EC99-481B-82DF-43F76523C8B5}" presName="node" presStyleLbl="node1" presStyleIdx="13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310259D-6FCC-4BB3-9700-645D4D14739A}" type="pres">
      <dgm:prSet presAssocID="{838EC295-F21C-444F-989A-4D4981F230B7}" presName="sibTrans" presStyleCnt="0"/>
      <dgm:spPr/>
    </dgm:pt>
    <dgm:pt modelId="{5E6A9F3E-BF78-4134-8FC2-FDF2F95C7A25}" type="pres">
      <dgm:prSet presAssocID="{B7F5566A-5621-4FEF-90AD-C2073DEA5F22}" presName="node" presStyleLbl="node1" presStyleIdx="14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2ED3C7-500D-44AF-B388-8969ECE3323C}" type="pres">
      <dgm:prSet presAssocID="{C14E6E58-36E0-4C14-9983-715BB4109706}" presName="sibTrans" presStyleCnt="0"/>
      <dgm:spPr/>
    </dgm:pt>
    <dgm:pt modelId="{BD3ABD5E-3A4C-47EB-BCAA-8D426F03F7F4}" type="pres">
      <dgm:prSet presAssocID="{C663ED74-2898-4FDF-A965-297448FBA198}" presName="node" presStyleLbl="node1" presStyleIdx="15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49E235-B15E-4C13-807A-D19F6E521F89}" type="pres">
      <dgm:prSet presAssocID="{84AC1B57-CD05-4E04-AEFC-0EC414B5C0F6}" presName="sibTrans" presStyleCnt="0"/>
      <dgm:spPr/>
    </dgm:pt>
    <dgm:pt modelId="{9BFF3858-BA83-45AC-A3CD-F303D2792338}" type="pres">
      <dgm:prSet presAssocID="{6F953BDD-BA61-49D4-980F-235B4A9C096E}" presName="node" presStyleLbl="node1" presStyleIdx="16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4DA632B-0867-4C4E-9733-44A8D2B7C26B}" type="pres">
      <dgm:prSet presAssocID="{EE697F91-3A6A-49BA-8F70-162BA69D7C2C}" presName="sibTrans" presStyleCnt="0"/>
      <dgm:spPr/>
    </dgm:pt>
    <dgm:pt modelId="{7FB22554-8A45-4386-AFD7-B5FFC77A53ED}" type="pres">
      <dgm:prSet presAssocID="{95262E39-DAAD-4100-93C6-1E430B190CEA}" presName="node" presStyleLbl="node1" presStyleIdx="17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C306E2E-1EC2-47A4-A144-78CFC7C0E4E3}" type="pres">
      <dgm:prSet presAssocID="{36002550-BE78-48CA-BA6E-D694C49FFD72}" presName="sibTrans" presStyleCnt="0"/>
      <dgm:spPr/>
    </dgm:pt>
    <dgm:pt modelId="{E073080E-44CE-4FDB-A90F-2EF1C25DD0B8}" type="pres">
      <dgm:prSet presAssocID="{EDBFD630-E486-471F-B771-B2C2D39EDE52}" presName="node" presStyleLbl="node1" presStyleIdx="18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254664-A5B2-4974-B67E-F7900741A080}" type="pres">
      <dgm:prSet presAssocID="{60138EDC-57E1-465A-99C4-7153CEFB7972}" presName="sibTrans" presStyleCnt="0"/>
      <dgm:spPr/>
    </dgm:pt>
    <dgm:pt modelId="{C3D4DE16-A6E3-49B3-9D96-21E56FA70F9D}" type="pres">
      <dgm:prSet presAssocID="{AB937839-4CFF-49A1-BE64-8B345ED21E3D}" presName="node" presStyleLbl="node1" presStyleIdx="19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4ECC206-0156-4A9E-A095-96CBEE01F0D6}" type="pres">
      <dgm:prSet presAssocID="{2CD318D3-58ED-4363-B703-9C97A0672D4C}" presName="sibTrans" presStyleCnt="0"/>
      <dgm:spPr/>
    </dgm:pt>
    <dgm:pt modelId="{FFDA3D4B-65A5-4710-AD87-77E97FBDED05}" type="pres">
      <dgm:prSet presAssocID="{D9B4DE6F-7F68-43FF-ABAD-CEC4E652C37C}" presName="node" presStyleLbl="node1" presStyleIdx="20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0BC266-6CD9-4FA3-A211-07163602A838}" type="pres">
      <dgm:prSet presAssocID="{2CEED8D1-C450-4F7B-96BE-3AEF13F1D750}" presName="sibTrans" presStyleCnt="0"/>
      <dgm:spPr/>
    </dgm:pt>
    <dgm:pt modelId="{AE1CB9E7-CB8F-4FF5-B0BC-8D1A7A9BE4F9}" type="pres">
      <dgm:prSet presAssocID="{C6CCD6DF-7515-4404-A00B-03CBE9AE3058}" presName="node" presStyleLbl="node1" presStyleIdx="21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8FABA1-B0D1-4BA9-ACD9-2E8D8EFE9031}" type="pres">
      <dgm:prSet presAssocID="{DD46785E-0705-46C7-BF34-C94ACB5490A7}" presName="sibTrans" presStyleCnt="0"/>
      <dgm:spPr/>
    </dgm:pt>
    <dgm:pt modelId="{73ACDAFA-1E65-4659-9D12-1636AED75AAC}" type="pres">
      <dgm:prSet presAssocID="{63F0CA93-3A53-4ABB-9ADC-58F72955D6C6}" presName="node" presStyleLbl="node1" presStyleIdx="22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4ADABDD-3C4D-4092-B217-609F46507975}" type="pres">
      <dgm:prSet presAssocID="{CCBFAE19-E23F-4A78-81AE-898E2AF0E037}" presName="sibTrans" presStyleCnt="0"/>
      <dgm:spPr/>
    </dgm:pt>
    <dgm:pt modelId="{B7156F60-412D-4F5A-951A-0329C14B8D6A}" type="pres">
      <dgm:prSet presAssocID="{C818161B-3C67-4C0A-B3C8-150C53067811}" presName="node" presStyleLbl="node1" presStyleIdx="23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73DD13-758B-4CF8-99BC-4EF6BDDFEAEA}" type="pres">
      <dgm:prSet presAssocID="{B6646CDB-14EC-4AA6-9FD6-8A670C62AB4D}" presName="sibTrans" presStyleCnt="0"/>
      <dgm:spPr/>
    </dgm:pt>
    <dgm:pt modelId="{8C648748-C88A-4F09-BD12-749E5520C57F}" type="pres">
      <dgm:prSet presAssocID="{92788D5B-E7FB-4F3C-B09D-0ED3BF022CDC}" presName="node" presStyleLbl="node1" presStyleIdx="24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5B605A-D7FA-423B-B65F-8447D0F7F4E7}" type="pres">
      <dgm:prSet presAssocID="{8A73A837-E059-43CF-98FB-5E0DDD47BD54}" presName="sibTrans" presStyleCnt="0"/>
      <dgm:spPr/>
    </dgm:pt>
    <dgm:pt modelId="{A4D146DF-9405-4CF3-92E3-8BB6ECBD2D90}" type="pres">
      <dgm:prSet presAssocID="{51161C96-E55E-4C4C-89AA-4EFF13CBEC34}" presName="node" presStyleLbl="node1" presStyleIdx="25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BDA7A0-E2B4-480E-BD52-391A35D22316}" type="pres">
      <dgm:prSet presAssocID="{F7D58991-4FAB-4DCA-9303-E50FA79C18D5}" presName="sibTrans" presStyleCnt="0"/>
      <dgm:spPr/>
    </dgm:pt>
    <dgm:pt modelId="{CD08AB2E-3FC6-4EA7-A70E-3BCAF94FE03D}" type="pres">
      <dgm:prSet presAssocID="{04E18F8D-14AD-42BF-8BD2-3C1C2B363CDA}" presName="node" presStyleLbl="node1" presStyleIdx="26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F100AD-7923-4094-ADEC-AE5DDEFE1AD6}" type="pres">
      <dgm:prSet presAssocID="{ED681201-C7E7-4E17-8517-9C241512370D}" presName="sibTrans" presStyleCnt="0"/>
      <dgm:spPr/>
    </dgm:pt>
    <dgm:pt modelId="{C55615FE-5639-4593-91FF-B603321D1EA7}" type="pres">
      <dgm:prSet presAssocID="{D1DFF25F-FC48-4364-B527-DDB206C00D5F}" presName="node" presStyleLbl="node1" presStyleIdx="27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A6B5DC-FDF5-4AC3-8B40-C2484B2AD6FE}" type="pres">
      <dgm:prSet presAssocID="{9CB3C403-7A9A-413B-9C24-BA8D8E7E7D3E}" presName="sibTrans" presStyleCnt="0"/>
      <dgm:spPr/>
    </dgm:pt>
    <dgm:pt modelId="{C7EE6106-DDF4-46DD-8D73-0E23A585CBB3}" type="pres">
      <dgm:prSet presAssocID="{0E062568-BDDF-4062-A820-0831A896CD1F}" presName="node" presStyleLbl="node1" presStyleIdx="28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55D8767-8A1E-4FF2-9773-0BAD99EBB4E1}" type="pres">
      <dgm:prSet presAssocID="{5D0B6279-F987-4179-BB6C-1AF37A1A9E65}" presName="sibTrans" presStyleCnt="0"/>
      <dgm:spPr/>
    </dgm:pt>
    <dgm:pt modelId="{8E292041-A016-44FF-8440-B5F31D121E02}" type="pres">
      <dgm:prSet presAssocID="{4F93084A-C9D3-42E9-AFA2-7AC48DFD7051}" presName="node" presStyleLbl="node1" presStyleIdx="29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F0F63B0-B699-4087-98DF-191B631C13BA}" type="pres">
      <dgm:prSet presAssocID="{688EC72D-D475-45E7-8293-88C08391C3F7}" presName="sibTrans" presStyleCnt="0"/>
      <dgm:spPr/>
    </dgm:pt>
    <dgm:pt modelId="{043F2AFB-5ADC-402E-A8CC-9F1715C2716F}" type="pres">
      <dgm:prSet presAssocID="{7BEBEDE7-F58F-42F8-90DC-51B4386A1800}" presName="node" presStyleLbl="node1" presStyleIdx="30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FB2E198-2C70-4EA1-93BF-A79E220D4456}" type="pres">
      <dgm:prSet presAssocID="{4D1064A5-DB07-4A11-BD29-00F236456BAA}" presName="sibTrans" presStyleCnt="0"/>
      <dgm:spPr/>
    </dgm:pt>
    <dgm:pt modelId="{63C8D4AA-B994-4224-9ED6-CE2F62D4CAED}" type="pres">
      <dgm:prSet presAssocID="{D686B765-9603-45FD-815C-26E64DFE95EF}" presName="node" presStyleLbl="node1" presStyleIdx="31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C6C6416-D932-499C-B08B-D1C205696612}" type="pres">
      <dgm:prSet presAssocID="{0938A938-A370-4DB2-8E91-1286A3B6B9F1}" presName="sibTrans" presStyleCnt="0"/>
      <dgm:spPr/>
    </dgm:pt>
    <dgm:pt modelId="{6FA8CADC-A2C9-4610-A7F1-4C825BAFED6A}" type="pres">
      <dgm:prSet presAssocID="{96902EE2-48C5-4E83-8B99-CE293F599940}" presName="node" presStyleLbl="node1" presStyleIdx="32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D312CFE-4EB3-4FF5-9D48-69DC1419A58D}" type="pres">
      <dgm:prSet presAssocID="{A25B3972-3186-4EA8-8712-C6BF9B9F49E0}" presName="sibTrans" presStyleCnt="0"/>
      <dgm:spPr/>
    </dgm:pt>
    <dgm:pt modelId="{8659413B-BBD0-4BE0-9C30-3DEBC0C3991F}" type="pres">
      <dgm:prSet presAssocID="{1FC83932-ED0E-440F-B546-DDFE3541C5F6}" presName="node" presStyleLbl="node1" presStyleIdx="33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0179EF6-CCDD-4C68-9ED6-A9C26DF167C1}" type="pres">
      <dgm:prSet presAssocID="{964AAA55-3900-49F4-A4F9-807448CAFFE1}" presName="sibTrans" presStyleCnt="0"/>
      <dgm:spPr/>
    </dgm:pt>
    <dgm:pt modelId="{6C7C5860-97A5-4E60-9814-06CFFBA2C9FD}" type="pres">
      <dgm:prSet presAssocID="{2FE72FD4-6986-4A09-BDB6-AE4BE9CA03A2}" presName="node" presStyleLbl="node1" presStyleIdx="34" presStyleCnt="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77932B7-514C-4DC8-A106-D13AB4288D65}" type="presOf" srcId="{D1DFF25F-FC48-4364-B527-DDB206C00D5F}" destId="{C55615FE-5639-4593-91FF-B603321D1EA7}" srcOrd="0" destOrd="0" presId="urn:microsoft.com/office/officeart/2005/8/layout/default"/>
    <dgm:cxn modelId="{6AE1BA7F-6366-4D34-A636-E40E0D9DDC65}" type="presOf" srcId="{2AD8E563-2934-4091-9521-D93F2F426505}" destId="{1D6C9FE4-3068-4A10-A7E5-5424779C69F2}" srcOrd="0" destOrd="0" presId="urn:microsoft.com/office/officeart/2005/8/layout/default"/>
    <dgm:cxn modelId="{1816E277-7A0B-4FA3-8CA4-9880CF9F7744}" srcId="{FEBD9DCF-2CDB-40F0-94F8-87CD8F027A36}" destId="{C818161B-3C67-4C0A-B3C8-150C53067811}" srcOrd="23" destOrd="0" parTransId="{83C550D7-30C6-4EF1-9BD5-BF54FB87EEED}" sibTransId="{B6646CDB-14EC-4AA6-9FD6-8A670C62AB4D}"/>
    <dgm:cxn modelId="{2C1A9B67-F53F-44CB-ABEE-489E1D6E6CD2}" srcId="{FEBD9DCF-2CDB-40F0-94F8-87CD8F027A36}" destId="{86E90DDE-AFBA-4007-BAC1-4549CF83CEA7}" srcOrd="2" destOrd="0" parTransId="{C3499FC7-9C47-4100-98BF-36B2E538C995}" sibTransId="{50B7BDC5-33C0-4ACC-9AC5-AAE603A951CA}"/>
    <dgm:cxn modelId="{DA8762F2-4017-4E39-88A8-C6BDE5C346AA}" type="presOf" srcId="{63F0CA93-3A53-4ABB-9ADC-58F72955D6C6}" destId="{73ACDAFA-1E65-4659-9D12-1636AED75AAC}" srcOrd="0" destOrd="0" presId="urn:microsoft.com/office/officeart/2005/8/layout/default"/>
    <dgm:cxn modelId="{4E5F820B-9AE3-4D95-8BA0-842BAB5FECDD}" srcId="{FEBD9DCF-2CDB-40F0-94F8-87CD8F027A36}" destId="{51161C96-E55E-4C4C-89AA-4EFF13CBEC34}" srcOrd="25" destOrd="0" parTransId="{4BB70137-7C6C-4E4A-9533-9D93C37344ED}" sibTransId="{F7D58991-4FAB-4DCA-9303-E50FA79C18D5}"/>
    <dgm:cxn modelId="{6DC635A5-E0D4-4C72-8BAC-1C3AA477AAF4}" srcId="{FEBD9DCF-2CDB-40F0-94F8-87CD8F027A36}" destId="{EDBFD630-E486-471F-B771-B2C2D39EDE52}" srcOrd="18" destOrd="0" parTransId="{DB94DCDA-9A4D-45BB-ACC0-B5C1C5ED1F2E}" sibTransId="{60138EDC-57E1-465A-99C4-7153CEFB7972}"/>
    <dgm:cxn modelId="{2C8BF7ED-6F8E-4775-905B-C8A4F50D1A6B}" srcId="{FEBD9DCF-2CDB-40F0-94F8-87CD8F027A36}" destId="{B6713DEC-576E-47BA-94CA-BBF11192BD0F}" srcOrd="0" destOrd="0" parTransId="{E9F48601-BD5F-45A9-8821-94A49397769F}" sibTransId="{BDF1601C-FBB8-472B-88ED-EA38D4CD7259}"/>
    <dgm:cxn modelId="{DC91DDAF-F0F6-471D-80FE-84B136EC7E57}" srcId="{FEBD9DCF-2CDB-40F0-94F8-87CD8F027A36}" destId="{63F0CA93-3A53-4ABB-9ADC-58F72955D6C6}" srcOrd="22" destOrd="0" parTransId="{5B6130BC-8993-4931-A5FC-16C6DE0A46AC}" sibTransId="{CCBFAE19-E23F-4A78-81AE-898E2AF0E037}"/>
    <dgm:cxn modelId="{53872D7F-CA90-43BF-8DC4-064A1A4546A4}" srcId="{FEBD9DCF-2CDB-40F0-94F8-87CD8F027A36}" destId="{95262E39-DAAD-4100-93C6-1E430B190CEA}" srcOrd="17" destOrd="0" parTransId="{1C7F91A1-BBBE-4628-A62A-3990DB08AEE8}" sibTransId="{36002550-BE78-48CA-BA6E-D694C49FFD72}"/>
    <dgm:cxn modelId="{2B5CF891-6684-4DA3-AB36-E8FCF51C6EC9}" srcId="{FEBD9DCF-2CDB-40F0-94F8-87CD8F027A36}" destId="{58D6BDC4-9CF3-497A-B406-0A8A2C0541CE}" srcOrd="7" destOrd="0" parTransId="{169944D8-C536-4039-BE63-20150D3CC542}" sibTransId="{8C3784A9-129F-48DB-A127-3387CB8E3736}"/>
    <dgm:cxn modelId="{2AA3C74B-631C-41D6-B7A6-1C5A415FE52B}" srcId="{FEBD9DCF-2CDB-40F0-94F8-87CD8F027A36}" destId="{1EEEBAFE-A750-45BB-B47F-987A5C6212CF}" srcOrd="8" destOrd="0" parTransId="{F7AAA37A-A617-41AE-8BA1-E50AB0C7F130}" sibTransId="{94A2D5B6-8A0B-4ED1-B828-F4A483652C42}"/>
    <dgm:cxn modelId="{A58AA221-90AE-460D-A521-320E7B1AE34D}" type="presOf" srcId="{51161C96-E55E-4C4C-89AA-4EFF13CBEC34}" destId="{A4D146DF-9405-4CF3-92E3-8BB6ECBD2D90}" srcOrd="0" destOrd="0" presId="urn:microsoft.com/office/officeart/2005/8/layout/default"/>
    <dgm:cxn modelId="{0745F32E-9273-4E44-AA36-C4649FDC6785}" type="presOf" srcId="{86E90DDE-AFBA-4007-BAC1-4549CF83CEA7}" destId="{BA008EC5-5D7D-4BCC-85E9-2320DE0021CF}" srcOrd="0" destOrd="0" presId="urn:microsoft.com/office/officeart/2005/8/layout/default"/>
    <dgm:cxn modelId="{A2013D83-57CA-483A-BEF5-DDC9B36CBAA7}" type="presOf" srcId="{B10FD7A5-E77A-42F7-A07D-657E3E5497E5}" destId="{53BEC093-EFF9-4FAB-B69F-1B9348392471}" srcOrd="0" destOrd="0" presId="urn:microsoft.com/office/officeart/2005/8/layout/default"/>
    <dgm:cxn modelId="{C9BC0A05-9F9E-4A75-B20D-1928A18013FF}" srcId="{FEBD9DCF-2CDB-40F0-94F8-87CD8F027A36}" destId="{0E062568-BDDF-4062-A820-0831A896CD1F}" srcOrd="28" destOrd="0" parTransId="{7D93858D-384F-4DD5-A510-07A28FC6A066}" sibTransId="{5D0B6279-F987-4179-BB6C-1AF37A1A9E65}"/>
    <dgm:cxn modelId="{C0AF9C3F-82A9-4F98-AFA3-643FC045FAC6}" srcId="{FEBD9DCF-2CDB-40F0-94F8-87CD8F027A36}" destId="{2FE72FD4-6986-4A09-BDB6-AE4BE9CA03A2}" srcOrd="34" destOrd="0" parTransId="{21B7A2D3-E250-43B9-9305-45E6AFEC7BAB}" sibTransId="{5BB271E5-16C2-44D0-B599-F782202725AB}"/>
    <dgm:cxn modelId="{E840356E-2593-4F0A-AF79-9D73C1D8DEB8}" srcId="{FEBD9DCF-2CDB-40F0-94F8-87CD8F027A36}" destId="{6F953BDD-BA61-49D4-980F-235B4A9C096E}" srcOrd="16" destOrd="0" parTransId="{26CE770D-0BF8-4988-B22A-5A80CD33522E}" sibTransId="{EE697F91-3A6A-49BA-8F70-162BA69D7C2C}"/>
    <dgm:cxn modelId="{E3BEBBFA-6FAE-4A60-89C1-EF1482FD9EC1}" type="presOf" srcId="{B7F5566A-5621-4FEF-90AD-C2073DEA5F22}" destId="{5E6A9F3E-BF78-4134-8FC2-FDF2F95C7A25}" srcOrd="0" destOrd="0" presId="urn:microsoft.com/office/officeart/2005/8/layout/default"/>
    <dgm:cxn modelId="{BA4F6B40-1063-4E03-8490-03CE18500843}" srcId="{FEBD9DCF-2CDB-40F0-94F8-87CD8F027A36}" destId="{92788D5B-E7FB-4F3C-B09D-0ED3BF022CDC}" srcOrd="24" destOrd="0" parTransId="{53A07812-3269-42F7-923D-FE4F98329000}" sibTransId="{8A73A837-E059-43CF-98FB-5E0DDD47BD54}"/>
    <dgm:cxn modelId="{2B1E7E84-A0C0-4F86-AD40-312BF32242FB}" srcId="{FEBD9DCF-2CDB-40F0-94F8-87CD8F027A36}" destId="{D686B765-9603-45FD-815C-26E64DFE95EF}" srcOrd="31" destOrd="0" parTransId="{90AC73D0-86F6-404E-8CF2-5620726F65CF}" sibTransId="{0938A938-A370-4DB2-8E91-1286A3B6B9F1}"/>
    <dgm:cxn modelId="{8726A5A8-7834-4C12-930F-E45C31C248E8}" srcId="{FEBD9DCF-2CDB-40F0-94F8-87CD8F027A36}" destId="{B7F5566A-5621-4FEF-90AD-C2073DEA5F22}" srcOrd="14" destOrd="0" parTransId="{D66CFEDC-75D9-4424-8112-CB4238B8A7F9}" sibTransId="{C14E6E58-36E0-4C14-9983-715BB4109706}"/>
    <dgm:cxn modelId="{1084E637-9A63-4078-A730-6CA6E67E52B6}" type="presOf" srcId="{EDBFD630-E486-471F-B771-B2C2D39EDE52}" destId="{E073080E-44CE-4FDB-A90F-2EF1C25DD0B8}" srcOrd="0" destOrd="0" presId="urn:microsoft.com/office/officeart/2005/8/layout/default"/>
    <dgm:cxn modelId="{E5DE0FF4-3FD8-4CD2-A00B-BE4AAF8CE30C}" type="presOf" srcId="{77CD4831-F709-496C-B7A2-ED581C0D3B09}" destId="{6533845B-E50F-4E18-9D2E-D4A67925A846}" srcOrd="0" destOrd="0" presId="urn:microsoft.com/office/officeart/2005/8/layout/default"/>
    <dgm:cxn modelId="{00A67558-AB00-464C-8269-9B59474F202B}" srcId="{FEBD9DCF-2CDB-40F0-94F8-87CD8F027A36}" destId="{C6CCD6DF-7515-4404-A00B-03CBE9AE3058}" srcOrd="21" destOrd="0" parTransId="{731AD056-AD7C-4B09-947B-75F91E3E7F62}" sibTransId="{DD46785E-0705-46C7-BF34-C94ACB5490A7}"/>
    <dgm:cxn modelId="{94380B9D-F560-4DEA-A62A-AD532AABEE91}" srcId="{FEBD9DCF-2CDB-40F0-94F8-87CD8F027A36}" destId="{C2F1EAD4-FC89-4F5F-998D-416E575654BA}" srcOrd="5" destOrd="0" parTransId="{9CD2D42D-F455-4715-87B9-33C50245B087}" sibTransId="{A4EA9D9E-035A-4C20-9A2F-C4F721B3C3C7}"/>
    <dgm:cxn modelId="{7F3BDC49-DB08-4100-AEE5-F4EC0E651627}" srcId="{FEBD9DCF-2CDB-40F0-94F8-87CD8F027A36}" destId="{4F93084A-C9D3-42E9-AFA2-7AC48DFD7051}" srcOrd="29" destOrd="0" parTransId="{B71725CD-C9CD-4D5F-8F41-CF2F80A55036}" sibTransId="{688EC72D-D475-45E7-8293-88C08391C3F7}"/>
    <dgm:cxn modelId="{69636873-03CE-4E2A-A6DF-ABCDC76BE65A}" srcId="{FEBD9DCF-2CDB-40F0-94F8-87CD8F027A36}" destId="{D9B4DE6F-7F68-43FF-ABAD-CEC4E652C37C}" srcOrd="20" destOrd="0" parTransId="{3F96D8BA-CAA2-476D-A76C-837A41C66B60}" sibTransId="{2CEED8D1-C450-4F7B-96BE-3AEF13F1D750}"/>
    <dgm:cxn modelId="{B8A664C5-E843-49A6-9126-879B404EF062}" type="presOf" srcId="{C6CCD6DF-7515-4404-A00B-03CBE9AE3058}" destId="{AE1CB9E7-CB8F-4FF5-B0BC-8D1A7A9BE4F9}" srcOrd="0" destOrd="0" presId="urn:microsoft.com/office/officeart/2005/8/layout/default"/>
    <dgm:cxn modelId="{4B01C334-B9D6-4C7B-A965-918D82EA644D}" type="presOf" srcId="{D723C2B8-33E5-4A09-AC1C-0B372F7E12E6}" destId="{3234ED24-C6B6-4E17-8017-946AED2A7656}" srcOrd="0" destOrd="0" presId="urn:microsoft.com/office/officeart/2005/8/layout/default"/>
    <dgm:cxn modelId="{6411EFB0-F77B-44DE-94B2-81462956EA42}" srcId="{FEBD9DCF-2CDB-40F0-94F8-87CD8F027A36}" destId="{D1DFF25F-FC48-4364-B527-DDB206C00D5F}" srcOrd="27" destOrd="0" parTransId="{73B9132A-661D-40A9-BC6E-C81B47B80E9A}" sibTransId="{9CB3C403-7A9A-413B-9C24-BA8D8E7E7D3E}"/>
    <dgm:cxn modelId="{712C198D-F645-430F-9C67-E17F8E396F82}" type="presOf" srcId="{95262E39-DAAD-4100-93C6-1E430B190CEA}" destId="{7FB22554-8A45-4386-AFD7-B5FFC77A53ED}" srcOrd="0" destOrd="0" presId="urn:microsoft.com/office/officeart/2005/8/layout/default"/>
    <dgm:cxn modelId="{6A15C9DE-E0CE-487C-BD91-05DC50DAB055}" type="presOf" srcId="{14030C4F-0769-4BCF-A968-F96096BD954B}" destId="{BB38216A-0770-4058-9151-23B2BC3ED4EC}" srcOrd="0" destOrd="0" presId="urn:microsoft.com/office/officeart/2005/8/layout/default"/>
    <dgm:cxn modelId="{92C59897-5842-45A4-ACA3-1E825D66A681}" type="presOf" srcId="{D9B4DE6F-7F68-43FF-ABAD-CEC4E652C37C}" destId="{FFDA3D4B-65A5-4710-AD87-77E97FBDED05}" srcOrd="0" destOrd="0" presId="urn:microsoft.com/office/officeart/2005/8/layout/default"/>
    <dgm:cxn modelId="{382D732B-9A48-45E6-A12F-09E0856B3712}" type="presOf" srcId="{6F953BDD-BA61-49D4-980F-235B4A9C096E}" destId="{9BFF3858-BA83-45AC-A3CD-F303D2792338}" srcOrd="0" destOrd="0" presId="urn:microsoft.com/office/officeart/2005/8/layout/default"/>
    <dgm:cxn modelId="{7C53D846-A6C5-402D-B039-04E2A93183EF}" type="presOf" srcId="{D686B765-9603-45FD-815C-26E64DFE95EF}" destId="{63C8D4AA-B994-4224-9ED6-CE2F62D4CAED}" srcOrd="0" destOrd="0" presId="urn:microsoft.com/office/officeart/2005/8/layout/default"/>
    <dgm:cxn modelId="{833108ED-F445-4025-B9D4-DDFF0CC3D9C1}" srcId="{FEBD9DCF-2CDB-40F0-94F8-87CD8F027A36}" destId="{04E18F8D-14AD-42BF-8BD2-3C1C2B363CDA}" srcOrd="26" destOrd="0" parTransId="{17EF9645-07C9-412A-82DE-644F4C1E39B2}" sibTransId="{ED681201-C7E7-4E17-8517-9C241512370D}"/>
    <dgm:cxn modelId="{A765F049-69FB-41E9-9CDB-9B1644A1C60D}" srcId="{FEBD9DCF-2CDB-40F0-94F8-87CD8F027A36}" destId="{2AD8E563-2934-4091-9521-D93F2F426505}" srcOrd="1" destOrd="0" parTransId="{FE08CDA0-F119-47EA-9E66-8172EBABEAD2}" sibTransId="{48FE7DC9-A575-498B-98A2-84545E11FC01}"/>
    <dgm:cxn modelId="{DCB68AB4-4A0D-4143-8CDA-75569ADCCE41}" srcId="{FEBD9DCF-2CDB-40F0-94F8-87CD8F027A36}" destId="{77CD4831-F709-496C-B7A2-ED581C0D3B09}" srcOrd="10" destOrd="0" parTransId="{E127F752-C88F-4769-A56B-D66078A4C5BD}" sibTransId="{7948CF41-EFC1-4E20-81A4-878B742308CB}"/>
    <dgm:cxn modelId="{00C0E7A9-CC3A-44B9-A825-6357DEFBFB64}" type="presOf" srcId="{7BEBEDE7-F58F-42F8-90DC-51B4386A1800}" destId="{043F2AFB-5ADC-402E-A8CC-9F1715C2716F}" srcOrd="0" destOrd="0" presId="urn:microsoft.com/office/officeart/2005/8/layout/default"/>
    <dgm:cxn modelId="{FF07C38F-2587-427B-96CE-261702E8ACC1}" type="presOf" srcId="{FEBD9DCF-2CDB-40F0-94F8-87CD8F027A36}" destId="{11C834E3-3CD8-4F8F-9E43-7EC83E49E74E}" srcOrd="0" destOrd="0" presId="urn:microsoft.com/office/officeart/2005/8/layout/default"/>
    <dgm:cxn modelId="{A18B857B-258A-4752-9078-EB6D6F8FE7B8}" type="presOf" srcId="{96902EE2-48C5-4E83-8B99-CE293F599940}" destId="{6FA8CADC-A2C9-4610-A7F1-4C825BAFED6A}" srcOrd="0" destOrd="0" presId="urn:microsoft.com/office/officeart/2005/8/layout/default"/>
    <dgm:cxn modelId="{E9D1F367-0AAE-4103-A51E-B277A3DF60D7}" srcId="{FEBD9DCF-2CDB-40F0-94F8-87CD8F027A36}" destId="{0BC752FF-EC99-481B-82DF-43F76523C8B5}" srcOrd="13" destOrd="0" parTransId="{CBAFB043-7DF4-40DA-87F5-D5DAA246D223}" sibTransId="{838EC295-F21C-444F-989A-4D4981F230B7}"/>
    <dgm:cxn modelId="{822C2E16-266B-49A1-872B-7193F1275623}" type="presOf" srcId="{C818161B-3C67-4C0A-B3C8-150C53067811}" destId="{B7156F60-412D-4F5A-951A-0329C14B8D6A}" srcOrd="0" destOrd="0" presId="urn:microsoft.com/office/officeart/2005/8/layout/default"/>
    <dgm:cxn modelId="{69552B20-1FEB-4A81-9C62-3417FB816D77}" type="presOf" srcId="{C663ED74-2898-4FDF-A965-297448FBA198}" destId="{BD3ABD5E-3A4C-47EB-BCAA-8D426F03F7F4}" srcOrd="0" destOrd="0" presId="urn:microsoft.com/office/officeart/2005/8/layout/default"/>
    <dgm:cxn modelId="{D56992AB-47F0-447B-BD2B-99D6687B29C3}" srcId="{FEBD9DCF-2CDB-40F0-94F8-87CD8F027A36}" destId="{319B68A1-D938-4E7F-B0D3-AC83DCD95B82}" srcOrd="12" destOrd="0" parTransId="{ABC1D738-2DA8-499A-8738-ED6132EAD30A}" sibTransId="{F15D20AA-AF70-4FFC-A4A9-2A9006317567}"/>
    <dgm:cxn modelId="{ECA428BD-EAB5-4D7F-BBA2-A5290782FCE8}" type="presOf" srcId="{8113934D-4AE8-43B2-8CE1-3E06F6C7B771}" destId="{F7DF02FD-1DBB-4226-88C3-A530F9EB84F8}" srcOrd="0" destOrd="0" presId="urn:microsoft.com/office/officeart/2005/8/layout/default"/>
    <dgm:cxn modelId="{0D014042-FC04-4FBE-A607-F3D6F825D7A3}" type="presOf" srcId="{AB937839-4CFF-49A1-BE64-8B345ED21E3D}" destId="{C3D4DE16-A6E3-49B3-9D96-21E56FA70F9D}" srcOrd="0" destOrd="0" presId="urn:microsoft.com/office/officeart/2005/8/layout/default"/>
    <dgm:cxn modelId="{3B2D1852-AC4D-453C-B34F-FEF82B8F6679}" srcId="{FEBD9DCF-2CDB-40F0-94F8-87CD8F027A36}" destId="{D723C2B8-33E5-4A09-AC1C-0B372F7E12E6}" srcOrd="9" destOrd="0" parTransId="{B042C6E9-E096-4728-A074-29379D7132C3}" sibTransId="{CF9607B1-9E24-4F08-AC3E-14EE56983AF9}"/>
    <dgm:cxn modelId="{E1D071CA-1CB0-4BF9-A554-DEA57F332A9C}" type="presOf" srcId="{92788D5B-E7FB-4F3C-B09D-0ED3BF022CDC}" destId="{8C648748-C88A-4F09-BD12-749E5520C57F}" srcOrd="0" destOrd="0" presId="urn:microsoft.com/office/officeart/2005/8/layout/default"/>
    <dgm:cxn modelId="{701A5C08-418F-4FB8-94E9-1CB1FB5458F7}" type="presOf" srcId="{1FC83932-ED0E-440F-B546-DDFE3541C5F6}" destId="{8659413B-BBD0-4BE0-9C30-3DEBC0C3991F}" srcOrd="0" destOrd="0" presId="urn:microsoft.com/office/officeart/2005/8/layout/default"/>
    <dgm:cxn modelId="{0861CACC-99CB-42B9-8868-250BED43AB79}" srcId="{FEBD9DCF-2CDB-40F0-94F8-87CD8F027A36}" destId="{7BEBEDE7-F58F-42F8-90DC-51B4386A1800}" srcOrd="30" destOrd="0" parTransId="{C6F96B70-0279-4F7D-B675-38CAA2C5E847}" sibTransId="{4D1064A5-DB07-4A11-BD29-00F236456BAA}"/>
    <dgm:cxn modelId="{2A96EDA7-28B1-43E4-9B01-1D93ADFF398F}" type="presOf" srcId="{319B68A1-D938-4E7F-B0D3-AC83DCD95B82}" destId="{3AE80F68-2757-47B7-AA41-3A403A04392B}" srcOrd="0" destOrd="0" presId="urn:microsoft.com/office/officeart/2005/8/layout/default"/>
    <dgm:cxn modelId="{390B10D6-733F-4E99-BEE6-53D8B632EBC6}" type="presOf" srcId="{0BC752FF-EC99-481B-82DF-43F76523C8B5}" destId="{49624E1C-8DCA-46B3-B385-22C83389F686}" srcOrd="0" destOrd="0" presId="urn:microsoft.com/office/officeart/2005/8/layout/default"/>
    <dgm:cxn modelId="{72981E8F-59B1-4164-9162-150D6A02D8A0}" srcId="{FEBD9DCF-2CDB-40F0-94F8-87CD8F027A36}" destId="{96902EE2-48C5-4E83-8B99-CE293F599940}" srcOrd="32" destOrd="0" parTransId="{80C67E9B-C20A-4507-A801-D685232FC8E2}" sibTransId="{A25B3972-3186-4EA8-8712-C6BF9B9F49E0}"/>
    <dgm:cxn modelId="{16083C65-741F-43C9-814E-58B4F0BF9E58}" type="presOf" srcId="{4F93084A-C9D3-42E9-AFA2-7AC48DFD7051}" destId="{8E292041-A016-44FF-8440-B5F31D121E02}" srcOrd="0" destOrd="0" presId="urn:microsoft.com/office/officeart/2005/8/layout/default"/>
    <dgm:cxn modelId="{37B40747-940D-4EB7-90A6-FD7E752B56BA}" type="presOf" srcId="{04E18F8D-14AD-42BF-8BD2-3C1C2B363CDA}" destId="{CD08AB2E-3FC6-4EA7-A70E-3BCAF94FE03D}" srcOrd="0" destOrd="0" presId="urn:microsoft.com/office/officeart/2005/8/layout/default"/>
    <dgm:cxn modelId="{2F5C7F77-45E9-4D9C-9307-DAE2CB5FCC2C}" type="presOf" srcId="{C2F1EAD4-FC89-4F5F-998D-416E575654BA}" destId="{25725D22-DEA6-4CDE-A0D6-F68ABA7843C8}" srcOrd="0" destOrd="0" presId="urn:microsoft.com/office/officeart/2005/8/layout/default"/>
    <dgm:cxn modelId="{6BCCF6C4-C195-446B-A269-701AFCA2C3C5}" srcId="{FEBD9DCF-2CDB-40F0-94F8-87CD8F027A36}" destId="{C663ED74-2898-4FDF-A965-297448FBA198}" srcOrd="15" destOrd="0" parTransId="{CABD62C0-272B-49D6-A29C-0ACF49DB29A6}" sibTransId="{84AC1B57-CD05-4E04-AEFC-0EC414B5C0F6}"/>
    <dgm:cxn modelId="{E1E461A8-656E-4CA0-9172-9F18671FDEE7}" srcId="{FEBD9DCF-2CDB-40F0-94F8-87CD8F027A36}" destId="{1FC83932-ED0E-440F-B546-DDFE3541C5F6}" srcOrd="33" destOrd="0" parTransId="{BF849792-A0E3-46D9-B275-A89C2E864946}" sibTransId="{964AAA55-3900-49F4-A4F9-807448CAFFE1}"/>
    <dgm:cxn modelId="{2200D281-B698-4393-998E-354D2FDADCF0}" type="presOf" srcId="{C838E6AB-30E7-48DA-9912-0DEEA3FE5CC7}" destId="{88EA14A1-9E08-48BE-927C-BCC106F674FE}" srcOrd="0" destOrd="0" presId="urn:microsoft.com/office/officeart/2005/8/layout/default"/>
    <dgm:cxn modelId="{44996A8C-2D75-4C87-A423-8F3AB429DEF7}" srcId="{FEBD9DCF-2CDB-40F0-94F8-87CD8F027A36}" destId="{8113934D-4AE8-43B2-8CE1-3E06F6C7B771}" srcOrd="4" destOrd="0" parTransId="{6B2BF206-6675-44FA-ABCA-282D710E598C}" sibTransId="{A6DFD037-283A-435A-A594-FF2D47DB4D35}"/>
    <dgm:cxn modelId="{CD7C4166-6454-4892-8D0D-B5564EF52DE5}" type="presOf" srcId="{1EEEBAFE-A750-45BB-B47F-987A5C6212CF}" destId="{AD50BD95-0FA6-4375-8521-02AF472EC31B}" srcOrd="0" destOrd="0" presId="urn:microsoft.com/office/officeart/2005/8/layout/default"/>
    <dgm:cxn modelId="{38D88324-EBEF-4AAE-9D9A-AC6B0539EDC0}" srcId="{FEBD9DCF-2CDB-40F0-94F8-87CD8F027A36}" destId="{14030C4F-0769-4BCF-A968-F96096BD954B}" srcOrd="11" destOrd="0" parTransId="{4F8D06B4-839F-4D1E-8328-CBB19FE0C9A8}" sibTransId="{73FE76B4-B05F-47E4-AFC2-1335BCD3DCB5}"/>
    <dgm:cxn modelId="{C186768E-108C-4EA5-9E94-FB54F1ADA49A}" type="presOf" srcId="{0E062568-BDDF-4062-A820-0831A896CD1F}" destId="{C7EE6106-DDF4-46DD-8D73-0E23A585CBB3}" srcOrd="0" destOrd="0" presId="urn:microsoft.com/office/officeart/2005/8/layout/default"/>
    <dgm:cxn modelId="{1EDD3C33-7464-4A1A-A05F-5C4466661790}" srcId="{FEBD9DCF-2CDB-40F0-94F8-87CD8F027A36}" destId="{B10FD7A5-E77A-42F7-A07D-657E3E5497E5}" srcOrd="3" destOrd="0" parTransId="{CC4B3F6D-C391-4E70-8027-C5DCC48CFB50}" sibTransId="{A378161F-C414-4340-9D43-8C9F1A085353}"/>
    <dgm:cxn modelId="{CB272885-7D38-484A-8517-43EA4A1FDFCC}" srcId="{FEBD9DCF-2CDB-40F0-94F8-87CD8F027A36}" destId="{AB937839-4CFF-49A1-BE64-8B345ED21E3D}" srcOrd="19" destOrd="0" parTransId="{36E92242-6936-4484-B8B3-CA2C9F8325C6}" sibTransId="{2CD318D3-58ED-4363-B703-9C97A0672D4C}"/>
    <dgm:cxn modelId="{C7FC1A21-43B6-4765-B2C7-5E7B62EA46DB}" type="presOf" srcId="{2FE72FD4-6986-4A09-BDB6-AE4BE9CA03A2}" destId="{6C7C5860-97A5-4E60-9814-06CFFBA2C9FD}" srcOrd="0" destOrd="0" presId="urn:microsoft.com/office/officeart/2005/8/layout/default"/>
    <dgm:cxn modelId="{63D218B2-2E7D-47F5-B4C3-F0611B50FC46}" srcId="{FEBD9DCF-2CDB-40F0-94F8-87CD8F027A36}" destId="{C838E6AB-30E7-48DA-9912-0DEEA3FE5CC7}" srcOrd="6" destOrd="0" parTransId="{7D5B4965-16E3-4BD0-BEFF-E02D0175617C}" sibTransId="{40AE6176-093E-472D-B0C7-85EC9CF74B54}"/>
    <dgm:cxn modelId="{20485CC0-025B-4B9E-9AF0-D78C092DF986}" type="presOf" srcId="{58D6BDC4-9CF3-497A-B406-0A8A2C0541CE}" destId="{0D23BF2F-D7D5-4B48-AB57-3DFEBECDA28C}" srcOrd="0" destOrd="0" presId="urn:microsoft.com/office/officeart/2005/8/layout/default"/>
    <dgm:cxn modelId="{FF3A7D52-D215-4190-BF37-CDB717A3A419}" type="presOf" srcId="{B6713DEC-576E-47BA-94CA-BBF11192BD0F}" destId="{20ABD0E1-4DA2-4C7A-A5B2-DE6AF6266595}" srcOrd="0" destOrd="0" presId="urn:microsoft.com/office/officeart/2005/8/layout/default"/>
    <dgm:cxn modelId="{41022450-D5CB-43F4-932D-88BC3E043D2F}" type="presParOf" srcId="{11C834E3-3CD8-4F8F-9E43-7EC83E49E74E}" destId="{20ABD0E1-4DA2-4C7A-A5B2-DE6AF6266595}" srcOrd="0" destOrd="0" presId="urn:microsoft.com/office/officeart/2005/8/layout/default"/>
    <dgm:cxn modelId="{BEABDB8D-1342-4C9E-9E55-7800E31DDDFD}" type="presParOf" srcId="{11C834E3-3CD8-4F8F-9E43-7EC83E49E74E}" destId="{FE5B8C5D-186D-4AB0-8482-E5B0742CC27E}" srcOrd="1" destOrd="0" presId="urn:microsoft.com/office/officeart/2005/8/layout/default"/>
    <dgm:cxn modelId="{4349431C-9D10-4D7F-AFC9-F2A2811F6D7A}" type="presParOf" srcId="{11C834E3-3CD8-4F8F-9E43-7EC83E49E74E}" destId="{1D6C9FE4-3068-4A10-A7E5-5424779C69F2}" srcOrd="2" destOrd="0" presId="urn:microsoft.com/office/officeart/2005/8/layout/default"/>
    <dgm:cxn modelId="{FE0154FA-7395-4354-987B-CAB5B7F3942A}" type="presParOf" srcId="{11C834E3-3CD8-4F8F-9E43-7EC83E49E74E}" destId="{3E0E6183-3FA4-4EC6-8E75-84E0C38803DF}" srcOrd="3" destOrd="0" presId="urn:microsoft.com/office/officeart/2005/8/layout/default"/>
    <dgm:cxn modelId="{55F5A9BA-CF64-477E-971C-430842E04D30}" type="presParOf" srcId="{11C834E3-3CD8-4F8F-9E43-7EC83E49E74E}" destId="{BA008EC5-5D7D-4BCC-85E9-2320DE0021CF}" srcOrd="4" destOrd="0" presId="urn:microsoft.com/office/officeart/2005/8/layout/default"/>
    <dgm:cxn modelId="{7F3A75FF-307D-45D2-85CC-6969B80B72C2}" type="presParOf" srcId="{11C834E3-3CD8-4F8F-9E43-7EC83E49E74E}" destId="{2A38EECB-9CC6-4D1F-B6C4-D73588504F02}" srcOrd="5" destOrd="0" presId="urn:microsoft.com/office/officeart/2005/8/layout/default"/>
    <dgm:cxn modelId="{96180A6B-DFD7-449D-9CE5-59D7047C74A9}" type="presParOf" srcId="{11C834E3-3CD8-4F8F-9E43-7EC83E49E74E}" destId="{53BEC093-EFF9-4FAB-B69F-1B9348392471}" srcOrd="6" destOrd="0" presId="urn:microsoft.com/office/officeart/2005/8/layout/default"/>
    <dgm:cxn modelId="{CBBCE8D1-3D49-4E3A-BBCD-3D245A928264}" type="presParOf" srcId="{11C834E3-3CD8-4F8F-9E43-7EC83E49E74E}" destId="{AA3F2FBB-C3B7-4C29-BD5C-65A0C1DCBBC3}" srcOrd="7" destOrd="0" presId="urn:microsoft.com/office/officeart/2005/8/layout/default"/>
    <dgm:cxn modelId="{D0194594-8A53-4AEE-A0C6-803A845BA8DD}" type="presParOf" srcId="{11C834E3-3CD8-4F8F-9E43-7EC83E49E74E}" destId="{F7DF02FD-1DBB-4226-88C3-A530F9EB84F8}" srcOrd="8" destOrd="0" presId="urn:microsoft.com/office/officeart/2005/8/layout/default"/>
    <dgm:cxn modelId="{5C0DE600-93DF-48A4-A766-999E56BDEB2D}" type="presParOf" srcId="{11C834E3-3CD8-4F8F-9E43-7EC83E49E74E}" destId="{355EDD1F-9562-44CF-A922-C56FD7F9EB81}" srcOrd="9" destOrd="0" presId="urn:microsoft.com/office/officeart/2005/8/layout/default"/>
    <dgm:cxn modelId="{BEBCECE5-05E2-4EB1-9E15-3F6F66578980}" type="presParOf" srcId="{11C834E3-3CD8-4F8F-9E43-7EC83E49E74E}" destId="{25725D22-DEA6-4CDE-A0D6-F68ABA7843C8}" srcOrd="10" destOrd="0" presId="urn:microsoft.com/office/officeart/2005/8/layout/default"/>
    <dgm:cxn modelId="{55C70C79-08B6-41C7-BB6B-B9F04C6FE2DB}" type="presParOf" srcId="{11C834E3-3CD8-4F8F-9E43-7EC83E49E74E}" destId="{0B2D148B-1AC9-42BE-A8FE-A8DF4CEEABEF}" srcOrd="11" destOrd="0" presId="urn:microsoft.com/office/officeart/2005/8/layout/default"/>
    <dgm:cxn modelId="{18C08D58-D7B0-4AE5-8334-E01CE63CB0F7}" type="presParOf" srcId="{11C834E3-3CD8-4F8F-9E43-7EC83E49E74E}" destId="{88EA14A1-9E08-48BE-927C-BCC106F674FE}" srcOrd="12" destOrd="0" presId="urn:microsoft.com/office/officeart/2005/8/layout/default"/>
    <dgm:cxn modelId="{EBE8C0CB-ECA2-4500-A199-B1727A25FB20}" type="presParOf" srcId="{11C834E3-3CD8-4F8F-9E43-7EC83E49E74E}" destId="{9395C468-D651-4F8F-A40B-49A5EE0DC309}" srcOrd="13" destOrd="0" presId="urn:microsoft.com/office/officeart/2005/8/layout/default"/>
    <dgm:cxn modelId="{B1E7A7F0-C569-4A4B-AC78-54F9E73E3D05}" type="presParOf" srcId="{11C834E3-3CD8-4F8F-9E43-7EC83E49E74E}" destId="{0D23BF2F-D7D5-4B48-AB57-3DFEBECDA28C}" srcOrd="14" destOrd="0" presId="urn:microsoft.com/office/officeart/2005/8/layout/default"/>
    <dgm:cxn modelId="{5F2A2351-EF9C-49FF-B3D8-6D5AF31D8EEC}" type="presParOf" srcId="{11C834E3-3CD8-4F8F-9E43-7EC83E49E74E}" destId="{2C330F4D-EFD7-494D-9292-969917CD491F}" srcOrd="15" destOrd="0" presId="urn:microsoft.com/office/officeart/2005/8/layout/default"/>
    <dgm:cxn modelId="{FEAF1D51-92CA-4E39-97FA-2DBDED2A31C4}" type="presParOf" srcId="{11C834E3-3CD8-4F8F-9E43-7EC83E49E74E}" destId="{AD50BD95-0FA6-4375-8521-02AF472EC31B}" srcOrd="16" destOrd="0" presId="urn:microsoft.com/office/officeart/2005/8/layout/default"/>
    <dgm:cxn modelId="{710A9C07-4D58-45B7-AE06-AC7ECE8711C5}" type="presParOf" srcId="{11C834E3-3CD8-4F8F-9E43-7EC83E49E74E}" destId="{A6FDDE81-1811-4508-B19B-D02442EA97BD}" srcOrd="17" destOrd="0" presId="urn:microsoft.com/office/officeart/2005/8/layout/default"/>
    <dgm:cxn modelId="{93D3D27F-09D7-46C0-B880-338012966D6E}" type="presParOf" srcId="{11C834E3-3CD8-4F8F-9E43-7EC83E49E74E}" destId="{3234ED24-C6B6-4E17-8017-946AED2A7656}" srcOrd="18" destOrd="0" presId="urn:microsoft.com/office/officeart/2005/8/layout/default"/>
    <dgm:cxn modelId="{76EABA9F-D58F-4EA8-8A73-86899312C28F}" type="presParOf" srcId="{11C834E3-3CD8-4F8F-9E43-7EC83E49E74E}" destId="{DBEE4FF0-4017-45A2-8833-D143CEB2F8F9}" srcOrd="19" destOrd="0" presId="urn:microsoft.com/office/officeart/2005/8/layout/default"/>
    <dgm:cxn modelId="{647F6B19-D296-4330-9347-EDF95C49E25A}" type="presParOf" srcId="{11C834E3-3CD8-4F8F-9E43-7EC83E49E74E}" destId="{6533845B-E50F-4E18-9D2E-D4A67925A846}" srcOrd="20" destOrd="0" presId="urn:microsoft.com/office/officeart/2005/8/layout/default"/>
    <dgm:cxn modelId="{BBBF45EE-BE2C-42BD-8308-447110B1BD5F}" type="presParOf" srcId="{11C834E3-3CD8-4F8F-9E43-7EC83E49E74E}" destId="{BCE30DEC-40DF-49A7-9E40-5D7DA278AED4}" srcOrd="21" destOrd="0" presId="urn:microsoft.com/office/officeart/2005/8/layout/default"/>
    <dgm:cxn modelId="{4C9A4E57-C334-48FD-B243-F171706E2392}" type="presParOf" srcId="{11C834E3-3CD8-4F8F-9E43-7EC83E49E74E}" destId="{BB38216A-0770-4058-9151-23B2BC3ED4EC}" srcOrd="22" destOrd="0" presId="urn:microsoft.com/office/officeart/2005/8/layout/default"/>
    <dgm:cxn modelId="{D35B0169-2AE1-4377-8C91-6B0BB5445F01}" type="presParOf" srcId="{11C834E3-3CD8-4F8F-9E43-7EC83E49E74E}" destId="{0DFB9166-62AD-41B8-8DA4-A9E2ED7705C7}" srcOrd="23" destOrd="0" presId="urn:microsoft.com/office/officeart/2005/8/layout/default"/>
    <dgm:cxn modelId="{54A5DEAE-B42C-4DDA-A13A-E55DDC93E855}" type="presParOf" srcId="{11C834E3-3CD8-4F8F-9E43-7EC83E49E74E}" destId="{3AE80F68-2757-47B7-AA41-3A403A04392B}" srcOrd="24" destOrd="0" presId="urn:microsoft.com/office/officeart/2005/8/layout/default"/>
    <dgm:cxn modelId="{D4208D5A-07C4-4586-BEA1-4BB26B81B73E}" type="presParOf" srcId="{11C834E3-3CD8-4F8F-9E43-7EC83E49E74E}" destId="{7FDE1F1D-BCD7-4019-9902-4939B8E8DE9B}" srcOrd="25" destOrd="0" presId="urn:microsoft.com/office/officeart/2005/8/layout/default"/>
    <dgm:cxn modelId="{982440CE-36D4-4DBD-8D15-BF769FC4EEFC}" type="presParOf" srcId="{11C834E3-3CD8-4F8F-9E43-7EC83E49E74E}" destId="{49624E1C-8DCA-46B3-B385-22C83389F686}" srcOrd="26" destOrd="0" presId="urn:microsoft.com/office/officeart/2005/8/layout/default"/>
    <dgm:cxn modelId="{6243094F-2984-4A87-8722-20536B867D5C}" type="presParOf" srcId="{11C834E3-3CD8-4F8F-9E43-7EC83E49E74E}" destId="{E310259D-6FCC-4BB3-9700-645D4D14739A}" srcOrd="27" destOrd="0" presId="urn:microsoft.com/office/officeart/2005/8/layout/default"/>
    <dgm:cxn modelId="{1A6DA82F-55C8-448F-86E2-A764D1B7AB76}" type="presParOf" srcId="{11C834E3-3CD8-4F8F-9E43-7EC83E49E74E}" destId="{5E6A9F3E-BF78-4134-8FC2-FDF2F95C7A25}" srcOrd="28" destOrd="0" presId="urn:microsoft.com/office/officeart/2005/8/layout/default"/>
    <dgm:cxn modelId="{27434FAB-6B76-46CB-A82A-823E0161B353}" type="presParOf" srcId="{11C834E3-3CD8-4F8F-9E43-7EC83E49E74E}" destId="{4A2ED3C7-500D-44AF-B388-8969ECE3323C}" srcOrd="29" destOrd="0" presId="urn:microsoft.com/office/officeart/2005/8/layout/default"/>
    <dgm:cxn modelId="{D3BEF8F0-24CD-4095-9D49-4046C3656338}" type="presParOf" srcId="{11C834E3-3CD8-4F8F-9E43-7EC83E49E74E}" destId="{BD3ABD5E-3A4C-47EB-BCAA-8D426F03F7F4}" srcOrd="30" destOrd="0" presId="urn:microsoft.com/office/officeart/2005/8/layout/default"/>
    <dgm:cxn modelId="{7A30A779-A1D9-42A5-B28E-EFA8622AAF13}" type="presParOf" srcId="{11C834E3-3CD8-4F8F-9E43-7EC83E49E74E}" destId="{3249E235-B15E-4C13-807A-D19F6E521F89}" srcOrd="31" destOrd="0" presId="urn:microsoft.com/office/officeart/2005/8/layout/default"/>
    <dgm:cxn modelId="{9F967E02-1A15-40B9-91CE-32857D6CA8A6}" type="presParOf" srcId="{11C834E3-3CD8-4F8F-9E43-7EC83E49E74E}" destId="{9BFF3858-BA83-45AC-A3CD-F303D2792338}" srcOrd="32" destOrd="0" presId="urn:microsoft.com/office/officeart/2005/8/layout/default"/>
    <dgm:cxn modelId="{981D8B0C-A5E6-44AC-9074-3FAEE2B025B3}" type="presParOf" srcId="{11C834E3-3CD8-4F8F-9E43-7EC83E49E74E}" destId="{E4DA632B-0867-4C4E-9733-44A8D2B7C26B}" srcOrd="33" destOrd="0" presId="urn:microsoft.com/office/officeart/2005/8/layout/default"/>
    <dgm:cxn modelId="{B634E109-BEB7-4297-8A70-219092630730}" type="presParOf" srcId="{11C834E3-3CD8-4F8F-9E43-7EC83E49E74E}" destId="{7FB22554-8A45-4386-AFD7-B5FFC77A53ED}" srcOrd="34" destOrd="0" presId="urn:microsoft.com/office/officeart/2005/8/layout/default"/>
    <dgm:cxn modelId="{0026ECC5-7B9A-4491-A17A-3A47BF5CF819}" type="presParOf" srcId="{11C834E3-3CD8-4F8F-9E43-7EC83E49E74E}" destId="{4C306E2E-1EC2-47A4-A144-78CFC7C0E4E3}" srcOrd="35" destOrd="0" presId="urn:microsoft.com/office/officeart/2005/8/layout/default"/>
    <dgm:cxn modelId="{67ED6354-F6B1-44EF-9034-CC72DB62BFB4}" type="presParOf" srcId="{11C834E3-3CD8-4F8F-9E43-7EC83E49E74E}" destId="{E073080E-44CE-4FDB-A90F-2EF1C25DD0B8}" srcOrd="36" destOrd="0" presId="urn:microsoft.com/office/officeart/2005/8/layout/default"/>
    <dgm:cxn modelId="{69DB5A90-FE25-47A6-AD38-2F9B686BDB6E}" type="presParOf" srcId="{11C834E3-3CD8-4F8F-9E43-7EC83E49E74E}" destId="{6C254664-A5B2-4974-B67E-F7900741A080}" srcOrd="37" destOrd="0" presId="urn:microsoft.com/office/officeart/2005/8/layout/default"/>
    <dgm:cxn modelId="{D2A2DC72-DDD0-4340-AF70-6585F3EA4F02}" type="presParOf" srcId="{11C834E3-3CD8-4F8F-9E43-7EC83E49E74E}" destId="{C3D4DE16-A6E3-49B3-9D96-21E56FA70F9D}" srcOrd="38" destOrd="0" presId="urn:microsoft.com/office/officeart/2005/8/layout/default"/>
    <dgm:cxn modelId="{2D43EA5E-013A-48BB-AE4B-81C40F02DD70}" type="presParOf" srcId="{11C834E3-3CD8-4F8F-9E43-7EC83E49E74E}" destId="{A4ECC206-0156-4A9E-A095-96CBEE01F0D6}" srcOrd="39" destOrd="0" presId="urn:microsoft.com/office/officeart/2005/8/layout/default"/>
    <dgm:cxn modelId="{CA6E3C40-CA23-4665-A82A-D208A7CC2129}" type="presParOf" srcId="{11C834E3-3CD8-4F8F-9E43-7EC83E49E74E}" destId="{FFDA3D4B-65A5-4710-AD87-77E97FBDED05}" srcOrd="40" destOrd="0" presId="urn:microsoft.com/office/officeart/2005/8/layout/default"/>
    <dgm:cxn modelId="{62834502-7940-4976-9E81-4D9B22135846}" type="presParOf" srcId="{11C834E3-3CD8-4F8F-9E43-7EC83E49E74E}" destId="{120BC266-6CD9-4FA3-A211-07163602A838}" srcOrd="41" destOrd="0" presId="urn:microsoft.com/office/officeart/2005/8/layout/default"/>
    <dgm:cxn modelId="{AF718F55-19C0-433C-808B-3E319C92226E}" type="presParOf" srcId="{11C834E3-3CD8-4F8F-9E43-7EC83E49E74E}" destId="{AE1CB9E7-CB8F-4FF5-B0BC-8D1A7A9BE4F9}" srcOrd="42" destOrd="0" presId="urn:microsoft.com/office/officeart/2005/8/layout/default"/>
    <dgm:cxn modelId="{1D8D6768-441F-4A32-9ECC-12865DF1F2DE}" type="presParOf" srcId="{11C834E3-3CD8-4F8F-9E43-7EC83E49E74E}" destId="{D98FABA1-B0D1-4BA9-ACD9-2E8D8EFE9031}" srcOrd="43" destOrd="0" presId="urn:microsoft.com/office/officeart/2005/8/layout/default"/>
    <dgm:cxn modelId="{9F19E39B-F74D-46E1-910B-CD5D017753E8}" type="presParOf" srcId="{11C834E3-3CD8-4F8F-9E43-7EC83E49E74E}" destId="{73ACDAFA-1E65-4659-9D12-1636AED75AAC}" srcOrd="44" destOrd="0" presId="urn:microsoft.com/office/officeart/2005/8/layout/default"/>
    <dgm:cxn modelId="{5708156E-F95E-47B8-8B47-8FE50FA436AB}" type="presParOf" srcId="{11C834E3-3CD8-4F8F-9E43-7EC83E49E74E}" destId="{04ADABDD-3C4D-4092-B217-609F46507975}" srcOrd="45" destOrd="0" presId="urn:microsoft.com/office/officeart/2005/8/layout/default"/>
    <dgm:cxn modelId="{26675C68-7AC2-4CFC-97C3-05DCB09971E8}" type="presParOf" srcId="{11C834E3-3CD8-4F8F-9E43-7EC83E49E74E}" destId="{B7156F60-412D-4F5A-951A-0329C14B8D6A}" srcOrd="46" destOrd="0" presId="urn:microsoft.com/office/officeart/2005/8/layout/default"/>
    <dgm:cxn modelId="{0DCC15D5-6642-4A13-9841-6E686990D95F}" type="presParOf" srcId="{11C834E3-3CD8-4F8F-9E43-7EC83E49E74E}" destId="{3773DD13-758B-4CF8-99BC-4EF6BDDFEAEA}" srcOrd="47" destOrd="0" presId="urn:microsoft.com/office/officeart/2005/8/layout/default"/>
    <dgm:cxn modelId="{EC5CF067-5275-471B-805C-B3B382A55B8F}" type="presParOf" srcId="{11C834E3-3CD8-4F8F-9E43-7EC83E49E74E}" destId="{8C648748-C88A-4F09-BD12-749E5520C57F}" srcOrd="48" destOrd="0" presId="urn:microsoft.com/office/officeart/2005/8/layout/default"/>
    <dgm:cxn modelId="{3E09A86D-0D5A-4581-9B04-4861B4BC5E23}" type="presParOf" srcId="{11C834E3-3CD8-4F8F-9E43-7EC83E49E74E}" destId="{775B605A-D7FA-423B-B65F-8447D0F7F4E7}" srcOrd="49" destOrd="0" presId="urn:microsoft.com/office/officeart/2005/8/layout/default"/>
    <dgm:cxn modelId="{2CE8A1AD-13D9-4453-AE80-B2127410B647}" type="presParOf" srcId="{11C834E3-3CD8-4F8F-9E43-7EC83E49E74E}" destId="{A4D146DF-9405-4CF3-92E3-8BB6ECBD2D90}" srcOrd="50" destOrd="0" presId="urn:microsoft.com/office/officeart/2005/8/layout/default"/>
    <dgm:cxn modelId="{5FB9B2D4-1D0D-4574-A4A1-BD6068E7C52F}" type="presParOf" srcId="{11C834E3-3CD8-4F8F-9E43-7EC83E49E74E}" destId="{53BDA7A0-E2B4-480E-BD52-391A35D22316}" srcOrd="51" destOrd="0" presId="urn:microsoft.com/office/officeart/2005/8/layout/default"/>
    <dgm:cxn modelId="{67D8BA4D-A84C-43BF-95C1-DBEE08E7D5C4}" type="presParOf" srcId="{11C834E3-3CD8-4F8F-9E43-7EC83E49E74E}" destId="{CD08AB2E-3FC6-4EA7-A70E-3BCAF94FE03D}" srcOrd="52" destOrd="0" presId="urn:microsoft.com/office/officeart/2005/8/layout/default"/>
    <dgm:cxn modelId="{CA89F2DE-0AED-4CF5-A004-90F232D7B83D}" type="presParOf" srcId="{11C834E3-3CD8-4F8F-9E43-7EC83E49E74E}" destId="{77F100AD-7923-4094-ADEC-AE5DDEFE1AD6}" srcOrd="53" destOrd="0" presId="urn:microsoft.com/office/officeart/2005/8/layout/default"/>
    <dgm:cxn modelId="{C063B46F-A56C-45BF-87D8-EBE31DED409C}" type="presParOf" srcId="{11C834E3-3CD8-4F8F-9E43-7EC83E49E74E}" destId="{C55615FE-5639-4593-91FF-B603321D1EA7}" srcOrd="54" destOrd="0" presId="urn:microsoft.com/office/officeart/2005/8/layout/default"/>
    <dgm:cxn modelId="{7161F055-B759-4C3A-8F20-DE378FAE9B4C}" type="presParOf" srcId="{11C834E3-3CD8-4F8F-9E43-7EC83E49E74E}" destId="{2DA6B5DC-FDF5-4AC3-8B40-C2484B2AD6FE}" srcOrd="55" destOrd="0" presId="urn:microsoft.com/office/officeart/2005/8/layout/default"/>
    <dgm:cxn modelId="{6CD591D7-1DEF-4A7A-9660-8B4BF617380A}" type="presParOf" srcId="{11C834E3-3CD8-4F8F-9E43-7EC83E49E74E}" destId="{C7EE6106-DDF4-46DD-8D73-0E23A585CBB3}" srcOrd="56" destOrd="0" presId="urn:microsoft.com/office/officeart/2005/8/layout/default"/>
    <dgm:cxn modelId="{D99AD9FC-17AC-4079-B65A-F6A3981274EB}" type="presParOf" srcId="{11C834E3-3CD8-4F8F-9E43-7EC83E49E74E}" destId="{A55D8767-8A1E-4FF2-9773-0BAD99EBB4E1}" srcOrd="57" destOrd="0" presId="urn:microsoft.com/office/officeart/2005/8/layout/default"/>
    <dgm:cxn modelId="{E1B19774-5C3D-49FB-9703-B566991AA98C}" type="presParOf" srcId="{11C834E3-3CD8-4F8F-9E43-7EC83E49E74E}" destId="{8E292041-A016-44FF-8440-B5F31D121E02}" srcOrd="58" destOrd="0" presId="urn:microsoft.com/office/officeart/2005/8/layout/default"/>
    <dgm:cxn modelId="{A2AD318F-DC28-4B1F-9258-DD0F48AA4ED2}" type="presParOf" srcId="{11C834E3-3CD8-4F8F-9E43-7EC83E49E74E}" destId="{3F0F63B0-B699-4087-98DF-191B631C13BA}" srcOrd="59" destOrd="0" presId="urn:microsoft.com/office/officeart/2005/8/layout/default"/>
    <dgm:cxn modelId="{8A5852C6-521E-4127-8178-669E30598B87}" type="presParOf" srcId="{11C834E3-3CD8-4F8F-9E43-7EC83E49E74E}" destId="{043F2AFB-5ADC-402E-A8CC-9F1715C2716F}" srcOrd="60" destOrd="0" presId="urn:microsoft.com/office/officeart/2005/8/layout/default"/>
    <dgm:cxn modelId="{E2956CD1-8FF7-4206-822F-FCE4ECE4C9F7}" type="presParOf" srcId="{11C834E3-3CD8-4F8F-9E43-7EC83E49E74E}" destId="{DFB2E198-2C70-4EA1-93BF-A79E220D4456}" srcOrd="61" destOrd="0" presId="urn:microsoft.com/office/officeart/2005/8/layout/default"/>
    <dgm:cxn modelId="{30CEE15C-04BA-40D8-AB9A-64914370B1F2}" type="presParOf" srcId="{11C834E3-3CD8-4F8F-9E43-7EC83E49E74E}" destId="{63C8D4AA-B994-4224-9ED6-CE2F62D4CAED}" srcOrd="62" destOrd="0" presId="urn:microsoft.com/office/officeart/2005/8/layout/default"/>
    <dgm:cxn modelId="{A1071B4E-E805-4D34-AB2B-EB1C246122DA}" type="presParOf" srcId="{11C834E3-3CD8-4F8F-9E43-7EC83E49E74E}" destId="{9C6C6416-D932-499C-B08B-D1C205696612}" srcOrd="63" destOrd="0" presId="urn:microsoft.com/office/officeart/2005/8/layout/default"/>
    <dgm:cxn modelId="{893BA004-0E6F-4430-95EC-9F010A63A07F}" type="presParOf" srcId="{11C834E3-3CD8-4F8F-9E43-7EC83E49E74E}" destId="{6FA8CADC-A2C9-4610-A7F1-4C825BAFED6A}" srcOrd="64" destOrd="0" presId="urn:microsoft.com/office/officeart/2005/8/layout/default"/>
    <dgm:cxn modelId="{2D7C74B8-673D-4DC0-B5AB-095FD2B5A1E5}" type="presParOf" srcId="{11C834E3-3CD8-4F8F-9E43-7EC83E49E74E}" destId="{3D312CFE-4EB3-4FF5-9D48-69DC1419A58D}" srcOrd="65" destOrd="0" presId="urn:microsoft.com/office/officeart/2005/8/layout/default"/>
    <dgm:cxn modelId="{6AF66563-42FD-4778-9F33-B23D308C6981}" type="presParOf" srcId="{11C834E3-3CD8-4F8F-9E43-7EC83E49E74E}" destId="{8659413B-BBD0-4BE0-9C30-3DEBC0C3991F}" srcOrd="66" destOrd="0" presId="urn:microsoft.com/office/officeart/2005/8/layout/default"/>
    <dgm:cxn modelId="{8448F1A3-18B1-40A5-8BD1-686F3DB7D471}" type="presParOf" srcId="{11C834E3-3CD8-4F8F-9E43-7EC83E49E74E}" destId="{10179EF6-CCDD-4C68-9ED6-A9C26DF167C1}" srcOrd="67" destOrd="0" presId="urn:microsoft.com/office/officeart/2005/8/layout/default"/>
    <dgm:cxn modelId="{73859E3C-1B60-4804-84FF-C32F30E2B48F}" type="presParOf" srcId="{11C834E3-3CD8-4F8F-9E43-7EC83E49E74E}" destId="{6C7C5860-97A5-4E60-9814-06CFFBA2C9FD}" srcOrd="6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C6C1EE-47E7-498D-ACC2-F7C2A06925B7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9E99366-F9A0-45BC-938F-0A55F7E53FCF}">
      <dgm:prSet phldrT="[Text]" custT="1"/>
      <dgm:spPr>
        <a:blipFill dpi="0" rotWithShape="0">
          <a:blip xmlns:r="http://schemas.openxmlformats.org/officeDocument/2006/relationships" r:embed="rId1">
            <a:alphaModFix amt="90000"/>
          </a:blip>
          <a:srcRect/>
          <a:stretch>
            <a:fillRect/>
          </a:stretch>
        </a:blipFill>
      </dgm:spPr>
      <dgm:t>
        <a:bodyPr/>
        <a:lstStyle/>
        <a:p>
          <a:r>
            <a:rPr lang="fi-FI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Kalliojärvi – Gorge Lake  Arctic Resort</a:t>
          </a:r>
          <a:endParaRPr lang="en-GB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0F9231-4A03-4640-9FA3-32BDEA709935}" type="parTrans" cxnId="{619D19EC-3E2E-42D0-8B7C-EF463E4A1846}">
      <dgm:prSet/>
      <dgm:spPr/>
      <dgm:t>
        <a:bodyPr/>
        <a:lstStyle/>
        <a:p>
          <a:endParaRPr lang="en-GB"/>
        </a:p>
      </dgm:t>
    </dgm:pt>
    <dgm:pt modelId="{051A39F8-5DEB-4A38-B0C5-BF17AF3335E4}" type="sibTrans" cxnId="{619D19EC-3E2E-42D0-8B7C-EF463E4A1846}">
      <dgm:prSet/>
      <dgm:spPr/>
      <dgm:t>
        <a:bodyPr/>
        <a:lstStyle/>
        <a:p>
          <a:endParaRPr lang="en-GB"/>
        </a:p>
      </dgm:t>
    </dgm:pt>
    <dgm:pt modelId="{A8005A8D-07DD-4210-BF81-8EDE2EBBB749}">
      <dgm:prSet phldrT="[Text]"/>
      <dgm:spPr>
        <a:blipFill dpi="0" rotWithShape="0">
          <a:blip xmlns:r="http://schemas.openxmlformats.org/officeDocument/2006/relationships" r:embed="rId2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Arctic Nature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85CAE4-D97D-424A-8670-D7F3934520B9}" type="parTrans" cxnId="{EF9F63BF-2AF5-4958-AB36-E37125C8B647}">
      <dgm:prSet/>
      <dgm:spPr/>
      <dgm:t>
        <a:bodyPr/>
        <a:lstStyle/>
        <a:p>
          <a:endParaRPr lang="en-GB"/>
        </a:p>
      </dgm:t>
    </dgm:pt>
    <dgm:pt modelId="{BA303C08-1AEC-41D5-B42C-A6C82B638044}" type="sibTrans" cxnId="{EF9F63BF-2AF5-4958-AB36-E37125C8B647}">
      <dgm:prSet/>
      <dgm:spPr/>
      <dgm:t>
        <a:bodyPr/>
        <a:lstStyle/>
        <a:p>
          <a:endParaRPr lang="en-GB"/>
        </a:p>
      </dgm:t>
    </dgm:pt>
    <dgm:pt modelId="{095BB6E3-80F4-4789-B062-FC730D22B099}">
      <dgm:prSet phldrT="[Text]"/>
      <dgm:spPr>
        <a:blipFill dpi="0" rotWithShape="0">
          <a:blip xmlns:r="http://schemas.openxmlformats.org/officeDocument/2006/relationships" r:embed="rId3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Exotic Housing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F98DDB-E874-4CD3-B40F-0BBA3A1BF010}" type="parTrans" cxnId="{13E759BF-B305-43C1-8659-44477DE91F10}">
      <dgm:prSet/>
      <dgm:spPr/>
      <dgm:t>
        <a:bodyPr/>
        <a:lstStyle/>
        <a:p>
          <a:endParaRPr lang="en-GB"/>
        </a:p>
      </dgm:t>
    </dgm:pt>
    <dgm:pt modelId="{5CFE7636-A628-4DE3-9AB3-D3C70D03895B}" type="sibTrans" cxnId="{13E759BF-B305-43C1-8659-44477DE91F10}">
      <dgm:prSet/>
      <dgm:spPr/>
      <dgm:t>
        <a:bodyPr/>
        <a:lstStyle/>
        <a:p>
          <a:endParaRPr lang="en-GB"/>
        </a:p>
      </dgm:t>
    </dgm:pt>
    <dgm:pt modelId="{B1146FE5-89E3-4511-B12B-C84ECAD0EC50}">
      <dgm:prSet phldrT="[Text]"/>
      <dgm:spPr>
        <a:blipFill dpi="0" rotWithShape="0">
          <a:blip xmlns:r="http://schemas.openxmlformats.org/officeDocument/2006/relationships" r:embed="rId4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Eco- Friendly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FADE3A-47D3-4B3C-993D-B1245D39B862}" type="parTrans" cxnId="{59C60CA4-5B3E-452E-AA15-B557FF10C31F}">
      <dgm:prSet/>
      <dgm:spPr/>
      <dgm:t>
        <a:bodyPr/>
        <a:lstStyle/>
        <a:p>
          <a:endParaRPr lang="en-GB"/>
        </a:p>
      </dgm:t>
    </dgm:pt>
    <dgm:pt modelId="{91B454A5-922D-4DD7-AAE7-3D5A74BBC1DE}" type="sibTrans" cxnId="{59C60CA4-5B3E-452E-AA15-B557FF10C31F}">
      <dgm:prSet/>
      <dgm:spPr/>
      <dgm:t>
        <a:bodyPr/>
        <a:lstStyle/>
        <a:p>
          <a:endParaRPr lang="en-GB"/>
        </a:p>
      </dgm:t>
    </dgm:pt>
    <dgm:pt modelId="{3B1BE6E2-5FE5-4B9C-8AF5-39A15A6D2546}">
      <dgm:prSet phldrT="[Text]"/>
      <dgm:spPr>
        <a:blipFill dpi="0" rotWithShape="0">
          <a:blip xmlns:r="http://schemas.openxmlformats.org/officeDocument/2006/relationships" r:embed="rId5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Local Way of Life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B331EF-499F-413E-BCC4-1E1E3E078D9E}" type="parTrans" cxnId="{D91103D8-613D-4277-A58B-6C481DB641DC}">
      <dgm:prSet/>
      <dgm:spPr/>
      <dgm:t>
        <a:bodyPr/>
        <a:lstStyle/>
        <a:p>
          <a:endParaRPr lang="en-GB"/>
        </a:p>
      </dgm:t>
    </dgm:pt>
    <dgm:pt modelId="{7E89650D-607C-49D2-AC73-D544584F55AB}" type="sibTrans" cxnId="{D91103D8-613D-4277-A58B-6C481DB641DC}">
      <dgm:prSet/>
      <dgm:spPr/>
      <dgm:t>
        <a:bodyPr/>
        <a:lstStyle/>
        <a:p>
          <a:endParaRPr lang="en-GB"/>
        </a:p>
      </dgm:t>
    </dgm:pt>
    <dgm:pt modelId="{70A514B1-36BB-4188-BCD0-F9BD404EC2DB}">
      <dgm:prSet phldrT="[Text]"/>
      <dgm:spPr>
        <a:blipFill dpi="0" rotWithShape="0">
          <a:blip xmlns:r="http://schemas.openxmlformats.org/officeDocument/2006/relationships" r:embed="rId6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All Inclusive Package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4FDF09-0D6A-4C20-8090-39A8A1C79D4B}" type="parTrans" cxnId="{FA3C8C58-34BE-4593-A75A-5D4DBA44F92B}">
      <dgm:prSet/>
      <dgm:spPr/>
      <dgm:t>
        <a:bodyPr/>
        <a:lstStyle/>
        <a:p>
          <a:endParaRPr lang="en-GB"/>
        </a:p>
      </dgm:t>
    </dgm:pt>
    <dgm:pt modelId="{C486D673-E5DC-4E66-BC42-CE54D765EEDC}" type="sibTrans" cxnId="{FA3C8C58-34BE-4593-A75A-5D4DBA44F92B}">
      <dgm:prSet/>
      <dgm:spPr/>
      <dgm:t>
        <a:bodyPr/>
        <a:lstStyle/>
        <a:p>
          <a:endParaRPr lang="en-GB"/>
        </a:p>
      </dgm:t>
    </dgm:pt>
    <dgm:pt modelId="{80314344-A617-445D-8DDD-20E120034D12}">
      <dgm:prSet phldrT="[Text]"/>
      <dgm:spPr>
        <a:blipFill dpi="0" rotWithShape="0">
          <a:blip xmlns:r="http://schemas.openxmlformats.org/officeDocument/2006/relationships" r:embed="rId7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World´s Cleanest Air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CED839-3F27-4448-937E-EEA9CE7BFECE}" type="parTrans" cxnId="{8BAA3859-DC2A-40CB-B78D-C4DBDDDEAA2F}">
      <dgm:prSet/>
      <dgm:spPr/>
      <dgm:t>
        <a:bodyPr/>
        <a:lstStyle/>
        <a:p>
          <a:endParaRPr lang="en-GB"/>
        </a:p>
      </dgm:t>
    </dgm:pt>
    <dgm:pt modelId="{C8BA3664-D74E-4BE4-867A-B5B68020FDC7}" type="sibTrans" cxnId="{8BAA3859-DC2A-40CB-B78D-C4DBDDDEAA2F}">
      <dgm:prSet/>
      <dgm:spPr/>
      <dgm:t>
        <a:bodyPr/>
        <a:lstStyle/>
        <a:p>
          <a:endParaRPr lang="en-GB"/>
        </a:p>
      </dgm:t>
    </dgm:pt>
    <dgm:pt modelId="{D8D85C16-1D1C-43F6-9697-68F2198E0C07}">
      <dgm:prSet phldrT="[Text]"/>
      <dgm:spPr>
        <a:blipFill dpi="0" rotWithShape="0">
          <a:blip xmlns:r="http://schemas.openxmlformats.org/officeDocument/2006/relationships" r:embed="rId8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r>
            <a:rPr lang="fi-FI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Small groups</a:t>
          </a:r>
          <a:endParaRPr lang="en-GB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B372F37-0AC4-4A2B-A359-96AB96520697}" type="parTrans" cxnId="{B2C93A65-25C5-44C5-BF73-76C3EBA79C12}">
      <dgm:prSet/>
      <dgm:spPr/>
      <dgm:t>
        <a:bodyPr/>
        <a:lstStyle/>
        <a:p>
          <a:endParaRPr lang="en-GB"/>
        </a:p>
      </dgm:t>
    </dgm:pt>
    <dgm:pt modelId="{7C3C18E2-9632-4DA2-87CA-7ACBC252070F}" type="sibTrans" cxnId="{B2C93A65-25C5-44C5-BF73-76C3EBA79C12}">
      <dgm:prSet/>
      <dgm:spPr/>
      <dgm:t>
        <a:bodyPr/>
        <a:lstStyle/>
        <a:p>
          <a:endParaRPr lang="en-GB"/>
        </a:p>
      </dgm:t>
    </dgm:pt>
    <dgm:pt modelId="{C4A60B5C-123E-4CA1-8A7A-63DD01614549}" type="pres">
      <dgm:prSet presAssocID="{18C6C1EE-47E7-498D-ACC2-F7C2A06925B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ED95EF-A2D7-42AD-A51D-9E887105A631}" type="pres">
      <dgm:prSet presAssocID="{18C6C1EE-47E7-498D-ACC2-F7C2A06925B7}" presName="radial" presStyleCnt="0">
        <dgm:presLayoutVars>
          <dgm:animLvl val="ctr"/>
        </dgm:presLayoutVars>
      </dgm:prSet>
      <dgm:spPr/>
    </dgm:pt>
    <dgm:pt modelId="{838D2BAB-44AD-43CC-8B93-425498030305}" type="pres">
      <dgm:prSet presAssocID="{19E99366-F9A0-45BC-938F-0A55F7E53FCF}" presName="centerShape" presStyleLbl="vennNode1" presStyleIdx="0" presStyleCnt="8"/>
      <dgm:spPr/>
      <dgm:t>
        <a:bodyPr/>
        <a:lstStyle/>
        <a:p>
          <a:endParaRPr lang="en-GB"/>
        </a:p>
      </dgm:t>
    </dgm:pt>
    <dgm:pt modelId="{4E8C8FD2-F352-4ED6-A4DF-021BE103114E}" type="pres">
      <dgm:prSet presAssocID="{A8005A8D-07DD-4210-BF81-8EDE2EBBB749}" presName="node" presStyleLbl="venn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AC7D5B-6545-44BB-A017-AB08E4E4CC6B}" type="pres">
      <dgm:prSet presAssocID="{80314344-A617-445D-8DDD-20E120034D12}" presName="node" presStyleLbl="venn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FB0FCA-5959-43E4-9383-69FAF1826284}" type="pres">
      <dgm:prSet presAssocID="{095BB6E3-80F4-4789-B062-FC730D22B099}" presName="node" presStyleLbl="venn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ED9DCE-1A23-4A86-8B2E-DF2BFD6277E2}" type="pres">
      <dgm:prSet presAssocID="{B1146FE5-89E3-4511-B12B-C84ECAD0EC50}" presName="node" presStyleLbl="venn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0D046F-47A4-4B87-B654-25B9616BDCB4}" type="pres">
      <dgm:prSet presAssocID="{3B1BE6E2-5FE5-4B9C-8AF5-39A15A6D2546}" presName="node" presStyleLbl="venn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0934F86-0F3E-4B42-AE56-10278014A2C5}" type="pres">
      <dgm:prSet presAssocID="{D8D85C16-1D1C-43F6-9697-68F2198E0C07}" presName="node" presStyleLbl="venn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A79F890-A73C-4EFB-8FA1-3669C1F647E7}" type="pres">
      <dgm:prSet presAssocID="{70A514B1-36BB-4188-BCD0-F9BD404EC2DB}" presName="node" presStyleLbl="venn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AA97F53-7CC7-477F-A3DF-3B39141859AB}" type="presOf" srcId="{B1146FE5-89E3-4511-B12B-C84ECAD0EC50}" destId="{54ED9DCE-1A23-4A86-8B2E-DF2BFD6277E2}" srcOrd="0" destOrd="0" presId="urn:microsoft.com/office/officeart/2005/8/layout/radial3"/>
    <dgm:cxn modelId="{D91103D8-613D-4277-A58B-6C481DB641DC}" srcId="{19E99366-F9A0-45BC-938F-0A55F7E53FCF}" destId="{3B1BE6E2-5FE5-4B9C-8AF5-39A15A6D2546}" srcOrd="4" destOrd="0" parTransId="{01B331EF-499F-413E-BCC4-1E1E3E078D9E}" sibTransId="{7E89650D-607C-49D2-AC73-D544584F55AB}"/>
    <dgm:cxn modelId="{59C60CA4-5B3E-452E-AA15-B557FF10C31F}" srcId="{19E99366-F9A0-45BC-938F-0A55F7E53FCF}" destId="{B1146FE5-89E3-4511-B12B-C84ECAD0EC50}" srcOrd="3" destOrd="0" parTransId="{67FADE3A-47D3-4B3C-993D-B1245D39B862}" sibTransId="{91B454A5-922D-4DD7-AAE7-3D5A74BBC1DE}"/>
    <dgm:cxn modelId="{EF9F63BF-2AF5-4958-AB36-E37125C8B647}" srcId="{19E99366-F9A0-45BC-938F-0A55F7E53FCF}" destId="{A8005A8D-07DD-4210-BF81-8EDE2EBBB749}" srcOrd="0" destOrd="0" parTransId="{5385CAE4-D97D-424A-8670-D7F3934520B9}" sibTransId="{BA303C08-1AEC-41D5-B42C-A6C82B638044}"/>
    <dgm:cxn modelId="{0553D334-FF51-4579-9D6E-C9FADA41E94C}" type="presOf" srcId="{A8005A8D-07DD-4210-BF81-8EDE2EBBB749}" destId="{4E8C8FD2-F352-4ED6-A4DF-021BE103114E}" srcOrd="0" destOrd="0" presId="urn:microsoft.com/office/officeart/2005/8/layout/radial3"/>
    <dgm:cxn modelId="{B2C93A65-25C5-44C5-BF73-76C3EBA79C12}" srcId="{19E99366-F9A0-45BC-938F-0A55F7E53FCF}" destId="{D8D85C16-1D1C-43F6-9697-68F2198E0C07}" srcOrd="5" destOrd="0" parTransId="{9B372F37-0AC4-4A2B-A359-96AB96520697}" sibTransId="{7C3C18E2-9632-4DA2-87CA-7ACBC252070F}"/>
    <dgm:cxn modelId="{13E759BF-B305-43C1-8659-44477DE91F10}" srcId="{19E99366-F9A0-45BC-938F-0A55F7E53FCF}" destId="{095BB6E3-80F4-4789-B062-FC730D22B099}" srcOrd="2" destOrd="0" parTransId="{CEF98DDB-E874-4CD3-B40F-0BBA3A1BF010}" sibTransId="{5CFE7636-A628-4DE3-9AB3-D3C70D03895B}"/>
    <dgm:cxn modelId="{3BDC906B-EDAC-4AE8-AEE4-75B4287E4329}" type="presOf" srcId="{D8D85C16-1D1C-43F6-9697-68F2198E0C07}" destId="{20934F86-0F3E-4B42-AE56-10278014A2C5}" srcOrd="0" destOrd="0" presId="urn:microsoft.com/office/officeart/2005/8/layout/radial3"/>
    <dgm:cxn modelId="{A811D275-A277-475E-9E66-E24C7FA5FC43}" type="presOf" srcId="{19E99366-F9A0-45BC-938F-0A55F7E53FCF}" destId="{838D2BAB-44AD-43CC-8B93-425498030305}" srcOrd="0" destOrd="0" presId="urn:microsoft.com/office/officeart/2005/8/layout/radial3"/>
    <dgm:cxn modelId="{06C42FE8-7332-4CFC-8A99-FD546CDDB1BF}" type="presOf" srcId="{18C6C1EE-47E7-498D-ACC2-F7C2A06925B7}" destId="{C4A60B5C-123E-4CA1-8A7A-63DD01614549}" srcOrd="0" destOrd="0" presId="urn:microsoft.com/office/officeart/2005/8/layout/radial3"/>
    <dgm:cxn modelId="{B849E3E8-845D-4380-9BD4-85ADFEB5B3D9}" type="presOf" srcId="{80314344-A617-445D-8DDD-20E120034D12}" destId="{53AC7D5B-6545-44BB-A017-AB08E4E4CC6B}" srcOrd="0" destOrd="0" presId="urn:microsoft.com/office/officeart/2005/8/layout/radial3"/>
    <dgm:cxn modelId="{8BAA3859-DC2A-40CB-B78D-C4DBDDDEAA2F}" srcId="{19E99366-F9A0-45BC-938F-0A55F7E53FCF}" destId="{80314344-A617-445D-8DDD-20E120034D12}" srcOrd="1" destOrd="0" parTransId="{41CED839-3F27-4448-937E-EEA9CE7BFECE}" sibTransId="{C8BA3664-D74E-4BE4-867A-B5B68020FDC7}"/>
    <dgm:cxn modelId="{7C1B7268-69CF-4E59-89B1-1B555702DEDB}" type="presOf" srcId="{3B1BE6E2-5FE5-4B9C-8AF5-39A15A6D2546}" destId="{530D046F-47A4-4B87-B654-25B9616BDCB4}" srcOrd="0" destOrd="0" presId="urn:microsoft.com/office/officeart/2005/8/layout/radial3"/>
    <dgm:cxn modelId="{FA3C8C58-34BE-4593-A75A-5D4DBA44F92B}" srcId="{19E99366-F9A0-45BC-938F-0A55F7E53FCF}" destId="{70A514B1-36BB-4188-BCD0-F9BD404EC2DB}" srcOrd="6" destOrd="0" parTransId="{2D4FDF09-0D6A-4C20-8090-39A8A1C79D4B}" sibTransId="{C486D673-E5DC-4E66-BC42-CE54D765EEDC}"/>
    <dgm:cxn modelId="{E768AB54-83FF-4763-B4C1-431C1B6CCD3F}" type="presOf" srcId="{095BB6E3-80F4-4789-B062-FC730D22B099}" destId="{6AFB0FCA-5959-43E4-9383-69FAF1826284}" srcOrd="0" destOrd="0" presId="urn:microsoft.com/office/officeart/2005/8/layout/radial3"/>
    <dgm:cxn modelId="{F5CBA4B0-C828-49CC-A780-1C16CD6DFE7A}" type="presOf" srcId="{70A514B1-36BB-4188-BCD0-F9BD404EC2DB}" destId="{DA79F890-A73C-4EFB-8FA1-3669C1F647E7}" srcOrd="0" destOrd="0" presId="urn:microsoft.com/office/officeart/2005/8/layout/radial3"/>
    <dgm:cxn modelId="{619D19EC-3E2E-42D0-8B7C-EF463E4A1846}" srcId="{18C6C1EE-47E7-498D-ACC2-F7C2A06925B7}" destId="{19E99366-F9A0-45BC-938F-0A55F7E53FCF}" srcOrd="0" destOrd="0" parTransId="{760F9231-4A03-4640-9FA3-32BDEA709935}" sibTransId="{051A39F8-5DEB-4A38-B0C5-BF17AF3335E4}"/>
    <dgm:cxn modelId="{0E89F698-E3B4-495A-AFB2-E4C1494AED7E}" type="presParOf" srcId="{C4A60B5C-123E-4CA1-8A7A-63DD01614549}" destId="{26ED95EF-A2D7-42AD-A51D-9E887105A631}" srcOrd="0" destOrd="0" presId="urn:microsoft.com/office/officeart/2005/8/layout/radial3"/>
    <dgm:cxn modelId="{EBEA2CC3-3F83-4220-9F6B-A4E4E5E9C63C}" type="presParOf" srcId="{26ED95EF-A2D7-42AD-A51D-9E887105A631}" destId="{838D2BAB-44AD-43CC-8B93-425498030305}" srcOrd="0" destOrd="0" presId="urn:microsoft.com/office/officeart/2005/8/layout/radial3"/>
    <dgm:cxn modelId="{4DA7551C-4FFF-4E65-B7B9-2B4AB38049D2}" type="presParOf" srcId="{26ED95EF-A2D7-42AD-A51D-9E887105A631}" destId="{4E8C8FD2-F352-4ED6-A4DF-021BE103114E}" srcOrd="1" destOrd="0" presId="urn:microsoft.com/office/officeart/2005/8/layout/radial3"/>
    <dgm:cxn modelId="{3631BE7E-EEBC-4C88-BAD2-6C4520E1E2BF}" type="presParOf" srcId="{26ED95EF-A2D7-42AD-A51D-9E887105A631}" destId="{53AC7D5B-6545-44BB-A017-AB08E4E4CC6B}" srcOrd="2" destOrd="0" presId="urn:microsoft.com/office/officeart/2005/8/layout/radial3"/>
    <dgm:cxn modelId="{5A56E406-DDCF-4E4B-9300-D36F455DD58E}" type="presParOf" srcId="{26ED95EF-A2D7-42AD-A51D-9E887105A631}" destId="{6AFB0FCA-5959-43E4-9383-69FAF1826284}" srcOrd="3" destOrd="0" presId="urn:microsoft.com/office/officeart/2005/8/layout/radial3"/>
    <dgm:cxn modelId="{6CAE657C-4E9E-45C8-B5A7-A4F1F6D417CC}" type="presParOf" srcId="{26ED95EF-A2D7-42AD-A51D-9E887105A631}" destId="{54ED9DCE-1A23-4A86-8B2E-DF2BFD6277E2}" srcOrd="4" destOrd="0" presId="urn:microsoft.com/office/officeart/2005/8/layout/radial3"/>
    <dgm:cxn modelId="{D9309E32-6328-4C7F-9E65-4D83730C49AC}" type="presParOf" srcId="{26ED95EF-A2D7-42AD-A51D-9E887105A631}" destId="{530D046F-47A4-4B87-B654-25B9616BDCB4}" srcOrd="5" destOrd="0" presId="urn:microsoft.com/office/officeart/2005/8/layout/radial3"/>
    <dgm:cxn modelId="{6B971348-9395-4FC2-8DC0-6AC585E868DE}" type="presParOf" srcId="{26ED95EF-A2D7-42AD-A51D-9E887105A631}" destId="{20934F86-0F3E-4B42-AE56-10278014A2C5}" srcOrd="6" destOrd="0" presId="urn:microsoft.com/office/officeart/2005/8/layout/radial3"/>
    <dgm:cxn modelId="{CEB1CD8B-0917-4144-B222-6947E29DE7EE}" type="presParOf" srcId="{26ED95EF-A2D7-42AD-A51D-9E887105A631}" destId="{DA79F890-A73C-4EFB-8FA1-3669C1F647E7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ABD0E1-4DA2-4C7A-A5B2-DE6AF6266595}">
      <dsp:nvSpPr>
        <dsp:cNvPr id="0" name=""/>
        <dsp:cNvSpPr/>
      </dsp:nvSpPr>
      <dsp:spPr>
        <a:xfrm>
          <a:off x="165779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Reindeer Safaris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5779" y="398"/>
        <a:ext cx="898847" cy="539308"/>
      </dsp:txXfrm>
    </dsp:sp>
    <dsp:sp modelId="{1D6C9FE4-3068-4A10-A7E5-5424779C69F2}">
      <dsp:nvSpPr>
        <dsp:cNvPr id="0" name=""/>
        <dsp:cNvSpPr/>
      </dsp:nvSpPr>
      <dsp:spPr>
        <a:xfrm>
          <a:off x="1154511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Husky Safaris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4511" y="398"/>
        <a:ext cx="898847" cy="539308"/>
      </dsp:txXfrm>
    </dsp:sp>
    <dsp:sp modelId="{BA008EC5-5D7D-4BCC-85E9-2320DE0021CF}">
      <dsp:nvSpPr>
        <dsp:cNvPr id="0" name=""/>
        <dsp:cNvSpPr/>
      </dsp:nvSpPr>
      <dsp:spPr>
        <a:xfrm>
          <a:off x="2143244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Northern Lights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3244" y="398"/>
        <a:ext cx="898847" cy="539308"/>
      </dsp:txXfrm>
    </dsp:sp>
    <dsp:sp modelId="{53BEC093-EFF9-4FAB-B69F-1B9348392471}">
      <dsp:nvSpPr>
        <dsp:cNvPr id="0" name=""/>
        <dsp:cNvSpPr/>
      </dsp:nvSpPr>
      <dsp:spPr>
        <a:xfrm>
          <a:off x="3131976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Snow Mobiles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31976" y="398"/>
        <a:ext cx="898847" cy="539308"/>
      </dsp:txXfrm>
    </dsp:sp>
    <dsp:sp modelId="{F7DF02FD-1DBB-4226-88C3-A530F9EB84F8}">
      <dsp:nvSpPr>
        <dsp:cNvPr id="0" name=""/>
        <dsp:cNvSpPr/>
      </dsp:nvSpPr>
      <dsp:spPr>
        <a:xfrm>
          <a:off x="4120708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Skiing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20708" y="398"/>
        <a:ext cx="898847" cy="539308"/>
      </dsp:txXfrm>
    </dsp:sp>
    <dsp:sp modelId="{25725D22-DEA6-4CDE-A0D6-F68ABA7843C8}">
      <dsp:nvSpPr>
        <dsp:cNvPr id="0" name=""/>
        <dsp:cNvSpPr/>
      </dsp:nvSpPr>
      <dsp:spPr>
        <a:xfrm>
          <a:off x="5109440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Snow Shoes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09440" y="398"/>
        <a:ext cx="898847" cy="539308"/>
      </dsp:txXfrm>
    </dsp:sp>
    <dsp:sp modelId="{88EA14A1-9E08-48BE-927C-BCC106F674FE}">
      <dsp:nvSpPr>
        <dsp:cNvPr id="0" name=""/>
        <dsp:cNvSpPr/>
      </dsp:nvSpPr>
      <dsp:spPr>
        <a:xfrm>
          <a:off x="6098172" y="398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Ice Fishing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8172" y="398"/>
        <a:ext cx="898847" cy="539308"/>
      </dsp:txXfrm>
    </dsp:sp>
    <dsp:sp modelId="{0D23BF2F-D7D5-4B48-AB57-3DFEBECDA28C}">
      <dsp:nvSpPr>
        <dsp:cNvPr id="0" name=""/>
        <dsp:cNvSpPr/>
      </dsp:nvSpPr>
      <dsp:spPr>
        <a:xfrm>
          <a:off x="165779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Cooking On Fire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5779" y="629591"/>
        <a:ext cx="898847" cy="539308"/>
      </dsp:txXfrm>
    </dsp:sp>
    <dsp:sp modelId="{AD50BD95-0FA6-4375-8521-02AF472EC31B}">
      <dsp:nvSpPr>
        <dsp:cNvPr id="0" name=""/>
        <dsp:cNvSpPr/>
      </dsp:nvSpPr>
      <dsp:spPr>
        <a:xfrm>
          <a:off x="1154511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Winter Swimming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4511" y="629591"/>
        <a:ext cx="898847" cy="539308"/>
      </dsp:txXfrm>
    </dsp:sp>
    <dsp:sp modelId="{3234ED24-C6B6-4E17-8017-946AED2A7656}">
      <dsp:nvSpPr>
        <dsp:cNvPr id="0" name=""/>
        <dsp:cNvSpPr/>
      </dsp:nvSpPr>
      <dsp:spPr>
        <a:xfrm>
          <a:off x="2143244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Bird Watching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3244" y="629591"/>
        <a:ext cx="898847" cy="539308"/>
      </dsp:txXfrm>
    </dsp:sp>
    <dsp:sp modelId="{6533845B-E50F-4E18-9D2E-D4A67925A846}">
      <dsp:nvSpPr>
        <dsp:cNvPr id="0" name=""/>
        <dsp:cNvSpPr/>
      </dsp:nvSpPr>
      <dsp:spPr>
        <a:xfrm>
          <a:off x="3131976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Hiking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31976" y="629591"/>
        <a:ext cx="898847" cy="539308"/>
      </dsp:txXfrm>
    </dsp:sp>
    <dsp:sp modelId="{BB38216A-0770-4058-9151-23B2BC3ED4EC}">
      <dsp:nvSpPr>
        <dsp:cNvPr id="0" name=""/>
        <dsp:cNvSpPr/>
      </dsp:nvSpPr>
      <dsp:spPr>
        <a:xfrm>
          <a:off x="4120708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Fishing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20708" y="629591"/>
        <a:ext cx="898847" cy="539308"/>
      </dsp:txXfrm>
    </dsp:sp>
    <dsp:sp modelId="{3AE80F68-2757-47B7-AA41-3A403A04392B}">
      <dsp:nvSpPr>
        <dsp:cNvPr id="0" name=""/>
        <dsp:cNvSpPr/>
      </dsp:nvSpPr>
      <dsp:spPr>
        <a:xfrm>
          <a:off x="5109440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Sleeping Outside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09440" y="629591"/>
        <a:ext cx="898847" cy="539308"/>
      </dsp:txXfrm>
    </dsp:sp>
    <dsp:sp modelId="{49624E1C-8DCA-46B3-B385-22C83389F686}">
      <dsp:nvSpPr>
        <dsp:cNvPr id="0" name=""/>
        <dsp:cNvSpPr/>
      </dsp:nvSpPr>
      <dsp:spPr>
        <a:xfrm>
          <a:off x="6098172" y="62959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 Biking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8172" y="629591"/>
        <a:ext cx="898847" cy="539308"/>
      </dsp:txXfrm>
    </dsp:sp>
    <dsp:sp modelId="{5E6A9F3E-BF78-4134-8FC2-FDF2F95C7A25}">
      <dsp:nvSpPr>
        <dsp:cNvPr id="0" name=""/>
        <dsp:cNvSpPr/>
      </dsp:nvSpPr>
      <dsp:spPr>
        <a:xfrm>
          <a:off x="165779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Climbing Mountains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5779" y="1258784"/>
        <a:ext cx="898847" cy="539308"/>
      </dsp:txXfrm>
    </dsp:sp>
    <dsp:sp modelId="{BD3ABD5E-3A4C-47EB-BCAA-8D426F03F7F4}">
      <dsp:nvSpPr>
        <dsp:cNvPr id="0" name=""/>
        <dsp:cNvSpPr/>
      </dsp:nvSpPr>
      <dsp:spPr>
        <a:xfrm>
          <a:off x="1154511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ATV Driving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4511" y="1258784"/>
        <a:ext cx="898847" cy="539308"/>
      </dsp:txXfrm>
    </dsp:sp>
    <dsp:sp modelId="{9BFF3858-BA83-45AC-A3CD-F303D2792338}">
      <dsp:nvSpPr>
        <dsp:cNvPr id="0" name=""/>
        <dsp:cNvSpPr/>
      </dsp:nvSpPr>
      <dsp:spPr>
        <a:xfrm>
          <a:off x="2143244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Sight Seeing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3244" y="1258784"/>
        <a:ext cx="898847" cy="539308"/>
      </dsp:txXfrm>
    </dsp:sp>
    <dsp:sp modelId="{7FB22554-8A45-4386-AFD7-B5FFC77A53ED}">
      <dsp:nvSpPr>
        <dsp:cNvPr id="0" name=""/>
        <dsp:cNvSpPr/>
      </dsp:nvSpPr>
      <dsp:spPr>
        <a:xfrm>
          <a:off x="3131976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Canoeing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31976" y="1258784"/>
        <a:ext cx="898847" cy="539308"/>
      </dsp:txXfrm>
    </dsp:sp>
    <dsp:sp modelId="{E073080E-44CE-4FDB-A90F-2EF1C25DD0B8}">
      <dsp:nvSpPr>
        <dsp:cNvPr id="0" name=""/>
        <dsp:cNvSpPr/>
      </dsp:nvSpPr>
      <dsp:spPr>
        <a:xfrm>
          <a:off x="4120708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Swimming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20708" y="1258784"/>
        <a:ext cx="898847" cy="539308"/>
      </dsp:txXfrm>
    </dsp:sp>
    <dsp:sp modelId="{C3D4DE16-A6E3-49B3-9D96-21E56FA70F9D}">
      <dsp:nvSpPr>
        <dsp:cNvPr id="0" name=""/>
        <dsp:cNvSpPr/>
      </dsp:nvSpPr>
      <dsp:spPr>
        <a:xfrm>
          <a:off x="5109440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Boat Rowing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09440" y="1258784"/>
        <a:ext cx="898847" cy="539308"/>
      </dsp:txXfrm>
    </dsp:sp>
    <dsp:sp modelId="{FFDA3D4B-65A5-4710-AD87-77E97FBDED05}">
      <dsp:nvSpPr>
        <dsp:cNvPr id="0" name=""/>
        <dsp:cNvSpPr/>
      </dsp:nvSpPr>
      <dsp:spPr>
        <a:xfrm>
          <a:off x="6098172" y="1258784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Nordic Walking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8172" y="1258784"/>
        <a:ext cx="898847" cy="539308"/>
      </dsp:txXfrm>
    </dsp:sp>
    <dsp:sp modelId="{AE1CB9E7-CB8F-4FF5-B0BC-8D1A7A9BE4F9}">
      <dsp:nvSpPr>
        <dsp:cNvPr id="0" name=""/>
        <dsp:cNvSpPr/>
      </dsp:nvSpPr>
      <dsp:spPr>
        <a:xfrm>
          <a:off x="165779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Husky Farms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5779" y="1887977"/>
        <a:ext cx="898847" cy="539308"/>
      </dsp:txXfrm>
    </dsp:sp>
    <dsp:sp modelId="{73ACDAFA-1E65-4659-9D12-1636AED75AAC}">
      <dsp:nvSpPr>
        <dsp:cNvPr id="0" name=""/>
        <dsp:cNvSpPr/>
      </dsp:nvSpPr>
      <dsp:spPr>
        <a:xfrm>
          <a:off x="1154511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Reindeer Farms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4511" y="1887977"/>
        <a:ext cx="898847" cy="539308"/>
      </dsp:txXfrm>
    </dsp:sp>
    <dsp:sp modelId="{B7156F60-412D-4F5A-951A-0329C14B8D6A}">
      <dsp:nvSpPr>
        <dsp:cNvPr id="0" name=""/>
        <dsp:cNvSpPr/>
      </dsp:nvSpPr>
      <dsp:spPr>
        <a:xfrm>
          <a:off x="2143244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Gold Panning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3244" y="1887977"/>
        <a:ext cx="898847" cy="539308"/>
      </dsp:txXfrm>
    </dsp:sp>
    <dsp:sp modelId="{8C648748-C88A-4F09-BD12-749E5520C57F}">
      <dsp:nvSpPr>
        <dsp:cNvPr id="0" name=""/>
        <dsp:cNvSpPr/>
      </dsp:nvSpPr>
      <dsp:spPr>
        <a:xfrm>
          <a:off x="3131976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Disc Golf</a:t>
          </a:r>
        </a:p>
      </dsp:txBody>
      <dsp:txXfrm>
        <a:off x="3131976" y="1887977"/>
        <a:ext cx="898847" cy="539308"/>
      </dsp:txXfrm>
    </dsp:sp>
    <dsp:sp modelId="{A4D146DF-9405-4CF3-92E3-8BB6ECBD2D90}">
      <dsp:nvSpPr>
        <dsp:cNvPr id="0" name=""/>
        <dsp:cNvSpPr/>
      </dsp:nvSpPr>
      <dsp:spPr>
        <a:xfrm>
          <a:off x="4120708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Local Handicrafts</a:t>
          </a:r>
        </a:p>
      </dsp:txBody>
      <dsp:txXfrm>
        <a:off x="4120708" y="1887977"/>
        <a:ext cx="898847" cy="539308"/>
      </dsp:txXfrm>
    </dsp:sp>
    <dsp:sp modelId="{CD08AB2E-3FC6-4EA7-A70E-3BCAF94FE03D}">
      <dsp:nvSpPr>
        <dsp:cNvPr id="0" name=""/>
        <dsp:cNvSpPr/>
      </dsp:nvSpPr>
      <dsp:spPr>
        <a:xfrm>
          <a:off x="5109440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Museums</a:t>
          </a:r>
        </a:p>
      </dsp:txBody>
      <dsp:txXfrm>
        <a:off x="5109440" y="1887977"/>
        <a:ext cx="898847" cy="539308"/>
      </dsp:txXfrm>
    </dsp:sp>
    <dsp:sp modelId="{C55615FE-5639-4593-91FF-B603321D1EA7}">
      <dsp:nvSpPr>
        <dsp:cNvPr id="0" name=""/>
        <dsp:cNvSpPr/>
      </dsp:nvSpPr>
      <dsp:spPr>
        <a:xfrm>
          <a:off x="6098172" y="1887977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Home Visits</a:t>
          </a:r>
        </a:p>
      </dsp:txBody>
      <dsp:txXfrm>
        <a:off x="6098172" y="1887977"/>
        <a:ext cx="898847" cy="539308"/>
      </dsp:txXfrm>
    </dsp:sp>
    <dsp:sp modelId="{C7EE6106-DDF4-46DD-8D73-0E23A585CBB3}">
      <dsp:nvSpPr>
        <dsp:cNvPr id="0" name=""/>
        <dsp:cNvSpPr/>
      </dsp:nvSpPr>
      <dsp:spPr>
        <a:xfrm>
          <a:off x="165779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Autumn Colors</a:t>
          </a:r>
          <a:endParaRPr lang="fi-FI" sz="11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5779" y="2517171"/>
        <a:ext cx="898847" cy="539308"/>
      </dsp:txXfrm>
    </dsp:sp>
    <dsp:sp modelId="{8E292041-A016-44FF-8440-B5F31D121E02}">
      <dsp:nvSpPr>
        <dsp:cNvPr id="0" name=""/>
        <dsp:cNvSpPr/>
      </dsp:nvSpPr>
      <dsp:spPr>
        <a:xfrm>
          <a:off x="1154511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Berry Picking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4511" y="2517171"/>
        <a:ext cx="898847" cy="539308"/>
      </dsp:txXfrm>
    </dsp:sp>
    <dsp:sp modelId="{043F2AFB-5ADC-402E-A8CC-9F1715C2716F}">
      <dsp:nvSpPr>
        <dsp:cNvPr id="0" name=""/>
        <dsp:cNvSpPr/>
      </dsp:nvSpPr>
      <dsp:spPr>
        <a:xfrm>
          <a:off x="2143244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Mushroom Picking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3244" y="2517171"/>
        <a:ext cx="898847" cy="539308"/>
      </dsp:txXfrm>
    </dsp:sp>
    <dsp:sp modelId="{63C8D4AA-B994-4224-9ED6-CE2F62D4CAED}">
      <dsp:nvSpPr>
        <dsp:cNvPr id="0" name=""/>
        <dsp:cNvSpPr/>
      </dsp:nvSpPr>
      <dsp:spPr>
        <a:xfrm>
          <a:off x="3131976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Medicine Plants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31976" y="2517171"/>
        <a:ext cx="898847" cy="539308"/>
      </dsp:txXfrm>
    </dsp:sp>
    <dsp:sp modelId="{6FA8CADC-A2C9-4610-A7F1-4C825BAFED6A}">
      <dsp:nvSpPr>
        <dsp:cNvPr id="0" name=""/>
        <dsp:cNvSpPr/>
      </dsp:nvSpPr>
      <dsp:spPr>
        <a:xfrm>
          <a:off x="4120708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Fat Biking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20708" y="2517171"/>
        <a:ext cx="898847" cy="539308"/>
      </dsp:txXfrm>
    </dsp:sp>
    <dsp:sp modelId="{8659413B-BBD0-4BE0-9C30-3DEBC0C3991F}">
      <dsp:nvSpPr>
        <dsp:cNvPr id="0" name=""/>
        <dsp:cNvSpPr/>
      </dsp:nvSpPr>
      <dsp:spPr>
        <a:xfrm>
          <a:off x="5109440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Bird Watching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09440" y="2517171"/>
        <a:ext cx="898847" cy="539308"/>
      </dsp:txXfrm>
    </dsp:sp>
    <dsp:sp modelId="{6C7C5860-97A5-4E60-9814-06CFFBA2C9FD}">
      <dsp:nvSpPr>
        <dsp:cNvPr id="0" name=""/>
        <dsp:cNvSpPr/>
      </dsp:nvSpPr>
      <dsp:spPr>
        <a:xfrm>
          <a:off x="6098172" y="2517171"/>
          <a:ext cx="898847" cy="539308"/>
        </a:xfrm>
        <a:prstGeom prst="rect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Animal Watching</a:t>
          </a:r>
          <a:endParaRPr lang="en-GB" sz="1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8172" y="2517171"/>
        <a:ext cx="898847" cy="5393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D2BAB-44AD-43CC-8B93-425498030305}">
      <dsp:nvSpPr>
        <dsp:cNvPr id="0" name=""/>
        <dsp:cNvSpPr/>
      </dsp:nvSpPr>
      <dsp:spPr>
        <a:xfrm>
          <a:off x="1901031" y="959043"/>
          <a:ext cx="2293937" cy="2293937"/>
        </a:xfrm>
        <a:prstGeom prst="ellipse">
          <a:avLst/>
        </a:prstGeom>
        <a:blipFill dpi="0" rotWithShape="0">
          <a:blip xmlns:r="http://schemas.openxmlformats.org/officeDocument/2006/relationships" r:embed="rId1">
            <a:alphaModFix amt="90000"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Kalliojärvi – Gorge Lake  Arctic Resort</a:t>
          </a:r>
          <a:endParaRPr lang="en-GB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36970" y="1294982"/>
        <a:ext cx="1622059" cy="1622059"/>
      </dsp:txXfrm>
    </dsp:sp>
    <dsp:sp modelId="{4E8C8FD2-F352-4ED6-A4DF-021BE103114E}">
      <dsp:nvSpPr>
        <dsp:cNvPr id="0" name=""/>
        <dsp:cNvSpPr/>
      </dsp:nvSpPr>
      <dsp:spPr>
        <a:xfrm>
          <a:off x="2474515" y="37803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2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Arctic Nature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42485" y="205773"/>
        <a:ext cx="811028" cy="811028"/>
      </dsp:txXfrm>
    </dsp:sp>
    <dsp:sp modelId="{53AC7D5B-6545-44BB-A017-AB08E4E4CC6B}">
      <dsp:nvSpPr>
        <dsp:cNvPr id="0" name=""/>
        <dsp:cNvSpPr/>
      </dsp:nvSpPr>
      <dsp:spPr>
        <a:xfrm>
          <a:off x="3643137" y="600582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3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World´s Cleanest Air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11107" y="768552"/>
        <a:ext cx="811028" cy="811028"/>
      </dsp:txXfrm>
    </dsp:sp>
    <dsp:sp modelId="{6AFB0FCA-5959-43E4-9383-69FAF1826284}">
      <dsp:nvSpPr>
        <dsp:cNvPr id="0" name=""/>
        <dsp:cNvSpPr/>
      </dsp:nvSpPr>
      <dsp:spPr>
        <a:xfrm>
          <a:off x="3931763" y="1865135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4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Exotic Housing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99733" y="2033105"/>
        <a:ext cx="811028" cy="811028"/>
      </dsp:txXfrm>
    </dsp:sp>
    <dsp:sp modelId="{54ED9DCE-1A23-4A86-8B2E-DF2BFD6277E2}">
      <dsp:nvSpPr>
        <dsp:cNvPr id="0" name=""/>
        <dsp:cNvSpPr/>
      </dsp:nvSpPr>
      <dsp:spPr>
        <a:xfrm>
          <a:off x="3123051" y="2879227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5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Eco- Friendly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91021" y="3047197"/>
        <a:ext cx="811028" cy="811028"/>
      </dsp:txXfrm>
    </dsp:sp>
    <dsp:sp modelId="{530D046F-47A4-4B87-B654-25B9616BDCB4}">
      <dsp:nvSpPr>
        <dsp:cNvPr id="0" name=""/>
        <dsp:cNvSpPr/>
      </dsp:nvSpPr>
      <dsp:spPr>
        <a:xfrm>
          <a:off x="1825979" y="2879227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6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Local Way of Life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93949" y="3047197"/>
        <a:ext cx="811028" cy="811028"/>
      </dsp:txXfrm>
    </dsp:sp>
    <dsp:sp modelId="{20934F86-0F3E-4B42-AE56-10278014A2C5}">
      <dsp:nvSpPr>
        <dsp:cNvPr id="0" name=""/>
        <dsp:cNvSpPr/>
      </dsp:nvSpPr>
      <dsp:spPr>
        <a:xfrm>
          <a:off x="1017267" y="1865135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7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Small groups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85237" y="2033105"/>
        <a:ext cx="811028" cy="811028"/>
      </dsp:txXfrm>
    </dsp:sp>
    <dsp:sp modelId="{DA79F890-A73C-4EFB-8FA1-3669C1F647E7}">
      <dsp:nvSpPr>
        <dsp:cNvPr id="0" name=""/>
        <dsp:cNvSpPr/>
      </dsp:nvSpPr>
      <dsp:spPr>
        <a:xfrm>
          <a:off x="1305893" y="600582"/>
          <a:ext cx="1146968" cy="1146968"/>
        </a:xfrm>
        <a:prstGeom prst="ellipse">
          <a:avLst/>
        </a:prstGeom>
        <a:blipFill dpi="0" rotWithShape="0">
          <a:blip xmlns:r="http://schemas.openxmlformats.org/officeDocument/2006/relationships" r:embed="rId8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All Inclusive Package</a:t>
          </a:r>
          <a:endParaRPr lang="en-GB" sz="1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73863" y="768552"/>
        <a:ext cx="811028" cy="811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l" defTabSz="952759">
              <a:defRPr sz="13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35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l" defTabSz="952759">
              <a:defRPr sz="13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4" y="943235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Times New Roman" pitchFamily="18" charset="0"/>
              </a:defRPr>
            </a:lvl1pPr>
          </a:lstStyle>
          <a:p>
            <a:fld id="{13E5D76E-0C96-4F98-BC6A-EAADB65631F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0693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l" defTabSz="952759">
              <a:defRPr sz="13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6125"/>
            <a:ext cx="6613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5407"/>
            <a:ext cx="5438748" cy="446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l" defTabSz="952759">
              <a:defRPr sz="13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64" tIns="47632" rIns="95264" bIns="47632" numCol="1" anchor="b" anchorCtr="0" compatLnSpc="1">
            <a:prstTxWarp prst="textNoShape">
              <a:avLst/>
            </a:prstTxWarp>
          </a:bodyPr>
          <a:lstStyle>
            <a:lvl1pPr algn="r" defTabSz="952759">
              <a:defRPr sz="1300">
                <a:latin typeface="Times New Roman" pitchFamily="18" charset="0"/>
              </a:defRPr>
            </a:lvl1pPr>
          </a:lstStyle>
          <a:p>
            <a:fld id="{1508F7D4-DB9E-4BAA-84CC-9200A63CF90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1949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pt_silver_gray_0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7648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001000" y="4932861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 </a:t>
            </a:r>
            <a:fld id="{D560424D-9A6D-4086-8BCC-F3E7E723CADE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276492" name="Picture 12" descr="VR front page NEW 06 no logos transparent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3" y="114300"/>
            <a:ext cx="5267325" cy="287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页脚占位符 3"/>
          <p:cNvSpPr>
            <a:spLocks noGrp="1"/>
          </p:cNvSpPr>
          <p:nvPr userDrawn="1">
            <p:ph type="ftr" sz="quarter" idx="10"/>
          </p:nvPr>
        </p:nvSpPr>
        <p:spPr>
          <a:xfrm>
            <a:off x="457203" y="4914136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159544"/>
            <a:ext cx="2114550" cy="44696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159544"/>
            <a:ext cx="6191250" cy="44696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59544"/>
            <a:ext cx="8458200" cy="457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81000" y="800100"/>
            <a:ext cx="8458200" cy="38290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59544"/>
            <a:ext cx="8458200" cy="457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81000" y="800100"/>
            <a:ext cx="4152900" cy="382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800100"/>
            <a:ext cx="4152900" cy="382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egoe Condensed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81000" y="800100"/>
            <a:ext cx="8458200" cy="382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573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600" y="591731"/>
            <a:ext cx="3808800" cy="586979"/>
          </a:xfrm>
        </p:spPr>
        <p:txBody>
          <a:bodyPr anchor="t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7600" y="1288252"/>
            <a:ext cx="3808800" cy="3550445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3"/>
          </p:nvPr>
        </p:nvSpPr>
        <p:spPr>
          <a:xfrm>
            <a:off x="4643438" y="589346"/>
            <a:ext cx="3808800" cy="586979"/>
          </a:xfrm>
        </p:spPr>
        <p:txBody>
          <a:bodyPr anchor="t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643438" y="1285867"/>
            <a:ext cx="3808800" cy="3550445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2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Full Picture"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 bwMode="ltGray">
          <a:xfrm>
            <a:off x="0" y="1"/>
            <a:ext cx="9144000" cy="51435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336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p </a:t>
            </a:r>
            <a:fld id="{0CB23594-35E6-44FA-A84C-EC794A59A0C2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6" name="页脚占位符 3"/>
          <p:cNvSpPr>
            <a:spLocks noGrp="1"/>
          </p:cNvSpPr>
          <p:nvPr userDrawn="1">
            <p:ph type="ftr" sz="quarter" idx="10"/>
          </p:nvPr>
        </p:nvSpPr>
        <p:spPr>
          <a:xfrm>
            <a:off x="403228" y="4927199"/>
            <a:ext cx="5616575" cy="179784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6" name="页脚占位符 3"/>
          <p:cNvSpPr>
            <a:spLocks noGrp="1"/>
          </p:cNvSpPr>
          <p:nvPr userDrawn="1"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800100"/>
            <a:ext cx="4152900" cy="3829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800100"/>
            <a:ext cx="4152900" cy="3829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001000" y="4945924"/>
            <a:ext cx="609600" cy="1714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p </a:t>
            </a:r>
            <a:fld id="{7BFD7295-609E-4753-87B2-338FD0F79495}" type="slidenum">
              <a:rPr lang="en-US" altLang="zh-CN"/>
              <a:pPr/>
              <a:t>‹#›</a:t>
            </a:fld>
            <a:endParaRPr lang="en-US" altLang="zh-CN" dirty="0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Picture 2" descr="ppt_silver_gray_0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7545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9544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27546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800100"/>
            <a:ext cx="84582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</p:txBody>
      </p:sp>
      <p:sp>
        <p:nvSpPr>
          <p:cNvPr id="275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3" y="4937590"/>
            <a:ext cx="5616575" cy="17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2"/>
                </a:solidFill>
                <a:latin typeface="Arial" charset="0"/>
                <a:ea typeface="宋体" pitchFamily="2" charset="-122"/>
              </a:defRPr>
            </a:lvl1pPr>
          </a:lstStyle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  <p:sp>
        <p:nvSpPr>
          <p:cNvPr id="275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01000" y="4972050"/>
            <a:ext cx="60960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2"/>
                </a:solidFill>
                <a:latin typeface="Segoe" pitchFamily="34" charset="0"/>
                <a:ea typeface="宋体" pitchFamily="2" charset="-122"/>
              </a:defRPr>
            </a:lvl1pPr>
          </a:lstStyle>
          <a:p>
            <a:r>
              <a:rPr lang="en-US" altLang="zh-CN"/>
              <a:t>p </a:t>
            </a:r>
            <a:fld id="{4A7D39BA-897E-4FF3-B9AB-D2913C04F4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71" r:id="rId14"/>
    <p:sldLayoutId id="2147483672" r:id="rId15"/>
    <p:sldLayoutId id="2147483673" r:id="rId1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bg2"/>
          </a:solidFill>
          <a:latin typeface="Segoe Condensed" pitchFamily="34" charset="0"/>
        </a:defRPr>
      </a:lvl9pPr>
    </p:titleStyle>
    <p:bodyStyle>
      <a:lvl1pPr marL="223838" indent="-223838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rtl="0" fontAlgn="base">
        <a:spcBef>
          <a:spcPct val="20000"/>
        </a:spcBef>
        <a:spcAft>
          <a:spcPct val="0"/>
        </a:spcAft>
        <a:buClr>
          <a:srgbClr val="B2B2B2"/>
        </a:buClr>
        <a:buChar char="•"/>
        <a:defRPr sz="1600">
          <a:solidFill>
            <a:schemeClr val="bg2"/>
          </a:solidFill>
          <a:latin typeface="+mn-lt"/>
        </a:defRPr>
      </a:lvl2pPr>
      <a:lvl3pPr marL="1092200" indent="-177800" algn="l" rtl="0" fontAlgn="base">
        <a:spcBef>
          <a:spcPct val="20000"/>
        </a:spcBef>
        <a:spcAft>
          <a:spcPct val="0"/>
        </a:spcAft>
        <a:buClr>
          <a:srgbClr val="B2B2B2"/>
        </a:buClr>
        <a:buChar char="•"/>
        <a:defRPr sz="1400">
          <a:solidFill>
            <a:schemeClr val="bg2"/>
          </a:solidFill>
          <a:latin typeface="+mn-lt"/>
        </a:defRPr>
      </a:lvl3pPr>
      <a:lvl4pPr marL="1541463" indent="-169863" algn="l" rtl="0" fontAlgn="base">
        <a:spcBef>
          <a:spcPct val="20000"/>
        </a:spcBef>
        <a:spcAft>
          <a:spcPct val="0"/>
        </a:spcAft>
        <a:buChar char="•"/>
        <a:defRPr sz="1200">
          <a:solidFill>
            <a:schemeClr val="bg2"/>
          </a:solidFill>
          <a:latin typeface="+mn-lt"/>
        </a:defRPr>
      </a:lvl4pPr>
      <a:lvl5pPr marL="2003425" indent="-174625" algn="l" rtl="0" fontAlgn="base">
        <a:spcBef>
          <a:spcPct val="20000"/>
        </a:spcBef>
        <a:spcAft>
          <a:spcPct val="0"/>
        </a:spcAft>
        <a:buChar char="•"/>
        <a:defRPr sz="1700">
          <a:solidFill>
            <a:schemeClr val="bg2"/>
          </a:solidFill>
          <a:latin typeface="+mn-lt"/>
        </a:defRPr>
      </a:lvl5pPr>
      <a:lvl6pPr marL="2460625" indent="-174625" algn="l" rtl="0" fontAlgn="base">
        <a:spcBef>
          <a:spcPct val="20000"/>
        </a:spcBef>
        <a:spcAft>
          <a:spcPct val="0"/>
        </a:spcAft>
        <a:buChar char="•"/>
        <a:defRPr sz="1700">
          <a:solidFill>
            <a:schemeClr val="bg2"/>
          </a:solidFill>
          <a:latin typeface="+mn-lt"/>
        </a:defRPr>
      </a:lvl6pPr>
      <a:lvl7pPr marL="2917825" indent="-174625" algn="l" rtl="0" fontAlgn="base">
        <a:spcBef>
          <a:spcPct val="20000"/>
        </a:spcBef>
        <a:spcAft>
          <a:spcPct val="0"/>
        </a:spcAft>
        <a:buChar char="•"/>
        <a:defRPr sz="1700">
          <a:solidFill>
            <a:schemeClr val="bg2"/>
          </a:solidFill>
          <a:latin typeface="+mn-lt"/>
        </a:defRPr>
      </a:lvl7pPr>
      <a:lvl8pPr marL="3375025" indent="-174625" algn="l" rtl="0" fontAlgn="base">
        <a:spcBef>
          <a:spcPct val="20000"/>
        </a:spcBef>
        <a:spcAft>
          <a:spcPct val="0"/>
        </a:spcAft>
        <a:buChar char="•"/>
        <a:defRPr sz="1700">
          <a:solidFill>
            <a:schemeClr val="bg2"/>
          </a:solidFill>
          <a:latin typeface="+mn-lt"/>
        </a:defRPr>
      </a:lvl8pPr>
      <a:lvl9pPr marL="3832225" indent="-174625" algn="l" rtl="0" fontAlgn="base">
        <a:spcBef>
          <a:spcPct val="20000"/>
        </a:spcBef>
        <a:spcAft>
          <a:spcPct val="0"/>
        </a:spcAft>
        <a:buChar char="•"/>
        <a:defRPr sz="1700">
          <a:solidFill>
            <a:schemeClr val="bg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jpe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7.png"/><Relationship Id="rId11" Type="http://schemas.openxmlformats.org/officeDocument/2006/relationships/image" Target="../media/image62.jpeg"/><Relationship Id="rId5" Type="http://schemas.openxmlformats.org/officeDocument/2006/relationships/image" Target="../media/image56.png"/><Relationship Id="rId10" Type="http://schemas.openxmlformats.org/officeDocument/2006/relationships/image" Target="../media/image61.jpe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0.pn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jpeg"/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12" Type="http://schemas.openxmlformats.org/officeDocument/2006/relationships/image" Target="../media/image87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jpeg"/><Relationship Id="rId15" Type="http://schemas.openxmlformats.org/officeDocument/2006/relationships/image" Target="../media/image9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jpeg"/><Relationship Id="rId14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5.jpeg"/><Relationship Id="rId5" Type="http://schemas.openxmlformats.org/officeDocument/2006/relationships/image" Target="../media/image94.png"/><Relationship Id="rId4" Type="http://schemas.openxmlformats.org/officeDocument/2006/relationships/image" Target="../media/image9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microsoft.com/office/2007/relationships/hdphoto" Target="../media/hdphoto1.wdp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egoe Condensed" pitchFamily="34" charset="0"/>
            </a:endParaRPr>
          </a:p>
        </p:txBody>
      </p:sp>
      <p:grpSp>
        <p:nvGrpSpPr>
          <p:cNvPr id="55" name="Group 54"/>
          <p:cNvGrpSpPr>
            <a:grpSpLocks noChangeAspect="1"/>
          </p:cNvGrpSpPr>
          <p:nvPr/>
        </p:nvGrpSpPr>
        <p:grpSpPr>
          <a:xfrm rot="21129548">
            <a:off x="7027442" y="4175962"/>
            <a:ext cx="1939597" cy="474588"/>
            <a:chOff x="6172200" y="5823057"/>
            <a:chExt cx="2833436" cy="693296"/>
          </a:xfrm>
        </p:grpSpPr>
        <p:pic>
          <p:nvPicPr>
            <p:cNvPr id="56" name="Picture 2" descr="C:\Business\SRch\Projects\Salla tourism 2016\Pics\SKI_shutterstock_122823058-plank-wood-1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0973075">
              <a:off x="6172200" y="5823057"/>
              <a:ext cx="2565400" cy="308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" descr="C:\Business\SRch\Projects\Salla tourism 2016\Pics\SKI_shutterstock_122823058-plank-wood-1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1314917" flipV="1">
              <a:off x="6440236" y="6207533"/>
              <a:ext cx="2565400" cy="308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8" name="TextBox 57"/>
          <p:cNvSpPr txBox="1"/>
          <p:nvPr/>
        </p:nvSpPr>
        <p:spPr>
          <a:xfrm>
            <a:off x="6980627" y="4750835"/>
            <a:ext cx="2033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b="1" i="1" dirty="0" smtClean="0">
                <a:latin typeface="Palatino Linotype" panose="02040502050505030304" pitchFamily="18" charset="0"/>
              </a:rPr>
              <a:t>”Skiing since 3245 BC”</a:t>
            </a:r>
            <a:endParaRPr lang="en-GB" sz="1400" b="1" i="1" dirty="0">
              <a:latin typeface="Palatino Linotype" panose="02040502050505030304" pitchFamily="18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93974" y="3867894"/>
            <a:ext cx="7772400" cy="1050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i-FI" sz="2400" b="1" i="1" cap="all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Kalliojärvi - Gorge lake ARCTIC RESORT </a:t>
            </a:r>
            <a:br>
              <a:rPr lang="fi-FI" sz="2400" b="1" i="1" cap="all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fi-FI" sz="2400" b="1" i="1" cap="all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LOGO DESIGN PROJECT – DESIGN DIRECTIONS</a:t>
            </a:r>
            <a:endParaRPr lang="en-GB" sz="2400" b="1" i="1" cap="all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05 September 2018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Seppo Selkälä, Chairman, Founder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i-FI" sz="1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Oy Kalliojärvi Arctic Resort Ltd</a:t>
            </a:r>
            <a:endParaRPr lang="en-GB" sz="1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Picture 3" descr="C:\Business\SRch\Projects\Salla tourism 2016\Omat kuvat esityksiin\Salla 02 2018\Northern Lights 1\IMG_7308_NEW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7" t="13240" r="2454" b="12531"/>
          <a:stretch/>
        </p:blipFill>
        <p:spPr bwMode="auto">
          <a:xfrm>
            <a:off x="178818" y="189349"/>
            <a:ext cx="1385621" cy="111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loma.salla.fi/images/salla-logo-b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631" y="2817108"/>
            <a:ext cx="1048163" cy="59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34593" y="2858479"/>
            <a:ext cx="1507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400" b="1" i="1" dirty="0" smtClean="0">
                <a:latin typeface="Palatino Linotype" panose="02040502050505030304" pitchFamily="18" charset="0"/>
              </a:rPr>
              <a:t>”In the Middle of Nowhere”</a:t>
            </a:r>
            <a:endParaRPr lang="en-GB" sz="1400" b="1" i="1" dirty="0">
              <a:latin typeface="Palatino Linotype" panose="0204050205050503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40427" y="167371"/>
            <a:ext cx="1396311" cy="111674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3114486" y="166173"/>
            <a:ext cx="1396311" cy="111674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593558" y="166173"/>
            <a:ext cx="1396311" cy="111674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069627" y="164077"/>
            <a:ext cx="1396311" cy="111674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7541793" y="168088"/>
            <a:ext cx="1396311" cy="1116746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3113206" y="1362242"/>
            <a:ext cx="1396311" cy="1116746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3113206" y="2554842"/>
            <a:ext cx="1396311" cy="1116746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596582" y="1353424"/>
            <a:ext cx="1396311" cy="111674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6065534" y="1361263"/>
            <a:ext cx="1396311" cy="1116746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7540634" y="1356125"/>
            <a:ext cx="1396311" cy="1116746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7546209" y="2549813"/>
            <a:ext cx="1396311" cy="1116746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3" name="Group 22"/>
          <p:cNvGrpSpPr/>
          <p:nvPr/>
        </p:nvGrpSpPr>
        <p:grpSpPr>
          <a:xfrm>
            <a:off x="117029" y="80519"/>
            <a:ext cx="8856984" cy="3652884"/>
            <a:chOff x="117029" y="80519"/>
            <a:chExt cx="8856984" cy="3652884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129641" y="128422"/>
              <a:ext cx="0" cy="3604981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974013" y="80519"/>
              <a:ext cx="0" cy="3633336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548765" y="162749"/>
              <a:ext cx="0" cy="3515017"/>
            </a:xfrm>
            <a:prstGeom prst="line">
              <a:avLst/>
            </a:prstGeom>
            <a:ln w="825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078025" y="162749"/>
              <a:ext cx="0" cy="3515017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1603911" y="162749"/>
              <a:ext cx="1" cy="1151590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6029078" y="80519"/>
              <a:ext cx="1" cy="2435836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500675" y="80519"/>
              <a:ext cx="0" cy="359724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129641" y="1314339"/>
              <a:ext cx="8844372" cy="0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3078026" y="2496757"/>
              <a:ext cx="5864494" cy="17674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168015" y="3682095"/>
              <a:ext cx="8805998" cy="31760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117029" y="126656"/>
              <a:ext cx="8805998" cy="31760"/>
            </a:xfrm>
            <a:prstGeom prst="line">
              <a:avLst/>
            </a:prstGeom>
            <a:ln w="793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2" descr="C:\Business\SRch\Projects\Salla tourism 2016\Omat kuvat esityksiin\Salla 02 2018\Northern Lights 1\IMG_7390_NEW1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33"/>
          <a:stretch/>
        </p:blipFill>
        <p:spPr bwMode="auto">
          <a:xfrm>
            <a:off x="177574" y="1353424"/>
            <a:ext cx="2852676" cy="231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107504" y="1563638"/>
            <a:ext cx="2952328" cy="1984185"/>
            <a:chOff x="194481" y="404664"/>
            <a:chExt cx="2952328" cy="1984185"/>
          </a:xfrm>
        </p:grpSpPr>
        <p:sp>
          <p:nvSpPr>
            <p:cNvPr id="37" name="Rectangle 36"/>
            <p:cNvSpPr/>
            <p:nvPr/>
          </p:nvSpPr>
          <p:spPr>
            <a:xfrm rot="18855937">
              <a:off x="1219502" y="537866"/>
              <a:ext cx="936000" cy="936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8" name="Straight Connector 37"/>
            <p:cNvCxnSpPr/>
            <p:nvPr/>
          </p:nvCxnSpPr>
          <p:spPr>
            <a:xfrm flipV="1">
              <a:off x="1449941" y="1076953"/>
              <a:ext cx="306604" cy="266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498487" y="1136925"/>
              <a:ext cx="180759" cy="3600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1677452" y="1064325"/>
              <a:ext cx="82600" cy="44887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Arc 40"/>
            <p:cNvSpPr/>
            <p:nvPr/>
          </p:nvSpPr>
          <p:spPr>
            <a:xfrm rot="19826828">
              <a:off x="1196176" y="943594"/>
              <a:ext cx="339154" cy="596779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Arc 41"/>
            <p:cNvSpPr/>
            <p:nvPr/>
          </p:nvSpPr>
          <p:spPr>
            <a:xfrm rot="1173536" flipH="1">
              <a:off x="1749633" y="766169"/>
              <a:ext cx="361145" cy="717214"/>
            </a:xfrm>
            <a:prstGeom prst="arc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1454819" y="1009147"/>
              <a:ext cx="180000" cy="7200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 flipV="1">
              <a:off x="1616902" y="1009147"/>
              <a:ext cx="146498" cy="5970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 rot="2753051">
              <a:off x="739091" y="1281143"/>
              <a:ext cx="1133632" cy="253916"/>
            </a:xfrm>
            <a:prstGeom prst="rect">
              <a:avLst/>
            </a:prstGeom>
            <a:scene3d>
              <a:camera prst="orthographicFront">
                <a:rot lat="0" lon="0" rev="6000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/>
              <a:r>
                <a:rPr lang="fi-FI" sz="10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KALLIOJÄRVI</a:t>
              </a:r>
            </a:p>
          </p:txBody>
        </p:sp>
        <p:sp>
          <p:nvSpPr>
            <p:cNvPr id="46" name="Rectangle 45"/>
            <p:cNvSpPr/>
            <p:nvPr/>
          </p:nvSpPr>
          <p:spPr>
            <a:xfrm rot="18789732">
              <a:off x="1529557" y="1272560"/>
              <a:ext cx="109356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i-FI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GORGE LAKE</a:t>
              </a:r>
              <a:endParaRPr lang="fi-FI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 rot="21540000">
              <a:off x="1391726" y="620829"/>
              <a:ext cx="0" cy="23381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1454621" y="620846"/>
              <a:ext cx="3038" cy="3058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1523592" y="620846"/>
              <a:ext cx="6075" cy="23379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1601675" y="620846"/>
              <a:ext cx="0" cy="1617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667608" y="620846"/>
              <a:ext cx="6075" cy="23379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316680" y="620829"/>
              <a:ext cx="3038" cy="1618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1247710" y="620829"/>
              <a:ext cx="0" cy="1618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739616" y="620846"/>
              <a:ext cx="6075" cy="3058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811624" y="620846"/>
              <a:ext cx="6075" cy="1617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20000">
              <a:off x="1883632" y="620846"/>
              <a:ext cx="6075" cy="8978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20000">
              <a:off x="1946627" y="620846"/>
              <a:ext cx="6075" cy="8978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120000">
              <a:off x="2000604" y="620767"/>
              <a:ext cx="6075" cy="8978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184089" y="620829"/>
              <a:ext cx="0" cy="1618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184089" y="476672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245566" y="476672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1317574" y="476672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391184" y="548680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523800" y="548680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600676" y="476672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667660" y="548680"/>
              <a:ext cx="0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811832" y="476672"/>
              <a:ext cx="843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883840" y="404664"/>
              <a:ext cx="843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944292" y="404664"/>
              <a:ext cx="843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000885" y="404664"/>
              <a:ext cx="843" cy="2969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75"/>
            <p:cNvSpPr/>
            <p:nvPr/>
          </p:nvSpPr>
          <p:spPr>
            <a:xfrm>
              <a:off x="194481" y="1811768"/>
              <a:ext cx="2952328" cy="577081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algn="ctr"/>
              <a:r>
                <a:rPr lang="fi-FI" sz="1050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Arctic Resort</a:t>
              </a:r>
            </a:p>
            <a:p>
              <a:pPr algn="ctr"/>
              <a:r>
                <a:rPr lang="fi-FI" sz="1050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SALLA – LAPLAND – FINLAND</a:t>
              </a:r>
            </a:p>
            <a:p>
              <a:pPr algn="ctr"/>
              <a:r>
                <a:rPr lang="fi-FI" sz="1050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WWW.GORGELAKE.COM</a:t>
              </a:r>
              <a:endParaRPr lang="fi-FI" sz="12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152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Pictures of Northern Lights – Aurora Borealis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sp>
        <p:nvSpPr>
          <p:cNvPr id="3" name="AutoShape 6" descr="Image result for salla northern ligh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8" descr="Image result for salla northern light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32" name="Picture 12" descr="Image result for salla northern ligh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16" y="2114550"/>
            <a:ext cx="3870340" cy="256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Image result for salla northern ligh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971" y="651286"/>
            <a:ext cx="5686809" cy="200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Image result for salla northern ligh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302883"/>
            <a:ext cx="4111625" cy="267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47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551041" y="-1"/>
            <a:ext cx="4592958" cy="5143499"/>
            <a:chOff x="4551041" y="-1"/>
            <a:chExt cx="4592958" cy="5143499"/>
          </a:xfrm>
        </p:grpSpPr>
        <p:pic>
          <p:nvPicPr>
            <p:cNvPr id="12" name="Picture 2" descr="C:\Business\SRch\Projects\Salla tourism 2016\Omat kuvat esityksiin\Salla 02 2018\Northern Lights 1\originals\IMG_7390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5295330" y="-1"/>
              <a:ext cx="3848669" cy="5143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/>
            <p:cNvSpPr/>
            <p:nvPr/>
          </p:nvSpPr>
          <p:spPr bwMode="auto">
            <a:xfrm rot="16200000">
              <a:off x="3894771" y="656269"/>
              <a:ext cx="5143499" cy="3830959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shade val="30000"/>
                    <a:satMod val="115000"/>
                    <a:lumMod val="100000"/>
                    <a:alpha val="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8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Condensed" pitchFamily="34" charset="0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6" r="14423" b="20399"/>
          <a:stretch/>
        </p:blipFill>
        <p:spPr bwMode="auto">
          <a:xfrm>
            <a:off x="6948210" y="342900"/>
            <a:ext cx="1883949" cy="151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Design Directions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148" y="647700"/>
            <a:ext cx="6425452" cy="3829050"/>
          </a:xfrm>
        </p:spPr>
        <p:txBody>
          <a:bodyPr/>
          <a:lstStyle/>
          <a:p>
            <a:r>
              <a:rPr lang="fi-FI" sz="1400" dirty="0" smtClean="0"/>
              <a:t>Design should incorporate:</a:t>
            </a:r>
          </a:p>
          <a:p>
            <a:pPr lvl="1"/>
            <a:r>
              <a:rPr lang="fi-FI" sz="1200" dirty="0" smtClean="0"/>
              <a:t>Northern Lights </a:t>
            </a:r>
            <a:endParaRPr lang="fi-FI" sz="1200" dirty="0" smtClean="0"/>
          </a:p>
          <a:p>
            <a:pPr lvl="1"/>
            <a:r>
              <a:rPr lang="fi-FI" sz="1200" dirty="0" smtClean="0"/>
              <a:t>Reindeer </a:t>
            </a:r>
            <a:r>
              <a:rPr lang="fi-FI" sz="1200" dirty="0" smtClean="0"/>
              <a:t>/ reindeer head  /  reindeer horns</a:t>
            </a:r>
          </a:p>
          <a:p>
            <a:pPr lvl="1"/>
            <a:r>
              <a:rPr lang="fi-FI" sz="1200" dirty="0" smtClean="0"/>
              <a:t>Scenery from the site, including lake, cliff/gorge, trees/forest and the mountain on background</a:t>
            </a:r>
          </a:p>
          <a:p>
            <a:pPr lvl="1"/>
            <a:r>
              <a:rPr lang="fi-FI" sz="1200" dirty="0" smtClean="0"/>
              <a:t>It should be applicable to both winter and summer (apart from northern lights)</a:t>
            </a:r>
          </a:p>
          <a:p>
            <a:r>
              <a:rPr lang="fi-FI" sz="1400" dirty="0" smtClean="0"/>
              <a:t>Design can be stylised i.e. not including many fine details and maybe not too many colors</a:t>
            </a:r>
          </a:p>
          <a:p>
            <a:r>
              <a:rPr lang="fi-FI" sz="1400" dirty="0" smtClean="0"/>
              <a:t>Logo should include the text:</a:t>
            </a:r>
          </a:p>
          <a:p>
            <a:pPr lvl="1"/>
            <a:r>
              <a:rPr lang="fi-FI" sz="1200" dirty="0" smtClean="0"/>
              <a:t>Kalliojärvi   </a:t>
            </a:r>
            <a:r>
              <a:rPr lang="fi-FI" sz="1200" dirty="0" smtClean="0"/>
              <a:t>+   </a:t>
            </a:r>
            <a:r>
              <a:rPr lang="fi-FI" sz="1200" dirty="0" smtClean="0"/>
              <a:t>Gorge </a:t>
            </a:r>
            <a:r>
              <a:rPr lang="fi-FI" sz="1200" dirty="0" smtClean="0"/>
              <a:t>Lake   +   </a:t>
            </a:r>
            <a:r>
              <a:rPr lang="fi-FI" sz="1200" dirty="0" smtClean="0"/>
              <a:t>Arctic Resort</a:t>
            </a:r>
          </a:p>
          <a:p>
            <a:pPr lvl="1"/>
            <a:r>
              <a:rPr lang="fi-FI" sz="1200" dirty="0" smtClean="0"/>
              <a:t>Text can be separately, Kalliojärvi can be bigger</a:t>
            </a:r>
          </a:p>
          <a:p>
            <a:r>
              <a:rPr lang="fi-FI" sz="1400" dirty="0" smtClean="0"/>
              <a:t>The temporary logo I created has the above elements but it is by no means good illustration</a:t>
            </a:r>
          </a:p>
          <a:p>
            <a:pPr lvl="1"/>
            <a:r>
              <a:rPr lang="fi-FI" sz="1200" dirty="0" smtClean="0"/>
              <a:t>I also aimed at it looking like a simplified illustration of reindeer head with small </a:t>
            </a:r>
            <a:r>
              <a:rPr lang="fi-FI" sz="1200" dirty="0" smtClean="0"/>
              <a:t>horns</a:t>
            </a:r>
          </a:p>
          <a:p>
            <a:r>
              <a:rPr lang="fi-FI" sz="1400" dirty="0" smtClean="0"/>
              <a:t>Ofcourse I am always open for new better ideas!</a:t>
            </a:r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16" name="Picture 2" descr="C:\Business\SRch\Projects\Salla tourism 2016\Kalliojärvi 07 2017\Omat kuvat Kalliojärveltä 07 08 2017\IMG_20170804_1417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918" y="2033545"/>
            <a:ext cx="2032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Business\Oy Kalliojarvi Arctic Resort Ltd\Pics and vids\Pics for Web\Kalliojarvi_EtoW_Winter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452" y="3766521"/>
            <a:ext cx="2167466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Design Directions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00100"/>
            <a:ext cx="4648200" cy="3829050"/>
          </a:xfrm>
        </p:spPr>
        <p:txBody>
          <a:bodyPr/>
          <a:lstStyle/>
          <a:p>
            <a:r>
              <a:rPr lang="fi-FI" sz="1400" dirty="0" smtClean="0"/>
              <a:t>Illustrations </a:t>
            </a:r>
            <a:r>
              <a:rPr lang="fi-FI" sz="1400" dirty="0" smtClean="0"/>
              <a:t>of northern lights and how some competition has illustrated those into logos</a:t>
            </a:r>
          </a:p>
          <a:p>
            <a:r>
              <a:rPr lang="fi-FI" sz="1400" dirty="0" smtClean="0"/>
              <a:t>Illustrations </a:t>
            </a:r>
            <a:r>
              <a:rPr lang="fi-FI" sz="1400" dirty="0" smtClean="0"/>
              <a:t>of simplistic reindeer </a:t>
            </a:r>
            <a:r>
              <a:rPr lang="fi-FI" sz="1400" dirty="0" smtClean="0"/>
              <a:t>heads</a:t>
            </a:r>
          </a:p>
          <a:p>
            <a:r>
              <a:rPr lang="fi-FI" sz="1400" dirty="0" smtClean="0"/>
              <a:t>Illustrations of modern </a:t>
            </a:r>
            <a:r>
              <a:rPr lang="fi-FI" sz="1400" dirty="0" smtClean="0"/>
              <a:t>and </a:t>
            </a:r>
            <a:r>
              <a:rPr lang="fi-FI" sz="1400" dirty="0" smtClean="0"/>
              <a:t>age </a:t>
            </a:r>
            <a:r>
              <a:rPr lang="fi-FI" sz="1400" dirty="0" smtClean="0"/>
              <a:t>old drawings of </a:t>
            </a:r>
            <a:r>
              <a:rPr lang="fi-FI" sz="1400" dirty="0" smtClean="0"/>
              <a:t>reindeer</a:t>
            </a:r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522939" y="133350"/>
            <a:ext cx="1507949" cy="1676400"/>
            <a:chOff x="2359223" y="90488"/>
            <a:chExt cx="4286250" cy="4255482"/>
          </a:xfrm>
        </p:grpSpPr>
        <p:pic>
          <p:nvPicPr>
            <p:cNvPr id="15" name="Picture 6" descr="Aiheeseen liittyvä kuva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43"/>
            <a:stretch/>
          </p:blipFill>
          <p:spPr bwMode="auto">
            <a:xfrm>
              <a:off x="2359223" y="90488"/>
              <a:ext cx="4286250" cy="4255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2359223" y="3546441"/>
              <a:ext cx="2282700" cy="693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9" name="Picture 2" descr="Kuvahaun tulos haulle Northern Lights Ran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812" y="1934903"/>
            <a:ext cx="1617076" cy="21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" t="22099" r="81914" b="61415"/>
          <a:stretch/>
        </p:blipFill>
        <p:spPr bwMode="auto">
          <a:xfrm rot="5400000">
            <a:off x="699946" y="2326913"/>
            <a:ext cx="731836" cy="607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5" t="40225" r="51453" b="37320"/>
          <a:stretch/>
        </p:blipFill>
        <p:spPr bwMode="auto">
          <a:xfrm>
            <a:off x="1981200" y="2065038"/>
            <a:ext cx="1990165" cy="93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73083"/>
            <a:ext cx="1343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703" y="4087815"/>
            <a:ext cx="14287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88" y="4077933"/>
            <a:ext cx="82867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257800" y="133350"/>
            <a:ext cx="1867970" cy="1942152"/>
            <a:chOff x="4038600" y="4731348"/>
            <a:chExt cx="2204197" cy="2121498"/>
          </a:xfrm>
        </p:grpSpPr>
        <p:sp>
          <p:nvSpPr>
            <p:cNvPr id="25" name="Rectangle 24"/>
            <p:cNvSpPr/>
            <p:nvPr/>
          </p:nvSpPr>
          <p:spPr bwMode="auto">
            <a:xfrm>
              <a:off x="4038600" y="4731348"/>
              <a:ext cx="2204197" cy="2110068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Condensed" pitchFamily="34" charset="0"/>
              </a:endParaRPr>
            </a:p>
          </p:txBody>
        </p:sp>
        <p:pic>
          <p:nvPicPr>
            <p:cNvPr id="9223" name="Picture 7" descr="Related image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9949" y="4731348"/>
              <a:ext cx="2121498" cy="2121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225" name="Picture 9" descr="Image result for northern lights log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1" y="4024995"/>
            <a:ext cx="1854682" cy="106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Image result for northern lights log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251" y="2446509"/>
            <a:ext cx="13715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2545727" y="3199167"/>
            <a:ext cx="2985247" cy="1697916"/>
            <a:chOff x="3442447" y="2876550"/>
            <a:chExt cx="3657600" cy="1905000"/>
          </a:xfrm>
        </p:grpSpPr>
        <p:sp>
          <p:nvSpPr>
            <p:cNvPr id="5" name="Rectangle 4"/>
            <p:cNvSpPr/>
            <p:nvPr/>
          </p:nvSpPr>
          <p:spPr bwMode="auto">
            <a:xfrm>
              <a:off x="3442447" y="2876550"/>
              <a:ext cx="3657600" cy="190500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Condensed" pitchFamily="34" charset="0"/>
              </a:endParaRPr>
            </a:p>
          </p:txBody>
        </p:sp>
        <p:pic>
          <p:nvPicPr>
            <p:cNvPr id="20" name="Picture 2" descr="Northern Lights Village Saariselkä - Aurora Accommodation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1362" y="3053044"/>
              <a:ext cx="3380938" cy="1521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229" name="Picture 13" descr="Related image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0" t="19875" r="35132" b="51232"/>
          <a:stretch/>
        </p:blipFill>
        <p:spPr bwMode="auto">
          <a:xfrm>
            <a:off x="4810814" y="2164349"/>
            <a:ext cx="893971" cy="96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942" y="3859829"/>
            <a:ext cx="1384150" cy="123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1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Northern Lights / Aurora Borealis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  <a:endParaRPr lang="en-US" altLang="zh-CN" dirty="0">
              <a:latin typeface="Segoe" pitchFamily="34" charset="0"/>
            </a:endParaRPr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0" t="33763" r="28900" b="36393"/>
          <a:stretch/>
        </p:blipFill>
        <p:spPr bwMode="auto">
          <a:xfrm>
            <a:off x="6629400" y="133350"/>
            <a:ext cx="2400854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04" y="4019550"/>
            <a:ext cx="13525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Image result for northern lighst hotel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60439"/>
            <a:ext cx="1524000" cy="159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Image result for northern lighst hotel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541" y="133350"/>
            <a:ext cx="123651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051" y="3704427"/>
            <a:ext cx="1505134" cy="132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Related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129" y="1960439"/>
            <a:ext cx="2143125" cy="12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Image result for northern lighst hotel log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0" t="18656" r="29346" b="24634"/>
          <a:stretch/>
        </p:blipFill>
        <p:spPr bwMode="auto">
          <a:xfrm>
            <a:off x="2971800" y="2756306"/>
            <a:ext cx="1466022" cy="198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Related image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1" t="23942" r="10336" b="30930"/>
          <a:stretch/>
        </p:blipFill>
        <p:spPr bwMode="auto">
          <a:xfrm>
            <a:off x="2102542" y="1150040"/>
            <a:ext cx="2233753" cy="131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Image result for northern lighst hotel log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5" t="31566" r="31102" b="40654"/>
          <a:stretch/>
        </p:blipFill>
        <p:spPr bwMode="auto">
          <a:xfrm>
            <a:off x="375904" y="3461084"/>
            <a:ext cx="1890799" cy="136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1" t="26541" r="43782" b="28650"/>
          <a:stretch/>
        </p:blipFill>
        <p:spPr bwMode="auto">
          <a:xfrm>
            <a:off x="381000" y="971550"/>
            <a:ext cx="1357575" cy="133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Image result for reindeer hotel logo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058341"/>
            <a:ext cx="1711236" cy="85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3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1800" dirty="0" smtClean="0"/>
              <a:t>Reindeer Related Illustrations</a:t>
            </a:r>
            <a:br>
              <a:rPr lang="fi-FI" sz="1800" dirty="0" smtClean="0"/>
            </a:br>
            <a:r>
              <a:rPr lang="fi-FI" sz="1800" dirty="0" smtClean="0"/>
              <a:t>Note that only with red color outlined are actual reindeers (others are deer, etc.) 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  <a:endParaRPr lang="en-US" altLang="zh-CN" dirty="0">
              <a:latin typeface="Segoe" pitchFamily="34" charset="0"/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28" b="14938"/>
          <a:stretch/>
        </p:blipFill>
        <p:spPr bwMode="auto">
          <a:xfrm>
            <a:off x="152400" y="1200150"/>
            <a:ext cx="1612226" cy="196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6" t="16862" r="18243"/>
          <a:stretch/>
        </p:blipFill>
        <p:spPr bwMode="auto">
          <a:xfrm>
            <a:off x="100263" y="3484749"/>
            <a:ext cx="1431234" cy="121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eindeer hotel log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0" t="21553" r="35413" b="24500"/>
          <a:stretch/>
        </p:blipFill>
        <p:spPr bwMode="auto">
          <a:xfrm>
            <a:off x="7315200" y="778428"/>
            <a:ext cx="1715057" cy="195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reindeer hotel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986" y="990049"/>
            <a:ext cx="1192283" cy="119228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Related 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504" y="2402853"/>
            <a:ext cx="1333500" cy="95123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reindeer hotel log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" t="30802" r="2406" b="28522"/>
          <a:stretch/>
        </p:blipFill>
        <p:spPr bwMode="auto">
          <a:xfrm>
            <a:off x="6889061" y="3943350"/>
            <a:ext cx="2209800" cy="94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768505"/>
            <a:ext cx="1296007" cy="129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mage result for reindeer hotel log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670" y="967892"/>
            <a:ext cx="1030218" cy="103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Image result for reindeer hotel 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503" y="2878468"/>
            <a:ext cx="1462449" cy="84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Image result for reindeer hotel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258" y="3768505"/>
            <a:ext cx="1528077" cy="123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Image result for reindeer hotel logo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9" t="25585" r="11478" b="27719"/>
          <a:stretch/>
        </p:blipFill>
        <p:spPr bwMode="auto">
          <a:xfrm>
            <a:off x="3764595" y="2272186"/>
            <a:ext cx="1971261" cy="121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Related image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9" t="22049" r="23218" b="21603"/>
          <a:stretch/>
        </p:blipFill>
        <p:spPr bwMode="auto">
          <a:xfrm>
            <a:off x="3004352" y="990049"/>
            <a:ext cx="1296969" cy="132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Image result for reindeer hotel log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2" y="4016656"/>
            <a:ext cx="1622425" cy="799706"/>
          </a:xfrm>
          <a:prstGeom prst="rect">
            <a:avLst/>
          </a:prstGeom>
          <a:noFill/>
          <a:ln>
            <a:solidFill>
              <a:srgbClr val="FF313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330" y="2529577"/>
            <a:ext cx="1433020" cy="121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8319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Reindeer Pictures (the type we have in Lapland)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© </a:t>
            </a:r>
            <a:r>
              <a:rPr lang="en-US" altLang="zh-CN" smtClean="0">
                <a:latin typeface="Segoe" pitchFamily="34" charset="0"/>
              </a:rPr>
              <a:t>2018 Sinoreach Ltd.  All Rights Reserved</a:t>
            </a:r>
            <a:endParaRPr lang="en-US" altLang="zh-CN" dirty="0">
              <a:latin typeface="Segoe" pitchFamily="34" charset="0"/>
            </a:endParaRPr>
          </a:p>
        </p:txBody>
      </p:sp>
      <p:pic>
        <p:nvPicPr>
          <p:cNvPr id="4098" name="Picture 2" descr="Image result for poro reinde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5616"/>
            <a:ext cx="1978025" cy="148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19350"/>
            <a:ext cx="138684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poro reinde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623070"/>
            <a:ext cx="2133600" cy="160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4916"/>
            <a:ext cx="1895965" cy="146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 descr="Related 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696" y="1315110"/>
            <a:ext cx="2371725" cy="18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Related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97045"/>
            <a:ext cx="2504017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724150"/>
            <a:ext cx="2570117" cy="174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075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Business\Oy Kalliojarvi Arctic Resort Ltd\Pics and vids\Pics for Web\IMG_7395_E01_S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814"/>
            <a:ext cx="9171709" cy="515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04800" y="212725"/>
            <a:ext cx="8458200" cy="60960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9pPr>
          </a:lstStyle>
          <a:p>
            <a:r>
              <a:rPr lang="zh-CN" altLang="en-US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</a:t>
            </a:r>
            <a:r>
              <a:rPr lang="en-US" altLang="zh-CN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Contacts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4800" y="2266950"/>
            <a:ext cx="8534400" cy="2667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zh-CN" altLang="en-US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	    </a:t>
            </a: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Oy Kalliojärvi Arctic Resort Ltd /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				</a:t>
            </a:r>
            <a:r>
              <a:rPr lang="en-US" altLang="zh-CN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 </a:t>
            </a: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Gorge Lake Arctic Resort Ltd</a:t>
            </a:r>
            <a:endParaRPr lang="en-US" altLang="zh-CN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zh-CN" altLang="en-US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	</a:t>
            </a:r>
            <a:r>
              <a:rPr lang="zh-CN" altLang="en-US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</a:t>
            </a: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Seppo Selkälä, Founder, Chairman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	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</a:t>
            </a:r>
            <a:endParaRPr lang="en-US" altLang="zh-CN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mobile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+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86 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1381 0358 956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	</a:t>
            </a:r>
            <a:endParaRPr lang="pt-BR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pt-BR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    </a:t>
            </a:r>
            <a:r>
              <a:rPr lang="pt-BR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+358 400 429 837			</a:t>
            </a:r>
          </a:p>
          <a:p>
            <a:pPr marL="342900" indent="-342900" algn="l">
              <a:spcBef>
                <a:spcPct val="20000"/>
              </a:spcBef>
            </a:pPr>
            <a:r>
              <a:rPr lang="pt-BR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email</a:t>
            </a:r>
            <a:r>
              <a:rPr lang="pt-BR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pt-BR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pt-BR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seppo.selkala@gorgelake.com</a:t>
            </a:r>
            <a:r>
              <a:rPr lang="en-US" altLang="zh-C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</a:t>
            </a:r>
            <a:endParaRPr lang="en-US" altLang="zh-CN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mail</a:t>
            </a: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    </a:t>
            </a:r>
            <a:r>
              <a:rPr lang="en-US" altLang="zh-CN" sz="17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Saijantie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2, 98900 Salla, Finland</a:t>
            </a:r>
            <a:endParaRPr lang="en-US" altLang="zh-CN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</a:pPr>
            <a:r>
              <a:rPr lang="en-US" altLang="zh-CN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www</a:t>
            </a:r>
            <a:r>
              <a:rPr lang="en-US" altLang="zh-CN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	    www.gorgelake.com</a:t>
            </a:r>
            <a:endParaRPr lang="en-US" altLang="zh-CN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2018 Oy Kalliojärvi Arctic Resort Ltd.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73148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altLang="zh-CN" smtClean="0"/>
              <a:t>p </a:t>
            </a:r>
            <a:fld id="{7BFD7295-609E-4753-87B2-338FD0F79495}" type="slidenum">
              <a:rPr lang="en-US" altLang="zh-CN" smtClean="0"/>
              <a:pPr/>
              <a:t>2</a:t>
            </a:fld>
            <a:endParaRPr lang="en-US" altLang="zh-CN" dirty="0"/>
          </a:p>
        </p:txBody>
      </p:sp>
      <p:pic>
        <p:nvPicPr>
          <p:cNvPr id="4" name="Picture 4" descr="C:\Pics and vids\Winter Pics\IMG_20170312_09374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24479" y="0"/>
            <a:ext cx="3056392" cy="517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7883" y="25194"/>
            <a:ext cx="6116596" cy="51459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egoe Condensed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 rot="16200000">
            <a:off x="3891423" y="909177"/>
            <a:ext cx="5171153" cy="3352800"/>
          </a:xfrm>
          <a:prstGeom prst="rect">
            <a:avLst/>
          </a:prstGeom>
          <a:gradFill flip="none" rotWithShape="1">
            <a:gsLst>
              <a:gs pos="2000">
                <a:schemeClr val="bg1">
                  <a:shade val="30000"/>
                  <a:satMod val="115000"/>
                  <a:lumMod val="100000"/>
                  <a:alpha val="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8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egoe Condensed" pitchFamily="34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3" y="4927199"/>
            <a:ext cx="5616575" cy="179784"/>
          </a:xfrm>
        </p:spPr>
        <p:txBody>
          <a:bodyPr/>
          <a:lstStyle/>
          <a:p>
            <a:r>
              <a:rPr lang="en-US" altLang="zh-CN" dirty="0" smtClean="0"/>
              <a:t>© </a:t>
            </a:r>
            <a:r>
              <a:rPr lang="en-US" altLang="zh-CN" dirty="0" smtClean="0">
                <a:latin typeface="Segoe" pitchFamily="34" charset="0"/>
              </a:rPr>
              <a:t>2018 Oy Kalliojärvi Arctic Resort Ltd.  All Rights Reserved</a:t>
            </a: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381000" y="159544"/>
            <a:ext cx="6891472" cy="45720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2"/>
                </a:solidFill>
                <a:latin typeface="Segoe Condensed" pitchFamily="34" charset="0"/>
              </a:defRPr>
            </a:lvl9pPr>
          </a:lstStyle>
          <a:p>
            <a:r>
              <a:rPr lang="en-GB" b="1" kern="0" dirty="0" smtClean="0"/>
              <a:t>Introduction</a:t>
            </a:r>
            <a:br>
              <a:rPr lang="en-GB" b="1" kern="0" dirty="0" smtClean="0"/>
            </a:br>
            <a:r>
              <a:rPr lang="en-GB" kern="0" dirty="0" smtClean="0"/>
              <a:t>Kalliojärvi – Gorge Lake Arctic Resort</a:t>
            </a:r>
            <a:endParaRPr lang="en-GB" kern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81000" y="1066800"/>
            <a:ext cx="5486400" cy="3562350"/>
          </a:xfrm>
          <a:prstGeom prst="rect">
            <a:avLst/>
          </a:prstGeom>
        </p:spPr>
        <p:txBody>
          <a:bodyPr/>
          <a:lstStyle>
            <a:lvl1pPr marL="223838" indent="-223838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Char char="•"/>
              <a:defRPr sz="1600">
                <a:solidFill>
                  <a:schemeClr val="bg2"/>
                </a:solidFill>
                <a:latin typeface="+mn-lt"/>
              </a:defRPr>
            </a:lvl2pPr>
            <a:lvl3pPr marL="1092200" indent="-177800" algn="l" rtl="0"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Char char="•"/>
              <a:defRPr sz="1400">
                <a:solidFill>
                  <a:schemeClr val="bg2"/>
                </a:solidFill>
                <a:latin typeface="+mn-lt"/>
              </a:defRPr>
            </a:lvl3pPr>
            <a:lvl4pPr marL="1541463" indent="-169863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bg2"/>
                </a:solidFill>
                <a:latin typeface="+mn-lt"/>
              </a:defRPr>
            </a:lvl4pPr>
            <a:lvl5pPr marL="2003425" indent="-174625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chemeClr val="bg2"/>
                </a:solidFill>
                <a:latin typeface="+mn-lt"/>
              </a:defRPr>
            </a:lvl5pPr>
            <a:lvl6pPr marL="2460625" indent="-174625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chemeClr val="bg2"/>
                </a:solidFill>
                <a:latin typeface="+mn-lt"/>
              </a:defRPr>
            </a:lvl6pPr>
            <a:lvl7pPr marL="2917825" indent="-174625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chemeClr val="bg2"/>
                </a:solidFill>
                <a:latin typeface="+mn-lt"/>
              </a:defRPr>
            </a:lvl7pPr>
            <a:lvl8pPr marL="3375025" indent="-174625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chemeClr val="bg2"/>
                </a:solidFill>
                <a:latin typeface="+mn-lt"/>
              </a:defRPr>
            </a:lvl8pPr>
            <a:lvl9pPr marL="3832225" indent="-174625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7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fi-FI" sz="1800" i="1" dirty="0" smtClean="0">
                <a:solidFill>
                  <a:srgbClr val="FF0000"/>
                </a:solidFill>
              </a:rPr>
              <a:t>NOTE FOR DESIGNER: I included few slides from our investor sales deck to provide background information for desing. I will provide more directions after these few slides</a:t>
            </a:r>
          </a:p>
          <a:p>
            <a:endParaRPr lang="fi-FI" sz="1800" dirty="0"/>
          </a:p>
          <a:p>
            <a:r>
              <a:rPr lang="fi-FI" sz="1800" dirty="0" smtClean="0"/>
              <a:t>Kalliojärvi – Gorge Lake Arctic Resort in Salla, Lapland, will offer all </a:t>
            </a:r>
            <a:r>
              <a:rPr lang="fi-FI" sz="1800" dirty="0" smtClean="0"/>
              <a:t>inclusive (accommodation, food &amp; beverages and activities) </a:t>
            </a:r>
            <a:r>
              <a:rPr lang="fi-FI" sz="1800" dirty="0" smtClean="0"/>
              <a:t>high-quality service focused packages concentrating on nature centered experiences for foreign middle class indie tourists</a:t>
            </a:r>
          </a:p>
          <a:p>
            <a:r>
              <a:rPr lang="fi-FI" sz="1800" dirty="0" smtClean="0"/>
              <a:t>Resort will serve guest during all seasons winter, spring, summer and autumn</a:t>
            </a:r>
          </a:p>
        </p:txBody>
      </p:sp>
    </p:spTree>
    <p:extLst>
      <p:ext uri="{BB962C8B-B14F-4D97-AF65-F5344CB8AC3E}">
        <p14:creationId xmlns:p14="http://schemas.microsoft.com/office/powerpoint/2010/main" val="154829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551041" y="-1"/>
            <a:ext cx="4592958" cy="5143499"/>
            <a:chOff x="4551041" y="-1"/>
            <a:chExt cx="4592958" cy="5143499"/>
          </a:xfrm>
        </p:grpSpPr>
        <p:pic>
          <p:nvPicPr>
            <p:cNvPr id="3074" name="Picture 2" descr="C:\Business\SRch\Projects\Salla tourism 2016\Omat kuvat esityksiin\Salla 02 2018\Northern Lights 1\originals\IMG_7390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5295330" y="-1"/>
              <a:ext cx="3848669" cy="5143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Group 1"/>
            <p:cNvGrpSpPr/>
            <p:nvPr/>
          </p:nvGrpSpPr>
          <p:grpSpPr>
            <a:xfrm>
              <a:off x="4551041" y="-1"/>
              <a:ext cx="4070350" cy="5143499"/>
              <a:chOff x="4551041" y="-1"/>
              <a:chExt cx="4070350" cy="5143499"/>
            </a:xfrm>
          </p:grpSpPr>
          <p:sp>
            <p:nvSpPr>
              <p:cNvPr id="13" name="Rectangle 12"/>
              <p:cNvSpPr/>
              <p:nvPr/>
            </p:nvSpPr>
            <p:spPr bwMode="auto">
              <a:xfrm rot="16200000">
                <a:off x="3894771" y="656269"/>
                <a:ext cx="5143499" cy="3830959"/>
              </a:xfrm>
              <a:prstGeom prst="rect">
                <a:avLst/>
              </a:prstGeom>
              <a:gradFill flip="none" rotWithShape="1">
                <a:gsLst>
                  <a:gs pos="2000">
                    <a:schemeClr val="bg1">
                      <a:shade val="30000"/>
                      <a:satMod val="115000"/>
                      <a:lumMod val="100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8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Segoe Condensed" pitchFamily="34" charset="0"/>
                </a:endParaRPr>
              </a:p>
            </p:txBody>
          </p:sp>
          <p:pic>
            <p:nvPicPr>
              <p:cNvPr id="12" name="Picture 2" descr="http://loma.salla.fi/images/salla-logo-big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1036" y="228601"/>
                <a:ext cx="910355" cy="5143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159544"/>
            <a:ext cx="6891472" cy="457200"/>
          </a:xfrm>
        </p:spPr>
        <p:txBody>
          <a:bodyPr/>
          <a:lstStyle/>
          <a:p>
            <a:r>
              <a:rPr lang="fi-FI" b="1" dirty="0" smtClean="0"/>
              <a:t>Kalliojärvi – Gorge Lake Arctic Resort</a:t>
            </a:r>
            <a:r>
              <a:rPr lang="fi-FI" b="1" dirty="0"/>
              <a:t/>
            </a:r>
            <a:br>
              <a:rPr lang="fi-FI" b="1" dirty="0"/>
            </a:br>
            <a:r>
              <a:rPr lang="fi-FI" dirty="0" smtClean="0"/>
              <a:t>Activities Around the Year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047750"/>
            <a:ext cx="6891472" cy="685800"/>
          </a:xfrm>
        </p:spPr>
        <p:txBody>
          <a:bodyPr/>
          <a:lstStyle/>
          <a:p>
            <a:r>
              <a:rPr lang="fi-FI" sz="1600" dirty="0" smtClean="0"/>
              <a:t>Location enables ample of nature centered activities for visitors during all four seasons: winter, spring, summer and autumn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504558393"/>
              </p:ext>
            </p:extLst>
          </p:nvPr>
        </p:nvGraphicFramePr>
        <p:xfrm>
          <a:off x="228600" y="1724672"/>
          <a:ext cx="7162800" cy="3056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6" r="14423"/>
          <a:stretch/>
        </p:blipFill>
        <p:spPr bwMode="auto">
          <a:xfrm>
            <a:off x="7543800" y="3580106"/>
            <a:ext cx="1469146" cy="14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5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170041" y="-2"/>
            <a:ext cx="4973959" cy="5143501"/>
            <a:chOff x="4170041" y="-2"/>
            <a:chExt cx="4973959" cy="5143501"/>
          </a:xfrm>
        </p:grpSpPr>
        <p:pic>
          <p:nvPicPr>
            <p:cNvPr id="14" name="Picture 2" descr="C:\Business\SRch\Projects\Salla tourism 2016\Omat kuvat esityksiin\Salla 02 2018\Kalliojärvi 1\Originals\IMG_7186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015210" y="-2"/>
              <a:ext cx="3128790" cy="5143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/>
            <p:cNvSpPr/>
            <p:nvPr/>
          </p:nvSpPr>
          <p:spPr bwMode="auto">
            <a:xfrm rot="16200000">
              <a:off x="3513771" y="656269"/>
              <a:ext cx="5143499" cy="3830959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shade val="30000"/>
                    <a:satMod val="115000"/>
                    <a:lumMod val="100000"/>
                    <a:alpha val="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8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Condensed" pitchFamily="34" charset="0"/>
              </a:endParaRPr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159544"/>
            <a:ext cx="6891472" cy="457200"/>
          </a:xfrm>
        </p:spPr>
        <p:txBody>
          <a:bodyPr/>
          <a:lstStyle/>
          <a:p>
            <a:r>
              <a:rPr lang="fi-FI" b="1" dirty="0"/>
              <a:t>Kalliojärvi – Gorge Lake Arctic Resort</a:t>
            </a:r>
            <a:br>
              <a:rPr lang="fi-FI" b="1" dirty="0"/>
            </a:br>
            <a:r>
              <a:rPr lang="fi-FI" dirty="0" smtClean="0"/>
              <a:t>Site Maps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12" name="Picture 2" descr="http://loma.salla.fi/images/salla-logo-bi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1036" y="228601"/>
            <a:ext cx="91035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747" y="2194732"/>
            <a:ext cx="3962400" cy="26262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4726" y="885495"/>
            <a:ext cx="3949641" cy="26262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601" y="962672"/>
            <a:ext cx="38429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l">
              <a:buFont typeface="Arial" panose="020B0604020202020204" pitchFamily="34" charset="0"/>
              <a:buChar char="•"/>
            </a:pPr>
            <a:r>
              <a:rPr lang="fi-FI" sz="1400" dirty="0" smtClean="0"/>
              <a:t>Area of natural arctic wilderness</a:t>
            </a:r>
          </a:p>
          <a:p>
            <a:pPr marL="177800" indent="-177800" algn="l">
              <a:buFont typeface="Arial" panose="020B0604020202020204" pitchFamily="34" charset="0"/>
              <a:buChar char="•"/>
            </a:pPr>
            <a:r>
              <a:rPr lang="fi-FI" sz="1400" dirty="0" smtClean="0"/>
              <a:t>Over 4 km of pristine lake shore of which 800 m beautiful cliffs formed during the last ice age</a:t>
            </a:r>
          </a:p>
          <a:p>
            <a:pPr marL="177800" indent="-177800" algn="l">
              <a:buFont typeface="Arial" panose="020B0604020202020204" pitchFamily="34" charset="0"/>
              <a:buChar char="•"/>
            </a:pPr>
            <a:r>
              <a:rPr lang="fi-FI" sz="1400" dirty="0" smtClean="0"/>
              <a:t>Ground water area &amp; starting point of a river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55195" y="3580106"/>
            <a:ext cx="34648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l">
              <a:buFont typeface="Arial" panose="020B0604020202020204" pitchFamily="34" charset="0"/>
              <a:buChar char="•"/>
            </a:pPr>
            <a:r>
              <a:rPr lang="fi-FI" sz="1400" dirty="0"/>
              <a:t>Varied nature landscapes within easy reach; different types of forest, swamps, lakes, ponds, streams, springs, etc.</a:t>
            </a:r>
          </a:p>
          <a:p>
            <a:pPr marL="177800" indent="-177800" algn="l">
              <a:buFont typeface="Arial" panose="020B0604020202020204" pitchFamily="34" charset="0"/>
              <a:buChar char="•"/>
            </a:pPr>
            <a:r>
              <a:rPr lang="fi-FI" sz="1400" dirty="0" smtClean="0"/>
              <a:t>Within 10 km 5 mountains/fells and many other beautiful scenic spots</a:t>
            </a:r>
            <a:endParaRPr lang="en-GB" sz="14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6" r="14423"/>
          <a:stretch/>
        </p:blipFill>
        <p:spPr bwMode="auto">
          <a:xfrm>
            <a:off x="7543800" y="3580106"/>
            <a:ext cx="1469146" cy="14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39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32040" y="-1"/>
            <a:ext cx="4211960" cy="5143501"/>
            <a:chOff x="4932040" y="-1"/>
            <a:chExt cx="4211960" cy="5143501"/>
          </a:xfrm>
        </p:grpSpPr>
        <p:pic>
          <p:nvPicPr>
            <p:cNvPr id="4098" name="Picture 2" descr="C:\Business\SRch\Projects\Salla tourism 2016\Omat kuvat esityksiin\Salla 02 2018\Kalliojärvi 1\Originals\IMG_7104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13681"/>
            <a:stretch/>
          </p:blipFill>
          <p:spPr bwMode="auto">
            <a:xfrm rot="16200000" flipH="1">
              <a:off x="5041874" y="1041373"/>
              <a:ext cx="5143498" cy="3060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/>
            <p:cNvSpPr/>
            <p:nvPr/>
          </p:nvSpPr>
          <p:spPr bwMode="auto">
            <a:xfrm rot="16200000">
              <a:off x="4275770" y="656269"/>
              <a:ext cx="5143499" cy="3830959"/>
            </a:xfrm>
            <a:prstGeom prst="rect">
              <a:avLst/>
            </a:prstGeom>
            <a:gradFill flip="none" rotWithShape="1">
              <a:gsLst>
                <a:gs pos="2000">
                  <a:schemeClr val="bg1">
                    <a:shade val="30000"/>
                    <a:satMod val="115000"/>
                    <a:lumMod val="100000"/>
                    <a:alpha val="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8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egoe Condensed" pitchFamily="34" charset="0"/>
              </a:endParaRPr>
            </a:p>
          </p:txBody>
        </p: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159544"/>
            <a:ext cx="6891472" cy="457200"/>
          </a:xfrm>
        </p:spPr>
        <p:txBody>
          <a:bodyPr/>
          <a:lstStyle/>
          <a:p>
            <a:r>
              <a:rPr lang="fi-FI" b="1" dirty="0"/>
              <a:t>Kalliojärvi </a:t>
            </a:r>
            <a:r>
              <a:rPr lang="fi-FI" b="1" dirty="0" smtClean="0"/>
              <a:t>– Gorge Lake Arctic Resort</a:t>
            </a:r>
            <a:r>
              <a:rPr lang="fi-FI" b="1" dirty="0"/>
              <a:t/>
            </a:r>
            <a:br>
              <a:rPr lang="fi-FI" b="1" dirty="0"/>
            </a:br>
            <a:r>
              <a:rPr lang="fi-FI" dirty="0" smtClean="0"/>
              <a:t>Success Factors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12" name="Picture 2" descr="http://loma.salla.fi/images/salla-logo-big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1036" y="228601"/>
            <a:ext cx="91035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2311612390"/>
              </p:ext>
            </p:extLst>
          </p:nvPr>
        </p:nvGraphicFramePr>
        <p:xfrm>
          <a:off x="685800" y="793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6" r="14423"/>
          <a:stretch/>
        </p:blipFill>
        <p:spPr bwMode="auto">
          <a:xfrm>
            <a:off x="7579605" y="3580106"/>
            <a:ext cx="1469146" cy="148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202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Pictures </a:t>
            </a:r>
            <a:r>
              <a:rPr lang="fi-FI" dirty="0" smtClean="0"/>
              <a:t>of Scenery - Winter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00100"/>
            <a:ext cx="2590800" cy="3829050"/>
          </a:xfrm>
        </p:spPr>
        <p:txBody>
          <a:bodyPr/>
          <a:lstStyle/>
          <a:p>
            <a:r>
              <a:rPr lang="fi-FI" dirty="0" smtClean="0"/>
              <a:t>Kalliojärvi translates loosely into Gorge Lake. It is the main attraction. Please see pictures from the site on this and following page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2050" name="Picture 2" descr="C:\Business\Oy Kalliojarvi Arctic Resort Ltd\Pics and vids\Pics for Web\Kalliojarvi_EtoW_Winter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05381"/>
            <a:ext cx="4191000" cy="235743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559050"/>
            <a:ext cx="3848099" cy="256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1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61950"/>
            <a:ext cx="3124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71140"/>
            <a:ext cx="3124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310" y="2771140"/>
            <a:ext cx="3124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Business\Oy Kalliojarvi Arctic Resort Ltd\Pics and vids\Pics for Web\IMG_74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822" y="380841"/>
            <a:ext cx="3095687" cy="206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" y="1412795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800" dirty="0" smtClean="0"/>
              <a:t>These pictures also include pine trees typical for this area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5891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Pictures </a:t>
            </a:r>
            <a:r>
              <a:rPr lang="fi-FI" dirty="0" smtClean="0"/>
              <a:t>of Scenery – Summer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6" name="Picture 2" descr="C:\Business\SRch\Projects\Salla tourism 2016\Kalliojärvi 07 2017\Omat kuvat Kalliojärveltä 07 08 2017\IMG_20170804_1417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3350"/>
            <a:ext cx="3141169" cy="2355877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Business\Oy Kalliojarvi Arctic Resort Ltd\Pics and vids\Pics for Web\IMG_20170804_143840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16175"/>
            <a:ext cx="3085605" cy="231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Business\Oy Kalliojarvi Arctic Resort Ltd\Pics and vids\Pics for Web\Boating_Kalliojarvi_072018_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674714"/>
            <a:ext cx="3523421" cy="198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00350"/>
            <a:ext cx="3523421" cy="1981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19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Pictures of Northern Lights – Aurora Borealis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dirty="0"/>
              <a:t>© </a:t>
            </a:r>
            <a:r>
              <a:rPr lang="en-US" altLang="zh-CN" dirty="0">
                <a:latin typeface="Segoe" pitchFamily="34" charset="0"/>
              </a:rPr>
              <a:t>2018 Oy Kalliojärvi Arctic Resort Ltd.  All Rights Reserved</a:t>
            </a:r>
          </a:p>
        </p:txBody>
      </p:sp>
      <p:pic>
        <p:nvPicPr>
          <p:cNvPr id="5123" name="Picture 3" descr="C:\Business\Oy Kalliojarvi Arctic Resort Ltd\Pics and vids\Pics for Web\IMG_7390_S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2"/>
          <a:stretch/>
        </p:blipFill>
        <p:spPr bwMode="auto">
          <a:xfrm>
            <a:off x="2590800" y="2350098"/>
            <a:ext cx="5202237" cy="249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Image result for salla northern ligh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8" descr="Image result for salla northern light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22" name="Picture 2" descr="C:\Business\Oy Kalliojarvi Arctic Resort Ltd\Pics and vids\Pics for Web\IMG_7395_E01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98" y="590551"/>
            <a:ext cx="3396357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Business\Finpro\Visit Finland\Pictures from imagebank 112015\Destinations - Lapland\VisitFinlandAurora_5_Larg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61" y="742950"/>
            <a:ext cx="3613740" cy="240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8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_template">
  <a:themeElements>
    <a:clrScheme name="1_presentation_template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00"/>
      </a:accent1>
      <a:accent2>
        <a:srgbClr val="009999"/>
      </a:accent2>
      <a:accent3>
        <a:srgbClr val="FFFFFF"/>
      </a:accent3>
      <a:accent4>
        <a:srgbClr val="000000"/>
      </a:accent4>
      <a:accent5>
        <a:srgbClr val="FFE2AA"/>
      </a:accent5>
      <a:accent6>
        <a:srgbClr val="008A8A"/>
      </a:accent6>
      <a:hlink>
        <a:srgbClr val="006699"/>
      </a:hlink>
      <a:folHlink>
        <a:srgbClr val="006699"/>
      </a:folHlink>
    </a:clrScheme>
    <a:fontScheme name="1_presentation_template">
      <a:majorFont>
        <a:latin typeface="Segoe Condensed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Segoe Condensed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Segoe Condensed" pitchFamily="34" charset="0"/>
          </a:defRPr>
        </a:defPPr>
      </a:lstStyle>
    </a:lnDef>
  </a:objectDefaults>
  <a:extraClrSchemeLst>
    <a:extraClrScheme>
      <a:clrScheme name="1_presentation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_templat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008A8A"/>
        </a:accent6>
        <a:hlink>
          <a:srgbClr val="006699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69350</TotalTime>
  <Words>708</Words>
  <Application>Microsoft Office PowerPoint</Application>
  <PresentationFormat>On-screen Show (16:9)</PresentationFormat>
  <Paragraphs>118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1_presentation_template</vt:lpstr>
      <vt:lpstr>PowerPoint Presentation</vt:lpstr>
      <vt:lpstr>PowerPoint Presentation</vt:lpstr>
      <vt:lpstr>Kalliojärvi – Gorge Lake Arctic Resort Activities Around the Year</vt:lpstr>
      <vt:lpstr>Kalliojärvi – Gorge Lake Arctic Resort Site Maps</vt:lpstr>
      <vt:lpstr>Kalliojärvi – Gorge Lake Arctic Resort Success Factors</vt:lpstr>
      <vt:lpstr>Pictures of Scenery - Winter</vt:lpstr>
      <vt:lpstr>PowerPoint Presentation</vt:lpstr>
      <vt:lpstr>Pictures of Scenery – Summer</vt:lpstr>
      <vt:lpstr>Pictures of Northern Lights – Aurora Borealis</vt:lpstr>
      <vt:lpstr>Pictures of Northern Lights – Aurora Borealis</vt:lpstr>
      <vt:lpstr>Design Directions</vt:lpstr>
      <vt:lpstr>Design Directions</vt:lpstr>
      <vt:lpstr>Northern Lights / Aurora Borealis</vt:lpstr>
      <vt:lpstr>Reindeer Related Illustrations Note that only with red color outlined are actual reindeers (others are deer, etc.) </vt:lpstr>
      <vt:lpstr>Reindeer Pictures (the type we have in Lapland)</vt:lpstr>
      <vt:lpstr>PowerPoint Presentation</vt:lpstr>
    </vt:vector>
  </TitlesOfParts>
  <Company>Sinoreach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Seppo Selkala</dc:creator>
  <cp:lastModifiedBy>Seppo</cp:lastModifiedBy>
  <cp:revision>2024</cp:revision>
  <cp:lastPrinted>2016-11-18T01:59:24Z</cp:lastPrinted>
  <dcterms:created xsi:type="dcterms:W3CDTF">2005-05-26T03:13:19Z</dcterms:created>
  <dcterms:modified xsi:type="dcterms:W3CDTF">2018-09-07T01:51:52Z</dcterms:modified>
</cp:coreProperties>
</file>