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1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70B4-8244-4063-8F07-E17BD81D32DA}" type="datetimeFigureOut">
              <a:rPr lang="en-US" smtClean="0"/>
              <a:t>9/8/2018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F929-AD97-47DE-8BFE-3E7D1377F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67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70B4-8244-4063-8F07-E17BD81D32DA}" type="datetimeFigureOut">
              <a:rPr lang="en-US" smtClean="0"/>
              <a:t>9/8/2018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F929-AD97-47DE-8BFE-3E7D1377F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209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70B4-8244-4063-8F07-E17BD81D32DA}" type="datetimeFigureOut">
              <a:rPr lang="en-US" smtClean="0"/>
              <a:t>9/8/2018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F929-AD97-47DE-8BFE-3E7D1377F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691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70B4-8244-4063-8F07-E17BD81D32DA}" type="datetimeFigureOut">
              <a:rPr lang="en-US" smtClean="0"/>
              <a:t>9/8/2018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F929-AD97-47DE-8BFE-3E7D1377F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711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70B4-8244-4063-8F07-E17BD81D32DA}" type="datetimeFigureOut">
              <a:rPr lang="en-US" smtClean="0"/>
              <a:t>9/8/2018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F929-AD97-47DE-8BFE-3E7D1377F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816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70B4-8244-4063-8F07-E17BD81D32DA}" type="datetimeFigureOut">
              <a:rPr lang="en-US" smtClean="0"/>
              <a:t>9/8/2018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F929-AD97-47DE-8BFE-3E7D1377F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02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70B4-8244-4063-8F07-E17BD81D32DA}" type="datetimeFigureOut">
              <a:rPr lang="en-US" smtClean="0"/>
              <a:t>9/8/2018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F929-AD97-47DE-8BFE-3E7D1377F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45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70B4-8244-4063-8F07-E17BD81D32DA}" type="datetimeFigureOut">
              <a:rPr lang="en-US" smtClean="0"/>
              <a:t>9/8/2018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F929-AD97-47DE-8BFE-3E7D1377F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019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70B4-8244-4063-8F07-E17BD81D32DA}" type="datetimeFigureOut">
              <a:rPr lang="en-US" smtClean="0"/>
              <a:t>9/8/2018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F929-AD97-47DE-8BFE-3E7D1377F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523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70B4-8244-4063-8F07-E17BD81D32DA}" type="datetimeFigureOut">
              <a:rPr lang="en-US" smtClean="0"/>
              <a:t>9/8/2018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F929-AD97-47DE-8BFE-3E7D1377F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828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70B4-8244-4063-8F07-E17BD81D32DA}" type="datetimeFigureOut">
              <a:rPr lang="en-US" smtClean="0"/>
              <a:t>9/8/2018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FF929-AD97-47DE-8BFE-3E7D1377F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735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770B4-8244-4063-8F07-E17BD81D32DA}" type="datetimeFigureOut">
              <a:rPr lang="en-US" smtClean="0"/>
              <a:t>9/8/2018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FF929-AD97-47DE-8BFE-3E7D1377F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873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AABDE24-23C3-4B65-B3D9-873F000444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280" y="3501845"/>
            <a:ext cx="4512862" cy="26537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D97860-80ED-4C24-AF3D-943BD0C395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099" y="4274676"/>
            <a:ext cx="2961388" cy="9060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FAFE28-9082-41A9-8FBB-2B87F6A2DF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280" y="311280"/>
            <a:ext cx="4512862" cy="26537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BAA306-A7A6-473B-B360-28678925D6B9}"/>
              </a:ext>
            </a:extLst>
          </p:cNvPr>
          <p:cNvSpPr txBox="1"/>
          <p:nvPr/>
        </p:nvSpPr>
        <p:spPr>
          <a:xfrm>
            <a:off x="5643850" y="3836234"/>
            <a:ext cx="29613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like the global word smaller than Heartland and using the lines that taper at the ends like the example shown here. Could you send 1 or 2 examples incorporating the new colors as well for review?  Thanks!</a:t>
            </a:r>
          </a:p>
        </p:txBody>
      </p:sp>
    </p:spTree>
    <p:extLst>
      <p:ext uri="{BB962C8B-B14F-4D97-AF65-F5344CB8AC3E}">
        <p14:creationId xmlns:p14="http://schemas.microsoft.com/office/powerpoint/2010/main" val="1317263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Marshall</dc:creator>
  <cp:lastModifiedBy>Ryan Marshall</cp:lastModifiedBy>
  <cp:revision>1</cp:revision>
  <dcterms:created xsi:type="dcterms:W3CDTF">2018-09-09T01:54:05Z</dcterms:created>
  <dcterms:modified xsi:type="dcterms:W3CDTF">2018-09-09T01:54:34Z</dcterms:modified>
</cp:coreProperties>
</file>