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0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9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3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73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3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4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3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6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30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5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5DDD3-6E10-4C8C-AA6F-67BFB4940D70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4DFD7-D666-44A2-BF7A-D8ADC7A39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DB861-A0F3-4937-A7A7-DC022D8435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Logo Concepts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0CDEC-F1A8-4BCE-A11C-19E902ACF0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Heartland Global</a:t>
            </a:r>
          </a:p>
        </p:txBody>
      </p:sp>
    </p:spTree>
    <p:extLst>
      <p:ext uri="{BB962C8B-B14F-4D97-AF65-F5344CB8AC3E}">
        <p14:creationId xmlns:p14="http://schemas.microsoft.com/office/powerpoint/2010/main" val="764882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global logo">
            <a:extLst>
              <a:ext uri="{FF2B5EF4-FFF2-40B4-BE49-F238E27FC236}">
                <a16:creationId xmlns:a16="http://schemas.microsoft.com/office/drawing/2014/main" id="{D4982D3F-C84F-4DBC-A4EB-82B70E566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65" y="74141"/>
            <a:ext cx="3776276" cy="37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global logo">
            <a:extLst>
              <a:ext uri="{FF2B5EF4-FFF2-40B4-BE49-F238E27FC236}">
                <a16:creationId xmlns:a16="http://schemas.microsoft.com/office/drawing/2014/main" id="{D5D9B227-DE84-4ACA-A5CB-1C719504A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18" y="57279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global logo">
            <a:extLst>
              <a:ext uri="{FF2B5EF4-FFF2-40B4-BE49-F238E27FC236}">
                <a16:creationId xmlns:a16="http://schemas.microsoft.com/office/drawing/2014/main" id="{C78C0A15-8212-4F39-858F-35508C27B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0" y="3506604"/>
            <a:ext cx="4446518" cy="259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global logo">
            <a:extLst>
              <a:ext uri="{FF2B5EF4-FFF2-40B4-BE49-F238E27FC236}">
                <a16:creationId xmlns:a16="http://schemas.microsoft.com/office/drawing/2014/main" id="{7EA8F5F8-331E-48AE-9D64-6DC2B7096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195" y="3867279"/>
            <a:ext cx="2848100" cy="190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1D7979-C12D-4F34-877E-0C20F36576CE}"/>
              </a:ext>
            </a:extLst>
          </p:cNvPr>
          <p:cNvSpPr txBox="1"/>
          <p:nvPr/>
        </p:nvSpPr>
        <p:spPr>
          <a:xfrm>
            <a:off x="5398935" y="3283889"/>
            <a:ext cx="3507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Favorite color scheme – red primary, charcoal secondary</a:t>
            </a:r>
          </a:p>
        </p:txBody>
      </p:sp>
    </p:spTree>
    <p:extLst>
      <p:ext uri="{BB962C8B-B14F-4D97-AF65-F5344CB8AC3E}">
        <p14:creationId xmlns:p14="http://schemas.microsoft.com/office/powerpoint/2010/main" val="108014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global logo">
            <a:extLst>
              <a:ext uri="{FF2B5EF4-FFF2-40B4-BE49-F238E27FC236}">
                <a16:creationId xmlns:a16="http://schemas.microsoft.com/office/drawing/2014/main" id="{3AAED0EB-8E6F-4EA6-911F-FB0640FDA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25" y="337806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global logo">
            <a:extLst>
              <a:ext uri="{FF2B5EF4-FFF2-40B4-BE49-F238E27FC236}">
                <a16:creationId xmlns:a16="http://schemas.microsoft.com/office/drawing/2014/main" id="{DBA2AC92-4635-463A-BD25-08BC943B9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446" y="466394"/>
            <a:ext cx="53530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BE195F-8DB4-4255-8979-5B9B2E22B0A0}"/>
              </a:ext>
            </a:extLst>
          </p:cNvPr>
          <p:cNvSpPr txBox="1"/>
          <p:nvPr/>
        </p:nvSpPr>
        <p:spPr>
          <a:xfrm>
            <a:off x="302149" y="2631882"/>
            <a:ext cx="3507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Would be cool to have H and G in a logo that can stand alone with a world/globe concept incorporated.</a:t>
            </a:r>
          </a:p>
        </p:txBody>
      </p:sp>
    </p:spTree>
    <p:extLst>
      <p:ext uri="{BB962C8B-B14F-4D97-AF65-F5344CB8AC3E}">
        <p14:creationId xmlns:p14="http://schemas.microsoft.com/office/powerpoint/2010/main" val="2453808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36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Logo Concepts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Concepts</dc:title>
  <dc:creator>Ryan Marshall</dc:creator>
  <cp:lastModifiedBy>Ryan Marshall</cp:lastModifiedBy>
  <cp:revision>5</cp:revision>
  <dcterms:created xsi:type="dcterms:W3CDTF">2018-08-27T20:46:11Z</dcterms:created>
  <dcterms:modified xsi:type="dcterms:W3CDTF">2018-08-29T21:20:36Z</dcterms:modified>
</cp:coreProperties>
</file>