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1" r:id="rId2"/>
    <p:sldId id="270" r:id="rId3"/>
    <p:sldId id="271" r:id="rId4"/>
    <p:sldId id="291" r:id="rId5"/>
  </p:sldIdLst>
  <p:sldSz cx="9144000" cy="6858000" type="screen4x3"/>
  <p:notesSz cx="6858000" cy="9144000"/>
  <p:defaultTextStyle>
    <a:defPPr>
      <a:defRPr lang="es-E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3333CC"/>
    <a:srgbClr val="33CC33"/>
    <a:srgbClr val="3300CC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 showGuides="1">
      <p:cViewPr>
        <p:scale>
          <a:sx n="99" d="100"/>
          <a:sy n="99" d="100"/>
        </p:scale>
        <p:origin x="-1392" y="96"/>
      </p:cViewPr>
      <p:guideLst>
        <p:guide orient="horz" pos="895"/>
        <p:guide pos="83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4" d="100"/>
        <a:sy n="15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9BCB1B-BA62-F94C-9B41-E1FCDD023E9B}" type="datetimeFigureOut">
              <a:rPr lang="es-ES"/>
              <a:pPr>
                <a:defRPr/>
              </a:pPr>
              <a:t>03/01/14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E86A6-8C43-5446-8F8C-54A927029D82}" type="slidenum">
              <a:rPr lang="es-ES"/>
              <a:pPr>
                <a:defRPr/>
              </a:pPr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173162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7F0E5B-311C-EB46-8D75-1AE45DE8244E}" type="datetimeFigureOut">
              <a:rPr lang="es-ES"/>
              <a:pPr>
                <a:defRPr/>
              </a:pPr>
              <a:t>03/01/14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4DA025-C709-7E41-81A2-04B7C7520018}" type="slidenum">
              <a:rPr lang="es-ES"/>
              <a:pPr>
                <a:defRPr/>
              </a:pPr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89024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CBFDC6-3A25-7A4C-8255-5CA768E084D4}" type="datetimeFigureOut">
              <a:rPr lang="es-ES"/>
              <a:pPr>
                <a:defRPr/>
              </a:pPr>
              <a:t>03/01/14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13776D-AE85-5C4F-B9E6-5BC59DA9C426}" type="slidenum">
              <a:rPr lang="es-ES"/>
              <a:pPr>
                <a:defRPr/>
              </a:pPr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54981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8D0DB7-D3D7-154E-8F1A-B74CC0FCB255}" type="datetimeFigureOut">
              <a:rPr lang="es-ES"/>
              <a:pPr>
                <a:defRPr/>
              </a:pPr>
              <a:t>03/01/14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6D5F88-3C97-114A-AAF7-E51475F89A99}" type="slidenum">
              <a:rPr lang="es-ES"/>
              <a:pPr>
                <a:defRPr/>
              </a:pPr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52552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8D0286-FBB4-0841-97D6-72D671650B84}" type="datetimeFigureOut">
              <a:rPr lang="es-ES"/>
              <a:pPr>
                <a:defRPr/>
              </a:pPr>
              <a:t>03/01/14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939C29-1DC3-5646-BE4A-D52BEBB84AEE}" type="slidenum">
              <a:rPr lang="es-ES"/>
              <a:pPr>
                <a:defRPr/>
              </a:pPr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90808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5BD816-5379-F543-8C85-C93D2A95B442}" type="datetimeFigureOut">
              <a:rPr lang="es-ES"/>
              <a:pPr>
                <a:defRPr/>
              </a:pPr>
              <a:t>03/01/14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52CDCD-F41E-2240-B8F0-F6FE138BF2B3}" type="slidenum">
              <a:rPr lang="es-ES"/>
              <a:pPr>
                <a:defRPr/>
              </a:pPr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487723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72F9A-6BB0-7248-A0E2-028F84586AC8}" type="datetimeFigureOut">
              <a:rPr lang="es-ES"/>
              <a:pPr>
                <a:defRPr/>
              </a:pPr>
              <a:t>03/01/14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E761CA-CADD-D249-B804-CAED24194FE3}" type="slidenum">
              <a:rPr lang="es-ES"/>
              <a:pPr>
                <a:defRPr/>
              </a:pPr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08795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7C184-A6CA-874D-B331-53533E49AF41}" type="datetimeFigureOut">
              <a:rPr lang="es-ES"/>
              <a:pPr>
                <a:defRPr/>
              </a:pPr>
              <a:t>03/01/14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D10C-D6E7-B74D-B6DC-5D2A350F4D68}" type="slidenum">
              <a:rPr lang="es-ES"/>
              <a:pPr>
                <a:defRPr/>
              </a:pPr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096438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20700B-1F38-8C41-9A41-505392F40451}" type="datetimeFigureOut">
              <a:rPr lang="es-ES"/>
              <a:pPr>
                <a:defRPr/>
              </a:pPr>
              <a:t>03/01/14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CE32D1-8E05-344D-B287-C158334CA5AB}" type="slidenum">
              <a:rPr lang="es-ES"/>
              <a:pPr>
                <a:defRPr/>
              </a:pPr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266364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BCC70A-1F41-704B-BACC-D9E0C7EF3038}" type="datetimeFigureOut">
              <a:rPr lang="es-ES"/>
              <a:pPr>
                <a:defRPr/>
              </a:pPr>
              <a:t>03/01/14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F90FD-C744-524F-90AB-92E178FF98CB}" type="slidenum">
              <a:rPr lang="es-ES"/>
              <a:pPr>
                <a:defRPr/>
              </a:pPr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109471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81508-A2F5-5842-90DB-5AF85EB36D0A}" type="datetimeFigureOut">
              <a:rPr lang="es-ES"/>
              <a:pPr>
                <a:defRPr/>
              </a:pPr>
              <a:t>03/01/14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5B993-12CF-B648-A7E0-A3425017C9D8}" type="slidenum">
              <a:rPr lang="es-ES"/>
              <a:pPr>
                <a:defRPr/>
              </a:pPr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33796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Marcador de títu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/>
              <a:t>Clic para editar título</a:t>
            </a:r>
            <a:endParaRPr lang="es-ES"/>
          </a:p>
        </p:txBody>
      </p:sp>
      <p:sp>
        <p:nvSpPr>
          <p:cNvPr id="1028" name="Marcador de tex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  <a:cs typeface="Arial" charset="0"/>
              </a:defRPr>
            </a:lvl1pPr>
          </a:lstStyle>
          <a:p>
            <a:pPr>
              <a:defRPr/>
            </a:pPr>
            <a:fld id="{7248420C-36F1-8B44-B711-FFF4484C76D0}" type="datetimeFigureOut">
              <a:rPr lang="es-ES"/>
              <a:pPr>
                <a:defRPr/>
              </a:pPr>
              <a:t>03/01/14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  <a:cs typeface="Arial" charset="0"/>
              </a:defRPr>
            </a:lvl1pPr>
          </a:lstStyle>
          <a:p>
            <a:pPr>
              <a:defRPr/>
            </a:pPr>
            <a:fld id="{884C4F7A-8037-1A45-B67F-FBE5A365CA7D}" type="slidenum">
              <a:rPr lang="es-ES"/>
              <a:pPr>
                <a:defRPr/>
              </a:pPr>
              <a:t>‹Nr.›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es-ES" sz="3200" dirty="0" err="1" smtClean="0">
                <a:solidFill>
                  <a:srgbClr val="FF0000"/>
                </a:solidFill>
                <a:latin typeface="Calibri" charset="0"/>
              </a:rPr>
              <a:t>For</a:t>
            </a:r>
            <a:r>
              <a:rPr lang="es-ES" sz="3200" dirty="0" smtClean="0">
                <a:solidFill>
                  <a:srgbClr val="FF0000"/>
                </a:solidFill>
                <a:latin typeface="Calibri" charset="0"/>
              </a:rPr>
              <a:t> use as a </a:t>
            </a:r>
            <a:r>
              <a:rPr lang="es-ES" sz="3200" dirty="0" err="1" smtClean="0">
                <a:solidFill>
                  <a:srgbClr val="FF0000"/>
                </a:solidFill>
                <a:latin typeface="Calibri" charset="0"/>
              </a:rPr>
              <a:t>small</a:t>
            </a:r>
            <a:r>
              <a:rPr lang="es-ES" sz="3200" dirty="0" smtClean="0">
                <a:solidFill>
                  <a:srgbClr val="FF0000"/>
                </a:solidFill>
                <a:latin typeface="Calibri" charset="0"/>
              </a:rPr>
              <a:t> </a:t>
            </a:r>
            <a:r>
              <a:rPr lang="es-ES" sz="3200" dirty="0" err="1" smtClean="0">
                <a:solidFill>
                  <a:srgbClr val="FF0000"/>
                </a:solidFill>
                <a:latin typeface="Calibri" charset="0"/>
              </a:rPr>
              <a:t>introduction</a:t>
            </a:r>
            <a:r>
              <a:rPr lang="es-ES" sz="3200" dirty="0" smtClean="0">
                <a:solidFill>
                  <a:srgbClr val="FF0000"/>
                </a:solidFill>
                <a:latin typeface="Calibri" charset="0"/>
              </a:rPr>
              <a:t> </a:t>
            </a:r>
            <a:r>
              <a:rPr lang="es-ES" sz="2800" dirty="0" smtClean="0">
                <a:solidFill>
                  <a:srgbClr val="FF0000"/>
                </a:solidFill>
                <a:latin typeface="Calibri" charset="0"/>
              </a:rPr>
              <a:t>(</a:t>
            </a:r>
            <a:r>
              <a:rPr lang="es-ES" sz="2800" dirty="0" err="1" smtClean="0">
                <a:solidFill>
                  <a:srgbClr val="FF0000"/>
                </a:solidFill>
                <a:latin typeface="Calibri" charset="0"/>
              </a:rPr>
              <a:t>If</a:t>
            </a:r>
            <a:r>
              <a:rPr lang="es-ES" sz="2800" dirty="0" smtClean="0">
                <a:solidFill>
                  <a:srgbClr val="FF0000"/>
                </a:solidFill>
                <a:latin typeface="Calibri" charset="0"/>
              </a:rPr>
              <a:t> </a:t>
            </a:r>
            <a:r>
              <a:rPr lang="es-ES" sz="2800" dirty="0" err="1" smtClean="0">
                <a:solidFill>
                  <a:srgbClr val="FF0000"/>
                </a:solidFill>
                <a:latin typeface="Calibri" charset="0"/>
              </a:rPr>
              <a:t>needed</a:t>
            </a:r>
            <a:r>
              <a:rPr lang="es-ES" sz="2800" dirty="0" smtClean="0">
                <a:solidFill>
                  <a:srgbClr val="FF0000"/>
                </a:solidFill>
                <a:latin typeface="Calibri" charset="0"/>
              </a:rPr>
              <a:t> in </a:t>
            </a:r>
            <a:r>
              <a:rPr lang="es-ES" sz="2800" dirty="0" err="1" smtClean="0">
                <a:solidFill>
                  <a:srgbClr val="FF0000"/>
                </a:solidFill>
                <a:latin typeface="Calibri" charset="0"/>
              </a:rPr>
              <a:t>desig</a:t>
            </a:r>
            <a:r>
              <a:rPr lang="es-ES" sz="2800" dirty="0" smtClean="0">
                <a:solidFill>
                  <a:srgbClr val="FF0000"/>
                </a:solidFill>
                <a:latin typeface="Calibri" charset="0"/>
              </a:rPr>
              <a:t>)</a:t>
            </a:r>
            <a:endParaRPr lang="es-ES" sz="2800" dirty="0">
              <a:solidFill>
                <a:srgbClr val="FF0000"/>
              </a:solidFill>
              <a:latin typeface="Calibri" charset="0"/>
            </a:endParaRPr>
          </a:p>
        </p:txBody>
      </p:sp>
      <p:sp>
        <p:nvSpPr>
          <p:cNvPr id="19458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s-ES" sz="2200" dirty="0" smtClean="0">
                <a:latin typeface="Calibri" charset="0"/>
              </a:rPr>
              <a:t>Administre y controle de manera sencilla y eficiente los pagos de sus alumnos, reduzca los retrasos y mejore la interacci</a:t>
            </a:r>
            <a:r>
              <a:rPr lang="es-ES" sz="2200" dirty="0" smtClean="0">
                <a:latin typeface="Calibri" charset="0"/>
              </a:rPr>
              <a:t>ón con los padres de familia</a:t>
            </a:r>
          </a:p>
          <a:p>
            <a:pPr marL="0" indent="0" eaLnBrk="1" hangingPunct="1">
              <a:buNone/>
            </a:pPr>
            <a:endParaRPr lang="es-ES" sz="2200" dirty="0">
              <a:latin typeface="Calibri" charset="0"/>
            </a:endParaRPr>
          </a:p>
          <a:p>
            <a:pPr marL="0" indent="0" eaLnBrk="1" hangingPunct="1">
              <a:buNone/>
            </a:pPr>
            <a:endParaRPr lang="es-ES" sz="2200" dirty="0" smtClean="0">
              <a:latin typeface="Calibri" charset="0"/>
            </a:endParaRPr>
          </a:p>
          <a:p>
            <a:pPr marL="0" indent="0" eaLnBrk="1" hangingPunct="1">
              <a:buNone/>
            </a:pPr>
            <a:r>
              <a:rPr lang="es-ES" sz="2800" dirty="0" err="1" smtClean="0">
                <a:solidFill>
                  <a:srgbClr val="FF0000"/>
                </a:solidFill>
                <a:latin typeface="Calibri" charset="0"/>
              </a:rPr>
              <a:t>The</a:t>
            </a:r>
            <a:r>
              <a:rPr lang="es-ES" sz="2800" dirty="0" smtClean="0">
                <a:solidFill>
                  <a:srgbClr val="FF0000"/>
                </a:solidFill>
                <a:latin typeface="Calibri" charset="0"/>
              </a:rPr>
              <a:t> </a:t>
            </a:r>
            <a:r>
              <a:rPr lang="es-ES" sz="2800" dirty="0" err="1" smtClean="0">
                <a:solidFill>
                  <a:srgbClr val="FF0000"/>
                </a:solidFill>
                <a:latin typeface="Calibri" charset="0"/>
              </a:rPr>
              <a:t>following</a:t>
            </a:r>
            <a:r>
              <a:rPr lang="es-ES" sz="2800" dirty="0" smtClean="0">
                <a:solidFill>
                  <a:srgbClr val="FF0000"/>
                </a:solidFill>
                <a:latin typeface="Calibri" charset="0"/>
              </a:rPr>
              <a:t> 3 </a:t>
            </a:r>
            <a:r>
              <a:rPr lang="es-ES" sz="2800" dirty="0" err="1" smtClean="0">
                <a:solidFill>
                  <a:srgbClr val="FF0000"/>
                </a:solidFill>
                <a:latin typeface="Calibri" charset="0"/>
              </a:rPr>
              <a:t>slides</a:t>
            </a:r>
            <a:r>
              <a:rPr lang="es-ES" sz="2800" dirty="0" smtClean="0">
                <a:solidFill>
                  <a:srgbClr val="FF0000"/>
                </a:solidFill>
                <a:latin typeface="Calibri" charset="0"/>
              </a:rPr>
              <a:t> </a:t>
            </a:r>
            <a:r>
              <a:rPr lang="es-ES" sz="2800" dirty="0" err="1" smtClean="0">
                <a:solidFill>
                  <a:srgbClr val="FF0000"/>
                </a:solidFill>
                <a:latin typeface="Calibri" charset="0"/>
              </a:rPr>
              <a:t>includes</a:t>
            </a:r>
            <a:r>
              <a:rPr lang="es-ES" sz="2800" dirty="0" smtClean="0">
                <a:solidFill>
                  <a:srgbClr val="FF0000"/>
                </a:solidFill>
                <a:latin typeface="Calibri" charset="0"/>
              </a:rPr>
              <a:t> </a:t>
            </a:r>
            <a:r>
              <a:rPr lang="es-ES" sz="2800" dirty="0" err="1" smtClean="0">
                <a:solidFill>
                  <a:srgbClr val="FF0000"/>
                </a:solidFill>
                <a:latin typeface="Calibri" charset="0"/>
              </a:rPr>
              <a:t>images</a:t>
            </a:r>
            <a:r>
              <a:rPr lang="es-ES" sz="2800" dirty="0" smtClean="0">
                <a:solidFill>
                  <a:srgbClr val="FF0000"/>
                </a:solidFill>
                <a:latin typeface="Calibri" charset="0"/>
              </a:rPr>
              <a:t> of </a:t>
            </a:r>
            <a:r>
              <a:rPr lang="es-ES" sz="2800" dirty="0" err="1" smtClean="0">
                <a:solidFill>
                  <a:srgbClr val="FF0000"/>
                </a:solidFill>
                <a:latin typeface="Calibri" charset="0"/>
              </a:rPr>
              <a:t>the</a:t>
            </a:r>
            <a:r>
              <a:rPr lang="es-ES" sz="2800" dirty="0" smtClean="0">
                <a:solidFill>
                  <a:srgbClr val="FF0000"/>
                </a:solidFill>
                <a:latin typeface="Calibri" charset="0"/>
              </a:rPr>
              <a:t> </a:t>
            </a:r>
            <a:r>
              <a:rPr lang="es-ES" sz="2800" dirty="0" err="1" smtClean="0">
                <a:solidFill>
                  <a:srgbClr val="FF0000"/>
                </a:solidFill>
                <a:latin typeface="Calibri" charset="0"/>
              </a:rPr>
              <a:t>system</a:t>
            </a:r>
            <a:r>
              <a:rPr lang="es-ES" sz="2800" dirty="0" smtClean="0">
                <a:solidFill>
                  <a:srgbClr val="FF0000"/>
                </a:solidFill>
                <a:latin typeface="Calibri" charset="0"/>
              </a:rPr>
              <a:t>, </a:t>
            </a:r>
            <a:r>
              <a:rPr lang="es-ES" sz="2800" dirty="0" err="1" smtClean="0">
                <a:solidFill>
                  <a:srgbClr val="FF0000"/>
                </a:solidFill>
                <a:latin typeface="Calibri" charset="0"/>
              </a:rPr>
              <a:t>its</a:t>
            </a:r>
            <a:r>
              <a:rPr lang="es-ES" sz="2800" dirty="0" smtClean="0">
                <a:solidFill>
                  <a:srgbClr val="FF0000"/>
                </a:solidFill>
                <a:latin typeface="Calibri" charset="0"/>
              </a:rPr>
              <a:t> no </a:t>
            </a:r>
            <a:r>
              <a:rPr lang="es-ES" sz="2800" dirty="0" err="1" smtClean="0">
                <a:solidFill>
                  <a:srgbClr val="FF0000"/>
                </a:solidFill>
                <a:latin typeface="Calibri" charset="0"/>
              </a:rPr>
              <a:t>must</a:t>
            </a:r>
            <a:r>
              <a:rPr lang="es-ES" sz="2800" dirty="0" smtClean="0">
                <a:solidFill>
                  <a:srgbClr val="FF0000"/>
                </a:solidFill>
                <a:latin typeface="Calibri" charset="0"/>
              </a:rPr>
              <a:t> </a:t>
            </a:r>
            <a:r>
              <a:rPr lang="es-ES" sz="2800" dirty="0" err="1" smtClean="0">
                <a:solidFill>
                  <a:srgbClr val="FF0000"/>
                </a:solidFill>
                <a:latin typeface="Calibri" charset="0"/>
              </a:rPr>
              <a:t>to</a:t>
            </a:r>
            <a:r>
              <a:rPr lang="es-ES" sz="2800" dirty="0" smtClean="0">
                <a:solidFill>
                  <a:srgbClr val="FF0000"/>
                </a:solidFill>
                <a:latin typeface="Calibri" charset="0"/>
              </a:rPr>
              <a:t> </a:t>
            </a:r>
            <a:r>
              <a:rPr lang="es-ES" sz="2800" dirty="0" err="1" smtClean="0">
                <a:solidFill>
                  <a:srgbClr val="FF0000"/>
                </a:solidFill>
                <a:latin typeface="Calibri" charset="0"/>
              </a:rPr>
              <a:t>include</a:t>
            </a:r>
            <a:r>
              <a:rPr lang="es-ES" sz="2800" dirty="0" smtClean="0">
                <a:solidFill>
                  <a:srgbClr val="FF0000"/>
                </a:solidFill>
                <a:latin typeface="Calibri" charset="0"/>
              </a:rPr>
              <a:t> 3.</a:t>
            </a:r>
          </a:p>
          <a:p>
            <a:pPr marL="0" indent="0" eaLnBrk="1" hangingPunct="1">
              <a:buNone/>
            </a:pPr>
            <a:r>
              <a:rPr lang="es-ES" sz="2800" dirty="0" smtClean="0">
                <a:solidFill>
                  <a:srgbClr val="FF0000"/>
                </a:solidFill>
                <a:latin typeface="Calibri" charset="0"/>
              </a:rPr>
              <a:t>2 </a:t>
            </a:r>
            <a:r>
              <a:rPr lang="es-ES" sz="2800" dirty="0" err="1" smtClean="0">
                <a:solidFill>
                  <a:srgbClr val="FF0000"/>
                </a:solidFill>
                <a:latin typeface="Calibri" charset="0"/>
              </a:rPr>
              <a:t>its</a:t>
            </a:r>
            <a:r>
              <a:rPr lang="es-ES" sz="2800" dirty="0" smtClean="0">
                <a:solidFill>
                  <a:srgbClr val="FF0000"/>
                </a:solidFill>
                <a:latin typeface="Calibri" charset="0"/>
              </a:rPr>
              <a:t> ok.</a:t>
            </a:r>
            <a:endParaRPr lang="es-ES" sz="2800" dirty="0" smtClean="0">
              <a:solidFill>
                <a:srgbClr val="FF0000"/>
              </a:solidFill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Agrupar 3"/>
          <p:cNvGrpSpPr/>
          <p:nvPr/>
        </p:nvGrpSpPr>
        <p:grpSpPr>
          <a:xfrm>
            <a:off x="964399" y="1022350"/>
            <a:ext cx="7215203" cy="4813300"/>
            <a:chOff x="964399" y="1022350"/>
            <a:chExt cx="7215203" cy="4813300"/>
          </a:xfrm>
        </p:grpSpPr>
        <p:pic>
          <p:nvPicPr>
            <p:cNvPr id="2" name="Imagen 1" descr="datos_alumno2.jp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4399" y="1022350"/>
              <a:ext cx="7215203" cy="4813300"/>
            </a:xfrm>
            <a:prstGeom prst="rect">
              <a:avLst/>
            </a:prstGeom>
          </p:spPr>
        </p:pic>
        <p:sp>
          <p:nvSpPr>
            <p:cNvPr id="3" name="Rectángulo 2"/>
            <p:cNvSpPr/>
            <p:nvPr/>
          </p:nvSpPr>
          <p:spPr>
            <a:xfrm>
              <a:off x="1449698" y="1154491"/>
              <a:ext cx="885214" cy="76966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 cmpd="sng">
              <a:noFill/>
              <a:miter lim="800000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dirty="0" smtClean="0">
                  <a:solidFill>
                    <a:schemeClr val="bg1">
                      <a:lumMod val="65000"/>
                    </a:schemeClr>
                  </a:solidFill>
                </a:rPr>
                <a:t>Su Logo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Agrupar 1"/>
          <p:cNvGrpSpPr/>
          <p:nvPr/>
        </p:nvGrpSpPr>
        <p:grpSpPr>
          <a:xfrm>
            <a:off x="947738" y="1014413"/>
            <a:ext cx="7248525" cy="4829175"/>
            <a:chOff x="947738" y="1014413"/>
            <a:chExt cx="7248525" cy="4829175"/>
          </a:xfrm>
        </p:grpSpPr>
        <p:pic>
          <p:nvPicPr>
            <p:cNvPr id="7" name="6 Imagen" descr="img_2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47738" y="1014413"/>
              <a:ext cx="7248525" cy="4829175"/>
            </a:xfrm>
            <a:prstGeom prst="rect">
              <a:avLst/>
            </a:prstGeom>
          </p:spPr>
        </p:pic>
        <p:sp>
          <p:nvSpPr>
            <p:cNvPr id="3" name="Rectángulo 2"/>
            <p:cNvSpPr/>
            <p:nvPr/>
          </p:nvSpPr>
          <p:spPr>
            <a:xfrm>
              <a:off x="1449698" y="1154491"/>
              <a:ext cx="885214" cy="76966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 cmpd="sng">
              <a:noFill/>
              <a:miter lim="800000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dirty="0" smtClean="0">
                  <a:solidFill>
                    <a:schemeClr val="bg1">
                      <a:lumMod val="65000"/>
                    </a:schemeClr>
                  </a:solidFill>
                </a:rPr>
                <a:t>Su Logo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5 Imagen" descr="sid_b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963" y="609600"/>
            <a:ext cx="6696075" cy="620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2227</TotalTime>
  <Words>63</Words>
  <Application>Microsoft Macintosh PowerPoint</Application>
  <PresentationFormat>Presentación en pantalla (4:3)</PresentationFormat>
  <Paragraphs>8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Tema de Office</vt:lpstr>
      <vt:lpstr>For use as a small introduction (If needed in desig)</vt:lpstr>
      <vt:lpstr>Presentación de PowerPoint</vt:lpstr>
      <vt:lpstr>Presentación de PowerPoint</vt:lpstr>
      <vt:lpstr>Presentación de PowerPoint</vt:lpstr>
    </vt:vector>
  </TitlesOfParts>
  <Company>Global Infomation Services de México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Portal Escolar Banamex</dc:title>
  <dc:creator>Jorge Muñoz</dc:creator>
  <cp:lastModifiedBy>Jorge Muñoz</cp:lastModifiedBy>
  <cp:revision>166</cp:revision>
  <dcterms:created xsi:type="dcterms:W3CDTF">2011-10-17T22:23:11Z</dcterms:created>
  <dcterms:modified xsi:type="dcterms:W3CDTF">2014-01-03T18:44:31Z</dcterms:modified>
</cp:coreProperties>
</file>