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D9962-E58E-4DFA-BD83-F6BF53514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85122C-F056-466F-9FEF-42AA64EC3C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15DF2-F622-4BDE-9BAF-6952E9C48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AA2BC-7B51-4700-9620-DD152CB20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4DF2-5903-4DEC-A8BF-D7C3340F9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311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1448B-4FFB-474C-8785-7C9D102CB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169D3B-A6F7-4F0E-A135-485CCF8BD1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962C4-70CA-40E1-AF52-B5322D135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4485E-5221-4810-81B8-FAD9E84D8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8556E-F33A-45F9-8EF4-38571DCD5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151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864B1C-8188-4D9F-A844-05FC4434E5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2A8C39-3D8F-4D62-A555-BBF59BD0E8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5C6E2-B9DF-43B5-82D9-6977EBB3E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DF4E3-78FA-4CA9-BE0E-756ADA1E1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065E1-86C6-4A1B-B2DB-1C0D25F8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27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FAF66-918B-4802-9346-58FC3F1E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59C14-5036-4C9A-8609-013138F28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D0A84-95D4-4552-A791-77818475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61980-64D0-4A8E-B9C7-BCA6B6F6F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AAAE2-63CB-40DE-A392-22C6FB005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675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6F0C5-CCAB-45F7-93C2-D2A9C0A8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6D883B-FFEC-41B7-A74E-1DCD7CC4BE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CFA83-0190-4BD9-BF04-33A2632C4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84AAC-8759-49F3-817A-69EC7543B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FD818-1EF8-462C-B811-A148F393C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918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D7D42-9DC2-4DD9-8446-7CEE4E338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791C3-7845-468A-8685-82BCEF06E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9204D-D737-4F76-9574-8BF33CDD8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70B0C6-BBAF-4F39-A9B6-31B7140EE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26177-A629-4877-A6B3-094E2D7B8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19F6E-0568-40F7-A5CF-AD76C50B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7330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6E2EC-0E68-425D-A0C4-7558A2AD3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F6E54-3721-4378-9E26-6A6BFA278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B5063-477A-47DB-B5DA-F2FB6695E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2BCCE5-20AE-49E2-B987-36E324B265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483D93-6D90-459F-BBBD-01E13000C9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26911D-6098-47C2-ABD3-ADA5E134D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0501AA-3DC9-48A5-B7E3-5FF6C3235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595B12-5AB6-4B31-A581-BC3C76D2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817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CF3A8-3855-4543-A755-0670A8032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4A8ACB-CCAC-4B72-9ED1-B7E1760B5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031269-67AD-4F39-8AC2-DB421F67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540A5F-6849-47D7-992D-0F99B421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86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E01181-7CB2-445B-B79E-9D3816F4F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FFAAFD-AD19-4F03-9F4C-57ACA4582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945A4-4C0D-4DB4-8D77-90BC5634C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9750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4FF0B-6B63-45CD-B12D-C9FE9D3ED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F8CF5-0A9E-4D8C-A9E5-C2F12DBB5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62EA7B-8C1C-4DE9-9558-7FE8929E6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6486C-683A-429E-9EA3-C3EDDBD22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510EE-2AD7-4838-908E-D0C9D0C66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A18ECC-BCC5-4FBF-A159-4B5A1F78D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8966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CF28D-E912-4A8A-9E7E-44819AEB7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E9ABD3-A596-47DC-BA5A-66C33384E4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9789E3-C3E6-44E5-9112-AFE6B44C0B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34A5A4-4C47-4BC5-8CE4-A7429EFBF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F314F-B6DF-49F3-98B7-821555522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781B5-5521-41D3-999E-E67C782C7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3489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E2BA3C-279C-47E9-8A95-82A6DEAC4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461DA-85F6-439A-9316-44757C046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E09C6-2FA1-4D6B-820E-310EA9165E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CCBB2-C76A-40AF-BB82-EFE6431B4E47}" type="datetimeFigureOut">
              <a:rPr lang="en-CA" smtClean="0"/>
              <a:t>2018-08-24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D5D44-91AC-4A0D-8186-8D59E5EF51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AEC66-F150-45C8-ADD2-E27AA8DE8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4243A-0EAD-47E2-9B2D-44BF3F79A7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820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942DC677-D2B9-4103-8117-65165C669D70}"/>
              </a:ext>
            </a:extLst>
          </p:cNvPr>
          <p:cNvGrpSpPr/>
          <p:nvPr/>
        </p:nvGrpSpPr>
        <p:grpSpPr>
          <a:xfrm>
            <a:off x="950258" y="1209675"/>
            <a:ext cx="10650538" cy="4438650"/>
            <a:chOff x="0" y="1416050"/>
            <a:chExt cx="10650538" cy="4438650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ABFF416A-7DB3-4A0E-BA04-F96B3F858D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300" y="3235325"/>
              <a:ext cx="342900" cy="1266825"/>
              <a:chOff x="2835" y="2430"/>
              <a:chExt cx="216" cy="798"/>
            </a:xfrm>
          </p:grpSpPr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1A682B2B-7618-4394-A483-72E9545A0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5" y="2430"/>
                <a:ext cx="71" cy="667"/>
              </a:xfrm>
              <a:custGeom>
                <a:avLst/>
                <a:gdLst>
                  <a:gd name="T0" fmla="*/ 2 w 71"/>
                  <a:gd name="T1" fmla="*/ 0 h 667"/>
                  <a:gd name="T2" fmla="*/ 65 w 71"/>
                  <a:gd name="T3" fmla="*/ 0 h 667"/>
                  <a:gd name="T4" fmla="*/ 71 w 71"/>
                  <a:gd name="T5" fmla="*/ 619 h 667"/>
                  <a:gd name="T6" fmla="*/ 63 w 71"/>
                  <a:gd name="T7" fmla="*/ 630 h 667"/>
                  <a:gd name="T8" fmla="*/ 39 w 71"/>
                  <a:gd name="T9" fmla="*/ 660 h 667"/>
                  <a:gd name="T10" fmla="*/ 19 w 71"/>
                  <a:gd name="T11" fmla="*/ 667 h 667"/>
                  <a:gd name="T12" fmla="*/ 0 w 71"/>
                  <a:gd name="T13" fmla="*/ 663 h 667"/>
                  <a:gd name="T14" fmla="*/ 2 w 71"/>
                  <a:gd name="T15" fmla="*/ 0 h 6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1"/>
                  <a:gd name="T25" fmla="*/ 0 h 667"/>
                  <a:gd name="T26" fmla="*/ 71 w 71"/>
                  <a:gd name="T27" fmla="*/ 667 h 6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1" h="667">
                    <a:moveTo>
                      <a:pt x="2" y="0"/>
                    </a:moveTo>
                    <a:lnTo>
                      <a:pt x="65" y="0"/>
                    </a:lnTo>
                    <a:lnTo>
                      <a:pt x="71" y="619"/>
                    </a:lnTo>
                    <a:lnTo>
                      <a:pt x="63" y="630"/>
                    </a:lnTo>
                    <a:lnTo>
                      <a:pt x="39" y="660"/>
                    </a:lnTo>
                    <a:lnTo>
                      <a:pt x="19" y="667"/>
                    </a:lnTo>
                    <a:lnTo>
                      <a:pt x="0" y="66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3304A6D8-2351-45E7-9F32-0548E67E2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8" y="3049"/>
                <a:ext cx="193" cy="179"/>
              </a:xfrm>
              <a:custGeom>
                <a:avLst/>
                <a:gdLst>
                  <a:gd name="T0" fmla="*/ 192 w 193"/>
                  <a:gd name="T1" fmla="*/ 8 h 190"/>
                  <a:gd name="T2" fmla="*/ 192 w 193"/>
                  <a:gd name="T3" fmla="*/ 8 h 190"/>
                  <a:gd name="T4" fmla="*/ 0 w 193"/>
                  <a:gd name="T5" fmla="*/ 8 h 190"/>
                  <a:gd name="T6" fmla="*/ 2 w 193"/>
                  <a:gd name="T7" fmla="*/ 8 h 190"/>
                  <a:gd name="T8" fmla="*/ 38 w 193"/>
                  <a:gd name="T9" fmla="*/ 8 h 190"/>
                  <a:gd name="T10" fmla="*/ 82 w 193"/>
                  <a:gd name="T11" fmla="*/ 8 h 190"/>
                  <a:gd name="T12" fmla="*/ 127 w 193"/>
                  <a:gd name="T13" fmla="*/ 8 h 190"/>
                  <a:gd name="T14" fmla="*/ 165 w 193"/>
                  <a:gd name="T15" fmla="*/ 8 h 190"/>
                  <a:gd name="T16" fmla="*/ 180 w 193"/>
                  <a:gd name="T17" fmla="*/ 8 h 190"/>
                  <a:gd name="T18" fmla="*/ 181 w 193"/>
                  <a:gd name="T19" fmla="*/ 4 h 190"/>
                  <a:gd name="T20" fmla="*/ 193 w 193"/>
                  <a:gd name="T21" fmla="*/ 0 h 190"/>
                  <a:gd name="T22" fmla="*/ 192 w 193"/>
                  <a:gd name="T23" fmla="*/ 8 h 1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3"/>
                  <a:gd name="T37" fmla="*/ 0 h 190"/>
                  <a:gd name="T38" fmla="*/ 193 w 193"/>
                  <a:gd name="T39" fmla="*/ 190 h 19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3" h="190">
                    <a:moveTo>
                      <a:pt x="192" y="13"/>
                    </a:moveTo>
                    <a:lnTo>
                      <a:pt x="192" y="190"/>
                    </a:lnTo>
                    <a:lnTo>
                      <a:pt x="0" y="190"/>
                    </a:lnTo>
                    <a:lnTo>
                      <a:pt x="2" y="178"/>
                    </a:lnTo>
                    <a:lnTo>
                      <a:pt x="38" y="171"/>
                    </a:lnTo>
                    <a:lnTo>
                      <a:pt x="82" y="159"/>
                    </a:lnTo>
                    <a:lnTo>
                      <a:pt x="127" y="127"/>
                    </a:lnTo>
                    <a:lnTo>
                      <a:pt x="165" y="86"/>
                    </a:lnTo>
                    <a:lnTo>
                      <a:pt x="180" y="36"/>
                    </a:lnTo>
                    <a:lnTo>
                      <a:pt x="181" y="4"/>
                    </a:lnTo>
                    <a:lnTo>
                      <a:pt x="193" y="0"/>
                    </a:lnTo>
                    <a:lnTo>
                      <a:pt x="192" y="13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2075" tIns="46038" bIns="46038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Freeform 8" descr="Newsprint">
                <a:extLst>
                  <a:ext uri="{FF2B5EF4-FFF2-40B4-BE49-F238E27FC236}">
                    <a16:creationId xmlns:a16="http://schemas.microsoft.com/office/drawing/2014/main" id="{B147503F-A62D-4E06-BBF0-650BF1EA9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5" y="3052"/>
                <a:ext cx="196" cy="176"/>
              </a:xfrm>
              <a:custGeom>
                <a:avLst/>
                <a:gdLst>
                  <a:gd name="T0" fmla="*/ 196 w 196"/>
                  <a:gd name="T1" fmla="*/ 0 h 176"/>
                  <a:gd name="T2" fmla="*/ 196 w 196"/>
                  <a:gd name="T3" fmla="*/ 176 h 176"/>
                  <a:gd name="T4" fmla="*/ 0 w 196"/>
                  <a:gd name="T5" fmla="*/ 176 h 176"/>
                  <a:gd name="T6" fmla="*/ 0 60000 65536"/>
                  <a:gd name="T7" fmla="*/ 0 60000 65536"/>
                  <a:gd name="T8" fmla="*/ 0 60000 65536"/>
                  <a:gd name="T9" fmla="*/ 0 w 196"/>
                  <a:gd name="T10" fmla="*/ 0 h 176"/>
                  <a:gd name="T11" fmla="*/ 196 w 196"/>
                  <a:gd name="T12" fmla="*/ 176 h 17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6" h="176">
                    <a:moveTo>
                      <a:pt x="196" y="0"/>
                    </a:moveTo>
                    <a:lnTo>
                      <a:pt x="196" y="176"/>
                    </a:lnTo>
                    <a:lnTo>
                      <a:pt x="0" y="176"/>
                    </a:lnTo>
                  </a:path>
                </a:pathLst>
              </a:custGeom>
              <a:noFill/>
              <a:ln w="6350">
                <a:solidFill>
                  <a:srgbClr val="00051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2075" tIns="46038" bIns="46038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CE2286A4-3065-4868-BC84-55E993EA3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504950"/>
              <a:ext cx="9144000" cy="43497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514"/>
              </a:solidFill>
              <a:miter lim="800000"/>
              <a:headEnd/>
              <a:tailEnd/>
            </a:ln>
          </p:spPr>
          <p:txBody>
            <a:bodyPr wrap="none" lIns="92075" tIns="46038" bIns="46038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aramond" panose="02020404030301010803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41FF18E-7861-4314-8675-527390CEF25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5400000">
              <a:off x="3309145" y="3447256"/>
              <a:ext cx="4195762" cy="460375"/>
              <a:chOff x="2307" y="3957"/>
              <a:chExt cx="6619" cy="726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54B8C3E-73F3-4D55-B5CE-80179FD646C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307" y="3957"/>
                <a:ext cx="6619" cy="726"/>
                <a:chOff x="2307" y="3957"/>
                <a:chExt cx="6619" cy="726"/>
              </a:xfrm>
            </p:grpSpPr>
            <p:grpSp>
              <p:nvGrpSpPr>
                <p:cNvPr id="13" name="Group 25">
                  <a:extLst>
                    <a:ext uri="{FF2B5EF4-FFF2-40B4-BE49-F238E27FC236}">
                      <a16:creationId xmlns:a16="http://schemas.microsoft.com/office/drawing/2014/main" id="{916AEEB8-0EA1-47F4-B1A1-C6CEE1FC929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-5400000">
                  <a:off x="5254" y="1010"/>
                  <a:ext cx="726" cy="6619"/>
                  <a:chOff x="3261" y="997"/>
                  <a:chExt cx="290" cy="2644"/>
                </a:xfrm>
              </p:grpSpPr>
              <p:grpSp>
                <p:nvGrpSpPr>
                  <p:cNvPr id="19" name="Group 26">
                    <a:extLst>
                      <a:ext uri="{FF2B5EF4-FFF2-40B4-BE49-F238E27FC236}">
                        <a16:creationId xmlns:a16="http://schemas.microsoft.com/office/drawing/2014/main" id="{14BB65AD-38BB-4E4E-BC1B-1424F28945F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261" y="997"/>
                    <a:ext cx="290" cy="2644"/>
                    <a:chOff x="3261" y="997"/>
                    <a:chExt cx="290" cy="2644"/>
                  </a:xfrm>
                </p:grpSpPr>
                <p:grpSp>
                  <p:nvGrpSpPr>
                    <p:cNvPr id="21" name="Group 27">
                      <a:extLst>
                        <a:ext uri="{FF2B5EF4-FFF2-40B4-BE49-F238E27FC236}">
                          <a16:creationId xmlns:a16="http://schemas.microsoft.com/office/drawing/2014/main" id="{DE77F5A7-A853-457F-83D7-4D62D9BDAB66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261" y="997"/>
                      <a:ext cx="290" cy="2644"/>
                      <a:chOff x="3261" y="997"/>
                      <a:chExt cx="290" cy="2644"/>
                    </a:xfrm>
                  </p:grpSpPr>
                  <p:pic>
                    <p:nvPicPr>
                      <p:cNvPr id="23" name="Picture 28">
                        <a:extLst>
                          <a:ext uri="{FF2B5EF4-FFF2-40B4-BE49-F238E27FC236}">
                            <a16:creationId xmlns:a16="http://schemas.microsoft.com/office/drawing/2014/main" id="{0E87E631-FEEC-4060-B1AE-E9DB7FA3E2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1" y="997"/>
                        <a:ext cx="290" cy="26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sp>
                    <p:nvSpPr>
                      <p:cNvPr id="24" name="Oval 29">
                        <a:extLst>
                          <a:ext uri="{FF2B5EF4-FFF2-40B4-BE49-F238E27FC236}">
                            <a16:creationId xmlns:a16="http://schemas.microsoft.com/office/drawing/2014/main" id="{933F3842-7FA9-4D0F-A4AF-160E446E1005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378" y="2540"/>
                        <a:ext cx="56" cy="76"/>
                      </a:xfrm>
                      <a:prstGeom prst="ellipse">
                        <a:avLst/>
                      </a:prstGeom>
                      <a:solidFill>
                        <a:srgbClr val="FF00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lIns="92075" tIns="46038" bIns="46038" anchor="ctr"/>
                      <a:lstStyle>
                        <a:lvl1pPr>
                          <a:spcBef>
                            <a:spcPct val="20000"/>
                          </a:spcBef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32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lr>
                            <a:schemeClr val="accent2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8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lr>
                            <a:schemeClr val="tx2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4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lr>
                            <a:schemeClr val="accent2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20000"/>
                          </a:spcAft>
                          <a:buClr>
                            <a:srgbClr val="292929"/>
                          </a:buClr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CA" altLang="en-US" sz="18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5" name="AutoShape 30">
                        <a:extLst>
                          <a:ext uri="{FF2B5EF4-FFF2-40B4-BE49-F238E27FC236}">
                            <a16:creationId xmlns:a16="http://schemas.microsoft.com/office/drawing/2014/main" id="{B1FD10A6-EDC3-4C8C-B405-D26602407769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rot="10800000">
                        <a:off x="3385" y="1823"/>
                        <a:ext cx="42" cy="58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3600 w 21600"/>
                          <a:gd name="T13" fmla="*/ 3724 h 21600"/>
                          <a:gd name="T14" fmla="*/ 18000 w 21600"/>
                          <a:gd name="T15" fmla="*/ 17876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3600" y="21600"/>
                            </a:lnTo>
                            <a:lnTo>
                              <a:pt x="180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00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lIns="92075" tIns="46038" bIns="46038" anchor="ctr"/>
                      <a:lstStyle/>
                      <a:p>
                        <a:pPr marL="0" marR="0" lvl="0" indent="0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CA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2" name="AutoShape 31">
                      <a:extLst>
                        <a:ext uri="{FF2B5EF4-FFF2-40B4-BE49-F238E27FC236}">
                          <a16:creationId xmlns:a16="http://schemas.microsoft.com/office/drawing/2014/main" id="{F3C7D7BF-7A31-4939-A91C-CF3694FEBC02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377" y="1400"/>
                      <a:ext cx="56" cy="5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4629 w 21600"/>
                        <a:gd name="T13" fmla="*/ 4547 h 21600"/>
                        <a:gd name="T14" fmla="*/ 16971 w 21600"/>
                        <a:gd name="T15" fmla="*/ 17053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2075" tIns="46038" bIns="46038" anchor="ctr"/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A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0" name="Oval 32">
                    <a:extLst>
                      <a:ext uri="{FF2B5EF4-FFF2-40B4-BE49-F238E27FC236}">
                        <a16:creationId xmlns:a16="http://schemas.microsoft.com/office/drawing/2014/main" id="{1510C094-257B-4E4A-A2EE-9E42C1D89D3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70" y="1497"/>
                    <a:ext cx="40" cy="70"/>
                  </a:xfrm>
                  <a:prstGeom prst="ellipse">
                    <a:avLst/>
                  </a:prstGeom>
                  <a:solidFill>
                    <a:srgbClr val="00B0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lIns="92075" tIns="46038" bIns="46038" anchor="ctr"/>
                  <a:lstStyle>
                    <a:lvl1pPr>
                      <a:spcBef>
                        <a:spcPct val="20000"/>
                      </a:spcBef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32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tx2"/>
                      </a:buClr>
                      <a:buSzPct val="70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20000"/>
                      </a:spcAft>
                      <a:buClr>
                        <a:srgbClr val="292929"/>
                      </a:buClr>
                      <a:buSzTx/>
                      <a:buFontTx/>
                      <a:buNone/>
                      <a:tabLst/>
                      <a:defRPr/>
                    </a:pPr>
                    <a:endParaRPr kumimoji="0" lang="en-CA" alt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514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pic>
              <p:nvPicPr>
                <p:cNvPr id="14" name="Picture 28">
                  <a:extLst>
                    <a:ext uri="{FF2B5EF4-FFF2-40B4-BE49-F238E27FC236}">
                      <a16:creationId xmlns:a16="http://schemas.microsoft.com/office/drawing/2014/main" id="{5C0799CB-D75B-40B3-8BCF-DE5EAAFA533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9814" b="8612"/>
                <a:stretch>
                  <a:fillRect/>
                </a:stretch>
              </p:blipFill>
              <p:spPr bwMode="auto">
                <a:xfrm rot="-5400000">
                  <a:off x="7550" y="3606"/>
                  <a:ext cx="726" cy="14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" name="Picture 28">
                  <a:extLst>
                    <a:ext uri="{FF2B5EF4-FFF2-40B4-BE49-F238E27FC236}">
                      <a16:creationId xmlns:a16="http://schemas.microsoft.com/office/drawing/2014/main" id="{F92DD693-B4AA-4CEF-9879-EB56E43CCEF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9623" b="30165"/>
                <a:stretch>
                  <a:fillRect/>
                </a:stretch>
              </p:blipFill>
              <p:spPr bwMode="auto">
                <a:xfrm rot="-5400000">
                  <a:off x="6714" y="4196"/>
                  <a:ext cx="726" cy="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Freeform 21">
                  <a:extLst>
                    <a:ext uri="{FF2B5EF4-FFF2-40B4-BE49-F238E27FC236}">
                      <a16:creationId xmlns:a16="http://schemas.microsoft.com/office/drawing/2014/main" id="{0C8D8AB3-9E0A-4E75-A5EE-263524C1231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380" y="4118"/>
                  <a:ext cx="1161" cy="554"/>
                </a:xfrm>
                <a:custGeom>
                  <a:avLst/>
                  <a:gdLst>
                    <a:gd name="T0" fmla="*/ 10 w 1161"/>
                    <a:gd name="T1" fmla="*/ 0 h 557"/>
                    <a:gd name="T2" fmla="*/ 37 w 1161"/>
                    <a:gd name="T3" fmla="*/ 0 h 557"/>
                    <a:gd name="T4" fmla="*/ 301 w 1161"/>
                    <a:gd name="T5" fmla="*/ 38 h 557"/>
                    <a:gd name="T6" fmla="*/ 612 w 1161"/>
                    <a:gd name="T7" fmla="*/ 174 h 557"/>
                    <a:gd name="T8" fmla="*/ 1125 w 1161"/>
                    <a:gd name="T9" fmla="*/ 526 h 557"/>
                    <a:gd name="T10" fmla="*/ 1161 w 1161"/>
                    <a:gd name="T11" fmla="*/ 546 h 557"/>
                    <a:gd name="T12" fmla="*/ 247 w 1161"/>
                    <a:gd name="T13" fmla="*/ 551 h 557"/>
                    <a:gd name="T14" fmla="*/ 246 w 1161"/>
                    <a:gd name="T15" fmla="*/ 536 h 557"/>
                    <a:gd name="T16" fmla="*/ 157 w 1161"/>
                    <a:gd name="T17" fmla="*/ 454 h 557"/>
                    <a:gd name="T18" fmla="*/ 28 w 1161"/>
                    <a:gd name="T19" fmla="*/ 396 h 557"/>
                    <a:gd name="T20" fmla="*/ 0 w 1161"/>
                    <a:gd name="T21" fmla="*/ 391 h 557"/>
                    <a:gd name="T22" fmla="*/ 10 w 1161"/>
                    <a:gd name="T23" fmla="*/ 0 h 55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61"/>
                    <a:gd name="T37" fmla="*/ 0 h 557"/>
                    <a:gd name="T38" fmla="*/ 1161 w 1161"/>
                    <a:gd name="T39" fmla="*/ 557 h 55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61" h="557">
                      <a:moveTo>
                        <a:pt x="10" y="0"/>
                      </a:moveTo>
                      <a:lnTo>
                        <a:pt x="37" y="0"/>
                      </a:lnTo>
                      <a:cubicBezTo>
                        <a:pt x="85" y="6"/>
                        <a:pt x="205" y="9"/>
                        <a:pt x="301" y="38"/>
                      </a:cubicBezTo>
                      <a:cubicBezTo>
                        <a:pt x="397" y="67"/>
                        <a:pt x="475" y="94"/>
                        <a:pt x="612" y="176"/>
                      </a:cubicBezTo>
                      <a:cubicBezTo>
                        <a:pt x="749" y="258"/>
                        <a:pt x="1034" y="469"/>
                        <a:pt x="1125" y="532"/>
                      </a:cubicBezTo>
                      <a:lnTo>
                        <a:pt x="1161" y="552"/>
                      </a:lnTo>
                      <a:lnTo>
                        <a:pt x="247" y="557"/>
                      </a:lnTo>
                      <a:lnTo>
                        <a:pt x="246" y="542"/>
                      </a:lnTo>
                      <a:cubicBezTo>
                        <a:pt x="231" y="526"/>
                        <a:pt x="193" y="482"/>
                        <a:pt x="157" y="458"/>
                      </a:cubicBezTo>
                      <a:cubicBezTo>
                        <a:pt x="121" y="434"/>
                        <a:pt x="54" y="410"/>
                        <a:pt x="28" y="400"/>
                      </a:cubicBezTo>
                      <a:lnTo>
                        <a:pt x="0" y="395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9525">
                  <a:solidFill>
                    <a:srgbClr val="000514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A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Freeform 22">
                  <a:extLst>
                    <a:ext uri="{FF2B5EF4-FFF2-40B4-BE49-F238E27FC236}">
                      <a16:creationId xmlns:a16="http://schemas.microsoft.com/office/drawing/2014/main" id="{16711CB7-D546-4FA9-A235-B58EFE4BE6F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384" y="4159"/>
                  <a:ext cx="1068" cy="510"/>
                </a:xfrm>
                <a:custGeom>
                  <a:avLst/>
                  <a:gdLst>
                    <a:gd name="T0" fmla="*/ 5 w 1068"/>
                    <a:gd name="T1" fmla="*/ 0 h 510"/>
                    <a:gd name="T2" fmla="*/ 37 w 1068"/>
                    <a:gd name="T3" fmla="*/ 1 h 510"/>
                    <a:gd name="T4" fmla="*/ 311 w 1068"/>
                    <a:gd name="T5" fmla="*/ 51 h 510"/>
                    <a:gd name="T6" fmla="*/ 570 w 1068"/>
                    <a:gd name="T7" fmla="*/ 175 h 510"/>
                    <a:gd name="T8" fmla="*/ 1047 w 1068"/>
                    <a:gd name="T9" fmla="*/ 496 h 510"/>
                    <a:gd name="T10" fmla="*/ 1068 w 1068"/>
                    <a:gd name="T11" fmla="*/ 510 h 510"/>
                    <a:gd name="T12" fmla="*/ 321 w 1068"/>
                    <a:gd name="T13" fmla="*/ 510 h 510"/>
                    <a:gd name="T14" fmla="*/ 311 w 1068"/>
                    <a:gd name="T15" fmla="*/ 486 h 510"/>
                    <a:gd name="T16" fmla="*/ 185 w 1068"/>
                    <a:gd name="T17" fmla="*/ 381 h 510"/>
                    <a:gd name="T18" fmla="*/ 29 w 1068"/>
                    <a:gd name="T19" fmla="*/ 318 h 510"/>
                    <a:gd name="T20" fmla="*/ 0 w 1068"/>
                    <a:gd name="T21" fmla="*/ 315 h 510"/>
                    <a:gd name="T22" fmla="*/ 5 w 1068"/>
                    <a:gd name="T23" fmla="*/ 0 h 51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68"/>
                    <a:gd name="T37" fmla="*/ 0 h 510"/>
                    <a:gd name="T38" fmla="*/ 1068 w 1068"/>
                    <a:gd name="T39" fmla="*/ 510 h 51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68" h="510">
                      <a:moveTo>
                        <a:pt x="5" y="0"/>
                      </a:moveTo>
                      <a:lnTo>
                        <a:pt x="37" y="1"/>
                      </a:lnTo>
                      <a:cubicBezTo>
                        <a:pt x="88" y="9"/>
                        <a:pt x="222" y="22"/>
                        <a:pt x="311" y="51"/>
                      </a:cubicBezTo>
                      <a:cubicBezTo>
                        <a:pt x="401" y="80"/>
                        <a:pt x="447" y="100"/>
                        <a:pt x="570" y="175"/>
                      </a:cubicBezTo>
                      <a:cubicBezTo>
                        <a:pt x="692" y="250"/>
                        <a:pt x="964" y="440"/>
                        <a:pt x="1047" y="496"/>
                      </a:cubicBezTo>
                      <a:lnTo>
                        <a:pt x="1068" y="510"/>
                      </a:lnTo>
                      <a:lnTo>
                        <a:pt x="321" y="510"/>
                      </a:lnTo>
                      <a:lnTo>
                        <a:pt x="311" y="486"/>
                      </a:lnTo>
                      <a:cubicBezTo>
                        <a:pt x="288" y="465"/>
                        <a:pt x="232" y="409"/>
                        <a:pt x="185" y="381"/>
                      </a:cubicBezTo>
                      <a:cubicBezTo>
                        <a:pt x="138" y="353"/>
                        <a:pt x="60" y="329"/>
                        <a:pt x="29" y="318"/>
                      </a:cubicBezTo>
                      <a:lnTo>
                        <a:pt x="0" y="31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 w="9525">
                  <a:solidFill>
                    <a:srgbClr val="000514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A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Oval 23">
                  <a:extLst>
                    <a:ext uri="{FF2B5EF4-FFF2-40B4-BE49-F238E27FC236}">
                      <a16:creationId xmlns:a16="http://schemas.microsoft.com/office/drawing/2014/main" id="{ADA8F977-A840-489D-9D0C-7B9E1BC48EB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341" y="4171"/>
                  <a:ext cx="96" cy="29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Wingdings" panose="05000000000000000000" pitchFamily="2" charset="2"/>
                    <a:buChar char="n"/>
                    <a:defRPr sz="24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12" name="Picture 28">
                <a:extLst>
                  <a:ext uri="{FF2B5EF4-FFF2-40B4-BE49-F238E27FC236}">
                    <a16:creationId xmlns:a16="http://schemas.microsoft.com/office/drawing/2014/main" id="{6E4E0637-E4B0-41F7-A6E7-D5026FA6DD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279" r="75206" b="53618"/>
              <a:stretch>
                <a:fillRect/>
              </a:stretch>
            </p:blipFill>
            <p:spPr bwMode="auto">
              <a:xfrm rot="-5400000">
                <a:off x="5468" y="4391"/>
                <a:ext cx="18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6846AFE-74E5-4892-817F-F8B4C9FC7E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75" y="3106738"/>
              <a:ext cx="10507663" cy="1152525"/>
              <a:chOff x="90" y="1957"/>
              <a:chExt cx="6619" cy="726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06F84DC9-FE0A-4EBF-979B-ED292B05A8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" y="1957"/>
                <a:ext cx="6619" cy="726"/>
                <a:chOff x="90" y="1957"/>
                <a:chExt cx="6619" cy="726"/>
              </a:xfrm>
            </p:grpSpPr>
            <p:grpSp>
              <p:nvGrpSpPr>
                <p:cNvPr id="29" name="Group 25">
                  <a:extLst>
                    <a:ext uri="{FF2B5EF4-FFF2-40B4-BE49-F238E27FC236}">
                      <a16:creationId xmlns:a16="http://schemas.microsoft.com/office/drawing/2014/main" id="{CB692DF2-D996-49D6-A95C-6AB680B000B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-5400000">
                  <a:off x="3037" y="-990"/>
                  <a:ext cx="726" cy="6619"/>
                  <a:chOff x="3261" y="997"/>
                  <a:chExt cx="290" cy="2644"/>
                </a:xfrm>
              </p:grpSpPr>
              <p:grpSp>
                <p:nvGrpSpPr>
                  <p:cNvPr id="35" name="Group 26">
                    <a:extLst>
                      <a:ext uri="{FF2B5EF4-FFF2-40B4-BE49-F238E27FC236}">
                        <a16:creationId xmlns:a16="http://schemas.microsoft.com/office/drawing/2014/main" id="{473B240A-7393-4F81-A4E2-D6503180EF1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261" y="997"/>
                    <a:ext cx="290" cy="2644"/>
                    <a:chOff x="3261" y="997"/>
                    <a:chExt cx="290" cy="2644"/>
                  </a:xfrm>
                </p:grpSpPr>
                <p:grpSp>
                  <p:nvGrpSpPr>
                    <p:cNvPr id="37" name="Group 27">
                      <a:extLst>
                        <a:ext uri="{FF2B5EF4-FFF2-40B4-BE49-F238E27FC236}">
                          <a16:creationId xmlns:a16="http://schemas.microsoft.com/office/drawing/2014/main" id="{BE928D91-65BD-4949-9E7F-2211B8DD2DAB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261" y="997"/>
                      <a:ext cx="290" cy="2644"/>
                      <a:chOff x="3261" y="997"/>
                      <a:chExt cx="290" cy="2644"/>
                    </a:xfrm>
                  </p:grpSpPr>
                  <p:pic>
                    <p:nvPicPr>
                      <p:cNvPr id="39" name="Picture 28">
                        <a:extLst>
                          <a:ext uri="{FF2B5EF4-FFF2-40B4-BE49-F238E27FC236}">
                            <a16:creationId xmlns:a16="http://schemas.microsoft.com/office/drawing/2014/main" id="{D1BBD572-322F-4A1F-A7FB-832B1DA922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1" y="997"/>
                        <a:ext cx="290" cy="26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sp>
                    <p:nvSpPr>
                      <p:cNvPr id="40" name="Oval 29">
                        <a:extLst>
                          <a:ext uri="{FF2B5EF4-FFF2-40B4-BE49-F238E27FC236}">
                            <a16:creationId xmlns:a16="http://schemas.microsoft.com/office/drawing/2014/main" id="{233B5742-C9D8-4D8C-B15A-47B7BAC504AF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378" y="2540"/>
                        <a:ext cx="56" cy="76"/>
                      </a:xfrm>
                      <a:prstGeom prst="ellipse">
                        <a:avLst/>
                      </a:prstGeom>
                      <a:solidFill>
                        <a:srgbClr val="FF00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lIns="92075" tIns="46038" bIns="46038" anchor="ctr"/>
                      <a:lstStyle>
                        <a:lvl1pPr>
                          <a:spcBef>
                            <a:spcPct val="20000"/>
                          </a:spcBef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32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lr>
                            <a:schemeClr val="accent2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8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lr>
                            <a:schemeClr val="tx2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4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lr>
                            <a:schemeClr val="accent2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70000"/>
                          <a:buFont typeface="Wingdings" panose="05000000000000000000" pitchFamily="2" charset="2"/>
                          <a:buChar char="n"/>
                          <a:defRPr sz="2000">
                            <a:solidFill>
                              <a:schemeClr val="tx1"/>
                            </a:solidFill>
                            <a:latin typeface="Garamond" panose="02020404030301010803" pitchFamily="18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20000"/>
                          </a:spcAft>
                          <a:buClr>
                            <a:srgbClr val="292929"/>
                          </a:buClr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CA" altLang="en-US" sz="18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" name="AutoShape 30">
                        <a:extLst>
                          <a:ext uri="{FF2B5EF4-FFF2-40B4-BE49-F238E27FC236}">
                            <a16:creationId xmlns:a16="http://schemas.microsoft.com/office/drawing/2014/main" id="{C83469D6-1C85-4514-9F6C-5C9600AB66CC}"/>
                          </a:ext>
                        </a:extLst>
                      </p:cNvPr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rot="10800000">
                        <a:off x="3385" y="1823"/>
                        <a:ext cx="42" cy="58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3600 w 21600"/>
                          <a:gd name="T13" fmla="*/ 3724 h 21600"/>
                          <a:gd name="T14" fmla="*/ 18000 w 21600"/>
                          <a:gd name="T15" fmla="*/ 17876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3600" y="21600"/>
                            </a:lnTo>
                            <a:lnTo>
                              <a:pt x="180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00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lIns="92075" tIns="46038" bIns="46038" anchor="ctr"/>
                      <a:lstStyle/>
                      <a:p>
                        <a:pPr marL="0" marR="0" lvl="0" indent="0" defTabSz="91440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CA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8" name="AutoShape 31">
                      <a:extLst>
                        <a:ext uri="{FF2B5EF4-FFF2-40B4-BE49-F238E27FC236}">
                          <a16:creationId xmlns:a16="http://schemas.microsoft.com/office/drawing/2014/main" id="{4EF761D6-CEAA-48E6-B3C6-9AFCFF9E68D3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377" y="1400"/>
                      <a:ext cx="56" cy="5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4629 w 21600"/>
                        <a:gd name="T13" fmla="*/ 4547 h 21600"/>
                        <a:gd name="T14" fmla="*/ 16971 w 21600"/>
                        <a:gd name="T15" fmla="*/ 17053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2075" tIns="46038" bIns="46038" anchor="ctr"/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A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36" name="Oval 32">
                    <a:extLst>
                      <a:ext uri="{FF2B5EF4-FFF2-40B4-BE49-F238E27FC236}">
                        <a16:creationId xmlns:a16="http://schemas.microsoft.com/office/drawing/2014/main" id="{6220FE75-9C0D-43F7-A184-47DBAA120FC1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70" y="1497"/>
                    <a:ext cx="40" cy="70"/>
                  </a:xfrm>
                  <a:prstGeom prst="ellipse">
                    <a:avLst/>
                  </a:prstGeom>
                  <a:solidFill>
                    <a:srgbClr val="00B0E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rot="10800000" wrap="none" lIns="92075" tIns="46038" bIns="46038" anchor="ctr"/>
                  <a:lstStyle>
                    <a:lvl1pPr>
                      <a:spcBef>
                        <a:spcPct val="20000"/>
                      </a:spcBef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32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tx2"/>
                      </a:buClr>
                      <a:buSzPct val="70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hlink"/>
                      </a:buClr>
                      <a:buSzPct val="7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Garamond" panose="02020404030301010803" pitchFamily="18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20000"/>
                      </a:spcAft>
                      <a:buClr>
                        <a:srgbClr val="292929"/>
                      </a:buClr>
                      <a:buSzTx/>
                      <a:buFontTx/>
                      <a:buNone/>
                      <a:tabLst/>
                      <a:defRPr/>
                    </a:pPr>
                    <a:endParaRPr kumimoji="0" lang="en-CA" alt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000514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pic>
              <p:nvPicPr>
                <p:cNvPr id="30" name="Picture 28">
                  <a:extLst>
                    <a:ext uri="{FF2B5EF4-FFF2-40B4-BE49-F238E27FC236}">
                      <a16:creationId xmlns:a16="http://schemas.microsoft.com/office/drawing/2014/main" id="{F36A899C-A22B-4223-906F-CD921A49E70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9814" b="8612"/>
                <a:stretch>
                  <a:fillRect/>
                </a:stretch>
              </p:blipFill>
              <p:spPr bwMode="auto">
                <a:xfrm rot="-5400000">
                  <a:off x="5333" y="1606"/>
                  <a:ext cx="726" cy="14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28">
                  <a:extLst>
                    <a:ext uri="{FF2B5EF4-FFF2-40B4-BE49-F238E27FC236}">
                      <a16:creationId xmlns:a16="http://schemas.microsoft.com/office/drawing/2014/main" id="{DD99FA4D-C417-491B-9BE6-BC66B6F7835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9623" b="30165"/>
                <a:stretch>
                  <a:fillRect/>
                </a:stretch>
              </p:blipFill>
              <p:spPr bwMode="auto">
                <a:xfrm rot="-5400000">
                  <a:off x="4497" y="2196"/>
                  <a:ext cx="726" cy="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" name="Freeform 37">
                  <a:extLst>
                    <a:ext uri="{FF2B5EF4-FFF2-40B4-BE49-F238E27FC236}">
                      <a16:creationId xmlns:a16="http://schemas.microsoft.com/office/drawing/2014/main" id="{7208C342-64AE-46E3-A40F-2AEC7ED196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125"/>
                  <a:ext cx="1161" cy="554"/>
                </a:xfrm>
                <a:custGeom>
                  <a:avLst/>
                  <a:gdLst>
                    <a:gd name="T0" fmla="*/ 10 w 1161"/>
                    <a:gd name="T1" fmla="*/ 0 h 557"/>
                    <a:gd name="T2" fmla="*/ 37 w 1161"/>
                    <a:gd name="T3" fmla="*/ 0 h 557"/>
                    <a:gd name="T4" fmla="*/ 301 w 1161"/>
                    <a:gd name="T5" fmla="*/ 38 h 557"/>
                    <a:gd name="T6" fmla="*/ 612 w 1161"/>
                    <a:gd name="T7" fmla="*/ 174 h 557"/>
                    <a:gd name="T8" fmla="*/ 1125 w 1161"/>
                    <a:gd name="T9" fmla="*/ 526 h 557"/>
                    <a:gd name="T10" fmla="*/ 1161 w 1161"/>
                    <a:gd name="T11" fmla="*/ 546 h 557"/>
                    <a:gd name="T12" fmla="*/ 247 w 1161"/>
                    <a:gd name="T13" fmla="*/ 551 h 557"/>
                    <a:gd name="T14" fmla="*/ 246 w 1161"/>
                    <a:gd name="T15" fmla="*/ 536 h 557"/>
                    <a:gd name="T16" fmla="*/ 157 w 1161"/>
                    <a:gd name="T17" fmla="*/ 454 h 557"/>
                    <a:gd name="T18" fmla="*/ 28 w 1161"/>
                    <a:gd name="T19" fmla="*/ 396 h 557"/>
                    <a:gd name="T20" fmla="*/ 0 w 1161"/>
                    <a:gd name="T21" fmla="*/ 391 h 557"/>
                    <a:gd name="T22" fmla="*/ 10 w 1161"/>
                    <a:gd name="T23" fmla="*/ 0 h 55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61"/>
                    <a:gd name="T37" fmla="*/ 0 h 557"/>
                    <a:gd name="T38" fmla="*/ 1161 w 1161"/>
                    <a:gd name="T39" fmla="*/ 557 h 55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61" h="557">
                      <a:moveTo>
                        <a:pt x="10" y="0"/>
                      </a:moveTo>
                      <a:lnTo>
                        <a:pt x="37" y="0"/>
                      </a:lnTo>
                      <a:cubicBezTo>
                        <a:pt x="85" y="6"/>
                        <a:pt x="205" y="9"/>
                        <a:pt x="301" y="38"/>
                      </a:cubicBezTo>
                      <a:cubicBezTo>
                        <a:pt x="397" y="67"/>
                        <a:pt x="475" y="94"/>
                        <a:pt x="612" y="176"/>
                      </a:cubicBezTo>
                      <a:cubicBezTo>
                        <a:pt x="749" y="258"/>
                        <a:pt x="1034" y="469"/>
                        <a:pt x="1125" y="532"/>
                      </a:cubicBezTo>
                      <a:lnTo>
                        <a:pt x="1161" y="552"/>
                      </a:lnTo>
                      <a:lnTo>
                        <a:pt x="247" y="557"/>
                      </a:lnTo>
                      <a:lnTo>
                        <a:pt x="246" y="542"/>
                      </a:lnTo>
                      <a:cubicBezTo>
                        <a:pt x="231" y="526"/>
                        <a:pt x="193" y="482"/>
                        <a:pt x="157" y="458"/>
                      </a:cubicBezTo>
                      <a:cubicBezTo>
                        <a:pt x="121" y="434"/>
                        <a:pt x="54" y="410"/>
                        <a:pt x="28" y="400"/>
                      </a:cubicBezTo>
                      <a:lnTo>
                        <a:pt x="0" y="395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 w="9525">
                  <a:solidFill>
                    <a:srgbClr val="000514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A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Freeform 38">
                  <a:extLst>
                    <a:ext uri="{FF2B5EF4-FFF2-40B4-BE49-F238E27FC236}">
                      <a16:creationId xmlns:a16="http://schemas.microsoft.com/office/drawing/2014/main" id="{7ABB576D-F4E7-4A1A-8351-4E42A0311D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4" y="2170"/>
                  <a:ext cx="1071" cy="510"/>
                </a:xfrm>
                <a:custGeom>
                  <a:avLst/>
                  <a:gdLst>
                    <a:gd name="T0" fmla="*/ 8 w 1071"/>
                    <a:gd name="T1" fmla="*/ 0 h 510"/>
                    <a:gd name="T2" fmla="*/ 40 w 1071"/>
                    <a:gd name="T3" fmla="*/ 1 h 510"/>
                    <a:gd name="T4" fmla="*/ 314 w 1071"/>
                    <a:gd name="T5" fmla="*/ 51 h 510"/>
                    <a:gd name="T6" fmla="*/ 573 w 1071"/>
                    <a:gd name="T7" fmla="*/ 175 h 510"/>
                    <a:gd name="T8" fmla="*/ 1050 w 1071"/>
                    <a:gd name="T9" fmla="*/ 496 h 510"/>
                    <a:gd name="T10" fmla="*/ 1071 w 1071"/>
                    <a:gd name="T11" fmla="*/ 510 h 510"/>
                    <a:gd name="T12" fmla="*/ 324 w 1071"/>
                    <a:gd name="T13" fmla="*/ 510 h 510"/>
                    <a:gd name="T14" fmla="*/ 314 w 1071"/>
                    <a:gd name="T15" fmla="*/ 486 h 510"/>
                    <a:gd name="T16" fmla="*/ 270 w 1071"/>
                    <a:gd name="T17" fmla="*/ 438 h 510"/>
                    <a:gd name="T18" fmla="*/ 194 w 1071"/>
                    <a:gd name="T19" fmla="*/ 376 h 510"/>
                    <a:gd name="T20" fmla="*/ 98 w 1071"/>
                    <a:gd name="T21" fmla="*/ 331 h 510"/>
                    <a:gd name="T22" fmla="*/ 18 w 1071"/>
                    <a:gd name="T23" fmla="*/ 303 h 510"/>
                    <a:gd name="T24" fmla="*/ 0 w 1071"/>
                    <a:gd name="T25" fmla="*/ 301 h 510"/>
                    <a:gd name="T26" fmla="*/ 8 w 1071"/>
                    <a:gd name="T27" fmla="*/ 0 h 51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071"/>
                    <a:gd name="T43" fmla="*/ 0 h 510"/>
                    <a:gd name="T44" fmla="*/ 1071 w 1071"/>
                    <a:gd name="T45" fmla="*/ 510 h 51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071" h="510">
                      <a:moveTo>
                        <a:pt x="8" y="0"/>
                      </a:moveTo>
                      <a:lnTo>
                        <a:pt x="40" y="1"/>
                      </a:lnTo>
                      <a:cubicBezTo>
                        <a:pt x="91" y="9"/>
                        <a:pt x="225" y="22"/>
                        <a:pt x="314" y="51"/>
                      </a:cubicBezTo>
                      <a:cubicBezTo>
                        <a:pt x="404" y="80"/>
                        <a:pt x="450" y="100"/>
                        <a:pt x="573" y="175"/>
                      </a:cubicBezTo>
                      <a:cubicBezTo>
                        <a:pt x="695" y="250"/>
                        <a:pt x="967" y="440"/>
                        <a:pt x="1050" y="496"/>
                      </a:cubicBezTo>
                      <a:lnTo>
                        <a:pt x="1071" y="510"/>
                      </a:lnTo>
                      <a:lnTo>
                        <a:pt x="324" y="510"/>
                      </a:lnTo>
                      <a:lnTo>
                        <a:pt x="314" y="486"/>
                      </a:lnTo>
                      <a:cubicBezTo>
                        <a:pt x="305" y="474"/>
                        <a:pt x="290" y="456"/>
                        <a:pt x="270" y="438"/>
                      </a:cubicBezTo>
                      <a:cubicBezTo>
                        <a:pt x="250" y="420"/>
                        <a:pt x="223" y="394"/>
                        <a:pt x="194" y="376"/>
                      </a:cubicBezTo>
                      <a:cubicBezTo>
                        <a:pt x="165" y="358"/>
                        <a:pt x="127" y="343"/>
                        <a:pt x="98" y="331"/>
                      </a:cubicBezTo>
                      <a:cubicBezTo>
                        <a:pt x="69" y="319"/>
                        <a:pt x="34" y="308"/>
                        <a:pt x="18" y="303"/>
                      </a:cubicBezTo>
                      <a:lnTo>
                        <a:pt x="0" y="301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 w="9525">
                  <a:solidFill>
                    <a:srgbClr val="000514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A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Oval 39">
                  <a:extLst>
                    <a:ext uri="{FF2B5EF4-FFF2-40B4-BE49-F238E27FC236}">
                      <a16:creationId xmlns:a16="http://schemas.microsoft.com/office/drawing/2014/main" id="{4E39E542-5D69-4DBE-B147-A99C20C6C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4" y="2171"/>
                  <a:ext cx="96" cy="29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32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Wingdings" panose="05000000000000000000" pitchFamily="2" charset="2"/>
                    <a:buChar char="n"/>
                    <a:defRPr sz="24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7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Garamond" panose="02020404030301010803" pitchFamily="18" charset="0"/>
                      <a:cs typeface="Arial" panose="020B0604020202020204" pitchFamily="34" charset="0"/>
                    </a:defRPr>
                  </a:lvl9pPr>
                </a:lstStyle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28" name="Picture 28">
                <a:extLst>
                  <a:ext uri="{FF2B5EF4-FFF2-40B4-BE49-F238E27FC236}">
                    <a16:creationId xmlns:a16="http://schemas.microsoft.com/office/drawing/2014/main" id="{015FC100-ED8E-4BF7-BC48-29C81021D2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279" r="75206" b="53618"/>
              <a:stretch>
                <a:fillRect/>
              </a:stretch>
            </p:blipFill>
            <p:spPr bwMode="auto">
              <a:xfrm rot="-5400000">
                <a:off x="3251" y="2391"/>
                <a:ext cx="18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2" name="Freeform 38">
              <a:extLst>
                <a:ext uri="{FF2B5EF4-FFF2-40B4-BE49-F238E27FC236}">
                  <a16:creationId xmlns:a16="http://schemas.microsoft.com/office/drawing/2014/main" id="{30FFAC40-E03A-44F1-A716-3D430DF54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588" y="3270250"/>
              <a:ext cx="6542087" cy="327025"/>
            </a:xfrm>
            <a:custGeom>
              <a:avLst/>
              <a:gdLst>
                <a:gd name="T0" fmla="*/ 2147483646 w 3850"/>
                <a:gd name="T1" fmla="*/ 2147483646 h 206"/>
                <a:gd name="T2" fmla="*/ 2147483646 w 3850"/>
                <a:gd name="T3" fmla="*/ 2147483646 h 206"/>
                <a:gd name="T4" fmla="*/ 2147483646 w 3850"/>
                <a:gd name="T5" fmla="*/ 2147483646 h 206"/>
                <a:gd name="T6" fmla="*/ 2147483646 w 3850"/>
                <a:gd name="T7" fmla="*/ 2147483646 h 206"/>
                <a:gd name="T8" fmla="*/ 2147483646 w 3850"/>
                <a:gd name="T9" fmla="*/ 2147483646 h 206"/>
                <a:gd name="T10" fmla="*/ 2147483646 w 3850"/>
                <a:gd name="T11" fmla="*/ 2147483646 h 206"/>
                <a:gd name="T12" fmla="*/ 2147483646 w 3850"/>
                <a:gd name="T13" fmla="*/ 2147483646 h 206"/>
                <a:gd name="T14" fmla="*/ 2147483646 w 3850"/>
                <a:gd name="T15" fmla="*/ 2147483646 h 206"/>
                <a:gd name="T16" fmla="*/ 2147483646 w 3850"/>
                <a:gd name="T17" fmla="*/ 2147483646 h 206"/>
                <a:gd name="T18" fmla="*/ 2147483646 w 3850"/>
                <a:gd name="T19" fmla="*/ 2147483646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50"/>
                <a:gd name="T31" fmla="*/ 0 h 206"/>
                <a:gd name="T32" fmla="*/ 3850 w 3850"/>
                <a:gd name="T33" fmla="*/ 206 h 2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50" h="206">
                  <a:moveTo>
                    <a:pt x="3850" y="206"/>
                  </a:moveTo>
                  <a:lnTo>
                    <a:pt x="3589" y="206"/>
                  </a:lnTo>
                  <a:cubicBezTo>
                    <a:pt x="3518" y="198"/>
                    <a:pt x="3466" y="189"/>
                    <a:pt x="3424" y="159"/>
                  </a:cubicBezTo>
                  <a:cubicBezTo>
                    <a:pt x="3382" y="129"/>
                    <a:pt x="3392" y="52"/>
                    <a:pt x="3336" y="26"/>
                  </a:cubicBezTo>
                  <a:cubicBezTo>
                    <a:pt x="3280" y="0"/>
                    <a:pt x="3140" y="9"/>
                    <a:pt x="3087" y="5"/>
                  </a:cubicBezTo>
                  <a:lnTo>
                    <a:pt x="3019" y="3"/>
                  </a:lnTo>
                  <a:lnTo>
                    <a:pt x="390" y="8"/>
                  </a:lnTo>
                  <a:lnTo>
                    <a:pt x="246" y="9"/>
                  </a:lnTo>
                  <a:cubicBezTo>
                    <a:pt x="188" y="15"/>
                    <a:pt x="78" y="20"/>
                    <a:pt x="39" y="47"/>
                  </a:cubicBezTo>
                  <a:cubicBezTo>
                    <a:pt x="0" y="74"/>
                    <a:pt x="21" y="146"/>
                    <a:pt x="16" y="172"/>
                  </a:cubicBezTo>
                </a:path>
              </a:pathLst>
            </a:custGeom>
            <a:noFill/>
            <a:ln w="38100">
              <a:solidFill>
                <a:srgbClr val="003399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bIns="46038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3" name="Group 39">
              <a:extLst>
                <a:ext uri="{FF2B5EF4-FFF2-40B4-BE49-F238E27FC236}">
                  <a16:creationId xmlns:a16="http://schemas.microsoft.com/office/drawing/2014/main" id="{B61F8B84-162D-4CB4-A6B3-A4A7AD7E40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500" y="3676650"/>
              <a:ext cx="6592888" cy="1588"/>
              <a:chOff x="120" y="2306"/>
              <a:chExt cx="4153" cy="1"/>
            </a:xfrm>
          </p:grpSpPr>
          <p:sp>
            <p:nvSpPr>
              <p:cNvPr id="44" name="Line 40">
                <a:extLst>
                  <a:ext uri="{FF2B5EF4-FFF2-40B4-BE49-F238E27FC236}">
                    <a16:creationId xmlns:a16="http://schemas.microsoft.com/office/drawing/2014/main" id="{29F6AD2C-1546-4A08-ACC3-4046031D7E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" y="2307"/>
                <a:ext cx="1117" cy="0"/>
              </a:xfrm>
              <a:prstGeom prst="line">
                <a:avLst/>
              </a:prstGeom>
              <a:noFill/>
              <a:ln w="76200">
                <a:solidFill>
                  <a:srgbClr val="FAD706"/>
                </a:solidFill>
                <a:round/>
                <a:headEnd/>
                <a:tailEnd type="stealth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2075" tIns="46038" bIns="46038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Line 41">
                <a:extLst>
                  <a:ext uri="{FF2B5EF4-FFF2-40B4-BE49-F238E27FC236}">
                    <a16:creationId xmlns:a16="http://schemas.microsoft.com/office/drawing/2014/main" id="{8CE61599-DE32-45D7-AE3C-048DECE9FD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3" y="2306"/>
                <a:ext cx="2520" cy="0"/>
              </a:xfrm>
              <a:prstGeom prst="line">
                <a:avLst/>
              </a:prstGeom>
              <a:noFill/>
              <a:ln w="76200">
                <a:solidFill>
                  <a:srgbClr val="C80094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2075" tIns="46038" bIns="46038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6" name="Text Box 42">
              <a:extLst>
                <a:ext uri="{FF2B5EF4-FFF2-40B4-BE49-F238E27FC236}">
                  <a16:creationId xmlns:a16="http://schemas.microsoft.com/office/drawing/2014/main" id="{3C1E9611-3B9E-4D2F-8452-36112C213F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99488" y="3516313"/>
              <a:ext cx="439737" cy="292100"/>
            </a:xfrm>
            <a:prstGeom prst="rect">
              <a:avLst/>
            </a:prstGeom>
            <a:solidFill>
              <a:srgbClr val="00B0EE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algn="ct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rgbClr val="003399"/>
                  </a:solidFill>
                  <a:latin typeface="Arial" panose="020B0604020202020204" pitchFamily="34" charset="0"/>
                </a:rPr>
                <a:t>Pump</a:t>
              </a:r>
            </a:p>
            <a:p>
              <a:pPr algn="ctr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rgbClr val="003399"/>
                  </a:solidFill>
                  <a:latin typeface="Arial" panose="020B0604020202020204" pitchFamily="34" charset="0"/>
                </a:rPr>
                <a:t>Intake</a:t>
              </a:r>
            </a:p>
          </p:txBody>
        </p:sp>
        <p:sp>
          <p:nvSpPr>
            <p:cNvPr id="47" name="Text Box 44" descr="Newsprint">
              <a:extLst>
                <a:ext uri="{FF2B5EF4-FFF2-40B4-BE49-F238E27FC236}">
                  <a16:creationId xmlns:a16="http://schemas.microsoft.com/office/drawing/2014/main" id="{18FFEBB3-D896-414D-A957-4A951AF8E4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513" y="1416050"/>
              <a:ext cx="7239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000" b="1">
                  <a:solidFill>
                    <a:srgbClr val="000514"/>
                  </a:solidFill>
                  <a:latin typeface="Arial" panose="020B0604020202020204" pitchFamily="34" charset="0"/>
                </a:rPr>
                <a:t>Injection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000" b="1">
                  <a:solidFill>
                    <a:srgbClr val="000514"/>
                  </a:solidFill>
                  <a:latin typeface="Arial" panose="020B0604020202020204" pitchFamily="34" charset="0"/>
                </a:rPr>
                <a:t>Pressure</a:t>
              </a:r>
            </a:p>
          </p:txBody>
        </p:sp>
        <p:sp>
          <p:nvSpPr>
            <p:cNvPr id="48" name="Rectangle 55">
              <a:extLst>
                <a:ext uri="{FF2B5EF4-FFF2-40B4-BE49-F238E27FC236}">
                  <a16:creationId xmlns:a16="http://schemas.microsoft.com/office/drawing/2014/main" id="{C933FDF5-92E1-4E45-9E76-67737E4EE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650" y="4006850"/>
              <a:ext cx="366713" cy="133350"/>
            </a:xfrm>
            <a:prstGeom prst="rect">
              <a:avLst/>
            </a:prstGeom>
            <a:solidFill>
              <a:srgbClr val="21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180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9" name="Text Box 45" descr="Newsprint">
              <a:extLst>
                <a:ext uri="{FF2B5EF4-FFF2-40B4-BE49-F238E27FC236}">
                  <a16:creationId xmlns:a16="http://schemas.microsoft.com/office/drawing/2014/main" id="{F22F7FAD-136E-4A84-9FCF-EA02A36DD8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263" y="5256213"/>
              <a:ext cx="668337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000" b="1">
                  <a:solidFill>
                    <a:srgbClr val="FF0000"/>
                  </a:solidFill>
                  <a:latin typeface="Arial" panose="020B0604020202020204" pitchFamily="34" charset="0"/>
                </a:rPr>
                <a:t>Velocity</a:t>
              </a:r>
            </a:p>
          </p:txBody>
        </p:sp>
        <p:grpSp>
          <p:nvGrpSpPr>
            <p:cNvPr id="50" name="Group 46">
              <a:extLst>
                <a:ext uri="{FF2B5EF4-FFF2-40B4-BE49-F238E27FC236}">
                  <a16:creationId xmlns:a16="http://schemas.microsoft.com/office/drawing/2014/main" id="{ACE0C5CA-8E73-49B8-9515-D4E9DA0F4C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863" y="1773238"/>
              <a:ext cx="7035800" cy="3765550"/>
              <a:chOff x="107" y="1119"/>
              <a:chExt cx="4432" cy="2372"/>
            </a:xfrm>
          </p:grpSpPr>
          <p:sp>
            <p:nvSpPr>
              <p:cNvPr id="51" name="Freeform 47">
                <a:extLst>
                  <a:ext uri="{FF2B5EF4-FFF2-40B4-BE49-F238E27FC236}">
                    <a16:creationId xmlns:a16="http://schemas.microsoft.com/office/drawing/2014/main" id="{1B5852CA-78F6-43FA-9816-9F324D9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" y="1119"/>
                <a:ext cx="4432" cy="2147"/>
              </a:xfrm>
              <a:custGeom>
                <a:avLst/>
                <a:gdLst>
                  <a:gd name="T0" fmla="*/ 0 w 4229"/>
                  <a:gd name="T1" fmla="*/ 0 h 2147"/>
                  <a:gd name="T2" fmla="*/ 9573 w 4229"/>
                  <a:gd name="T3" fmla="*/ 0 h 2147"/>
                  <a:gd name="T4" fmla="*/ 14645 w 4229"/>
                  <a:gd name="T5" fmla="*/ 2145 h 2147"/>
                  <a:gd name="T6" fmla="*/ 15348 w 4229"/>
                  <a:gd name="T7" fmla="*/ 2147 h 2147"/>
                  <a:gd name="T8" fmla="*/ 45420 w 4229"/>
                  <a:gd name="T9" fmla="*/ 518 h 2147"/>
                  <a:gd name="T10" fmla="*/ 50741 w 4229"/>
                  <a:gd name="T11" fmla="*/ 518 h 21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29"/>
                  <a:gd name="T19" fmla="*/ 0 h 2147"/>
                  <a:gd name="T20" fmla="*/ 4229 w 4229"/>
                  <a:gd name="T21" fmla="*/ 2147 h 21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29" h="2147">
                    <a:moveTo>
                      <a:pt x="0" y="0"/>
                    </a:moveTo>
                    <a:lnTo>
                      <a:pt x="800" y="0"/>
                    </a:lnTo>
                    <a:lnTo>
                      <a:pt x="1221" y="2145"/>
                    </a:lnTo>
                    <a:lnTo>
                      <a:pt x="1280" y="2147"/>
                    </a:lnTo>
                    <a:lnTo>
                      <a:pt x="3785" y="518"/>
                    </a:lnTo>
                    <a:lnTo>
                      <a:pt x="4229" y="518"/>
                    </a:lnTo>
                  </a:path>
                </a:pathLst>
              </a:custGeom>
              <a:noFill/>
              <a:ln w="28575">
                <a:solidFill>
                  <a:srgbClr val="000514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2075" tIns="46038" bIns="46038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48">
                <a:extLst>
                  <a:ext uri="{FF2B5EF4-FFF2-40B4-BE49-F238E27FC236}">
                    <a16:creationId xmlns:a16="http://schemas.microsoft.com/office/drawing/2014/main" id="{347ED6D4-0EA2-44FC-B932-B8B3AB0AB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" y="1344"/>
                <a:ext cx="4424" cy="2147"/>
              </a:xfrm>
              <a:custGeom>
                <a:avLst/>
                <a:gdLst>
                  <a:gd name="T0" fmla="*/ 0 w 4221"/>
                  <a:gd name="T1" fmla="*/ 2147 h 2147"/>
                  <a:gd name="T2" fmla="*/ 9621 w 4221"/>
                  <a:gd name="T3" fmla="*/ 2147 h 2147"/>
                  <a:gd name="T4" fmla="*/ 14736 w 4221"/>
                  <a:gd name="T5" fmla="*/ 2 h 2147"/>
                  <a:gd name="T6" fmla="*/ 15445 w 4221"/>
                  <a:gd name="T7" fmla="*/ 0 h 2147"/>
                  <a:gd name="T8" fmla="*/ 45551 w 4221"/>
                  <a:gd name="T9" fmla="*/ 1627 h 2147"/>
                  <a:gd name="T10" fmla="*/ 50906 w 4221"/>
                  <a:gd name="T11" fmla="*/ 1627 h 21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21"/>
                  <a:gd name="T19" fmla="*/ 0 h 2147"/>
                  <a:gd name="T20" fmla="*/ 4221 w 4221"/>
                  <a:gd name="T21" fmla="*/ 2147 h 21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21" h="2147">
                    <a:moveTo>
                      <a:pt x="0" y="2147"/>
                    </a:moveTo>
                    <a:lnTo>
                      <a:pt x="800" y="2147"/>
                    </a:lnTo>
                    <a:lnTo>
                      <a:pt x="1221" y="2"/>
                    </a:lnTo>
                    <a:lnTo>
                      <a:pt x="1280" y="0"/>
                    </a:lnTo>
                    <a:lnTo>
                      <a:pt x="3777" y="1627"/>
                    </a:lnTo>
                    <a:lnTo>
                      <a:pt x="4221" y="1627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2075" tIns="46038" bIns="46038" anchor="ctr"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3" name="Text Box 49" descr="Newsprint">
              <a:extLst>
                <a:ext uri="{FF2B5EF4-FFF2-40B4-BE49-F238E27FC236}">
                  <a16:creationId xmlns:a16="http://schemas.microsoft.com/office/drawing/2014/main" id="{C7FB2F90-BB0E-4605-974B-18F5C1721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2463" y="5162550"/>
              <a:ext cx="7239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000" b="1">
                  <a:solidFill>
                    <a:srgbClr val="000514"/>
                  </a:solidFill>
                  <a:latin typeface="Arial" panose="020B0604020202020204" pitchFamily="34" charset="0"/>
                </a:rPr>
                <a:t>Suction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000" b="1">
                  <a:solidFill>
                    <a:srgbClr val="000514"/>
                  </a:solidFill>
                  <a:latin typeface="Arial" panose="020B0604020202020204" pitchFamily="34" charset="0"/>
                </a:rPr>
                <a:t>Pressure</a:t>
              </a:r>
            </a:p>
          </p:txBody>
        </p:sp>
        <p:sp>
          <p:nvSpPr>
            <p:cNvPr id="54" name="Text Box 50" descr="Newsprint">
              <a:extLst>
                <a:ext uri="{FF2B5EF4-FFF2-40B4-BE49-F238E27FC236}">
                  <a16:creationId xmlns:a16="http://schemas.microsoft.com/office/drawing/2014/main" id="{C567CEF5-2B57-479D-A2E7-CDA14FB2D1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1600" y="1957388"/>
              <a:ext cx="10017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000" b="1">
                  <a:solidFill>
                    <a:srgbClr val="000514"/>
                  </a:solidFill>
                  <a:latin typeface="Arial" panose="020B0604020202020204" pitchFamily="34" charset="0"/>
                </a:rPr>
                <a:t>Fluid Returns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000" b="1">
                  <a:solidFill>
                    <a:srgbClr val="000514"/>
                  </a:solidFill>
                  <a:latin typeface="Arial" panose="020B0604020202020204" pitchFamily="34" charset="0"/>
                </a:rPr>
                <a:t>Pressure</a:t>
              </a:r>
            </a:p>
          </p:txBody>
        </p:sp>
        <p:sp>
          <p:nvSpPr>
            <p:cNvPr id="55" name="Rectangle 51">
              <a:extLst>
                <a:ext uri="{FF2B5EF4-FFF2-40B4-BE49-F238E27FC236}">
                  <a16:creationId xmlns:a16="http://schemas.microsoft.com/office/drawing/2014/main" id="{0A982314-E921-4F5B-9028-42A3A32A1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7838" y="1524000"/>
              <a:ext cx="1470025" cy="568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20000"/>
                </a:spcAft>
                <a:buClr>
                  <a:srgbClr val="292929"/>
                </a:buClr>
                <a:buSzTx/>
                <a:buFontTx/>
                <a:buNone/>
                <a:tabLst/>
                <a:defRPr/>
              </a:pPr>
              <a:endParaRPr kumimoji="0" lang="en-CA" altLang="en-US" sz="1000" b="1" i="0" u="none" strike="noStrike" kern="0" cap="none" spc="0" normalizeH="0" baseline="0" noProof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 Box 52" descr="Newsprint">
              <a:extLst>
                <a:ext uri="{FF2B5EF4-FFF2-40B4-BE49-F238E27FC236}">
                  <a16:creationId xmlns:a16="http://schemas.microsoft.com/office/drawing/2014/main" id="{CC7CADBA-0E9B-40AA-A94E-82252DC66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1660525"/>
              <a:ext cx="668337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bIns="46038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Garamond" panose="02020404030301010803" pitchFamily="18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000" b="1">
                  <a:solidFill>
                    <a:srgbClr val="FF0000"/>
                  </a:solidFill>
                  <a:latin typeface="Arial" panose="020B0604020202020204" pitchFamily="34" charset="0"/>
                </a:rPr>
                <a:t>Velocity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5B45B1E-2AB9-4293-A49F-2ACD144FC4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7050" y="4067175"/>
              <a:ext cx="1535113" cy="546100"/>
              <a:chOff x="4062" y="2526"/>
              <a:chExt cx="967" cy="373"/>
            </a:xfrm>
          </p:grpSpPr>
          <p:sp>
            <p:nvSpPr>
              <p:cNvPr id="58" name="Text Box 43">
                <a:extLst>
                  <a:ext uri="{FF2B5EF4-FFF2-40B4-BE49-F238E27FC236}">
                    <a16:creationId xmlns:a16="http://schemas.microsoft.com/office/drawing/2014/main" id="{A414FC3C-2253-425C-BEB2-975A15C00B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44" y="2732"/>
                <a:ext cx="385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Garamond" panose="02020404030301010803" pitchFamily="18" charset="0"/>
                    <a:cs typeface="Arial" panose="020B0604020202020204" pitchFamily="34" charset="0"/>
                  </a:defRPr>
                </a:lvl9pPr>
              </a:lstStyle>
              <a:p>
                <a:pPr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altLang="en-US" sz="1000" b="1">
                    <a:solidFill>
                      <a:srgbClr val="C80094"/>
                    </a:solidFill>
                    <a:latin typeface="Arial" panose="020B0604020202020204" pitchFamily="34" charset="0"/>
                  </a:rPr>
                  <a:t>Pump </a:t>
                </a:r>
              </a:p>
              <a:p>
                <a:pPr algn="ctr" eaLnBrk="0" fontAlgn="base" hangingPunct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altLang="en-US" sz="1000" b="1">
                    <a:solidFill>
                      <a:srgbClr val="C80094"/>
                    </a:solidFill>
                    <a:latin typeface="Arial" panose="020B0604020202020204" pitchFamily="34" charset="0"/>
                  </a:rPr>
                  <a:t>Discharge</a:t>
                </a:r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ECC4EC41-CBC5-4B24-B90B-28B20A743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" y="2526"/>
                <a:ext cx="465" cy="323"/>
              </a:xfrm>
              <a:custGeom>
                <a:avLst/>
                <a:gdLst>
                  <a:gd name="T0" fmla="*/ 0 w 1676"/>
                  <a:gd name="T1" fmla="*/ 0 h 1196"/>
                  <a:gd name="T2" fmla="*/ 0 w 1676"/>
                  <a:gd name="T3" fmla="*/ 0 h 1196"/>
                  <a:gd name="T4" fmla="*/ 0 w 1676"/>
                  <a:gd name="T5" fmla="*/ 0 h 1196"/>
                  <a:gd name="T6" fmla="*/ 0 w 1676"/>
                  <a:gd name="T7" fmla="*/ 0 h 1196"/>
                  <a:gd name="T8" fmla="*/ 0 w 1676"/>
                  <a:gd name="T9" fmla="*/ 0 h 1196"/>
                  <a:gd name="T10" fmla="*/ 0 w 1676"/>
                  <a:gd name="T11" fmla="*/ 0 h 1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6"/>
                  <a:gd name="T19" fmla="*/ 0 h 1196"/>
                  <a:gd name="T20" fmla="*/ 1676 w 1676"/>
                  <a:gd name="T21" fmla="*/ 1196 h 1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6" h="1196">
                    <a:moveTo>
                      <a:pt x="1654" y="0"/>
                    </a:moveTo>
                    <a:cubicBezTo>
                      <a:pt x="1665" y="88"/>
                      <a:pt x="1676" y="176"/>
                      <a:pt x="1654" y="288"/>
                    </a:cubicBezTo>
                    <a:cubicBezTo>
                      <a:pt x="1632" y="400"/>
                      <a:pt x="1608" y="551"/>
                      <a:pt x="1521" y="672"/>
                    </a:cubicBezTo>
                    <a:cubicBezTo>
                      <a:pt x="1434" y="793"/>
                      <a:pt x="1286" y="930"/>
                      <a:pt x="1130" y="1012"/>
                    </a:cubicBezTo>
                    <a:cubicBezTo>
                      <a:pt x="974" y="1094"/>
                      <a:pt x="771" y="1138"/>
                      <a:pt x="583" y="1167"/>
                    </a:cubicBezTo>
                    <a:cubicBezTo>
                      <a:pt x="395" y="1196"/>
                      <a:pt x="121" y="1185"/>
                      <a:pt x="0" y="1189"/>
                    </a:cubicBezTo>
                  </a:path>
                </a:pathLst>
              </a:custGeom>
              <a:noFill/>
              <a:ln w="76200" cap="flat" cmpd="sng">
                <a:solidFill>
                  <a:srgbClr val="CC3399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CA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7142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ewsprint">
            <a:extLst>
              <a:ext uri="{FF2B5EF4-FFF2-40B4-BE49-F238E27FC236}">
                <a16:creationId xmlns:a16="http://schemas.microsoft.com/office/drawing/2014/main" id="{9A647EBD-7966-4EEA-89A5-6BAA4D32B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3" y="758825"/>
            <a:ext cx="4814887" cy="581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075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Garamond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Jaclyn Schmidt</dc:creator>
  <cp:lastModifiedBy>Jaclyn Schmidt</cp:lastModifiedBy>
  <cp:revision>1</cp:revision>
  <dcterms:created xsi:type="dcterms:W3CDTF">2018-08-24T20:18:40Z</dcterms:created>
  <dcterms:modified xsi:type="dcterms:W3CDTF">2018-08-24T20:22:41Z</dcterms:modified>
</cp:coreProperties>
</file>