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58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3" d="100"/>
          <a:sy n="63" d="100"/>
        </p:scale>
        <p:origin x="93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F8FEB5-09BE-45CD-9DEB-97A25C2041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9D778E1-26C8-4B13-AE23-5C0C1408C5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60266B-450A-4C70-8568-F9C3185B21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6323E-8DED-4BB4-AC23-5209DF6DE8F4}" type="datetimeFigureOut">
              <a:rPr lang="en-CA" smtClean="0"/>
              <a:t>2018-08-24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82BC23-7283-4BD7-900D-F97AECA620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9AE384-AECC-4B0B-AE1A-722D8E740B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C6BA6-22DD-44C4-BCB6-98DAE03C01C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723682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18AEE3-2720-4543-A95E-46F624CE06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1FDA9C-0243-4744-906E-5296BAAD83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3E3112-63B7-4AB1-AC34-11BAA1A64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6323E-8DED-4BB4-AC23-5209DF6DE8F4}" type="datetimeFigureOut">
              <a:rPr lang="en-CA" smtClean="0"/>
              <a:t>2018-08-24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32C436-E28E-4997-B851-8FFDB0CBB8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26E141-216D-4C2E-B991-E964602F3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C6BA6-22DD-44C4-BCB6-98DAE03C01C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320721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BF84DC0-677F-4384-B0BD-50F31020FD1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CF3E1E-5F8E-4C51-AAD5-00A77D6745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F82DEF-A222-4800-B665-8C50E29B9F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6323E-8DED-4BB4-AC23-5209DF6DE8F4}" type="datetimeFigureOut">
              <a:rPr lang="en-CA" smtClean="0"/>
              <a:t>2018-08-24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28A2A1-186B-4BC0-8B9D-8A6FA4373A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7680B0-99BA-446D-837D-2D7C00D809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C6BA6-22DD-44C4-BCB6-98DAE03C01C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6882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9AD9F8-49A1-49A3-9B0D-50137E5CB3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9297C3-251E-48A6-9EE6-A362E827A6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293EBE-DE6C-42DE-B5C8-F85A65C59D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6323E-8DED-4BB4-AC23-5209DF6DE8F4}" type="datetimeFigureOut">
              <a:rPr lang="en-CA" smtClean="0"/>
              <a:t>2018-08-24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28366A-29E1-4CCF-AD18-6B991123CD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769C4F-3A50-4354-90FD-E5C1982B2B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C6BA6-22DD-44C4-BCB6-98DAE03C01C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49142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1D67BD-791B-4385-832B-07087D4B1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083A8E-1377-40CA-8750-4B21465C7F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8E1368-0490-42A6-B17A-3902E70CE2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6323E-8DED-4BB4-AC23-5209DF6DE8F4}" type="datetimeFigureOut">
              <a:rPr lang="en-CA" smtClean="0"/>
              <a:t>2018-08-24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642C54-5EF2-4362-97D1-755FD3AFC2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D111BA-A731-4A76-A9DE-52F8FD28F7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C6BA6-22DD-44C4-BCB6-98DAE03C01C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545860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F92774-6A28-4C27-94B1-118DA41D42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B09CBC-88B8-4835-9BA2-32E1D19AEB2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85C726-4AE2-400B-9322-DFB467124F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B7A7196-C502-4FF0-84EF-B7CB4A4E84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6323E-8DED-4BB4-AC23-5209DF6DE8F4}" type="datetimeFigureOut">
              <a:rPr lang="en-CA" smtClean="0"/>
              <a:t>2018-08-24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890ADE-37AD-47A7-A62F-8FD793929C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3D891F-0213-48D8-98CE-8E0EFA08B0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C6BA6-22DD-44C4-BCB6-98DAE03C01C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186075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4A95EE-AB7D-4502-97B1-0B4B5D53BC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F885CF-26C8-49DD-8A02-34E31EFA96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F0B4C9-78BE-4EF4-9D0F-1716EC3EDB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B1CB4A3-201F-4C37-A82E-9F25B4BCB2D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8541849-E6DE-4E0D-B6B6-BDE10C385CA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72B1F7D-D5E3-4E78-89D1-BCFB988F30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6323E-8DED-4BB4-AC23-5209DF6DE8F4}" type="datetimeFigureOut">
              <a:rPr lang="en-CA" smtClean="0"/>
              <a:t>2018-08-24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AB0EF4D-0328-46E9-A361-A006E3E5E0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C32A7D8-6F5D-4AD9-8FD7-7D2D4DB59C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C6BA6-22DD-44C4-BCB6-98DAE03C01C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610354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B1F987-E932-4ED2-A6F1-1F925BCCA6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8B1E1EC-6CD7-423F-B70E-D2B713D887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6323E-8DED-4BB4-AC23-5209DF6DE8F4}" type="datetimeFigureOut">
              <a:rPr lang="en-CA" smtClean="0"/>
              <a:t>2018-08-24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D730F0-2EB4-42F0-8936-A4524B9283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CEFB4A-1EAE-4801-8C0C-787DA23267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C6BA6-22DD-44C4-BCB6-98DAE03C01C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431915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96AB5DD-E4E3-4C2E-AB57-1A40DE38BD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6323E-8DED-4BB4-AC23-5209DF6DE8F4}" type="datetimeFigureOut">
              <a:rPr lang="en-CA" smtClean="0"/>
              <a:t>2018-08-24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8F82AB8-9C7A-43F3-862D-374070F72B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EB1809-793C-467E-BEB6-E91366285D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C6BA6-22DD-44C4-BCB6-98DAE03C01C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94225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B92DC7-FEB6-4A93-BE3C-FF166740A3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12F6D0-9489-4317-B3C2-994F486DF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71A0FF-1660-47CB-A68C-F52EB918E6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309AFE-5599-4A79-89BB-B9EFC5F9DA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6323E-8DED-4BB4-AC23-5209DF6DE8F4}" type="datetimeFigureOut">
              <a:rPr lang="en-CA" smtClean="0"/>
              <a:t>2018-08-24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01C5BB-DB3C-4E33-B1C3-CC97E53382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508B3E-C6A8-43EC-8987-17C0DD93E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C6BA6-22DD-44C4-BCB6-98DAE03C01C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65128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E68741-7901-4B66-B710-3BB3B18A3F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745391D-35CC-4FBF-A1F3-2FC5EE6DF1A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087133-D6AB-43FA-A69F-5F7F3D73AE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6C5871-AEFE-461A-BE6A-D7542BF775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6323E-8DED-4BB4-AC23-5209DF6DE8F4}" type="datetimeFigureOut">
              <a:rPr lang="en-CA" smtClean="0"/>
              <a:t>2018-08-24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FE8B36-D698-46E0-BA5F-29F9540D34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900166-9C16-4377-9D82-3FE286799F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C6BA6-22DD-44C4-BCB6-98DAE03C01C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2667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E659FB4-C61F-4A66-85C8-C1BC2B15DF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4B5630-F732-469C-BEFC-673EE2E990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D815D4-8FCD-49AD-9705-BD106706C29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B6323E-8DED-4BB4-AC23-5209DF6DE8F4}" type="datetimeFigureOut">
              <a:rPr lang="en-CA" smtClean="0"/>
              <a:t>2018-08-24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8042C0-9E14-4BE1-8008-D4F8D68C37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96E49D-6DB5-4095-ACDB-483FF15C7E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EC6BA6-22DD-44C4-BCB6-98DAE03C01C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14689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>
            <a:extLst>
              <a:ext uri="{FF2B5EF4-FFF2-40B4-BE49-F238E27FC236}">
                <a16:creationId xmlns:a16="http://schemas.microsoft.com/office/drawing/2014/main" id="{D4406284-08B1-4142-9A63-F146FFE9E3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0" y="0"/>
            <a:ext cx="9144000" cy="6858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pic>
        <p:nvPicPr>
          <p:cNvPr id="65539" name="Picture 4">
            <a:extLst>
              <a:ext uri="{FF2B5EF4-FFF2-40B4-BE49-F238E27FC236}">
                <a16:creationId xmlns:a16="http://schemas.microsoft.com/office/drawing/2014/main" id="{10A586A4-7634-4C23-95D3-FD54C249EF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3914" y="1836738"/>
            <a:ext cx="4541837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540" name="Picture 5">
            <a:extLst>
              <a:ext uri="{FF2B5EF4-FFF2-40B4-BE49-F238E27FC236}">
                <a16:creationId xmlns:a16="http://schemas.microsoft.com/office/drawing/2014/main" id="{028B2C01-8CC0-4A73-B88E-E87F76CB75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76" y="1843088"/>
            <a:ext cx="4132263" cy="3732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05926" name="Rectangle 2">
            <a:extLst>
              <a:ext uri="{FF2B5EF4-FFF2-40B4-BE49-F238E27FC236}">
                <a16:creationId xmlns:a16="http://schemas.microsoft.com/office/drawing/2014/main" id="{9451BDC3-A072-407C-B4FB-78540BAE3E1E}"/>
              </a:ext>
            </a:extLst>
          </p:cNvPr>
          <p:cNvSpPr>
            <a:spLocks noRot="1" noChangeArrowheads="1"/>
          </p:cNvSpPr>
          <p:nvPr/>
        </p:nvSpPr>
        <p:spPr bwMode="auto">
          <a:xfrm>
            <a:off x="1984375" y="465139"/>
            <a:ext cx="8229600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Jet Pump Completion Options</a:t>
            </a:r>
          </a:p>
        </p:txBody>
      </p:sp>
      <p:grpSp>
        <p:nvGrpSpPr>
          <p:cNvPr id="65542" name="Group 7">
            <a:extLst>
              <a:ext uri="{FF2B5EF4-FFF2-40B4-BE49-F238E27FC236}">
                <a16:creationId xmlns:a16="http://schemas.microsoft.com/office/drawing/2014/main" id="{635FA0FB-BD86-4125-B911-2CA8B0A1A6F1}"/>
              </a:ext>
            </a:extLst>
          </p:cNvPr>
          <p:cNvGrpSpPr>
            <a:grpSpLocks/>
          </p:cNvGrpSpPr>
          <p:nvPr/>
        </p:nvGrpSpPr>
        <p:grpSpPr bwMode="auto">
          <a:xfrm>
            <a:off x="1714501" y="6461125"/>
            <a:ext cx="1604963" cy="192088"/>
            <a:chOff x="257" y="492"/>
            <a:chExt cx="4241" cy="469"/>
          </a:xfrm>
        </p:grpSpPr>
        <p:sp>
          <p:nvSpPr>
            <p:cNvPr id="65548" name="AutoShape 8">
              <a:extLst>
                <a:ext uri="{FF2B5EF4-FFF2-40B4-BE49-F238E27FC236}">
                  <a16:creationId xmlns:a16="http://schemas.microsoft.com/office/drawing/2014/main" id="{73253E2E-FC84-43D0-8AAF-DF4ECA18F4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" y="492"/>
              <a:ext cx="4241" cy="469"/>
            </a:xfrm>
            <a:prstGeom prst="moon">
              <a:avLst>
                <a:gd name="adj" fmla="val 14523"/>
              </a:avLst>
            </a:prstGeom>
            <a:gradFill rotWithShape="1">
              <a:gsLst>
                <a:gs pos="0">
                  <a:srgbClr val="000099"/>
                </a:gs>
                <a:gs pos="50000">
                  <a:srgbClr val="00CCFF"/>
                </a:gs>
                <a:gs pos="100000">
                  <a:srgbClr val="000099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65549" name="WordArt 9">
              <a:extLst>
                <a:ext uri="{FF2B5EF4-FFF2-40B4-BE49-F238E27FC236}">
                  <a16:creationId xmlns:a16="http://schemas.microsoft.com/office/drawing/2014/main" id="{EE2414CE-B17A-48AA-A0CA-2D0BBEF729C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02" y="651"/>
              <a:ext cx="3133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CA" sz="3600" kern="10">
                  <a:solidFill>
                    <a:srgbClr val="000514"/>
                  </a:solidFill>
                  <a:latin typeface="Neuropol"/>
                </a:rPr>
                <a:t>Jet Lift Systems</a:t>
              </a:r>
            </a:p>
          </p:txBody>
        </p:sp>
        <p:sp>
          <p:nvSpPr>
            <p:cNvPr id="65550" name="WordArt 10">
              <a:extLst>
                <a:ext uri="{FF2B5EF4-FFF2-40B4-BE49-F238E27FC236}">
                  <a16:creationId xmlns:a16="http://schemas.microsoft.com/office/drawing/2014/main" id="{D588B1A4-4E10-433F-BFFB-82064C8E3C2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25" y="651"/>
              <a:ext cx="54" cy="29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CA" sz="3600" b="1" kern="10">
                  <a:solidFill>
                    <a:srgbClr val="000514"/>
                  </a:solidFill>
                  <a:latin typeface="Neuropol"/>
                </a:rPr>
                <a:t>TM</a:t>
              </a:r>
            </a:p>
          </p:txBody>
        </p:sp>
      </p:grpSp>
      <p:grpSp>
        <p:nvGrpSpPr>
          <p:cNvPr id="65543" name="Group 11">
            <a:extLst>
              <a:ext uri="{FF2B5EF4-FFF2-40B4-BE49-F238E27FC236}">
                <a16:creationId xmlns:a16="http://schemas.microsoft.com/office/drawing/2014/main" id="{D54384AB-1491-45DA-B501-347ABD7CCBE9}"/>
              </a:ext>
            </a:extLst>
          </p:cNvPr>
          <p:cNvGrpSpPr>
            <a:grpSpLocks/>
          </p:cNvGrpSpPr>
          <p:nvPr/>
        </p:nvGrpSpPr>
        <p:grpSpPr bwMode="auto">
          <a:xfrm>
            <a:off x="9409114" y="6397625"/>
            <a:ext cx="884237" cy="319088"/>
            <a:chOff x="127" y="75"/>
            <a:chExt cx="5497" cy="1977"/>
          </a:xfrm>
        </p:grpSpPr>
        <p:sp>
          <p:nvSpPr>
            <p:cNvPr id="65544" name="Rectangle 12">
              <a:extLst>
                <a:ext uri="{FF2B5EF4-FFF2-40B4-BE49-F238E27FC236}">
                  <a16:creationId xmlns:a16="http://schemas.microsoft.com/office/drawing/2014/main" id="{3A075811-4247-4477-A9DA-DAA119158930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451" y="1631"/>
              <a:ext cx="4850" cy="28"/>
            </a:xfrm>
            <a:prstGeom prst="rect">
              <a:avLst/>
            </a:prstGeom>
            <a:solidFill>
              <a:srgbClr val="0005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65545" name="WordArt 13">
              <a:extLst>
                <a:ext uri="{FF2B5EF4-FFF2-40B4-BE49-F238E27FC236}">
                  <a16:creationId xmlns:a16="http://schemas.microsoft.com/office/drawing/2014/main" id="{06DFF0A1-182D-4436-82B4-2CFA2DD6A1D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7" y="855"/>
              <a:ext cx="5497" cy="43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CA" sz="3600" kern="10">
                  <a:solidFill>
                    <a:srgbClr val="003399"/>
                  </a:solidFill>
                  <a:latin typeface="Haettenschweiler" panose="020B0706040902060204" pitchFamily="34" charset="0"/>
                </a:rPr>
                <a:t>Source Rock</a:t>
              </a:r>
            </a:p>
          </p:txBody>
        </p:sp>
        <p:sp>
          <p:nvSpPr>
            <p:cNvPr id="65546" name="WordArt 14">
              <a:extLst>
                <a:ext uri="{FF2B5EF4-FFF2-40B4-BE49-F238E27FC236}">
                  <a16:creationId xmlns:a16="http://schemas.microsoft.com/office/drawing/2014/main" id="{24F41DF7-D9FB-4CB4-B671-A54F3337E08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1788"/>
              <a:ext cx="4834" cy="26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pt-BR" sz="3600" b="1" kern="10" spc="-360">
                  <a:solidFill>
                    <a:srgbClr val="000514"/>
                  </a:solidFill>
                  <a:latin typeface="Trebuchet MS" panose="020B0603020202020204" pitchFamily="34" charset="0"/>
                </a:rPr>
                <a:t>E n e r g y  P a r t n e r s  I n c</a:t>
              </a:r>
              <a:endParaRPr lang="en-CA" sz="3600" b="1" kern="10" spc="-360">
                <a:solidFill>
                  <a:srgbClr val="000514"/>
                </a:solidFill>
                <a:latin typeface="Trebuchet MS" panose="020B0603020202020204" pitchFamily="34" charset="0"/>
              </a:endParaRPr>
            </a:p>
          </p:txBody>
        </p:sp>
        <p:sp>
          <p:nvSpPr>
            <p:cNvPr id="65547" name="Freeform 15">
              <a:extLst>
                <a:ext uri="{FF2B5EF4-FFF2-40B4-BE49-F238E27FC236}">
                  <a16:creationId xmlns:a16="http://schemas.microsoft.com/office/drawing/2014/main" id="{BEF21E50-8BAA-4A3A-8865-985958CAAF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" y="75"/>
              <a:ext cx="5494" cy="441"/>
            </a:xfrm>
            <a:custGeom>
              <a:avLst/>
              <a:gdLst>
                <a:gd name="T0" fmla="*/ 41 w 5123"/>
                <a:gd name="T1" fmla="*/ 1 h 666"/>
                <a:gd name="T2" fmla="*/ 41 w 5123"/>
                <a:gd name="T3" fmla="*/ 1 h 666"/>
                <a:gd name="T4" fmla="*/ 394 w 5123"/>
                <a:gd name="T5" fmla="*/ 1 h 666"/>
                <a:gd name="T6" fmla="*/ 1621 w 5123"/>
                <a:gd name="T7" fmla="*/ 1 h 666"/>
                <a:gd name="T8" fmla="*/ 3116 w 5123"/>
                <a:gd name="T9" fmla="*/ 1 h 666"/>
                <a:gd name="T10" fmla="*/ 4871 w 5123"/>
                <a:gd name="T11" fmla="*/ 1 h 666"/>
                <a:gd name="T12" fmla="*/ 6609 w 5123"/>
                <a:gd name="T13" fmla="*/ 1 h 666"/>
                <a:gd name="T14" fmla="*/ 8788 w 5123"/>
                <a:gd name="T15" fmla="*/ 1 h 666"/>
                <a:gd name="T16" fmla="*/ 10736 w 5123"/>
                <a:gd name="T17" fmla="*/ 1 h 666"/>
                <a:gd name="T18" fmla="*/ 12054 w 5123"/>
                <a:gd name="T19" fmla="*/ 1 h 666"/>
                <a:gd name="T20" fmla="*/ 13703 w 5123"/>
                <a:gd name="T21" fmla="*/ 1 h 666"/>
                <a:gd name="T22" fmla="*/ 15653 w 5123"/>
                <a:gd name="T23" fmla="*/ 1 h 666"/>
                <a:gd name="T24" fmla="*/ 17092 w 5123"/>
                <a:gd name="T25" fmla="*/ 1 h 666"/>
                <a:gd name="T26" fmla="*/ 18648 w 5123"/>
                <a:gd name="T27" fmla="*/ 1 h 666"/>
                <a:gd name="T28" fmla="*/ 20850 w 5123"/>
                <a:gd name="T29" fmla="*/ 1 h 666"/>
                <a:gd name="T30" fmla="*/ 22560 w 5123"/>
                <a:gd name="T31" fmla="*/ 1 h 666"/>
                <a:gd name="T32" fmla="*/ 23536 w 5123"/>
                <a:gd name="T33" fmla="*/ 1 h 666"/>
                <a:gd name="T34" fmla="*/ 23855 w 5123"/>
                <a:gd name="T35" fmla="*/ 1 h 666"/>
                <a:gd name="T36" fmla="*/ 23855 w 5123"/>
                <a:gd name="T37" fmla="*/ 1 h 666"/>
                <a:gd name="T38" fmla="*/ 0 w 5123"/>
                <a:gd name="T39" fmla="*/ 1 h 66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5123"/>
                <a:gd name="T61" fmla="*/ 0 h 666"/>
                <a:gd name="T62" fmla="*/ 5123 w 5123"/>
                <a:gd name="T63" fmla="*/ 666 h 66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5123" h="666">
                  <a:moveTo>
                    <a:pt x="8" y="666"/>
                  </a:moveTo>
                  <a:lnTo>
                    <a:pt x="8" y="172"/>
                  </a:lnTo>
                  <a:lnTo>
                    <a:pt x="84" y="224"/>
                  </a:lnTo>
                  <a:cubicBezTo>
                    <a:pt x="141" y="246"/>
                    <a:pt x="253" y="289"/>
                    <a:pt x="350" y="305"/>
                  </a:cubicBezTo>
                  <a:cubicBezTo>
                    <a:pt x="447" y="321"/>
                    <a:pt x="553" y="331"/>
                    <a:pt x="669" y="323"/>
                  </a:cubicBezTo>
                  <a:cubicBezTo>
                    <a:pt x="785" y="315"/>
                    <a:pt x="922" y="296"/>
                    <a:pt x="1047" y="257"/>
                  </a:cubicBezTo>
                  <a:cubicBezTo>
                    <a:pt x="1172" y="218"/>
                    <a:pt x="1279" y="130"/>
                    <a:pt x="1419" y="89"/>
                  </a:cubicBezTo>
                  <a:cubicBezTo>
                    <a:pt x="1559" y="48"/>
                    <a:pt x="1739" y="15"/>
                    <a:pt x="1887" y="11"/>
                  </a:cubicBezTo>
                  <a:cubicBezTo>
                    <a:pt x="2035" y="7"/>
                    <a:pt x="2190" y="35"/>
                    <a:pt x="2307" y="65"/>
                  </a:cubicBezTo>
                  <a:cubicBezTo>
                    <a:pt x="2424" y="95"/>
                    <a:pt x="2483" y="151"/>
                    <a:pt x="2589" y="191"/>
                  </a:cubicBezTo>
                  <a:cubicBezTo>
                    <a:pt x="2695" y="231"/>
                    <a:pt x="2814" y="284"/>
                    <a:pt x="2943" y="305"/>
                  </a:cubicBezTo>
                  <a:cubicBezTo>
                    <a:pt x="3072" y="326"/>
                    <a:pt x="3242" y="328"/>
                    <a:pt x="3363" y="317"/>
                  </a:cubicBezTo>
                  <a:cubicBezTo>
                    <a:pt x="3484" y="306"/>
                    <a:pt x="3562" y="278"/>
                    <a:pt x="3669" y="239"/>
                  </a:cubicBezTo>
                  <a:cubicBezTo>
                    <a:pt x="3776" y="200"/>
                    <a:pt x="3870" y="122"/>
                    <a:pt x="4005" y="83"/>
                  </a:cubicBezTo>
                  <a:cubicBezTo>
                    <a:pt x="4140" y="44"/>
                    <a:pt x="4339" y="10"/>
                    <a:pt x="4479" y="5"/>
                  </a:cubicBezTo>
                  <a:cubicBezTo>
                    <a:pt x="4619" y="0"/>
                    <a:pt x="4749" y="31"/>
                    <a:pt x="4845" y="53"/>
                  </a:cubicBezTo>
                  <a:cubicBezTo>
                    <a:pt x="4941" y="75"/>
                    <a:pt x="5009" y="118"/>
                    <a:pt x="5055" y="137"/>
                  </a:cubicBezTo>
                  <a:lnTo>
                    <a:pt x="5123" y="165"/>
                  </a:lnTo>
                  <a:lnTo>
                    <a:pt x="5123" y="659"/>
                  </a:lnTo>
                  <a:lnTo>
                    <a:pt x="0" y="659"/>
                  </a:lnTo>
                </a:path>
              </a:pathLst>
            </a:custGeom>
            <a:solidFill>
              <a:srgbClr val="00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175" cmpd="sng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CA"/>
            </a:p>
          </p:txBody>
        </p:sp>
      </p:grpSp>
    </p:spTree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27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Haettenschweiler</vt:lpstr>
      <vt:lpstr>Neuropol</vt:lpstr>
      <vt:lpstr>Trebuchet MS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Jaclyn Schmidt</dc:creator>
  <cp:lastModifiedBy>Jaclyn Schmidt</cp:lastModifiedBy>
  <cp:revision>1</cp:revision>
  <dcterms:created xsi:type="dcterms:W3CDTF">2018-08-24T17:46:25Z</dcterms:created>
  <dcterms:modified xsi:type="dcterms:W3CDTF">2018-08-24T17:47:32Z</dcterms:modified>
</cp:coreProperties>
</file>