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10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87F212-0785-43D1-9E8C-02188F1AC8E2}" type="datetimeFigureOut">
              <a:rPr lang="en-CA" smtClean="0"/>
              <a:t>2018-08-27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9E6BB3-5212-4FB4-B12A-81CF10C5C28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70326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>
            <a:extLst>
              <a:ext uri="{FF2B5EF4-FFF2-40B4-BE49-F238E27FC236}">
                <a16:creationId xmlns:a16="http://schemas.microsoft.com/office/drawing/2014/main" id="{AD805F00-A2D5-4ADB-AC0C-F8572CD24E1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413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54063" indent="-290513" defTabSz="9413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58875" indent="-231775" defTabSz="9413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24013" indent="-233363" defTabSz="9413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87563" indent="-231775" defTabSz="9413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44763" indent="-231775" defTabSz="9413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01963" indent="-231775" defTabSz="9413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59163" indent="-231775" defTabSz="9413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916363" indent="-231775" defTabSz="9413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EE750B5-31B7-4342-88D2-376A0FC062B6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79875" name="Rectangle 7">
            <a:extLst>
              <a:ext uri="{FF2B5EF4-FFF2-40B4-BE49-F238E27FC236}">
                <a16:creationId xmlns:a16="http://schemas.microsoft.com/office/drawing/2014/main" id="{261ABC27-AE4B-4A05-A7E9-1488D3E0A652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4002088" y="8902700"/>
            <a:ext cx="3062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275" tIns="46637" rIns="93275" bIns="46637" anchor="b"/>
          <a:lstStyle>
            <a:lvl1pPr defTabSz="93186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54063" indent="-290513" defTabSz="93186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58875" indent="-231775" defTabSz="93186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24013" indent="-233363" defTabSz="93186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87563" indent="-231775" defTabSz="93186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44763" indent="-231775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01963" indent="-231775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59163" indent="-231775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916363" indent="-231775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fld id="{622EDB10-49DC-4C14-AB55-E34D707462A5}" type="slidenum">
              <a:rPr lang="en-US" altLang="en-US" sz="1200"/>
              <a:pPr algn="r"/>
              <a:t>1</a:t>
            </a:fld>
            <a:endParaRPr lang="en-US" altLang="en-US" sz="1200"/>
          </a:p>
        </p:txBody>
      </p:sp>
      <p:sp>
        <p:nvSpPr>
          <p:cNvPr id="79876" name="Rectangle 2">
            <a:extLst>
              <a:ext uri="{FF2B5EF4-FFF2-40B4-BE49-F238E27FC236}">
                <a16:creationId xmlns:a16="http://schemas.microsoft.com/office/drawing/2014/main" id="{60E4EB37-AB43-426C-AE4C-04B8E896BF5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5288" y="688975"/>
            <a:ext cx="6278562" cy="3532188"/>
          </a:xfrm>
          <a:ln/>
        </p:spPr>
      </p:sp>
      <p:sp>
        <p:nvSpPr>
          <p:cNvPr id="79877" name="Rectangle 3">
            <a:extLst>
              <a:ext uri="{FF2B5EF4-FFF2-40B4-BE49-F238E27FC236}">
                <a16:creationId xmlns:a16="http://schemas.microsoft.com/office/drawing/2014/main" id="{C0EC25EB-305F-46F4-AA5C-1CD7942C955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42975" y="4451350"/>
            <a:ext cx="5178425" cy="4221163"/>
          </a:xfrm>
          <a:noFill/>
        </p:spPr>
        <p:txBody>
          <a:bodyPr lIns="93275" tIns="46637" rIns="93275" bIns="46637"/>
          <a:lstStyle/>
          <a:p>
            <a:pPr eaLnBrk="1" hangingPunct="1"/>
            <a:endParaRPr lang="en-CA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CE94A-FA5B-4DE5-AE21-2E74922240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2E1FA3-AF55-4200-A062-7E4D684C75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7B29ED-B3C3-41B6-906D-4FF93EAFD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B80DC-D334-43E6-9CA4-A267FFD7F309}" type="datetimeFigureOut">
              <a:rPr lang="en-CA" smtClean="0"/>
              <a:t>2018-08-27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2610FE-F94E-4A02-B871-9714FF774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6A4C96-FE73-45AA-836D-C99655019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C43A-3028-486B-9316-2C9439C97A4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83795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BF69CF-9E4C-40D7-93F8-9A0E9BD23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91D07B-87AC-4688-86DF-8CB7C38605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4D1D32-1781-4749-94D6-8B8622372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B80DC-D334-43E6-9CA4-A267FFD7F309}" type="datetimeFigureOut">
              <a:rPr lang="en-CA" smtClean="0"/>
              <a:t>2018-08-27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2BF3EF-9CA5-4C6E-B2B3-710D5B2F4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B539C7-3B07-4443-9B0E-F2A582702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C43A-3028-486B-9316-2C9439C97A4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24752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B1CF96-2C98-48E9-8940-F590398D2C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D3CD85-B393-48DB-9F0C-49BFAB9B10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6053A0-3B79-4189-8AB7-9F0C04DCF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B80DC-D334-43E6-9CA4-A267FFD7F309}" type="datetimeFigureOut">
              <a:rPr lang="en-CA" smtClean="0"/>
              <a:t>2018-08-27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DFD5DF-46C1-4FE7-9FF4-18AA0A06C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5F213D-54E9-4316-90DE-CA67640E7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C43A-3028-486B-9316-2C9439C97A4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67408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00703-098C-494F-9BD3-21B8E9EB51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7E0A1F-0924-439F-BCFE-9CF456F06B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DB4D3A-8DC5-4055-8639-089BD8D0AF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B80DC-D334-43E6-9CA4-A267FFD7F309}" type="datetimeFigureOut">
              <a:rPr lang="en-CA" smtClean="0"/>
              <a:t>2018-08-27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7179C0-84A6-4C71-ACFC-2E0D0B4772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1529C1-D361-4AAF-8E0B-BD18800B2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C43A-3028-486B-9316-2C9439C97A4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85027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D9CD2-D2A6-465C-9784-1E057EAB0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2FEF52-07D3-40ED-96B4-E4AFA7E59C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D24132-AFD5-40AF-87DC-D4154FE11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B80DC-D334-43E6-9CA4-A267FFD7F309}" type="datetimeFigureOut">
              <a:rPr lang="en-CA" smtClean="0"/>
              <a:t>2018-08-27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6B43E9-81AB-4426-8165-1638CE6F6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A35DFE-8747-4770-8310-25F619261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C43A-3028-486B-9316-2C9439C97A4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29584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0DE08-F077-4342-8257-13CA5AE23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04EF09-4016-421A-A65D-DFDACA9137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4FBC7F-77B9-471D-B083-B5B800028D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E998BF-CED7-4C56-8A73-232630E028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B80DC-D334-43E6-9CA4-A267FFD7F309}" type="datetimeFigureOut">
              <a:rPr lang="en-CA" smtClean="0"/>
              <a:t>2018-08-27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0F60E5-6DC1-422C-BECD-8AE76B5EE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9BF9EB-6004-4A85-BB59-FC35EA68D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C43A-3028-486B-9316-2C9439C97A4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70085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042B3-F8E3-40BD-8368-75A07B0C62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227CD7-FCDC-4BF6-AFA1-FEDD8C2908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8483D8-8682-4BE4-97F9-0423FC0EBE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79F9D27-952C-4C9C-B760-B399771F93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81ADF40-610C-429F-A479-FE84F0F2F4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2A5464E-3961-435E-8557-83DBA220A9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B80DC-D334-43E6-9CA4-A267FFD7F309}" type="datetimeFigureOut">
              <a:rPr lang="en-CA" smtClean="0"/>
              <a:t>2018-08-27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1B885D-12AF-4C81-9D11-763FAE54E3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F90FC40-2310-46ED-8121-E26302A8B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C43A-3028-486B-9316-2C9439C97A4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02397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B2E9F-16A4-42FF-B7B8-5600F80C49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AE7C47-8DB5-4343-9F95-A8A0668E8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B80DC-D334-43E6-9CA4-A267FFD7F309}" type="datetimeFigureOut">
              <a:rPr lang="en-CA" smtClean="0"/>
              <a:t>2018-08-27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E92F3B-87C0-4523-9E55-6ED76C8EB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F2A3C4-A953-45D6-AA0F-F5D86F32C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C43A-3028-486B-9316-2C9439C97A4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71093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2B608D-0730-4519-A2C7-9C9C28C74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B80DC-D334-43E6-9CA4-A267FFD7F309}" type="datetimeFigureOut">
              <a:rPr lang="en-CA" smtClean="0"/>
              <a:t>2018-08-27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970110-E81A-4B22-A549-4E7C4DFEF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5816F0-7786-42A2-9DC2-FC63BAA53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C43A-3028-486B-9316-2C9439C97A4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91775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BEDFF5-D435-4CAC-A42D-5F8DE6783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F171E4-0678-4E7B-9DC2-E15903A8E0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F451B7-8925-4B02-BB86-E899E71935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4BAE4A-616B-4C29-B2B5-C208E2A99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B80DC-D334-43E6-9CA4-A267FFD7F309}" type="datetimeFigureOut">
              <a:rPr lang="en-CA" smtClean="0"/>
              <a:t>2018-08-27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FC1F3E-A9A6-45C3-97E5-D2AA57C1B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4265BE-B9F8-4132-BA08-D6390DF53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C43A-3028-486B-9316-2C9439C97A4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67983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5EE526-6D2E-4671-8571-EFF26EDEB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633B540-C8C1-48D1-B5FA-0A010106D4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09E07B-5AC1-4E88-B7F5-581F351385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6786C5-F1BA-469B-9717-8902793AD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B80DC-D334-43E6-9CA4-A267FFD7F309}" type="datetimeFigureOut">
              <a:rPr lang="en-CA" smtClean="0"/>
              <a:t>2018-08-27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6B6483-6B72-482B-94BD-A75551D054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77A65B-0F95-484E-B2E7-F5CCEBCB3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C43A-3028-486B-9316-2C9439C97A4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46252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AE64-E1EC-4F7D-A3CA-FC78234E2B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9C0CA7-EA30-4E18-BCB0-B73AF239F5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4BB744-289C-4FF0-8639-A596186714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FB80DC-D334-43E6-9CA4-A267FFD7F309}" type="datetimeFigureOut">
              <a:rPr lang="en-CA" smtClean="0"/>
              <a:t>2018-08-27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DA5BF5-AB9A-4E5C-97DB-378E2136DD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FE0FFE-B57D-4471-A6B5-606CA87C41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0EC43A-3028-486B-9316-2C9439C97A4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11076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7890" name="Text Box 2">
            <a:extLst>
              <a:ext uri="{FF2B5EF4-FFF2-40B4-BE49-F238E27FC236}">
                <a16:creationId xmlns:a16="http://schemas.microsoft.com/office/drawing/2014/main" id="{07737942-D855-4310-B388-903154EEB6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0061" y="-113101"/>
            <a:ext cx="6011863" cy="8112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2300" b="1">
                <a:effectLst>
                  <a:outerShdw blurRad="38100" dist="38100" dir="2700000" algn="tl">
                    <a:srgbClr val="000000"/>
                  </a:outerShdw>
                </a:effectLst>
              </a:rPr>
              <a:t>Surface Facility Options</a:t>
            </a:r>
          </a:p>
        </p:txBody>
      </p:sp>
      <p:pic>
        <p:nvPicPr>
          <p:cNvPr id="78851" name="Picture 103">
            <a:extLst>
              <a:ext uri="{FF2B5EF4-FFF2-40B4-BE49-F238E27FC236}">
                <a16:creationId xmlns:a16="http://schemas.microsoft.com/office/drawing/2014/main" id="{17AB9CD3-58B5-4957-A099-872F6B9E07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750" y="3913189"/>
            <a:ext cx="3263900" cy="200977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8852" name="Group 15">
            <a:extLst>
              <a:ext uri="{FF2B5EF4-FFF2-40B4-BE49-F238E27FC236}">
                <a16:creationId xmlns:a16="http://schemas.microsoft.com/office/drawing/2014/main" id="{47E1A58E-EAF4-42F0-8BE8-03E5F5152601}"/>
              </a:ext>
            </a:extLst>
          </p:cNvPr>
          <p:cNvGrpSpPr>
            <a:grpSpLocks/>
          </p:cNvGrpSpPr>
          <p:nvPr/>
        </p:nvGrpSpPr>
        <p:grpSpPr bwMode="auto">
          <a:xfrm>
            <a:off x="1820864" y="3903663"/>
            <a:ext cx="1958975" cy="2030412"/>
            <a:chOff x="177" y="2745"/>
            <a:chExt cx="1344" cy="1393"/>
          </a:xfrm>
        </p:grpSpPr>
        <p:pic>
          <p:nvPicPr>
            <p:cNvPr id="78855" name="Picture 7" descr="IMG_0111">
              <a:extLst>
                <a:ext uri="{FF2B5EF4-FFF2-40B4-BE49-F238E27FC236}">
                  <a16:creationId xmlns:a16="http://schemas.microsoft.com/office/drawing/2014/main" id="{2849879E-3D1D-4760-9CF0-213064A1F0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" t="25227" r="192" b="31790"/>
            <a:stretch>
              <a:fillRect/>
            </a:stretch>
          </p:blipFill>
          <p:spPr bwMode="auto">
            <a:xfrm>
              <a:off x="177" y="3225"/>
              <a:ext cx="1344" cy="436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8856" name="Picture 8" descr="IMG00548-20111030-1756">
              <a:extLst>
                <a:ext uri="{FF2B5EF4-FFF2-40B4-BE49-F238E27FC236}">
                  <a16:creationId xmlns:a16="http://schemas.microsoft.com/office/drawing/2014/main" id="{192C005F-C83C-4A84-B94E-D5E2BADBE0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7204" b="19725"/>
            <a:stretch>
              <a:fillRect/>
            </a:stretch>
          </p:blipFill>
          <p:spPr bwMode="auto">
            <a:xfrm>
              <a:off x="178" y="3704"/>
              <a:ext cx="1343" cy="434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8857" name="Picture 9" descr="IMG_6892">
              <a:extLst>
                <a:ext uri="{FF2B5EF4-FFF2-40B4-BE49-F238E27FC236}">
                  <a16:creationId xmlns:a16="http://schemas.microsoft.com/office/drawing/2014/main" id="{10B82A3F-A7D7-43C0-B78C-8C0CBFC6A2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5770" b="20766"/>
            <a:stretch>
              <a:fillRect/>
            </a:stretch>
          </p:blipFill>
          <p:spPr bwMode="auto">
            <a:xfrm>
              <a:off x="178" y="2745"/>
              <a:ext cx="1343" cy="438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78853" name="Picture 4" descr="IMG_0048">
            <a:extLst>
              <a:ext uri="{FF2B5EF4-FFF2-40B4-BE49-F238E27FC236}">
                <a16:creationId xmlns:a16="http://schemas.microsoft.com/office/drawing/2014/main" id="{3D44B288-BAB5-4C67-A170-1C7E27F1AA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7150" y="3911600"/>
            <a:ext cx="2687638" cy="201295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854" name="Picture 107">
            <a:extLst>
              <a:ext uri="{FF2B5EF4-FFF2-40B4-BE49-F238E27FC236}">
                <a16:creationId xmlns:a16="http://schemas.microsoft.com/office/drawing/2014/main" id="{207D5245-D5F9-4E33-9E00-5031BC06F6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3901" y="1350964"/>
            <a:ext cx="8272463" cy="210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</Words>
  <Application>Microsoft Office PowerPoint</Application>
  <PresentationFormat>Widescreen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Jaclyn Schmidt</dc:creator>
  <cp:lastModifiedBy>Jaclyn Schmidt</cp:lastModifiedBy>
  <cp:revision>2</cp:revision>
  <dcterms:created xsi:type="dcterms:W3CDTF">2018-08-24T17:52:29Z</dcterms:created>
  <dcterms:modified xsi:type="dcterms:W3CDTF">2018-08-27T17:53:32Z</dcterms:modified>
</cp:coreProperties>
</file>