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2468B-863C-4049-B13D-CCE04D14E9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495464-4185-41FD-98B5-C49966A146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04660-7FCB-45B0-9DFE-D76119E38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7005E-1424-4727-B8F2-9A1C0C9F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BF820-3F77-4F7A-BD70-E6B5D71B4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0696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85532-EB16-48E9-B9FA-E4A32785C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80F31B-712B-4C43-900E-0C9D90DC90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94A9A-9170-4E1F-95FD-12B3C94D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F7126-F1B1-4D2B-BF5C-8143EE5C9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10F86-4573-4B10-94B1-EAA626BF3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202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55C584-E86F-4AC3-82B7-3C458D840E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8A4FED-F9AA-4172-885D-C415E9DEB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202EC-BB82-4C62-96EB-AF2173D26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56D3E-CB09-45B1-A5C6-4CE61279F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BCD05-D907-4EFE-B2E0-471887B23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529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A2C60-3395-4E1E-917F-F33996F58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8062C-1D02-4F7D-B864-D0CDFE960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1536A-2554-4C4B-AAA6-BEE18426E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28F4E-5FB1-4F50-81FC-3CAC5FF38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95BB9-ED70-421A-A07E-478302D1E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462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CA253-C5CE-4591-A841-C85121FDF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1E5E2-0978-485D-A336-35A04A60A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372AC-AC2A-476F-994E-6570023F6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D0027-7372-4EF3-B844-2CFE39965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FBA85-688A-4060-BDF8-3B3EB0D0D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4550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7B7D5-66CF-4CD1-950D-D20B5851F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28EA8-5828-4BB1-AC5C-0C71DD48E6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671532-19E3-4F89-B2DF-02CE1C8C38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CC3D66-19FD-4122-BBB3-6DEE99DBF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BDFF83-15A4-419D-9B00-9CBEED5DC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B286A-9F8E-4F5D-9907-83CF383D1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2002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9C2A6-7520-4B64-A1E7-0DD514E9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140FA-3527-43E2-A680-A8DDEAAC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7901ED-90D5-4079-A0D3-C24F41F261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C6756B-2C1D-42F1-8F5E-46A2EEDDF5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E7B95B-0C2F-4D45-908B-950232A04A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8AD55F-33A8-4CA6-B2A6-8D5832F9D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9F55D7-1605-47C2-9A2E-719D290A3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1AE07F-E444-436A-8FE1-126DEDA9A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8102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BA5D-BDB4-4FE6-BFF3-7F5FB9E79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456D27-1FDC-4494-A098-261137F64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21C548-CA25-485C-A267-F7D401A5E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E77C4-B8D2-4A8B-BFAD-474DF7FC5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5143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CCB044-649F-4E39-925D-7C81F90FE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BA5A24-12B3-4295-8AE6-B1F6877FC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3FBB6-BD10-4673-A14B-E3C09AF79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2579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BFE1B-9B8D-42E9-BCB2-EAEAF8120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FBEF4-3BDC-4615-88ED-54198EC97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4CC579-3AB3-45C9-910B-A77B22958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A8D17F-D811-4CCF-A3B1-B4FE665B2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8C747E-A21B-417E-BB72-950E84B93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0DB59-8BBA-43E5-89DD-69CCD9FEC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322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D4DF4-5F92-4428-ABC4-5024C462C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FD84F9-A908-4714-B8C8-91C111B5F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3FB5F6-835F-4C39-B663-377CDAB46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09166-E6FB-4B67-9445-37406BA05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B2A2BD-D0D2-450B-8A14-C59B89DD9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7BE67F-9BDD-49B3-AB36-76072BE9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551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2FA0F-2C95-4CC8-942A-5CFAFD51A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735D5-D8DF-4924-870F-49AD76C2E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42523-2C41-4DDC-9010-278C1EF381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FB181-1830-4EAD-B6A8-9BEF1350EA74}" type="datetimeFigureOut">
              <a:rPr lang="en-CA" smtClean="0"/>
              <a:t>2018-04-11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2BB9C-CEE3-4518-A6EE-801B661B8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F23DF-C186-4764-A354-C3916E8C8B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FBE26-86E2-4D9A-A5A3-80B669747E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197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associÃ©e">
            <a:extLst>
              <a:ext uri="{FF2B5EF4-FFF2-40B4-BE49-F238E27FC236}">
                <a16:creationId xmlns:a16="http://schemas.microsoft.com/office/drawing/2014/main" id="{8D9B1A8F-6F33-4281-898E-EBD739AE6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400" y="423350"/>
            <a:ext cx="4508472" cy="300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ogo for sale: Digital Hashtag Logo">
            <a:extLst>
              <a:ext uri="{FF2B5EF4-FFF2-40B4-BE49-F238E27FC236}">
                <a16:creationId xmlns:a16="http://schemas.microsoft.com/office/drawing/2014/main" id="{E48352BB-B002-4551-87CB-6B6FD1A1701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77" y="3520476"/>
            <a:ext cx="3962318" cy="264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ontest Entry #34 for Logo Design for textile company">
            <a:extLst>
              <a:ext uri="{FF2B5EF4-FFF2-40B4-BE49-F238E27FC236}">
                <a16:creationId xmlns:a16="http://schemas.microsoft.com/office/drawing/2014/main" id="{E04AA5D2-AFC4-491D-8550-47CB19E79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" y="69058"/>
            <a:ext cx="6461584" cy="443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Ã©sultats de recherche d'images pour Â«Â weave logoÂ Â»">
            <a:extLst>
              <a:ext uri="{FF2B5EF4-FFF2-40B4-BE49-F238E27FC236}">
                <a16:creationId xmlns:a16="http://schemas.microsoft.com/office/drawing/2014/main" id="{D3A9C409-DDE0-47B1-A3E1-87F1DD216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177" y="2997724"/>
            <a:ext cx="3687050" cy="368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84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2F094-6F33-4E26-B3EC-A3C2A9939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990"/>
            <a:ext cx="10515600" cy="1325563"/>
          </a:xfrm>
        </p:spPr>
        <p:txBody>
          <a:bodyPr/>
          <a:lstStyle/>
          <a:p>
            <a:r>
              <a:rPr lang="en-CA" dirty="0">
                <a:latin typeface="Trebuchet MS" panose="020B0603020202020204" pitchFamily="34" charset="0"/>
              </a:rPr>
              <a:t>Vision / Why we do what we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EAA94-B9A5-494E-8E0D-5D3C78F44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Trebuchet MS" panose="020B0603020202020204" pitchFamily="34" charset="0"/>
                <a:cs typeface="Gisha" panose="020B0604020202020204" pitchFamily="34" charset="-79"/>
              </a:rPr>
              <a:t>We believe that you should never have to move data to make it available for analysis. Rigid transformation workflows reduce agility, increase costs, errors and risks associated with physically moving data.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latin typeface="Trebuchet MS" panose="020B0603020202020204" pitchFamily="34" charset="0"/>
              <a:cs typeface="Gisha" panose="020B0604020202020204" pitchFamily="34" charset="-79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Trebuchet MS" panose="020B0603020202020204" pitchFamily="34" charset="0"/>
                <a:cs typeface="Gisha" panose="020B0604020202020204" pitchFamily="34" charset="-79"/>
              </a:rPr>
              <a:t>With decentralization and emerging edge computing, Data Virtualization brings the flexibility of the web to the rigid world of enterprise data. It enables organizations to efficiently weave their Data Fabric.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latin typeface="Trebuchet MS" panose="020B0603020202020204" pitchFamily="34" charset="0"/>
              <a:cs typeface="Gisha" panose="020B0604020202020204" pitchFamily="34" charset="-79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Trebuchet MS" panose="020B0603020202020204" pitchFamily="34" charset="0"/>
                <a:cs typeface="Gisha" panose="020B0604020202020204" pitchFamily="34" charset="-79"/>
              </a:rPr>
              <a:t>As an addition, we think that Blockchain is much more than Bitcoin. It provides entirely decentralized Data Fabrics, where ownership and responsibility for data is shared by all those accessing it. 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latin typeface="Trebuchet MS" panose="020B0603020202020204" pitchFamily="34" charset="0"/>
              <a:cs typeface="Gisha" panose="020B0604020202020204" pitchFamily="34" charset="-79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Trebuchet MS" panose="020B0603020202020204" pitchFamily="34" charset="0"/>
                <a:cs typeface="Gisha" panose="020B0604020202020204" pitchFamily="34" charset="-79"/>
              </a:rPr>
              <a:t>Combined to AI, decentralized and shared control leads to better models and better insights.</a:t>
            </a:r>
          </a:p>
        </p:txBody>
      </p:sp>
    </p:spTree>
    <p:extLst>
      <p:ext uri="{BB962C8B-B14F-4D97-AF65-F5344CB8AC3E}">
        <p14:creationId xmlns:p14="http://schemas.microsoft.com/office/powerpoint/2010/main" val="3143723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2F094-6F33-4E26-B3EC-A3C2A9939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990"/>
            <a:ext cx="10515600" cy="1325563"/>
          </a:xfrm>
        </p:spPr>
        <p:txBody>
          <a:bodyPr/>
          <a:lstStyle/>
          <a:p>
            <a:r>
              <a:rPr lang="en-CA" dirty="0">
                <a:latin typeface="Trebuchet MS" panose="020B0603020202020204" pitchFamily="34" charset="0"/>
              </a:rPr>
              <a:t>What We Do / Data Fabric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EAA94-B9A5-494E-8E0D-5D3C78F44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Trebuchet MS" panose="020B0603020202020204" pitchFamily="34" charset="0"/>
                <a:cs typeface="Gisha" panose="020B0604020202020204" pitchFamily="34" charset="-79"/>
              </a:rPr>
              <a:t>In computing, a Fabric is a system of interconnected nodes that looks like a "weave" when viewed collectively from a distance.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latin typeface="Trebuchet MS" panose="020B0603020202020204" pitchFamily="34" charset="0"/>
              <a:cs typeface="Gisha" panose="020B0604020202020204" pitchFamily="34" charset="-79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Trebuchet MS" panose="020B0603020202020204" pitchFamily="34" charset="0"/>
                <a:cs typeface="Gisha" panose="020B0604020202020204" pitchFamily="34" charset="-79"/>
              </a:rPr>
              <a:t>A Data Fabric is a system that allows global access to all your data assets, and leverages storage and processing power from multiple heterogeneous nodes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latin typeface="Trebuchet MS" panose="020B0603020202020204" pitchFamily="34" charset="0"/>
              <a:cs typeface="Gisha" panose="020B0604020202020204" pitchFamily="34" charset="-79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Trebuchet MS" panose="020B0603020202020204" pitchFamily="34" charset="0"/>
                <a:cs typeface="Gisha" panose="020B0604020202020204" pitchFamily="34" charset="-79"/>
              </a:rPr>
              <a:t>Weavers help organizations to build their Data Fabric leveraging Data Virtualization, Blockchain and AI technologies</a:t>
            </a:r>
          </a:p>
          <a:p>
            <a:pPr marL="0" indent="0">
              <a:lnSpc>
                <a:spcPct val="100000"/>
              </a:lnSpc>
              <a:buNone/>
            </a:pPr>
            <a:endParaRPr lang="fr-CA" dirty="0">
              <a:latin typeface="Trebuchet MS" panose="020B0603020202020204" pitchFamily="34" charset="0"/>
              <a:cs typeface="Gisha" panose="020B0604020202020204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38331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2F094-6F33-4E26-B3EC-A3C2A9939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990"/>
            <a:ext cx="10515600" cy="1325563"/>
          </a:xfrm>
        </p:spPr>
        <p:txBody>
          <a:bodyPr/>
          <a:lstStyle/>
          <a:p>
            <a:r>
              <a:rPr lang="en-CA" dirty="0">
                <a:latin typeface="Trebuchet MS" panose="020B0603020202020204" pitchFamily="34" charset="0"/>
              </a:rPr>
              <a:t>Who We 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EAA94-B9A5-494E-8E0D-5D3C78F44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CA" dirty="0">
                <a:latin typeface="Trebuchet MS" panose="020B0603020202020204" pitchFamily="34" charset="0"/>
                <a:cs typeface="Gisha" panose="020B0604020202020204" pitchFamily="34" charset="-79"/>
              </a:rPr>
              <a:t>WEAVERS est un collectif de consultants </a:t>
            </a:r>
            <a:r>
              <a:rPr lang="fr-FR" dirty="0">
                <a:latin typeface="Trebuchet MS" panose="020B0603020202020204" pitchFamily="34" charset="0"/>
                <a:cs typeface="Gisha" panose="020B0604020202020204" pitchFamily="34" charset="-79"/>
              </a:rPr>
              <a:t>partageant des valeurs et une vision technologique commune</a:t>
            </a:r>
          </a:p>
          <a:p>
            <a:pPr marL="0" indent="0">
              <a:lnSpc>
                <a:spcPct val="100000"/>
              </a:lnSpc>
              <a:buNone/>
            </a:pPr>
            <a:endParaRPr lang="fr-CA" dirty="0">
              <a:latin typeface="Trebuchet MS" panose="020B0603020202020204" pitchFamily="34" charset="0"/>
              <a:cs typeface="Gisha" panose="020B0604020202020204" pitchFamily="34" charset="-79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fr-CA" dirty="0">
                <a:latin typeface="Trebuchet MS" panose="020B0603020202020204" pitchFamily="34" charset="0"/>
                <a:cs typeface="Gisha" panose="020B0604020202020204" pitchFamily="34" charset="-79"/>
              </a:rPr>
              <a:t>Nos consultants</a:t>
            </a:r>
            <a:r>
              <a:rPr lang="fr-FR" dirty="0">
                <a:latin typeface="Trebuchet MS" panose="020B0603020202020204" pitchFamily="34" charset="0"/>
                <a:cs typeface="Gisha" panose="020B0604020202020204" pitchFamily="34" charset="-79"/>
              </a:rPr>
              <a:t> </a:t>
            </a:r>
            <a:r>
              <a:rPr lang="fr-CA" dirty="0">
                <a:latin typeface="Trebuchet MS" panose="020B0603020202020204" pitchFamily="34" charset="0"/>
                <a:cs typeface="Gisha" panose="020B0604020202020204" pitchFamily="34" charset="-79"/>
              </a:rPr>
              <a:t>célèbrent l’indépendance, la diversité et l’envie d'entreprendre</a:t>
            </a:r>
          </a:p>
          <a:p>
            <a:pPr marL="0" indent="0">
              <a:lnSpc>
                <a:spcPct val="100000"/>
              </a:lnSpc>
              <a:buNone/>
            </a:pPr>
            <a:endParaRPr lang="fr-CA" dirty="0">
              <a:latin typeface="Trebuchet MS" panose="020B0603020202020204" pitchFamily="34" charset="0"/>
              <a:cs typeface="Gisha" panose="020B0604020202020204" pitchFamily="34" charset="-79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fr-CA" dirty="0">
                <a:latin typeface="Trebuchet MS" panose="020B0603020202020204" pitchFamily="34" charset="0"/>
                <a:cs typeface="Gisha" panose="020B0604020202020204" pitchFamily="34" charset="-79"/>
              </a:rPr>
              <a:t>Ils travaillent ensemble pour la réussite de leurs clients</a:t>
            </a:r>
          </a:p>
        </p:txBody>
      </p:sp>
    </p:spTree>
    <p:extLst>
      <p:ext uri="{BB962C8B-B14F-4D97-AF65-F5344CB8AC3E}">
        <p14:creationId xmlns:p14="http://schemas.microsoft.com/office/powerpoint/2010/main" val="99368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2698</TotalTime>
  <Words>236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Gisha</vt:lpstr>
      <vt:lpstr>Trebuchet MS</vt:lpstr>
      <vt:lpstr>Office Theme</vt:lpstr>
      <vt:lpstr>PowerPoint Presentation</vt:lpstr>
      <vt:lpstr>Vision / Why we do what we do</vt:lpstr>
      <vt:lpstr>What We Do / Data Fabric</vt:lpstr>
      <vt:lpstr>Who We 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Julien Lemaitre</dc:creator>
  <cp:lastModifiedBy>Julien Lemaitre</cp:lastModifiedBy>
  <cp:revision>118</cp:revision>
  <dcterms:created xsi:type="dcterms:W3CDTF">2018-04-10T16:56:33Z</dcterms:created>
  <dcterms:modified xsi:type="dcterms:W3CDTF">2018-04-12T18:15:04Z</dcterms:modified>
</cp:coreProperties>
</file>