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5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4132E-78E6-4B47-BDAA-19BD86C007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74B1AF-80AB-450C-946E-DEC6438C34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043592-2844-4882-9834-2B06030C4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979F2-4609-4C99-A66F-1F996A14E626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1B14DD-C322-4BA8-9BCD-4318D29B9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35D110-75A8-4FA4-81D2-656BA9E5C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E753-4BD7-42C1-AE1F-A7439AD5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156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4F678-F5FC-4446-A0F6-B0766580E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6EAA01-08C8-4786-AE8E-C0A6D2DDD2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0EB68-25EC-4554-8E6D-D2401B65B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979F2-4609-4C99-A66F-1F996A14E626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B7704-CDEE-4F44-AD74-0CDA47DA5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025227-2168-48D6-8704-09E887A0F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E753-4BD7-42C1-AE1F-A7439AD5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584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68863B4-D298-4B15-BDC4-1A87F9748B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C52515-1DB4-45B0-9D0D-B379280CA8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D28CC4-9428-4558-AA34-3C0F728AC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979F2-4609-4C99-A66F-1F996A14E626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80182A-7D1C-4573-B975-7D7901552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2F7F4E-8820-47C3-8EF1-2A6B40059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E753-4BD7-42C1-AE1F-A7439AD5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724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67490-F31A-4A70-8129-7EEDF58EC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AEDCBB-A5E3-4304-938E-AF871C3EF4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3B8D1E-FE1D-4125-BA30-AFB69A73F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979F2-4609-4C99-A66F-1F996A14E626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9F910D-644B-4675-AC2C-AAE427491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12666-F28A-4EC4-96BA-CF28A543F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E753-4BD7-42C1-AE1F-A7439AD5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325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DEB5A-FBDA-4F58-B10D-FD7BB69EB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760F9A-BE89-4A46-A0C9-5A8EFC4EA0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E1F5CE-67DA-4F89-B1C1-B79181FE5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979F2-4609-4C99-A66F-1F996A14E626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3C492-B709-4B71-A87B-34F9FEBEE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6EDE68-BB59-469E-B614-5069B8410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E753-4BD7-42C1-AE1F-A7439AD5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197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419D5-82B9-451A-8CD7-89A80E451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BF6A31-2925-42E4-9FA4-DF70297892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C36E-90F9-44C0-A81A-6CCAD9D73D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89F34D-6220-457D-97CB-FD072EA22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979F2-4609-4C99-A66F-1F996A14E626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9F89CC-239B-4332-8B50-B92251727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4A706C-638A-4C5F-9B8C-D18319947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E753-4BD7-42C1-AE1F-A7439AD5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876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AF64A-4BBA-4E3A-B46D-9B85ADAC0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CE3EFB-633A-4D2F-A9AC-E298EBE56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A5DDCA-3B12-4762-B7A8-CBC36A7FF8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BCBDAF-15B4-4B57-B0F0-37F35147C0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D637E8-0CFA-417F-A70F-7D4DDE5794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5ADD58-D7DE-4946-9339-0CCC1CA96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979F2-4609-4C99-A66F-1F996A14E626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E99F6D-4A92-458A-A7E3-C0368838F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6C5851-532E-4E24-892F-A2710A559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E753-4BD7-42C1-AE1F-A7439AD5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643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819CC-6A8A-4401-99FC-3D0415787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4E5B42-5706-471B-A5A8-BC5A9EBB4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979F2-4609-4C99-A66F-1F996A14E626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C5DE90-A542-498B-899A-237A3C36F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7CD18F-39B8-42BC-8E64-565ECE9AE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E753-4BD7-42C1-AE1F-A7439AD5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491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D6EDFA-8299-43FA-BF3E-2CF17847B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979F2-4609-4C99-A66F-1F996A14E626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09EFC8-EC59-478B-AF0E-EADFB1FDC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340EFD-824D-4734-8582-7460DBE6A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E753-4BD7-42C1-AE1F-A7439AD5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295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AABDD-FF91-4ACA-866F-CE41A80B4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1C1420-F90B-468A-B4B4-64A8205EE1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988BA2-E16C-48AA-937A-096F27D1D4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5F9EDA-3E09-4673-8BC3-1D52E79A9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979F2-4609-4C99-A66F-1F996A14E626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F92D5B-C98C-4DA6-887B-E22A7D8FF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4C9F66-1EEB-4621-A75A-BD78B9070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E753-4BD7-42C1-AE1F-A7439AD5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965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A41B6-29FB-40BB-A9D5-30E83420C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958C2D-98FF-412D-BACF-4C88599D6B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B7D593-E4B5-47B5-A34B-A59B168100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DFAA8E-DE48-47EB-A370-185150500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979F2-4609-4C99-A66F-1F996A14E626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CD0503-41DC-4005-A7B5-FC72FECB7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AB4DEE-17A3-46A1-B29D-19CBD3556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E753-4BD7-42C1-AE1F-A7439AD5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661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5441FC-4E18-4DCF-B5CB-97F3D5B63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989DA1-1149-43E1-B73F-4EDBC3A95E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261C94-CD29-4A86-843D-7B246D1D9C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979F2-4609-4C99-A66F-1F996A14E626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53940E-8A21-4476-AB1D-609430A181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76AE4-A89A-4134-AAB7-276EE1571E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4E753-4BD7-42C1-AE1F-A7439AD5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396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B3C6FE71-6FFF-434F-97FC-A08055906D89}"/>
              </a:ext>
            </a:extLst>
          </p:cNvPr>
          <p:cNvGrpSpPr/>
          <p:nvPr/>
        </p:nvGrpSpPr>
        <p:grpSpPr>
          <a:xfrm>
            <a:off x="2308896" y="757084"/>
            <a:ext cx="6953092" cy="4254409"/>
            <a:chOff x="3213463" y="278633"/>
            <a:chExt cx="8879328" cy="5332628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4C2338EE-7DCA-4F49-936C-97E5A82A0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13463" y="278633"/>
              <a:ext cx="8879328" cy="5332628"/>
            </a:xfrm>
            <a:prstGeom prst="rect">
              <a:avLst/>
            </a:prstGeom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B4F9AD4-8588-4181-9EDE-B9139A8E90E3}"/>
                </a:ext>
              </a:extLst>
            </p:cNvPr>
            <p:cNvGrpSpPr/>
            <p:nvPr/>
          </p:nvGrpSpPr>
          <p:grpSpPr>
            <a:xfrm>
              <a:off x="6302477" y="1021636"/>
              <a:ext cx="2313470" cy="3030077"/>
              <a:chOff x="6302477" y="1021636"/>
              <a:chExt cx="2313470" cy="3030077"/>
            </a:xfrm>
          </p:grpSpPr>
          <p:pic>
            <p:nvPicPr>
              <p:cNvPr id="6" name="Picture 2" descr="Leadership Pulse">
                <a:extLst>
                  <a:ext uri="{FF2B5EF4-FFF2-40B4-BE49-F238E27FC236}">
                    <a16:creationId xmlns:a16="http://schemas.microsoft.com/office/drawing/2014/main" id="{C5E4948F-0470-47B8-9547-38A251F41D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prstClr val="black"/>
                  <a:srgbClr val="C00000">
                    <a:tint val="45000"/>
                    <a:satMod val="400000"/>
                  </a:srgb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43230" y="3598606"/>
                <a:ext cx="1911380" cy="45310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4" descr="https://www2.leadershippulse.com/wp-content/uploads/2018/03/ceo_logo1-e1521586628385.png">
                <a:extLst>
                  <a:ext uri="{FF2B5EF4-FFF2-40B4-BE49-F238E27FC236}">
                    <a16:creationId xmlns:a16="http://schemas.microsoft.com/office/drawing/2014/main" id="{0899D409-ADAE-431B-8C08-3C6C04DAA78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02477" y="1021636"/>
                <a:ext cx="2313470" cy="69404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766307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ave 4">
            <a:extLst>
              <a:ext uri="{FF2B5EF4-FFF2-40B4-BE49-F238E27FC236}">
                <a16:creationId xmlns:a16="http://schemas.microsoft.com/office/drawing/2014/main" id="{0E1EE2EE-EE60-4ED6-A2D5-8706F1775B5B}"/>
              </a:ext>
            </a:extLst>
          </p:cNvPr>
          <p:cNvSpPr/>
          <p:nvPr/>
        </p:nvSpPr>
        <p:spPr>
          <a:xfrm>
            <a:off x="8503907" y="1775884"/>
            <a:ext cx="3390472" cy="905663"/>
          </a:xfrm>
          <a:prstGeom prst="wave">
            <a:avLst/>
          </a:prstGeom>
          <a:solidFill>
            <a:srgbClr val="A8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Leader Associate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C4C5C80-699F-4B9C-845B-7F69D20EED5B}"/>
              </a:ext>
            </a:extLst>
          </p:cNvPr>
          <p:cNvGrpSpPr/>
          <p:nvPr/>
        </p:nvGrpSpPr>
        <p:grpSpPr>
          <a:xfrm>
            <a:off x="4132480" y="314573"/>
            <a:ext cx="3517034" cy="2849095"/>
            <a:chOff x="4069301" y="115574"/>
            <a:chExt cx="3517034" cy="284909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BDB9DE6-21BD-40BA-AA78-42F70FB373AE}"/>
                </a:ext>
              </a:extLst>
            </p:cNvPr>
            <p:cNvSpPr/>
            <p:nvPr/>
          </p:nvSpPr>
          <p:spPr>
            <a:xfrm>
              <a:off x="4136022" y="715264"/>
              <a:ext cx="3390472" cy="2219218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54321C6-F267-4EA9-B15E-EB869135FFA6}"/>
                </a:ext>
              </a:extLst>
            </p:cNvPr>
            <p:cNvGrpSpPr/>
            <p:nvPr/>
          </p:nvGrpSpPr>
          <p:grpSpPr>
            <a:xfrm>
              <a:off x="4069301" y="115574"/>
              <a:ext cx="3517034" cy="2849095"/>
              <a:chOff x="3801995" y="943776"/>
              <a:chExt cx="3517034" cy="2849095"/>
            </a:xfrm>
          </p:grpSpPr>
          <p:pic>
            <p:nvPicPr>
              <p:cNvPr id="1026" name="Picture 2" descr="Leadership Pulse">
                <a:extLst>
                  <a:ext uri="{FF2B5EF4-FFF2-40B4-BE49-F238E27FC236}">
                    <a16:creationId xmlns:a16="http://schemas.microsoft.com/office/drawing/2014/main" id="{695E0FA3-3583-4CC2-B199-103C219ECFF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duotone>
                  <a:prstClr val="black"/>
                  <a:srgbClr val="C00000">
                    <a:tint val="45000"/>
                    <a:satMod val="400000"/>
                  </a:srgb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08876" y="943776"/>
                <a:ext cx="3510153" cy="83210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0" name="Picture 6" descr="https://www2.leadershippulse.com/wp-content/uploads/2018/03/NEW-marshall-2018.png">
                <a:extLst>
                  <a:ext uri="{FF2B5EF4-FFF2-40B4-BE49-F238E27FC236}">
                    <a16:creationId xmlns:a16="http://schemas.microsoft.com/office/drawing/2014/main" id="{A5B2EA88-27A8-4EFD-910A-FA37EE0466D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68716" y="3252477"/>
                <a:ext cx="1539415" cy="53879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8" name="Picture 4" descr="https://www2.leadershippulse.com/wp-content/uploads/2018/03/ceo_logo1-e1521586628385.png">
                <a:extLst>
                  <a:ext uri="{FF2B5EF4-FFF2-40B4-BE49-F238E27FC236}">
                    <a16:creationId xmlns:a16="http://schemas.microsoft.com/office/drawing/2014/main" id="{AA992515-273A-49E7-A22B-85434155405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80639" y="3236896"/>
                <a:ext cx="1853250" cy="5559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" name="Ribbon: Curved and Tilted Up 5">
                <a:extLst>
                  <a:ext uri="{FF2B5EF4-FFF2-40B4-BE49-F238E27FC236}">
                    <a16:creationId xmlns:a16="http://schemas.microsoft.com/office/drawing/2014/main" id="{60E95FDF-2B8A-4F0C-AEA6-1ACAFA785C7D}"/>
                  </a:ext>
                </a:extLst>
              </p:cNvPr>
              <p:cNvSpPr/>
              <p:nvPr/>
            </p:nvSpPr>
            <p:spPr>
              <a:xfrm>
                <a:off x="3801995" y="1700980"/>
                <a:ext cx="3431894" cy="1499043"/>
              </a:xfrm>
              <a:prstGeom prst="ellipseRibbon2">
                <a:avLst/>
              </a:prstGeom>
              <a:solidFill>
                <a:srgbClr val="A8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/>
                  <a:t>Leader Associate</a:t>
                </a:r>
              </a:p>
            </p:txBody>
          </p:sp>
        </p:grp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662485E9-DC38-4ED7-9E86-F95AAFED5DC7}"/>
              </a:ext>
            </a:extLst>
          </p:cNvPr>
          <p:cNvSpPr/>
          <p:nvPr/>
        </p:nvSpPr>
        <p:spPr>
          <a:xfrm>
            <a:off x="553538" y="3514883"/>
            <a:ext cx="3578942" cy="3008671"/>
          </a:xfrm>
          <a:prstGeom prst="ellipse">
            <a:avLst/>
          </a:prstGeom>
          <a:solidFill>
            <a:srgbClr val="A8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B001CBC-8771-45EA-A1C1-EA55F0C220A9}"/>
              </a:ext>
            </a:extLst>
          </p:cNvPr>
          <p:cNvSpPr/>
          <p:nvPr/>
        </p:nvSpPr>
        <p:spPr>
          <a:xfrm>
            <a:off x="1020570" y="4006496"/>
            <a:ext cx="2644877" cy="202544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5EDEDF-7F94-49B6-98A6-5F657343FC83}"/>
              </a:ext>
            </a:extLst>
          </p:cNvPr>
          <p:cNvSpPr txBox="1"/>
          <p:nvPr/>
        </p:nvSpPr>
        <p:spPr>
          <a:xfrm>
            <a:off x="4948816" y="4031897"/>
            <a:ext cx="18532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Put words around the outer circle (center for effective organizations – USC Marshall) </a:t>
            </a:r>
          </a:p>
        </p:txBody>
      </p:sp>
    </p:spTree>
    <p:extLst>
      <p:ext uri="{BB962C8B-B14F-4D97-AF65-F5344CB8AC3E}">
        <p14:creationId xmlns:p14="http://schemas.microsoft.com/office/powerpoint/2010/main" val="3516538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19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theresa welbourne</dc:creator>
  <cp:lastModifiedBy>theresa welbourne</cp:lastModifiedBy>
  <cp:revision>4</cp:revision>
  <dcterms:created xsi:type="dcterms:W3CDTF">2018-04-02T21:26:15Z</dcterms:created>
  <dcterms:modified xsi:type="dcterms:W3CDTF">2018-04-02T22:19:38Z</dcterms:modified>
</cp:coreProperties>
</file>