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79" r:id="rId1"/>
    <p:sldMasterId id="2147483680" r:id="rId2"/>
  </p:sldMasterIdLst>
  <p:notesMasterIdLst>
    <p:notesMasterId r:id="rId38"/>
  </p:notesMasterIdLst>
  <p:sldIdLst>
    <p:sldId id="256" r:id="rId3"/>
    <p:sldId id="257" r:id="rId4"/>
    <p:sldId id="290"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Lst>
  <p:sldSz cx="9144000" cy="6858000" type="screen4x3"/>
  <p:notesSz cx="7315200" cy="9601200"/>
  <p:embeddedFontLst>
    <p:embeddedFont>
      <p:font typeface="Helvetica Neue" panose="020B0604020202020204" charset="0"/>
      <p:regular r:id="rId39"/>
      <p:bold r:id="rId40"/>
      <p:italic r:id="rId41"/>
      <p:boldItalic r:id="rId42"/>
    </p:embeddedFont>
    <p:embeddedFont>
      <p:font typeface="Calibri" panose="020F0502020204030204" pitchFamily="34" charset="0"/>
      <p:regular r:id="rId43"/>
      <p:bold r:id="rId44"/>
      <p:italic r:id="rId45"/>
      <p:boldItalic r:id="rId46"/>
    </p:embeddedFont>
    <p:embeddedFont>
      <p:font typeface="Source Sans Pro" panose="020B0604020202020204" charset="0"/>
      <p:regular r:id="rId47"/>
      <p:bold r:id="rId48"/>
      <p:italic r:id="rId49"/>
      <p:boldItalic r:id="rId5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9" d="100"/>
          <a:sy n="79" d="100"/>
        </p:scale>
        <p:origin x="1133" y="2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1.fntdata"/><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font" Target="fonts/font4.fntdata"/><Relationship Id="rId47" Type="http://schemas.openxmlformats.org/officeDocument/2006/relationships/font" Target="fonts/font9.fntdata"/><Relationship Id="rId50" Type="http://schemas.openxmlformats.org/officeDocument/2006/relationships/font" Target="fonts/font12.fntdata"/><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notesMaster" Target="notesMasters/notesMaster1.xml"/><Relationship Id="rId46" Type="http://schemas.openxmlformats.org/officeDocument/2006/relationships/font" Target="fonts/font8.fntdata"/><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font" Target="fonts/font3.fntdata"/><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font" Target="fonts/font2.fntdata"/><Relationship Id="rId45" Type="http://schemas.openxmlformats.org/officeDocument/2006/relationships/font" Target="fonts/font7.fntdata"/><Relationship Id="rId53"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font" Target="fonts/font11.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font" Target="fonts/font6.fntdata"/><Relationship Id="rId52"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font" Target="fonts/font5.fntdata"/><Relationship Id="rId48" Type="http://schemas.openxmlformats.org/officeDocument/2006/relationships/font" Target="fonts/font10.fntdata"/><Relationship Id="rId8" Type="http://schemas.openxmlformats.org/officeDocument/2006/relationships/slide" Target="slides/slide6.xml"/><Relationship Id="rId51"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3169920" cy="480060"/>
          </a:xfrm>
          <a:prstGeom prst="rect">
            <a:avLst/>
          </a:prstGeom>
          <a:noFill/>
          <a:ln>
            <a:noFill/>
          </a:ln>
        </p:spPr>
        <p:txBody>
          <a:bodyPr spcFirstLastPara="1" wrap="square" lIns="91425" tIns="91425" rIns="91425" bIns="91425" anchor="t" anchorCtr="0"/>
          <a:lstStyle>
            <a:lvl1pPr marL="0" marR="0" lvl="0" indent="0" algn="l" rtl="0">
              <a:spcBef>
                <a:spcPts val="0"/>
              </a:spcBef>
              <a:spcAft>
                <a:spcPts val="0"/>
              </a:spcAft>
              <a:buSzPts val="1400"/>
              <a:buNone/>
              <a:defRPr sz="1300" b="0" i="0" u="none" strike="noStrike" cap="none">
                <a:solidFill>
                  <a:schemeClr val="dk1"/>
                </a:solidFill>
                <a:latin typeface="Calibri"/>
                <a:ea typeface="Calibri"/>
                <a:cs typeface="Calibri"/>
                <a:sym typeface="Calibri"/>
              </a:defRPr>
            </a:lvl1pPr>
            <a:lvl2pPr marL="457200" marR="0" lvl="1"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Shape 4"/>
          <p:cNvSpPr txBox="1">
            <a:spLocks noGrp="1"/>
          </p:cNvSpPr>
          <p:nvPr>
            <p:ph type="dt" idx="10"/>
          </p:nvPr>
        </p:nvSpPr>
        <p:spPr>
          <a:xfrm>
            <a:off x="4143587" y="0"/>
            <a:ext cx="3169920" cy="480060"/>
          </a:xfrm>
          <a:prstGeom prst="rect">
            <a:avLst/>
          </a:prstGeom>
          <a:noFill/>
          <a:ln>
            <a:noFill/>
          </a:ln>
        </p:spPr>
        <p:txBody>
          <a:bodyPr spcFirstLastPara="1" wrap="square" lIns="91425" tIns="91425" rIns="91425" bIns="91425" anchor="t" anchorCtr="0"/>
          <a:lstStyle>
            <a:lvl1pPr marL="0" marR="0" lvl="0" indent="0" algn="r" rtl="0">
              <a:spcBef>
                <a:spcPts val="0"/>
              </a:spcBef>
              <a:spcAft>
                <a:spcPts val="0"/>
              </a:spcAft>
              <a:buSzPts val="1400"/>
              <a:buNone/>
              <a:defRPr sz="1300" b="0" i="0" u="none" strike="noStrike" cap="none">
                <a:solidFill>
                  <a:schemeClr val="dk1"/>
                </a:solidFill>
                <a:latin typeface="Calibri"/>
                <a:ea typeface="Calibri"/>
                <a:cs typeface="Calibri"/>
                <a:sym typeface="Calibri"/>
              </a:defRPr>
            </a:lvl1pPr>
            <a:lvl2pPr marL="457200" marR="0" lvl="1"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Shape 5"/>
          <p:cNvSpPr>
            <a:spLocks noGrp="1" noRot="1" noChangeAspect="1"/>
          </p:cNvSpPr>
          <p:nvPr>
            <p:ph type="sldImg" idx="3"/>
          </p:nvPr>
        </p:nvSpPr>
        <p:spPr>
          <a:xfrm>
            <a:off x="1257300" y="720725"/>
            <a:ext cx="4800600" cy="36004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Shape 6"/>
          <p:cNvSpPr txBox="1">
            <a:spLocks noGrp="1"/>
          </p:cNvSpPr>
          <p:nvPr>
            <p:ph type="body" idx="1"/>
          </p:nvPr>
        </p:nvSpPr>
        <p:spPr>
          <a:xfrm>
            <a:off x="731520" y="4560570"/>
            <a:ext cx="5852160" cy="4320540"/>
          </a:xfrm>
          <a:prstGeom prst="rect">
            <a:avLst/>
          </a:prstGeom>
          <a:noFill/>
          <a:ln>
            <a:noFill/>
          </a:ln>
        </p:spPr>
        <p:txBody>
          <a:bodyPr spcFirstLastPara="1" wrap="square" lIns="91425" tIns="91425" rIns="91425" bIns="91425" anchor="t" anchorCtr="0"/>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9119474"/>
            <a:ext cx="3169920" cy="480060"/>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SzPts val="1400"/>
              <a:buNone/>
              <a:defRPr sz="1300" b="0" i="0" u="none" strike="noStrike" cap="none">
                <a:solidFill>
                  <a:schemeClr val="dk1"/>
                </a:solidFill>
                <a:latin typeface="Calibri"/>
                <a:ea typeface="Calibri"/>
                <a:cs typeface="Calibri"/>
                <a:sym typeface="Calibri"/>
              </a:defRPr>
            </a:lvl1pPr>
            <a:lvl2pPr marL="457200" marR="0" lvl="1"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Shape 8"/>
          <p:cNvSpPr txBox="1">
            <a:spLocks noGrp="1"/>
          </p:cNvSpPr>
          <p:nvPr>
            <p:ph type="sldNum" idx="12"/>
          </p:nvPr>
        </p:nvSpPr>
        <p:spPr>
          <a:xfrm>
            <a:off x="4143587" y="9119474"/>
            <a:ext cx="3169920" cy="480060"/>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a:t>
            </a:fld>
            <a:endParaRPr sz="13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73977605"/>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salesforce.com/blog/2015/01/2015-state-of-marketing.html"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Shape 228"/>
          <p:cNvSpPr>
            <a:spLocks noGrp="1" noRot="1" noChangeAspect="1"/>
          </p:cNvSpPr>
          <p:nvPr>
            <p:ph type="sldImg" idx="2"/>
          </p:nvPr>
        </p:nvSpPr>
        <p:spPr>
          <a:xfrm>
            <a:off x="1257300" y="720725"/>
            <a:ext cx="4800600" cy="36004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9" name="Shape 229"/>
          <p:cNvSpPr txBox="1">
            <a:spLocks noGrp="1"/>
          </p:cNvSpPr>
          <p:nvPr>
            <p:ph type="body" idx="1"/>
          </p:nvPr>
        </p:nvSpPr>
        <p:spPr>
          <a:xfrm>
            <a:off x="731520" y="4560570"/>
            <a:ext cx="5852160" cy="4320540"/>
          </a:xfrm>
          <a:prstGeom prst="rect">
            <a:avLst/>
          </a:prstGeom>
          <a:noFill/>
          <a:ln>
            <a:noFill/>
          </a:ln>
        </p:spPr>
        <p:txBody>
          <a:bodyPr spcFirstLastPara="1" wrap="square" lIns="96650" tIns="48325" rIns="96650" bIns="48325"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30" name="Shape 230"/>
          <p:cNvSpPr txBox="1">
            <a:spLocks noGrp="1"/>
          </p:cNvSpPr>
          <p:nvPr>
            <p:ph type="sldNum" idx="12"/>
          </p:nvPr>
        </p:nvSpPr>
        <p:spPr>
          <a:xfrm>
            <a:off x="4143587" y="9119474"/>
            <a:ext cx="3169920" cy="480060"/>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1</a:t>
            </a:fld>
            <a:endParaRPr sz="13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507789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5"/>
        <p:cNvGrpSpPr/>
        <p:nvPr/>
      </p:nvGrpSpPr>
      <p:grpSpPr>
        <a:xfrm>
          <a:off x="0" y="0"/>
          <a:ext cx="0" cy="0"/>
          <a:chOff x="0" y="0"/>
          <a:chExt cx="0" cy="0"/>
        </a:xfrm>
      </p:grpSpPr>
      <p:sp>
        <p:nvSpPr>
          <p:cNvPr id="386" name="Shape 386"/>
          <p:cNvSpPr>
            <a:spLocks noGrp="1" noRot="1" noChangeAspect="1"/>
          </p:cNvSpPr>
          <p:nvPr>
            <p:ph type="sldImg" idx="2"/>
          </p:nvPr>
        </p:nvSpPr>
        <p:spPr>
          <a:xfrm>
            <a:off x="1257300" y="720725"/>
            <a:ext cx="4800600" cy="36004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7" name="Shape 387"/>
          <p:cNvSpPr txBox="1">
            <a:spLocks noGrp="1"/>
          </p:cNvSpPr>
          <p:nvPr>
            <p:ph type="body" idx="1"/>
          </p:nvPr>
        </p:nvSpPr>
        <p:spPr>
          <a:xfrm>
            <a:off x="731520" y="4560570"/>
            <a:ext cx="5852160" cy="4320540"/>
          </a:xfrm>
          <a:prstGeom prst="rect">
            <a:avLst/>
          </a:prstGeom>
          <a:noFill/>
          <a:ln>
            <a:noFill/>
          </a:ln>
        </p:spPr>
        <p:txBody>
          <a:bodyPr spcFirstLastPara="1" wrap="square" lIns="96650" tIns="48325" rIns="96650" bIns="48325"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88" name="Shape 388"/>
          <p:cNvSpPr txBox="1">
            <a:spLocks noGrp="1"/>
          </p:cNvSpPr>
          <p:nvPr>
            <p:ph type="sldNum" idx="12"/>
          </p:nvPr>
        </p:nvSpPr>
        <p:spPr>
          <a:xfrm>
            <a:off x="4143587" y="9119474"/>
            <a:ext cx="3169920" cy="480060"/>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a:solidFill>
                  <a:schemeClr val="dk1"/>
                </a:solidFill>
                <a:latin typeface="Calibri"/>
                <a:ea typeface="Calibri"/>
                <a:cs typeface="Calibri"/>
                <a:sym typeface="Calibri"/>
              </a:rPr>
              <a:t>10</a:t>
            </a:fld>
            <a:endParaRPr sz="13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848070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8"/>
        <p:cNvGrpSpPr/>
        <p:nvPr/>
      </p:nvGrpSpPr>
      <p:grpSpPr>
        <a:xfrm>
          <a:off x="0" y="0"/>
          <a:ext cx="0" cy="0"/>
          <a:chOff x="0" y="0"/>
          <a:chExt cx="0" cy="0"/>
        </a:xfrm>
      </p:grpSpPr>
      <p:sp>
        <p:nvSpPr>
          <p:cNvPr id="409" name="Shape 409"/>
          <p:cNvSpPr>
            <a:spLocks noGrp="1" noRot="1" noChangeAspect="1"/>
          </p:cNvSpPr>
          <p:nvPr>
            <p:ph type="sldImg" idx="2"/>
          </p:nvPr>
        </p:nvSpPr>
        <p:spPr>
          <a:xfrm>
            <a:off x="1257300" y="720725"/>
            <a:ext cx="4800600" cy="36004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0" name="Shape 410"/>
          <p:cNvSpPr txBox="1">
            <a:spLocks noGrp="1"/>
          </p:cNvSpPr>
          <p:nvPr>
            <p:ph type="body" idx="1"/>
          </p:nvPr>
        </p:nvSpPr>
        <p:spPr>
          <a:xfrm>
            <a:off x="731520" y="4560570"/>
            <a:ext cx="5852160" cy="4320540"/>
          </a:xfrm>
          <a:prstGeom prst="rect">
            <a:avLst/>
          </a:prstGeom>
          <a:noFill/>
          <a:ln>
            <a:noFill/>
          </a:ln>
        </p:spPr>
        <p:txBody>
          <a:bodyPr spcFirstLastPara="1" wrap="square" lIns="96650" tIns="48325" rIns="96650" bIns="48325"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411" name="Shape 411"/>
          <p:cNvSpPr txBox="1">
            <a:spLocks noGrp="1"/>
          </p:cNvSpPr>
          <p:nvPr>
            <p:ph type="sldNum" idx="12"/>
          </p:nvPr>
        </p:nvSpPr>
        <p:spPr>
          <a:xfrm>
            <a:off x="4143587" y="9119474"/>
            <a:ext cx="3169920" cy="480060"/>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a:solidFill>
                  <a:schemeClr val="dk1"/>
                </a:solidFill>
                <a:latin typeface="Calibri"/>
                <a:ea typeface="Calibri"/>
                <a:cs typeface="Calibri"/>
                <a:sym typeface="Calibri"/>
              </a:rPr>
              <a:t>11</a:t>
            </a:fld>
            <a:endParaRPr sz="13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450924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6"/>
        <p:cNvGrpSpPr/>
        <p:nvPr/>
      </p:nvGrpSpPr>
      <p:grpSpPr>
        <a:xfrm>
          <a:off x="0" y="0"/>
          <a:ext cx="0" cy="0"/>
          <a:chOff x="0" y="0"/>
          <a:chExt cx="0" cy="0"/>
        </a:xfrm>
      </p:grpSpPr>
      <p:sp>
        <p:nvSpPr>
          <p:cNvPr id="437" name="Shape 437"/>
          <p:cNvSpPr>
            <a:spLocks noGrp="1" noRot="1" noChangeAspect="1"/>
          </p:cNvSpPr>
          <p:nvPr>
            <p:ph type="sldImg" idx="2"/>
          </p:nvPr>
        </p:nvSpPr>
        <p:spPr>
          <a:xfrm>
            <a:off x="1257300" y="720725"/>
            <a:ext cx="4800600" cy="36004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38" name="Shape 438"/>
          <p:cNvSpPr txBox="1">
            <a:spLocks noGrp="1"/>
          </p:cNvSpPr>
          <p:nvPr>
            <p:ph type="body" idx="1"/>
          </p:nvPr>
        </p:nvSpPr>
        <p:spPr>
          <a:xfrm>
            <a:off x="731520" y="4560569"/>
            <a:ext cx="5852159" cy="4320539"/>
          </a:xfrm>
          <a:prstGeom prst="rect">
            <a:avLst/>
          </a:prstGeom>
          <a:noFill/>
          <a:ln>
            <a:noFill/>
          </a:ln>
        </p:spPr>
        <p:txBody>
          <a:bodyPr spcFirstLastPara="1" wrap="square" lIns="96650" tIns="48325" rIns="96650" bIns="48325" anchor="t" anchorCtr="0">
            <a:noAutofit/>
          </a:bodyPr>
          <a:lstStyle/>
          <a:p>
            <a:pPr marL="0" marR="0" lvl="0" indent="0" algn="l" rtl="0">
              <a:spcBef>
                <a:spcPts val="0"/>
              </a:spcBef>
              <a:spcAft>
                <a:spcPts val="0"/>
              </a:spcAft>
              <a:buClr>
                <a:schemeClr val="dk1"/>
              </a:buClr>
              <a:buFont typeface="Calibri"/>
              <a:buNone/>
            </a:pPr>
            <a:endParaRPr sz="1200" b="0" i="0" u="none" strike="noStrike" cap="none">
              <a:solidFill>
                <a:schemeClr val="dk1"/>
              </a:solidFill>
              <a:latin typeface="Calibri"/>
              <a:ea typeface="Calibri"/>
              <a:cs typeface="Calibri"/>
              <a:sym typeface="Calibri"/>
            </a:endParaRPr>
          </a:p>
        </p:txBody>
      </p:sp>
      <p:sp>
        <p:nvSpPr>
          <p:cNvPr id="439" name="Shape 439"/>
          <p:cNvSpPr txBox="1">
            <a:spLocks noGrp="1"/>
          </p:cNvSpPr>
          <p:nvPr>
            <p:ph type="sldNum" idx="12"/>
          </p:nvPr>
        </p:nvSpPr>
        <p:spPr>
          <a:xfrm>
            <a:off x="4143587" y="9119474"/>
            <a:ext cx="3169920" cy="480059"/>
          </a:xfrm>
          <a:prstGeom prst="rect">
            <a:avLst/>
          </a:prstGeom>
          <a:noFill/>
          <a:ln>
            <a:noFill/>
          </a:ln>
        </p:spPr>
        <p:txBody>
          <a:bodyPr spcFirstLastPara="1" wrap="square" lIns="96650" tIns="48325" rIns="96650" bIns="48325" anchor="b" anchorCtr="0">
            <a:noAutofit/>
          </a:bodyPr>
          <a:lstStyle/>
          <a:p>
            <a:pPr marL="0" marR="0" lvl="0" indent="0" algn="r" rtl="0">
              <a:lnSpc>
                <a:spcPct val="100000"/>
              </a:lnSpc>
              <a:spcBef>
                <a:spcPts val="0"/>
              </a:spcBef>
              <a:spcAft>
                <a:spcPts val="0"/>
              </a:spcAft>
              <a:buClr>
                <a:schemeClr val="dk1"/>
              </a:buClr>
              <a:buFont typeface="Calibri"/>
              <a:buNone/>
            </a:pPr>
            <a:fld id="{00000000-1234-1234-1234-123412341234}" type="slidenum">
              <a:rPr lang="en-US" sz="1300" b="0" i="0" u="none" strike="noStrike" cap="none">
                <a:solidFill>
                  <a:schemeClr val="dk1"/>
                </a:solidFill>
                <a:latin typeface="Calibri"/>
                <a:ea typeface="Calibri"/>
                <a:cs typeface="Calibri"/>
                <a:sym typeface="Calibri"/>
              </a:rPr>
              <a:t>12</a:t>
            </a:fld>
            <a:endParaRPr sz="13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431226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7"/>
        <p:cNvGrpSpPr/>
        <p:nvPr/>
      </p:nvGrpSpPr>
      <p:grpSpPr>
        <a:xfrm>
          <a:off x="0" y="0"/>
          <a:ext cx="0" cy="0"/>
          <a:chOff x="0" y="0"/>
          <a:chExt cx="0" cy="0"/>
        </a:xfrm>
      </p:grpSpPr>
      <p:sp>
        <p:nvSpPr>
          <p:cNvPr id="448" name="Shape 448"/>
          <p:cNvSpPr>
            <a:spLocks noGrp="1" noRot="1" noChangeAspect="1"/>
          </p:cNvSpPr>
          <p:nvPr>
            <p:ph type="sldImg" idx="2"/>
          </p:nvPr>
        </p:nvSpPr>
        <p:spPr>
          <a:xfrm>
            <a:off x="1257300" y="720725"/>
            <a:ext cx="4800600" cy="36004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9" name="Shape 449"/>
          <p:cNvSpPr txBox="1">
            <a:spLocks noGrp="1"/>
          </p:cNvSpPr>
          <p:nvPr>
            <p:ph type="body" idx="1"/>
          </p:nvPr>
        </p:nvSpPr>
        <p:spPr>
          <a:xfrm>
            <a:off x="731520" y="4560570"/>
            <a:ext cx="5852160" cy="4320540"/>
          </a:xfrm>
          <a:prstGeom prst="rect">
            <a:avLst/>
          </a:prstGeom>
          <a:noFill/>
          <a:ln>
            <a:noFill/>
          </a:ln>
        </p:spPr>
        <p:txBody>
          <a:bodyPr spcFirstLastPara="1" wrap="square" lIns="96650" tIns="48325" rIns="96650" bIns="48325"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450" name="Shape 450"/>
          <p:cNvSpPr txBox="1">
            <a:spLocks noGrp="1"/>
          </p:cNvSpPr>
          <p:nvPr>
            <p:ph type="sldNum" idx="12"/>
          </p:nvPr>
        </p:nvSpPr>
        <p:spPr>
          <a:xfrm>
            <a:off x="4143587" y="9119474"/>
            <a:ext cx="3169920" cy="480060"/>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a:solidFill>
                  <a:schemeClr val="dk1"/>
                </a:solidFill>
                <a:latin typeface="Calibri"/>
                <a:ea typeface="Calibri"/>
                <a:cs typeface="Calibri"/>
                <a:sym typeface="Calibri"/>
              </a:rPr>
              <a:t>13</a:t>
            </a:fld>
            <a:endParaRPr sz="13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462965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6"/>
        <p:cNvGrpSpPr/>
        <p:nvPr/>
      </p:nvGrpSpPr>
      <p:grpSpPr>
        <a:xfrm>
          <a:off x="0" y="0"/>
          <a:ext cx="0" cy="0"/>
          <a:chOff x="0" y="0"/>
          <a:chExt cx="0" cy="0"/>
        </a:xfrm>
      </p:grpSpPr>
      <p:sp>
        <p:nvSpPr>
          <p:cNvPr id="467" name="Shape 467"/>
          <p:cNvSpPr>
            <a:spLocks noGrp="1" noRot="1" noChangeAspect="1"/>
          </p:cNvSpPr>
          <p:nvPr>
            <p:ph type="sldImg" idx="2"/>
          </p:nvPr>
        </p:nvSpPr>
        <p:spPr>
          <a:xfrm>
            <a:off x="1257300" y="720725"/>
            <a:ext cx="4800600" cy="36004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8" name="Shape 468"/>
          <p:cNvSpPr txBox="1">
            <a:spLocks noGrp="1"/>
          </p:cNvSpPr>
          <p:nvPr>
            <p:ph type="body" idx="1"/>
          </p:nvPr>
        </p:nvSpPr>
        <p:spPr>
          <a:xfrm>
            <a:off x="731520" y="4560570"/>
            <a:ext cx="5852100" cy="4320600"/>
          </a:xfrm>
          <a:prstGeom prst="rect">
            <a:avLst/>
          </a:prstGeom>
          <a:noFill/>
          <a:ln>
            <a:noFill/>
          </a:ln>
        </p:spPr>
        <p:txBody>
          <a:bodyPr spcFirstLastPara="1" wrap="square" lIns="96650" tIns="48325" rIns="96650" bIns="48325"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469" name="Shape 469"/>
          <p:cNvSpPr txBox="1">
            <a:spLocks noGrp="1"/>
          </p:cNvSpPr>
          <p:nvPr>
            <p:ph type="sldNum" idx="12"/>
          </p:nvPr>
        </p:nvSpPr>
        <p:spPr>
          <a:xfrm>
            <a:off x="4143587" y="9119474"/>
            <a:ext cx="3169800" cy="480000"/>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a:solidFill>
                  <a:srgbClr val="000000"/>
                </a:solidFill>
                <a:latin typeface="Calibri"/>
                <a:ea typeface="Calibri"/>
                <a:cs typeface="Calibri"/>
                <a:sym typeface="Calibri"/>
              </a:rPr>
              <a:t>14</a:t>
            </a:fld>
            <a:endParaRPr sz="130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7361896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3"/>
        <p:cNvGrpSpPr/>
        <p:nvPr/>
      </p:nvGrpSpPr>
      <p:grpSpPr>
        <a:xfrm>
          <a:off x="0" y="0"/>
          <a:ext cx="0" cy="0"/>
          <a:chOff x="0" y="0"/>
          <a:chExt cx="0" cy="0"/>
        </a:xfrm>
      </p:grpSpPr>
      <p:sp>
        <p:nvSpPr>
          <p:cNvPr id="474" name="Shape 474"/>
          <p:cNvSpPr>
            <a:spLocks noGrp="1" noRot="1" noChangeAspect="1"/>
          </p:cNvSpPr>
          <p:nvPr>
            <p:ph type="sldImg" idx="2"/>
          </p:nvPr>
        </p:nvSpPr>
        <p:spPr>
          <a:xfrm>
            <a:off x="1257300" y="720725"/>
            <a:ext cx="4800600" cy="36004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5" name="Shape 475"/>
          <p:cNvSpPr txBox="1">
            <a:spLocks noGrp="1"/>
          </p:cNvSpPr>
          <p:nvPr>
            <p:ph type="body" idx="1"/>
          </p:nvPr>
        </p:nvSpPr>
        <p:spPr>
          <a:xfrm>
            <a:off x="731520" y="4560569"/>
            <a:ext cx="5852159" cy="4320539"/>
          </a:xfrm>
          <a:prstGeom prst="rect">
            <a:avLst/>
          </a:prstGeom>
          <a:noFill/>
          <a:ln>
            <a:noFill/>
          </a:ln>
        </p:spPr>
        <p:txBody>
          <a:bodyPr spcFirstLastPara="1" wrap="square" lIns="96650" tIns="48325" rIns="96650" bIns="48325" anchor="t" anchorCtr="0">
            <a:noAutofit/>
          </a:bodyPr>
          <a:lstStyle/>
          <a:p>
            <a:pPr marL="0" marR="0" lvl="0" indent="0" algn="l" rtl="0">
              <a:spcBef>
                <a:spcPts val="0"/>
              </a:spcBef>
              <a:spcAft>
                <a:spcPts val="0"/>
              </a:spcAft>
              <a:buClr>
                <a:schemeClr val="dk1"/>
              </a:buClr>
              <a:buFont typeface="Calibri"/>
              <a:buNone/>
            </a:pPr>
            <a:endParaRPr sz="1200" b="0" i="0" u="none" strike="noStrike" cap="none">
              <a:solidFill>
                <a:schemeClr val="dk1"/>
              </a:solidFill>
              <a:latin typeface="Calibri"/>
              <a:ea typeface="Calibri"/>
              <a:cs typeface="Calibri"/>
              <a:sym typeface="Calibri"/>
            </a:endParaRPr>
          </a:p>
        </p:txBody>
      </p:sp>
      <p:sp>
        <p:nvSpPr>
          <p:cNvPr id="476" name="Shape 476"/>
          <p:cNvSpPr txBox="1">
            <a:spLocks noGrp="1"/>
          </p:cNvSpPr>
          <p:nvPr>
            <p:ph type="sldNum" idx="12"/>
          </p:nvPr>
        </p:nvSpPr>
        <p:spPr>
          <a:xfrm>
            <a:off x="4143587" y="9119474"/>
            <a:ext cx="3169920" cy="480059"/>
          </a:xfrm>
          <a:prstGeom prst="rect">
            <a:avLst/>
          </a:prstGeom>
          <a:noFill/>
          <a:ln>
            <a:noFill/>
          </a:ln>
        </p:spPr>
        <p:txBody>
          <a:bodyPr spcFirstLastPara="1" wrap="square" lIns="96650" tIns="48325" rIns="96650" bIns="48325" anchor="b" anchorCtr="0">
            <a:noAutofit/>
          </a:bodyPr>
          <a:lstStyle/>
          <a:p>
            <a:pPr marL="0" marR="0" lvl="0" indent="0" algn="r" rtl="0">
              <a:lnSpc>
                <a:spcPct val="100000"/>
              </a:lnSpc>
              <a:spcBef>
                <a:spcPts val="0"/>
              </a:spcBef>
              <a:spcAft>
                <a:spcPts val="0"/>
              </a:spcAft>
              <a:buClr>
                <a:schemeClr val="dk1"/>
              </a:buClr>
              <a:buFont typeface="Calibri"/>
              <a:buNone/>
            </a:pPr>
            <a:fld id="{00000000-1234-1234-1234-123412341234}" type="slidenum">
              <a:rPr lang="en-US" sz="1300" b="0" i="0" u="none" strike="noStrike" cap="none">
                <a:solidFill>
                  <a:schemeClr val="dk1"/>
                </a:solidFill>
                <a:latin typeface="Calibri"/>
                <a:ea typeface="Calibri"/>
                <a:cs typeface="Calibri"/>
                <a:sym typeface="Calibri"/>
              </a:rPr>
              <a:t>15</a:t>
            </a:fld>
            <a:endParaRPr sz="13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815046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3"/>
        <p:cNvGrpSpPr/>
        <p:nvPr/>
      </p:nvGrpSpPr>
      <p:grpSpPr>
        <a:xfrm>
          <a:off x="0" y="0"/>
          <a:ext cx="0" cy="0"/>
          <a:chOff x="0" y="0"/>
          <a:chExt cx="0" cy="0"/>
        </a:xfrm>
      </p:grpSpPr>
      <p:sp>
        <p:nvSpPr>
          <p:cNvPr id="484" name="Shape 48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5" name="Shape 485"/>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00050" lvl="0" indent="-114300" rtl="0">
              <a:spcBef>
                <a:spcPts val="0"/>
              </a:spcBef>
              <a:spcAft>
                <a:spcPts val="0"/>
              </a:spcAft>
              <a:buClr>
                <a:schemeClr val="dk1"/>
              </a:buClr>
              <a:buSzPts val="1100"/>
              <a:buChar char="•"/>
            </a:pPr>
            <a:r>
              <a:rPr lang="en-US" sz="1100"/>
              <a:t>Ability to identify and quantify users who visit a website </a:t>
            </a:r>
            <a:r>
              <a:rPr lang="en-US" sz="1100" b="1"/>
              <a:t>after</a:t>
            </a:r>
            <a:r>
              <a:rPr lang="en-US" sz="1100"/>
              <a:t> viewing an ad on their mobile/tablet device.  </a:t>
            </a:r>
            <a:endParaRPr sz="1100"/>
          </a:p>
          <a:p>
            <a:pPr marL="228600" lvl="0" indent="0" rtl="0">
              <a:spcBef>
                <a:spcPts val="0"/>
              </a:spcBef>
              <a:spcAft>
                <a:spcPts val="0"/>
              </a:spcAft>
              <a:buClr>
                <a:schemeClr val="dk1"/>
              </a:buClr>
              <a:buFont typeface="Arial"/>
              <a:buNone/>
            </a:pPr>
            <a:endParaRPr sz="1100"/>
          </a:p>
          <a:p>
            <a:pPr marL="400050" lvl="0" indent="-114300" rtl="0">
              <a:spcBef>
                <a:spcPts val="0"/>
              </a:spcBef>
              <a:spcAft>
                <a:spcPts val="0"/>
              </a:spcAft>
              <a:buClr>
                <a:schemeClr val="dk1"/>
              </a:buClr>
              <a:buSzPts val="1100"/>
              <a:buChar char="•"/>
            </a:pPr>
            <a:r>
              <a:rPr lang="en-US" sz="1100"/>
              <a:t>This is tremendous as it helps answer the question, </a:t>
            </a:r>
            <a:r>
              <a:rPr lang="en-US" sz="1100" i="1"/>
              <a:t>How many users that</a:t>
            </a:r>
            <a:r>
              <a:rPr lang="en-US" sz="1100" i="1">
                <a:solidFill>
                  <a:srgbClr val="FF0000"/>
                </a:solidFill>
              </a:rPr>
              <a:t> </a:t>
            </a:r>
            <a:r>
              <a:rPr lang="en-US" sz="1100" i="1"/>
              <a:t>viewed your ad convert at a later time?</a:t>
            </a:r>
            <a:r>
              <a:rPr lang="en-US" sz="1100"/>
              <a:t>  </a:t>
            </a:r>
            <a:endParaRPr sz="1100"/>
          </a:p>
          <a:p>
            <a:pPr marL="228600" lvl="0" indent="0" rtl="0">
              <a:spcBef>
                <a:spcPts val="0"/>
              </a:spcBef>
              <a:spcAft>
                <a:spcPts val="0"/>
              </a:spcAft>
              <a:buClr>
                <a:schemeClr val="dk1"/>
              </a:buClr>
              <a:buFont typeface="Arial"/>
              <a:buNone/>
            </a:pPr>
            <a:endParaRPr sz="1100"/>
          </a:p>
          <a:p>
            <a:pPr marL="400050" lvl="0" indent="-114300" rtl="0">
              <a:spcBef>
                <a:spcPts val="0"/>
              </a:spcBef>
              <a:spcAft>
                <a:spcPts val="0"/>
              </a:spcAft>
              <a:buClr>
                <a:schemeClr val="dk1"/>
              </a:buClr>
              <a:buSzPts val="1100"/>
              <a:buChar char="•"/>
            </a:pPr>
            <a:r>
              <a:rPr lang="en-US" sz="1100"/>
              <a:t>Our View Through Analysis compares the timestamps of both the timing of the website visit and serving of the ad impression to only count website visits that occurred after the ad was served.</a:t>
            </a:r>
            <a:endParaRPr sz="1100">
              <a:latin typeface="Arial"/>
              <a:ea typeface="Arial"/>
              <a:cs typeface="Arial"/>
              <a:sym typeface="Arial"/>
            </a:endParaRPr>
          </a:p>
          <a:p>
            <a:pPr marL="400050" lvl="0" indent="-114300" rtl="0">
              <a:spcBef>
                <a:spcPts val="0"/>
              </a:spcBef>
              <a:spcAft>
                <a:spcPts val="0"/>
              </a:spcAft>
              <a:buClr>
                <a:schemeClr val="dk1"/>
              </a:buClr>
              <a:buSzPts val="1100"/>
              <a:buChar char="•"/>
            </a:pPr>
            <a:r>
              <a:rPr lang="en-US" sz="1100"/>
              <a:t>The result is an incremental lift as a result of consumers who saw your creative message and then visited your website at a later date!!</a:t>
            </a:r>
            <a:endParaRPr sz="1100">
              <a:latin typeface="Arial"/>
              <a:ea typeface="Arial"/>
              <a:cs typeface="Arial"/>
              <a:sym typeface="Arial"/>
            </a:endParaRPr>
          </a:p>
          <a:p>
            <a:pPr marL="228600" lvl="0" indent="0" rtl="0">
              <a:spcBef>
                <a:spcPts val="0"/>
              </a:spcBef>
              <a:spcAft>
                <a:spcPts val="0"/>
              </a:spcAft>
              <a:buClr>
                <a:srgbClr val="000000"/>
              </a:buClr>
              <a:buSzPts val="1100"/>
              <a:buFont typeface="Arial"/>
              <a:buNone/>
            </a:pPr>
            <a:r>
              <a:rPr lang="en-US" sz="1100"/>
              <a:t>  </a:t>
            </a:r>
            <a:endParaRPr sz="1100">
              <a:latin typeface="Arial"/>
              <a:ea typeface="Arial"/>
              <a:cs typeface="Arial"/>
              <a:sym typeface="Arial"/>
            </a:endParaRPr>
          </a:p>
          <a:p>
            <a:pPr marL="400050" lvl="0" indent="-114300" rtl="0">
              <a:spcBef>
                <a:spcPts val="0"/>
              </a:spcBef>
              <a:spcAft>
                <a:spcPts val="0"/>
              </a:spcAft>
              <a:buClr>
                <a:schemeClr val="dk1"/>
              </a:buClr>
              <a:buSzPts val="1100"/>
              <a:buChar char="•"/>
            </a:pPr>
            <a:r>
              <a:rPr lang="en-US" sz="1100"/>
              <a:t>This analysis tool is also available across our Digital Audio platform to measure the lift of consumers who listened to your message and then visited your website.</a:t>
            </a:r>
            <a:endParaRPr sz="1100">
              <a:latin typeface="Arial"/>
              <a:ea typeface="Arial"/>
              <a:cs typeface="Arial"/>
              <a:sym typeface="Arial"/>
            </a:endParaRPr>
          </a:p>
          <a:p>
            <a:pPr marL="0" lvl="0" indent="0" rtl="0">
              <a:spcBef>
                <a:spcPts val="0"/>
              </a:spcBef>
              <a:spcAft>
                <a:spcPts val="0"/>
              </a:spcAft>
              <a:buClr>
                <a:srgbClr val="000000"/>
              </a:buClr>
              <a:buSzPts val="1100"/>
              <a:buFont typeface="Arial"/>
              <a:buNone/>
            </a:pPr>
            <a:r>
              <a:rPr lang="en-US" sz="1400"/>
              <a:t> </a:t>
            </a:r>
            <a:endParaRPr sz="1400">
              <a:latin typeface="Arial"/>
              <a:ea typeface="Arial"/>
              <a:cs typeface="Arial"/>
              <a:sym typeface="Arial"/>
            </a:endParaRPr>
          </a:p>
          <a:p>
            <a:pPr marL="0" marR="0" lvl="0" indent="0" algn="l" rtl="0">
              <a:spcBef>
                <a:spcPts val="0"/>
              </a:spcBef>
              <a:spcAft>
                <a:spcPts val="0"/>
              </a:spcAft>
              <a:buClr>
                <a:schemeClr val="dk1"/>
              </a:buClr>
              <a:buFont typeface="Calibri"/>
              <a:buNone/>
            </a:pPr>
            <a:endParaRPr/>
          </a:p>
        </p:txBody>
      </p:sp>
    </p:spTree>
    <p:extLst>
      <p:ext uri="{BB962C8B-B14F-4D97-AF65-F5344CB8AC3E}">
        <p14:creationId xmlns:p14="http://schemas.microsoft.com/office/powerpoint/2010/main" val="23392105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2"/>
        <p:cNvGrpSpPr/>
        <p:nvPr/>
      </p:nvGrpSpPr>
      <p:grpSpPr>
        <a:xfrm>
          <a:off x="0" y="0"/>
          <a:ext cx="0" cy="0"/>
          <a:chOff x="0" y="0"/>
          <a:chExt cx="0" cy="0"/>
        </a:xfrm>
      </p:grpSpPr>
      <p:sp>
        <p:nvSpPr>
          <p:cNvPr id="493" name="Shape 49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94" name="Shape 494"/>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Font typeface="Calibri"/>
              <a:buNone/>
            </a:pPr>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209471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1"/>
        <p:cNvGrpSpPr/>
        <p:nvPr/>
      </p:nvGrpSpPr>
      <p:grpSpPr>
        <a:xfrm>
          <a:off x="0" y="0"/>
          <a:ext cx="0" cy="0"/>
          <a:chOff x="0" y="0"/>
          <a:chExt cx="0" cy="0"/>
        </a:xfrm>
      </p:grpSpPr>
      <p:sp>
        <p:nvSpPr>
          <p:cNvPr id="512" name="Shape 512"/>
          <p:cNvSpPr txBox="1">
            <a:spLocks noGrp="1"/>
          </p:cNvSpPr>
          <p:nvPr>
            <p:ph type="body" idx="1"/>
          </p:nvPr>
        </p:nvSpPr>
        <p:spPr>
          <a:xfrm>
            <a:off x="731520" y="4560570"/>
            <a:ext cx="5852159" cy="4320540"/>
          </a:xfrm>
          <a:prstGeom prst="rect">
            <a:avLst/>
          </a:prstGeom>
          <a:noFill/>
          <a:ln>
            <a:noFill/>
          </a:ln>
        </p:spPr>
        <p:txBody>
          <a:bodyPr spcFirstLastPara="1" wrap="square" lIns="97000" tIns="97000" rIns="97000" bIns="97000" anchor="t" anchorCtr="0">
            <a:noAutofit/>
          </a:bodyPr>
          <a:lstStyle/>
          <a:p>
            <a:pPr marL="0" marR="0" lvl="0" indent="0" algn="l" rtl="0">
              <a:spcBef>
                <a:spcPts val="0"/>
              </a:spcBef>
              <a:spcAft>
                <a:spcPts val="0"/>
              </a:spcAft>
              <a:buClr>
                <a:schemeClr val="dk1"/>
              </a:buClr>
              <a:buFont typeface="Calibri"/>
              <a:buNone/>
            </a:pPr>
            <a:r>
              <a:rPr lang="en-US" sz="1300" b="0" i="0" u="none" strike="noStrike" cap="none">
                <a:solidFill>
                  <a:schemeClr val="dk1"/>
                </a:solidFill>
                <a:latin typeface="Calibri"/>
                <a:ea typeface="Calibri"/>
                <a:cs typeface="Calibri"/>
                <a:sym typeface="Calibri"/>
              </a:rPr>
              <a:t>Direct mail pricing comparison? </a:t>
            </a:r>
            <a:endParaRPr sz="1500"/>
          </a:p>
          <a:p>
            <a:pPr marL="0" marR="0" lvl="0" indent="0" algn="l" rtl="0">
              <a:spcBef>
                <a:spcPts val="0"/>
              </a:spcBef>
              <a:spcAft>
                <a:spcPts val="0"/>
              </a:spcAft>
              <a:buClr>
                <a:schemeClr val="dk1"/>
              </a:buClr>
              <a:buFont typeface="Calibri"/>
              <a:buNone/>
            </a:pPr>
            <a:endParaRPr sz="13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Clr>
                <a:schemeClr val="dk1"/>
              </a:buClr>
              <a:buFont typeface="Calibri"/>
              <a:buNone/>
            </a:pPr>
            <a:r>
              <a:rPr lang="en-US" sz="1300" b="0" i="0" u="none" strike="noStrike" cap="none">
                <a:solidFill>
                  <a:schemeClr val="dk1"/>
                </a:solidFill>
                <a:latin typeface="Calibri"/>
                <a:ea typeface="Calibri"/>
                <a:cs typeface="Calibri"/>
                <a:sym typeface="Calibri"/>
              </a:rPr>
              <a:t>Are manufacturers doing co-op for digital?</a:t>
            </a:r>
            <a:endParaRPr sz="1500"/>
          </a:p>
          <a:p>
            <a:pPr marL="0" marR="0" lvl="0" indent="0" algn="l" rtl="0">
              <a:spcBef>
                <a:spcPts val="0"/>
              </a:spcBef>
              <a:spcAft>
                <a:spcPts val="0"/>
              </a:spcAft>
              <a:buClr>
                <a:schemeClr val="dk1"/>
              </a:buClr>
              <a:buFont typeface="Calibri"/>
              <a:buNone/>
            </a:pPr>
            <a:endParaRPr sz="13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Clr>
                <a:schemeClr val="dk1"/>
              </a:buClr>
              <a:buFont typeface="Calibri"/>
              <a:buNone/>
            </a:pPr>
            <a:r>
              <a:rPr lang="en-US" sz="1300" b="0" i="0" u="none" strike="noStrike" cap="none">
                <a:solidFill>
                  <a:schemeClr val="dk1"/>
                </a:solidFill>
                <a:latin typeface="Calibri"/>
                <a:ea typeface="Calibri"/>
                <a:cs typeface="Calibri"/>
                <a:sym typeface="Calibri"/>
              </a:rPr>
              <a:t>Dealers are buying leads to bring traffic to site. Get more value by re-targeting</a:t>
            </a:r>
            <a:endParaRPr sz="1500"/>
          </a:p>
          <a:p>
            <a:pPr marL="0" marR="0" lvl="0" indent="0" algn="l" rtl="0">
              <a:spcBef>
                <a:spcPts val="0"/>
              </a:spcBef>
              <a:spcAft>
                <a:spcPts val="0"/>
              </a:spcAft>
              <a:buClr>
                <a:schemeClr val="dk1"/>
              </a:buClr>
              <a:buFont typeface="Calibri"/>
              <a:buNone/>
            </a:pPr>
            <a:endParaRPr sz="13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Clr>
                <a:schemeClr val="dk1"/>
              </a:buClr>
              <a:buFont typeface="Calibri"/>
              <a:buNone/>
            </a:pPr>
            <a:r>
              <a:rPr lang="en-US" sz="1300" b="0" i="0" u="none" strike="noStrike" cap="none">
                <a:solidFill>
                  <a:schemeClr val="dk1"/>
                </a:solidFill>
                <a:latin typeface="Calibri"/>
                <a:ea typeface="Calibri"/>
                <a:cs typeface="Calibri"/>
                <a:sym typeface="Calibri"/>
              </a:rPr>
              <a:t>Leads = autotrader submit a quote – get an email = low price shoppers</a:t>
            </a:r>
            <a:endParaRPr sz="1500"/>
          </a:p>
          <a:p>
            <a:pPr marL="0" marR="0" lvl="0" indent="0" algn="l" rtl="0">
              <a:spcBef>
                <a:spcPts val="0"/>
              </a:spcBef>
              <a:spcAft>
                <a:spcPts val="0"/>
              </a:spcAft>
              <a:buClr>
                <a:schemeClr val="dk1"/>
              </a:buClr>
              <a:buFont typeface="Calibri"/>
              <a:buNone/>
            </a:pPr>
            <a:r>
              <a:rPr lang="en-US" sz="1300" b="0" i="0" u="none" strike="noStrike" cap="none">
                <a:solidFill>
                  <a:schemeClr val="dk1"/>
                </a:solidFill>
                <a:latin typeface="Calibri"/>
                <a:ea typeface="Calibri"/>
                <a:cs typeface="Calibri"/>
                <a:sym typeface="Calibri"/>
              </a:rPr>
              <a:t>eLeads</a:t>
            </a:r>
            <a:endParaRPr sz="13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Clr>
                <a:schemeClr val="dk1"/>
              </a:buClr>
              <a:buFont typeface="Calibri"/>
              <a:buNone/>
            </a:pPr>
            <a:endParaRPr sz="13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Clr>
                <a:schemeClr val="dk1"/>
              </a:buClr>
              <a:buFont typeface="Calibri"/>
              <a:buNone/>
            </a:pPr>
            <a:r>
              <a:rPr lang="en-US" sz="1300" b="0" i="0" u="none" strike="noStrike" cap="none">
                <a:solidFill>
                  <a:schemeClr val="dk1"/>
                </a:solidFill>
                <a:latin typeface="Calibri"/>
                <a:ea typeface="Calibri"/>
                <a:cs typeface="Calibri"/>
                <a:sym typeface="Calibri"/>
              </a:rPr>
              <a:t>Digital lead gen</a:t>
            </a:r>
            <a:endParaRPr sz="1500"/>
          </a:p>
          <a:p>
            <a:pPr marL="0" marR="0" lvl="0" indent="0" algn="l" rtl="0">
              <a:spcBef>
                <a:spcPts val="0"/>
              </a:spcBef>
              <a:spcAft>
                <a:spcPts val="0"/>
              </a:spcAft>
              <a:buClr>
                <a:schemeClr val="dk1"/>
              </a:buClr>
              <a:buFont typeface="Calibri"/>
              <a:buNone/>
            </a:pPr>
            <a:endParaRPr sz="13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Clr>
                <a:schemeClr val="dk1"/>
              </a:buClr>
              <a:buFont typeface="Calibri"/>
              <a:buNone/>
            </a:pPr>
            <a:r>
              <a:rPr lang="en-US" sz="1300" b="0" i="0" u="none" strike="noStrike" cap="none">
                <a:solidFill>
                  <a:schemeClr val="dk1"/>
                </a:solidFill>
                <a:latin typeface="Calibri"/>
                <a:ea typeface="Calibri"/>
                <a:cs typeface="Calibri"/>
                <a:sym typeface="Calibri"/>
              </a:rPr>
              <a:t>Reynolds / ADP</a:t>
            </a:r>
            <a:endParaRPr sz="1500"/>
          </a:p>
          <a:p>
            <a:pPr marL="0" marR="0" lvl="0" indent="0" algn="l" rtl="0">
              <a:spcBef>
                <a:spcPts val="0"/>
              </a:spcBef>
              <a:spcAft>
                <a:spcPts val="0"/>
              </a:spcAft>
              <a:buClr>
                <a:schemeClr val="dk1"/>
              </a:buClr>
              <a:buFont typeface="Calibri"/>
              <a:buNone/>
            </a:pPr>
            <a:endParaRPr sz="1300" b="0" i="0" u="none" strike="noStrike" cap="none">
              <a:solidFill>
                <a:schemeClr val="dk1"/>
              </a:solidFill>
              <a:latin typeface="Calibri"/>
              <a:ea typeface="Calibri"/>
              <a:cs typeface="Calibri"/>
              <a:sym typeface="Calibri"/>
            </a:endParaRPr>
          </a:p>
        </p:txBody>
      </p:sp>
      <p:sp>
        <p:nvSpPr>
          <p:cNvPr id="513" name="Shape 513"/>
          <p:cNvSpPr>
            <a:spLocks noGrp="1" noRot="1" noChangeAspect="1"/>
          </p:cNvSpPr>
          <p:nvPr>
            <p:ph type="sldImg" idx="2"/>
          </p:nvPr>
        </p:nvSpPr>
        <p:spPr>
          <a:xfrm>
            <a:off x="1257300" y="720725"/>
            <a:ext cx="4800600" cy="36004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1443176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6"/>
        <p:cNvGrpSpPr/>
        <p:nvPr/>
      </p:nvGrpSpPr>
      <p:grpSpPr>
        <a:xfrm>
          <a:off x="0" y="0"/>
          <a:ext cx="0" cy="0"/>
          <a:chOff x="0" y="0"/>
          <a:chExt cx="0" cy="0"/>
        </a:xfrm>
      </p:grpSpPr>
      <p:sp>
        <p:nvSpPr>
          <p:cNvPr id="567" name="Shape 567"/>
          <p:cNvSpPr>
            <a:spLocks noGrp="1" noRot="1" noChangeAspect="1"/>
          </p:cNvSpPr>
          <p:nvPr>
            <p:ph type="sldImg" idx="2"/>
          </p:nvPr>
        </p:nvSpPr>
        <p:spPr>
          <a:xfrm>
            <a:off x="1257300" y="720725"/>
            <a:ext cx="4800600" cy="36004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68" name="Shape 568"/>
          <p:cNvSpPr txBox="1">
            <a:spLocks noGrp="1"/>
          </p:cNvSpPr>
          <p:nvPr>
            <p:ph type="body" idx="1"/>
          </p:nvPr>
        </p:nvSpPr>
        <p:spPr>
          <a:xfrm>
            <a:off x="731520" y="4560570"/>
            <a:ext cx="5852160" cy="4320540"/>
          </a:xfrm>
          <a:prstGeom prst="rect">
            <a:avLst/>
          </a:prstGeom>
          <a:noFill/>
          <a:ln>
            <a:noFill/>
          </a:ln>
        </p:spPr>
        <p:txBody>
          <a:bodyPr spcFirstLastPara="1" wrap="square" lIns="96650" tIns="48325" rIns="96650" bIns="48325"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569" name="Shape 569"/>
          <p:cNvSpPr txBox="1">
            <a:spLocks noGrp="1"/>
          </p:cNvSpPr>
          <p:nvPr>
            <p:ph type="sldNum" idx="12"/>
          </p:nvPr>
        </p:nvSpPr>
        <p:spPr>
          <a:xfrm>
            <a:off x="4143587" y="9119474"/>
            <a:ext cx="3169920" cy="480060"/>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a:solidFill>
                  <a:srgbClr val="000000"/>
                </a:solidFill>
                <a:latin typeface="Calibri"/>
                <a:ea typeface="Calibri"/>
                <a:cs typeface="Calibri"/>
                <a:sym typeface="Calibri"/>
              </a:rPr>
              <a:t>19</a:t>
            </a:fld>
            <a:endParaRPr sz="130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5675823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Shape 235"/>
          <p:cNvSpPr>
            <a:spLocks noGrp="1" noRot="1" noChangeAspect="1"/>
          </p:cNvSpPr>
          <p:nvPr>
            <p:ph type="sldImg" idx="2"/>
          </p:nvPr>
        </p:nvSpPr>
        <p:spPr>
          <a:xfrm>
            <a:off x="1257300" y="720725"/>
            <a:ext cx="4800600" cy="36004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6" name="Shape 236"/>
          <p:cNvSpPr txBox="1">
            <a:spLocks noGrp="1"/>
          </p:cNvSpPr>
          <p:nvPr>
            <p:ph type="body" idx="1"/>
          </p:nvPr>
        </p:nvSpPr>
        <p:spPr>
          <a:xfrm>
            <a:off x="731520" y="4560570"/>
            <a:ext cx="5852160" cy="4320540"/>
          </a:xfrm>
          <a:prstGeom prst="rect">
            <a:avLst/>
          </a:prstGeom>
          <a:noFill/>
          <a:ln>
            <a:noFill/>
          </a:ln>
        </p:spPr>
        <p:txBody>
          <a:bodyPr spcFirstLastPara="1" wrap="square" lIns="96650" tIns="48325" rIns="96650" bIns="48325"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37" name="Shape 237"/>
          <p:cNvSpPr txBox="1">
            <a:spLocks noGrp="1"/>
          </p:cNvSpPr>
          <p:nvPr>
            <p:ph type="sldNum" idx="12"/>
          </p:nvPr>
        </p:nvSpPr>
        <p:spPr>
          <a:xfrm>
            <a:off x="4143587" y="9119474"/>
            <a:ext cx="3169920" cy="480060"/>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a:solidFill>
                  <a:schemeClr val="dk1"/>
                </a:solidFill>
                <a:latin typeface="Calibri"/>
                <a:ea typeface="Calibri"/>
                <a:cs typeface="Calibri"/>
                <a:sym typeface="Calibri"/>
              </a:rPr>
              <a:t>2</a:t>
            </a:fld>
            <a:endParaRPr sz="13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1904329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3"/>
        <p:cNvGrpSpPr/>
        <p:nvPr/>
      </p:nvGrpSpPr>
      <p:grpSpPr>
        <a:xfrm>
          <a:off x="0" y="0"/>
          <a:ext cx="0" cy="0"/>
          <a:chOff x="0" y="0"/>
          <a:chExt cx="0" cy="0"/>
        </a:xfrm>
      </p:grpSpPr>
      <p:sp>
        <p:nvSpPr>
          <p:cNvPr id="574" name="Shape 574"/>
          <p:cNvSpPr txBox="1">
            <a:spLocks noGrp="1"/>
          </p:cNvSpPr>
          <p:nvPr>
            <p:ph type="body" idx="1"/>
          </p:nvPr>
        </p:nvSpPr>
        <p:spPr>
          <a:xfrm>
            <a:off x="731520" y="4560570"/>
            <a:ext cx="5852160" cy="432054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575" name="Shape 575"/>
          <p:cNvSpPr>
            <a:spLocks noGrp="1" noRot="1" noChangeAspect="1"/>
          </p:cNvSpPr>
          <p:nvPr>
            <p:ph type="sldImg" idx="2"/>
          </p:nvPr>
        </p:nvSpPr>
        <p:spPr>
          <a:xfrm>
            <a:off x="1257300" y="720725"/>
            <a:ext cx="4800600" cy="360045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358655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0"/>
        <p:cNvGrpSpPr/>
        <p:nvPr/>
      </p:nvGrpSpPr>
      <p:grpSpPr>
        <a:xfrm>
          <a:off x="0" y="0"/>
          <a:ext cx="0" cy="0"/>
          <a:chOff x="0" y="0"/>
          <a:chExt cx="0" cy="0"/>
        </a:xfrm>
      </p:grpSpPr>
      <p:sp>
        <p:nvSpPr>
          <p:cNvPr id="611" name="Shape 611"/>
          <p:cNvSpPr txBox="1">
            <a:spLocks noGrp="1"/>
          </p:cNvSpPr>
          <p:nvPr>
            <p:ph type="body" idx="1"/>
          </p:nvPr>
        </p:nvSpPr>
        <p:spPr>
          <a:xfrm>
            <a:off x="731520" y="4560570"/>
            <a:ext cx="5852160" cy="432054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612" name="Shape 612"/>
          <p:cNvSpPr>
            <a:spLocks noGrp="1" noRot="1" noChangeAspect="1"/>
          </p:cNvSpPr>
          <p:nvPr>
            <p:ph type="sldImg" idx="2"/>
          </p:nvPr>
        </p:nvSpPr>
        <p:spPr>
          <a:xfrm>
            <a:off x="1257300" y="720725"/>
            <a:ext cx="4800600" cy="360045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1189291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6"/>
        <p:cNvGrpSpPr/>
        <p:nvPr/>
      </p:nvGrpSpPr>
      <p:grpSpPr>
        <a:xfrm>
          <a:off x="0" y="0"/>
          <a:ext cx="0" cy="0"/>
          <a:chOff x="0" y="0"/>
          <a:chExt cx="0" cy="0"/>
        </a:xfrm>
      </p:grpSpPr>
      <p:sp>
        <p:nvSpPr>
          <p:cNvPr id="657" name="Shape 657"/>
          <p:cNvSpPr txBox="1">
            <a:spLocks noGrp="1"/>
          </p:cNvSpPr>
          <p:nvPr>
            <p:ph type="body" idx="1"/>
          </p:nvPr>
        </p:nvSpPr>
        <p:spPr>
          <a:xfrm>
            <a:off x="731520" y="4560570"/>
            <a:ext cx="5852160" cy="432054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658" name="Shape 658"/>
          <p:cNvSpPr>
            <a:spLocks noGrp="1" noRot="1" noChangeAspect="1"/>
          </p:cNvSpPr>
          <p:nvPr>
            <p:ph type="sldImg" idx="2"/>
          </p:nvPr>
        </p:nvSpPr>
        <p:spPr>
          <a:xfrm>
            <a:off x="1257300" y="720725"/>
            <a:ext cx="4800600" cy="360045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409368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4"/>
        <p:cNvGrpSpPr/>
        <p:nvPr/>
      </p:nvGrpSpPr>
      <p:grpSpPr>
        <a:xfrm>
          <a:off x="0" y="0"/>
          <a:ext cx="0" cy="0"/>
          <a:chOff x="0" y="0"/>
          <a:chExt cx="0" cy="0"/>
        </a:xfrm>
      </p:grpSpPr>
      <p:sp>
        <p:nvSpPr>
          <p:cNvPr id="745" name="Shape 745"/>
          <p:cNvSpPr>
            <a:spLocks noGrp="1" noRot="1" noChangeAspect="1"/>
          </p:cNvSpPr>
          <p:nvPr>
            <p:ph type="sldImg" idx="2"/>
          </p:nvPr>
        </p:nvSpPr>
        <p:spPr>
          <a:xfrm>
            <a:off x="1257300" y="720725"/>
            <a:ext cx="4800600" cy="36004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46" name="Shape 746"/>
          <p:cNvSpPr txBox="1">
            <a:spLocks noGrp="1"/>
          </p:cNvSpPr>
          <p:nvPr>
            <p:ph type="body" idx="1"/>
          </p:nvPr>
        </p:nvSpPr>
        <p:spPr>
          <a:xfrm>
            <a:off x="731520" y="4560570"/>
            <a:ext cx="5852160" cy="4320540"/>
          </a:xfrm>
          <a:prstGeom prst="rect">
            <a:avLst/>
          </a:prstGeom>
          <a:noFill/>
          <a:ln>
            <a:noFill/>
          </a:ln>
        </p:spPr>
        <p:txBody>
          <a:bodyPr spcFirstLastPara="1" wrap="square" lIns="96650" tIns="48325" rIns="96650" bIns="48325"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747" name="Shape 747"/>
          <p:cNvSpPr txBox="1">
            <a:spLocks noGrp="1"/>
          </p:cNvSpPr>
          <p:nvPr>
            <p:ph type="sldNum" idx="12"/>
          </p:nvPr>
        </p:nvSpPr>
        <p:spPr>
          <a:xfrm>
            <a:off x="4143587" y="9119474"/>
            <a:ext cx="3169920" cy="480060"/>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a:solidFill>
                  <a:srgbClr val="000000"/>
                </a:solidFill>
                <a:latin typeface="Calibri"/>
                <a:ea typeface="Calibri"/>
                <a:cs typeface="Calibri"/>
                <a:sym typeface="Calibri"/>
              </a:rPr>
              <a:t>23</a:t>
            </a:fld>
            <a:endParaRPr sz="130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58938032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1"/>
        <p:cNvGrpSpPr/>
        <p:nvPr/>
      </p:nvGrpSpPr>
      <p:grpSpPr>
        <a:xfrm>
          <a:off x="0" y="0"/>
          <a:ext cx="0" cy="0"/>
          <a:chOff x="0" y="0"/>
          <a:chExt cx="0" cy="0"/>
        </a:xfrm>
      </p:grpSpPr>
      <p:sp>
        <p:nvSpPr>
          <p:cNvPr id="752" name="Shape 752"/>
          <p:cNvSpPr>
            <a:spLocks noGrp="1" noRot="1" noChangeAspect="1"/>
          </p:cNvSpPr>
          <p:nvPr>
            <p:ph type="sldImg" idx="2"/>
          </p:nvPr>
        </p:nvSpPr>
        <p:spPr>
          <a:xfrm>
            <a:off x="1257300" y="720725"/>
            <a:ext cx="4800600" cy="36004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53" name="Shape 753"/>
          <p:cNvSpPr txBox="1">
            <a:spLocks noGrp="1"/>
          </p:cNvSpPr>
          <p:nvPr>
            <p:ph type="body" idx="1"/>
          </p:nvPr>
        </p:nvSpPr>
        <p:spPr>
          <a:xfrm>
            <a:off x="731520" y="4560570"/>
            <a:ext cx="5852160" cy="4320540"/>
          </a:xfrm>
          <a:prstGeom prst="rect">
            <a:avLst/>
          </a:prstGeom>
          <a:noFill/>
          <a:ln>
            <a:noFill/>
          </a:ln>
        </p:spPr>
        <p:txBody>
          <a:bodyPr spcFirstLastPara="1" wrap="square" lIns="96650" tIns="48325" rIns="96650" bIns="48325" anchor="t" anchorCtr="0">
            <a:noAutofit/>
          </a:bodyPr>
          <a:lstStyle/>
          <a:p>
            <a:pPr marL="0" marR="0" lvl="0" indent="0" algn="l" rtl="0">
              <a:spcBef>
                <a:spcPts val="0"/>
              </a:spcBef>
              <a:spcAft>
                <a:spcPts val="0"/>
              </a:spcAft>
              <a:buNone/>
            </a:pPr>
            <a:r>
              <a:rPr lang="en-US" sz="1200" b="0" i="0" u="none" strike="noStrike" cap="none">
                <a:solidFill>
                  <a:schemeClr val="dk1"/>
                </a:solidFill>
                <a:latin typeface="Calibri"/>
                <a:ea typeface="Calibri"/>
                <a:cs typeface="Calibri"/>
                <a:sym typeface="Calibri"/>
              </a:rPr>
              <a:t>full screen units that appear at App opens as well as interstitials.  The interstitials are between articles and appear as a natural flow to the screen the user is on.</a:t>
            </a:r>
            <a:endParaRPr sz="1200" b="0" i="0" u="none" strike="noStrike" cap="none">
              <a:solidFill>
                <a:schemeClr val="dk1"/>
              </a:solidFill>
              <a:latin typeface="Calibri"/>
              <a:ea typeface="Calibri"/>
              <a:cs typeface="Calibri"/>
              <a:sym typeface="Calibri"/>
            </a:endParaRPr>
          </a:p>
        </p:txBody>
      </p:sp>
      <p:sp>
        <p:nvSpPr>
          <p:cNvPr id="754" name="Shape 754"/>
          <p:cNvSpPr txBox="1">
            <a:spLocks noGrp="1"/>
          </p:cNvSpPr>
          <p:nvPr>
            <p:ph type="sldNum" idx="12"/>
          </p:nvPr>
        </p:nvSpPr>
        <p:spPr>
          <a:xfrm>
            <a:off x="4143587" y="9119474"/>
            <a:ext cx="3169920" cy="480060"/>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a:solidFill>
                  <a:schemeClr val="dk1"/>
                </a:solidFill>
                <a:latin typeface="Calibri"/>
                <a:ea typeface="Calibri"/>
                <a:cs typeface="Calibri"/>
                <a:sym typeface="Calibri"/>
              </a:rPr>
              <a:t>24</a:t>
            </a:fld>
            <a:endParaRPr sz="13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4050948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1"/>
        <p:cNvGrpSpPr/>
        <p:nvPr/>
      </p:nvGrpSpPr>
      <p:grpSpPr>
        <a:xfrm>
          <a:off x="0" y="0"/>
          <a:ext cx="0" cy="0"/>
          <a:chOff x="0" y="0"/>
          <a:chExt cx="0" cy="0"/>
        </a:xfrm>
      </p:grpSpPr>
      <p:sp>
        <p:nvSpPr>
          <p:cNvPr id="792" name="Shape 792"/>
          <p:cNvSpPr>
            <a:spLocks noGrp="1" noRot="1" noChangeAspect="1"/>
          </p:cNvSpPr>
          <p:nvPr>
            <p:ph type="sldImg" idx="2"/>
          </p:nvPr>
        </p:nvSpPr>
        <p:spPr>
          <a:xfrm>
            <a:off x="1257300" y="720725"/>
            <a:ext cx="4800600" cy="36004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93" name="Shape 793"/>
          <p:cNvSpPr txBox="1">
            <a:spLocks noGrp="1"/>
          </p:cNvSpPr>
          <p:nvPr>
            <p:ph type="body" idx="1"/>
          </p:nvPr>
        </p:nvSpPr>
        <p:spPr>
          <a:xfrm>
            <a:off x="731520" y="4560570"/>
            <a:ext cx="5852160" cy="4320540"/>
          </a:xfrm>
          <a:prstGeom prst="rect">
            <a:avLst/>
          </a:prstGeom>
          <a:noFill/>
          <a:ln>
            <a:noFill/>
          </a:ln>
        </p:spPr>
        <p:txBody>
          <a:bodyPr spcFirstLastPara="1" wrap="square" lIns="96650" tIns="48325" rIns="96650" bIns="48325" anchor="t" anchorCtr="0">
            <a:noAutofit/>
          </a:bodyPr>
          <a:lstStyle/>
          <a:p>
            <a:pPr marL="0" marR="0" lvl="0" indent="0" algn="l" rtl="0">
              <a:spcBef>
                <a:spcPts val="0"/>
              </a:spcBef>
              <a:spcAft>
                <a:spcPts val="0"/>
              </a:spcAft>
              <a:buNone/>
            </a:pPr>
            <a:r>
              <a:rPr lang="en-US" sz="1200" b="0" i="0" u="none" strike="noStrike" cap="none">
                <a:solidFill>
                  <a:schemeClr val="dk1"/>
                </a:solidFill>
                <a:latin typeface="Calibri"/>
                <a:ea typeface="Calibri"/>
                <a:cs typeface="Calibri"/>
                <a:sym typeface="Calibri"/>
              </a:rPr>
              <a:t>full screen units that appear at App opens as well as interstitials.  The interstitials are between articles and appear as a natural flow to the screen the user is on.</a:t>
            </a:r>
            <a:endParaRPr sz="1200" b="0" i="0" u="none" strike="noStrike" cap="none">
              <a:solidFill>
                <a:schemeClr val="dk1"/>
              </a:solidFill>
              <a:latin typeface="Calibri"/>
              <a:ea typeface="Calibri"/>
              <a:cs typeface="Calibri"/>
              <a:sym typeface="Calibri"/>
            </a:endParaRPr>
          </a:p>
        </p:txBody>
      </p:sp>
      <p:sp>
        <p:nvSpPr>
          <p:cNvPr id="794" name="Shape 794"/>
          <p:cNvSpPr txBox="1">
            <a:spLocks noGrp="1"/>
          </p:cNvSpPr>
          <p:nvPr>
            <p:ph type="sldNum" idx="12"/>
          </p:nvPr>
        </p:nvSpPr>
        <p:spPr>
          <a:xfrm>
            <a:off x="4143587" y="9119474"/>
            <a:ext cx="3169920" cy="480060"/>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a:solidFill>
                  <a:schemeClr val="dk1"/>
                </a:solidFill>
                <a:latin typeface="Calibri"/>
                <a:ea typeface="Calibri"/>
                <a:cs typeface="Calibri"/>
                <a:sym typeface="Calibri"/>
              </a:rPr>
              <a:t>25</a:t>
            </a:fld>
            <a:endParaRPr sz="13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4040623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0"/>
        <p:cNvGrpSpPr/>
        <p:nvPr/>
      </p:nvGrpSpPr>
      <p:grpSpPr>
        <a:xfrm>
          <a:off x="0" y="0"/>
          <a:ext cx="0" cy="0"/>
          <a:chOff x="0" y="0"/>
          <a:chExt cx="0" cy="0"/>
        </a:xfrm>
      </p:grpSpPr>
      <p:sp>
        <p:nvSpPr>
          <p:cNvPr id="831" name="Shape 831"/>
          <p:cNvSpPr>
            <a:spLocks noGrp="1" noRot="1" noChangeAspect="1"/>
          </p:cNvSpPr>
          <p:nvPr>
            <p:ph type="sldImg" idx="2"/>
          </p:nvPr>
        </p:nvSpPr>
        <p:spPr>
          <a:xfrm>
            <a:off x="1257300" y="720725"/>
            <a:ext cx="4800600" cy="36004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
            <a:headEnd type="none" w="sm" len="sm"/>
            <a:tailEnd type="none" w="sm" len="sm"/>
          </a:ln>
        </p:spPr>
      </p:sp>
      <p:sp>
        <p:nvSpPr>
          <p:cNvPr id="832" name="Shape 832"/>
          <p:cNvSpPr txBox="1">
            <a:spLocks noGrp="1"/>
          </p:cNvSpPr>
          <p:nvPr>
            <p:ph type="body" idx="1"/>
          </p:nvPr>
        </p:nvSpPr>
        <p:spPr>
          <a:xfrm>
            <a:off x="731520" y="4560570"/>
            <a:ext cx="5852160" cy="4320540"/>
          </a:xfrm>
          <a:prstGeom prst="rect">
            <a:avLst/>
          </a:prstGeom>
          <a:noFill/>
          <a:ln>
            <a:noFill/>
          </a:ln>
        </p:spPr>
        <p:txBody>
          <a:bodyPr spcFirstLastPara="1" wrap="square" lIns="96650" tIns="48325" rIns="96650" bIns="48325" anchor="t" anchorCtr="0">
            <a:noAutofit/>
          </a:bodyPr>
          <a:lstStyle/>
          <a:p>
            <a:pPr marL="0" marR="0" lvl="0" indent="0" algn="l" rtl="0">
              <a:spcBef>
                <a:spcPts val="0"/>
              </a:spcBef>
              <a:spcAft>
                <a:spcPts val="0"/>
              </a:spcAft>
              <a:buNone/>
            </a:pPr>
            <a:r>
              <a:rPr lang="en-US" sz="1200" b="0" i="0" u="none" strike="noStrike" cap="none">
                <a:solidFill>
                  <a:schemeClr val="dk1"/>
                </a:solidFill>
                <a:latin typeface="Calibri"/>
                <a:ea typeface="Calibri"/>
                <a:cs typeface="Calibri"/>
                <a:sym typeface="Calibri"/>
              </a:rPr>
              <a:t>Another creative element we offer is the ability of varying your campaign creative with dynamic content.  We can change the creative based on the distance of the user to a specific location, the time of day, or even the weather.   </a:t>
            </a:r>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US" sz="1200" b="0" i="0" u="none" strike="noStrike" cap="none">
                <a:solidFill>
                  <a:schemeClr val="dk1"/>
                </a:solidFill>
                <a:latin typeface="Calibri"/>
                <a:ea typeface="Calibri"/>
                <a:cs typeface="Calibri"/>
                <a:sym typeface="Calibri"/>
              </a:rPr>
              <a:t>We can also offer specific creative such as our Count Down clock.  This is a great option for seasonal sales or grand openings and special events.</a:t>
            </a:r>
            <a:endParaRPr/>
          </a:p>
        </p:txBody>
      </p:sp>
      <p:sp>
        <p:nvSpPr>
          <p:cNvPr id="833" name="Shape 833"/>
          <p:cNvSpPr txBox="1">
            <a:spLocks noGrp="1"/>
          </p:cNvSpPr>
          <p:nvPr>
            <p:ph type="sldNum" idx="12"/>
          </p:nvPr>
        </p:nvSpPr>
        <p:spPr>
          <a:xfrm>
            <a:off x="4143587" y="9119474"/>
            <a:ext cx="3169920" cy="480060"/>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a:solidFill>
                  <a:schemeClr val="dk1"/>
                </a:solidFill>
                <a:latin typeface="Calibri"/>
                <a:ea typeface="Calibri"/>
                <a:cs typeface="Calibri"/>
                <a:sym typeface="Calibri"/>
              </a:rPr>
              <a:t>26</a:t>
            </a:fld>
            <a:endParaRPr sz="13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1768645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2"/>
        <p:cNvGrpSpPr/>
        <p:nvPr/>
      </p:nvGrpSpPr>
      <p:grpSpPr>
        <a:xfrm>
          <a:off x="0" y="0"/>
          <a:ext cx="0" cy="0"/>
          <a:chOff x="0" y="0"/>
          <a:chExt cx="0" cy="0"/>
        </a:xfrm>
      </p:grpSpPr>
      <p:sp>
        <p:nvSpPr>
          <p:cNvPr id="853" name="Shape 853"/>
          <p:cNvSpPr>
            <a:spLocks noGrp="1" noRot="1" noChangeAspect="1"/>
          </p:cNvSpPr>
          <p:nvPr>
            <p:ph type="sldImg" idx="2"/>
          </p:nvPr>
        </p:nvSpPr>
        <p:spPr>
          <a:xfrm>
            <a:off x="1257300" y="720725"/>
            <a:ext cx="4800600" cy="36004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54" name="Shape 854"/>
          <p:cNvSpPr txBox="1">
            <a:spLocks noGrp="1"/>
          </p:cNvSpPr>
          <p:nvPr>
            <p:ph type="body" idx="1"/>
          </p:nvPr>
        </p:nvSpPr>
        <p:spPr>
          <a:xfrm>
            <a:off x="731520" y="4560570"/>
            <a:ext cx="5852160" cy="4320540"/>
          </a:xfrm>
          <a:prstGeom prst="rect">
            <a:avLst/>
          </a:prstGeom>
          <a:noFill/>
          <a:ln>
            <a:noFill/>
          </a:ln>
        </p:spPr>
        <p:txBody>
          <a:bodyPr spcFirstLastPara="1" wrap="square" lIns="96650" tIns="48325" rIns="96650" bIns="48325" anchor="t" anchorCtr="0">
            <a:noAutofit/>
          </a:bodyPr>
          <a:lstStyle/>
          <a:p>
            <a:pPr marL="0" marR="0" lvl="0" indent="0" algn="l" rtl="0">
              <a:spcBef>
                <a:spcPts val="0"/>
              </a:spcBef>
              <a:spcAft>
                <a:spcPts val="0"/>
              </a:spcAft>
              <a:buNone/>
            </a:pPr>
            <a:r>
              <a:rPr lang="en-US" sz="1200" b="0" i="0" u="none" strike="noStrike" cap="none">
                <a:solidFill>
                  <a:schemeClr val="dk1"/>
                </a:solidFill>
                <a:latin typeface="Calibri"/>
                <a:ea typeface="Calibri"/>
                <a:cs typeface="Calibri"/>
                <a:sym typeface="Calibri"/>
              </a:rPr>
              <a:t>Another option we can offer, is a custom landing page.  This gives you tremendous ability to extend various executions to your consumer.  Do you want to offer a click to call or click to map or click to coupon solutions.  </a:t>
            </a: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US" sz="1200" b="0" i="0" u="none" strike="noStrike" cap="none">
                <a:solidFill>
                  <a:schemeClr val="dk1"/>
                </a:solidFill>
                <a:latin typeface="Calibri"/>
                <a:ea typeface="Calibri"/>
                <a:cs typeface="Calibri"/>
                <a:sym typeface="Calibri"/>
              </a:rPr>
              <a:t>We want to develop a campaign for you that will work time and again.</a:t>
            </a: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855" name="Shape 855"/>
          <p:cNvSpPr txBox="1">
            <a:spLocks noGrp="1"/>
          </p:cNvSpPr>
          <p:nvPr>
            <p:ph type="sldNum" idx="12"/>
          </p:nvPr>
        </p:nvSpPr>
        <p:spPr>
          <a:xfrm>
            <a:off x="4143587" y="9119474"/>
            <a:ext cx="3169920" cy="480060"/>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a:solidFill>
                  <a:schemeClr val="dk1"/>
                </a:solidFill>
                <a:latin typeface="Calibri"/>
                <a:ea typeface="Calibri"/>
                <a:cs typeface="Calibri"/>
                <a:sym typeface="Calibri"/>
              </a:rPr>
              <a:t>27</a:t>
            </a:fld>
            <a:endParaRPr sz="13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8433046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3"/>
        <p:cNvGrpSpPr/>
        <p:nvPr/>
      </p:nvGrpSpPr>
      <p:grpSpPr>
        <a:xfrm>
          <a:off x="0" y="0"/>
          <a:ext cx="0" cy="0"/>
          <a:chOff x="0" y="0"/>
          <a:chExt cx="0" cy="0"/>
        </a:xfrm>
      </p:grpSpPr>
      <p:sp>
        <p:nvSpPr>
          <p:cNvPr id="884" name="Shape 884"/>
          <p:cNvSpPr>
            <a:spLocks noGrp="1" noRot="1" noChangeAspect="1"/>
          </p:cNvSpPr>
          <p:nvPr>
            <p:ph type="sldImg" idx="2"/>
          </p:nvPr>
        </p:nvSpPr>
        <p:spPr>
          <a:xfrm>
            <a:off x="1257300" y="720725"/>
            <a:ext cx="4800600" cy="36004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85" name="Shape 885"/>
          <p:cNvSpPr txBox="1">
            <a:spLocks noGrp="1"/>
          </p:cNvSpPr>
          <p:nvPr>
            <p:ph type="body" idx="1"/>
          </p:nvPr>
        </p:nvSpPr>
        <p:spPr>
          <a:xfrm>
            <a:off x="731520" y="4560570"/>
            <a:ext cx="5852160" cy="4320540"/>
          </a:xfrm>
          <a:prstGeom prst="rect">
            <a:avLst/>
          </a:prstGeom>
          <a:noFill/>
          <a:ln>
            <a:noFill/>
          </a:ln>
        </p:spPr>
        <p:txBody>
          <a:bodyPr spcFirstLastPara="1" wrap="square" lIns="96650" tIns="48325" rIns="96650" bIns="48325"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886" name="Shape 886"/>
          <p:cNvSpPr txBox="1">
            <a:spLocks noGrp="1"/>
          </p:cNvSpPr>
          <p:nvPr>
            <p:ph type="sldNum" idx="12"/>
          </p:nvPr>
        </p:nvSpPr>
        <p:spPr>
          <a:xfrm>
            <a:off x="4143587" y="9119474"/>
            <a:ext cx="3169920" cy="480060"/>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a:solidFill>
                  <a:schemeClr val="dk1"/>
                </a:solidFill>
                <a:latin typeface="Calibri"/>
                <a:ea typeface="Calibri"/>
                <a:cs typeface="Calibri"/>
                <a:sym typeface="Calibri"/>
              </a:rPr>
              <a:t>28</a:t>
            </a:fld>
            <a:endParaRPr sz="13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7738784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7"/>
        <p:cNvGrpSpPr/>
        <p:nvPr/>
      </p:nvGrpSpPr>
      <p:grpSpPr>
        <a:xfrm>
          <a:off x="0" y="0"/>
          <a:ext cx="0" cy="0"/>
          <a:chOff x="0" y="0"/>
          <a:chExt cx="0" cy="0"/>
        </a:xfrm>
      </p:grpSpPr>
      <p:sp>
        <p:nvSpPr>
          <p:cNvPr id="908" name="Shape 908"/>
          <p:cNvSpPr txBox="1">
            <a:spLocks noGrp="1"/>
          </p:cNvSpPr>
          <p:nvPr>
            <p:ph type="body" idx="1"/>
          </p:nvPr>
        </p:nvSpPr>
        <p:spPr>
          <a:xfrm>
            <a:off x="731520" y="4560570"/>
            <a:ext cx="5852160" cy="432054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909" name="Shape 909"/>
          <p:cNvSpPr>
            <a:spLocks noGrp="1" noRot="1" noChangeAspect="1"/>
          </p:cNvSpPr>
          <p:nvPr>
            <p:ph type="sldImg" idx="2"/>
          </p:nvPr>
        </p:nvSpPr>
        <p:spPr>
          <a:xfrm>
            <a:off x="1257300" y="720725"/>
            <a:ext cx="4800600" cy="360045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037236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3F6368C-63FC-F74E-8443-7DAC6CFD74FD}" type="slidenum">
              <a:rPr lang="en-US" smtClean="0"/>
              <a:t>3</a:t>
            </a:fld>
            <a:endParaRPr lang="en-US" dirty="0"/>
          </a:p>
        </p:txBody>
      </p:sp>
    </p:spTree>
    <p:extLst>
      <p:ext uri="{BB962C8B-B14F-4D97-AF65-F5344CB8AC3E}">
        <p14:creationId xmlns:p14="http://schemas.microsoft.com/office/powerpoint/2010/main" val="224802408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1"/>
        <p:cNvGrpSpPr/>
        <p:nvPr/>
      </p:nvGrpSpPr>
      <p:grpSpPr>
        <a:xfrm>
          <a:off x="0" y="0"/>
          <a:ext cx="0" cy="0"/>
          <a:chOff x="0" y="0"/>
          <a:chExt cx="0" cy="0"/>
        </a:xfrm>
      </p:grpSpPr>
      <p:sp>
        <p:nvSpPr>
          <p:cNvPr id="932" name="Shape 932"/>
          <p:cNvSpPr>
            <a:spLocks noGrp="1" noRot="1" noChangeAspect="1"/>
          </p:cNvSpPr>
          <p:nvPr>
            <p:ph type="sldImg" idx="2"/>
          </p:nvPr>
        </p:nvSpPr>
        <p:spPr>
          <a:xfrm>
            <a:off x="1257300" y="720725"/>
            <a:ext cx="4800600" cy="36004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33" name="Shape 933"/>
          <p:cNvSpPr txBox="1">
            <a:spLocks noGrp="1"/>
          </p:cNvSpPr>
          <p:nvPr>
            <p:ph type="body" idx="1"/>
          </p:nvPr>
        </p:nvSpPr>
        <p:spPr>
          <a:xfrm>
            <a:off x="731520" y="4560570"/>
            <a:ext cx="5852160" cy="4320540"/>
          </a:xfrm>
          <a:prstGeom prst="rect">
            <a:avLst/>
          </a:prstGeom>
          <a:noFill/>
          <a:ln>
            <a:noFill/>
          </a:ln>
        </p:spPr>
        <p:txBody>
          <a:bodyPr spcFirstLastPara="1" wrap="square" lIns="96650" tIns="48325" rIns="96650" bIns="48325"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934" name="Shape 934"/>
          <p:cNvSpPr txBox="1">
            <a:spLocks noGrp="1"/>
          </p:cNvSpPr>
          <p:nvPr>
            <p:ph type="sldNum" idx="12"/>
          </p:nvPr>
        </p:nvSpPr>
        <p:spPr>
          <a:xfrm>
            <a:off x="4143587" y="9119474"/>
            <a:ext cx="3169920" cy="480060"/>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a:solidFill>
                  <a:srgbClr val="000000"/>
                </a:solidFill>
                <a:latin typeface="Calibri"/>
                <a:ea typeface="Calibri"/>
                <a:cs typeface="Calibri"/>
                <a:sym typeface="Calibri"/>
              </a:rPr>
              <a:t>30</a:t>
            </a:fld>
            <a:endParaRPr sz="130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48456374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8"/>
        <p:cNvGrpSpPr/>
        <p:nvPr/>
      </p:nvGrpSpPr>
      <p:grpSpPr>
        <a:xfrm>
          <a:off x="0" y="0"/>
          <a:ext cx="0" cy="0"/>
          <a:chOff x="0" y="0"/>
          <a:chExt cx="0" cy="0"/>
        </a:xfrm>
      </p:grpSpPr>
      <p:sp>
        <p:nvSpPr>
          <p:cNvPr id="939" name="Shape 939"/>
          <p:cNvSpPr>
            <a:spLocks noGrp="1" noRot="1" noChangeAspect="1"/>
          </p:cNvSpPr>
          <p:nvPr>
            <p:ph type="sldImg" idx="2"/>
          </p:nvPr>
        </p:nvSpPr>
        <p:spPr>
          <a:xfrm>
            <a:off x="1257300" y="720725"/>
            <a:ext cx="4800600" cy="36004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
            <a:headEnd type="none" w="sm" len="sm"/>
            <a:tailEnd type="none" w="sm" len="sm"/>
          </a:ln>
        </p:spPr>
      </p:sp>
      <p:sp>
        <p:nvSpPr>
          <p:cNvPr id="940" name="Shape 940"/>
          <p:cNvSpPr txBox="1">
            <a:spLocks noGrp="1"/>
          </p:cNvSpPr>
          <p:nvPr>
            <p:ph type="body" idx="1"/>
          </p:nvPr>
        </p:nvSpPr>
        <p:spPr>
          <a:xfrm>
            <a:off x="731520" y="4560570"/>
            <a:ext cx="5852160" cy="4320540"/>
          </a:xfrm>
          <a:prstGeom prst="rect">
            <a:avLst/>
          </a:prstGeom>
          <a:noFill/>
          <a:ln>
            <a:noFill/>
          </a:ln>
        </p:spPr>
        <p:txBody>
          <a:bodyPr spcFirstLastPara="1" wrap="square" lIns="96650" tIns="48325" rIns="96650" bIns="48325" anchor="t" anchorCtr="0">
            <a:noAutofit/>
          </a:bodyPr>
          <a:lstStyle/>
          <a:p>
            <a:pPr marL="195013" marR="0" lvl="0" indent="-195013" algn="l" rtl="0">
              <a:spcBef>
                <a:spcPts val="0"/>
              </a:spcBef>
              <a:spcAft>
                <a:spcPts val="0"/>
              </a:spcAft>
              <a:buClr>
                <a:schemeClr val="dk1"/>
              </a:buClr>
              <a:buSzPts val="1200"/>
              <a:buFont typeface="Arial"/>
              <a:buChar char="•"/>
            </a:pPr>
            <a:r>
              <a:rPr lang="en-US" sz="1200" b="0" i="0" u="none" strike="noStrike" cap="none">
                <a:solidFill>
                  <a:schemeClr val="dk1"/>
                </a:solidFill>
                <a:latin typeface="Calibri"/>
                <a:ea typeface="Calibri"/>
                <a:cs typeface="Calibri"/>
                <a:sym typeface="Calibri"/>
              </a:rPr>
              <a:t>A sample of the campaign reports and insight we provide back to you.   Our reporting is granular and can show performance by city, state and down to specific location.  </a:t>
            </a:r>
            <a:endParaRPr/>
          </a:p>
          <a:p>
            <a:pPr marL="195013" marR="0" lvl="0" indent="-118813" algn="l" rtl="0">
              <a:spcBef>
                <a:spcPts val="0"/>
              </a:spcBef>
              <a:spcAft>
                <a:spcPts val="0"/>
              </a:spcAft>
              <a:buClr>
                <a:schemeClr val="dk1"/>
              </a:buClr>
              <a:buSzPts val="1200"/>
              <a:buFont typeface="Arial"/>
              <a:buNone/>
            </a:pPr>
            <a:endParaRPr sz="1200" b="0" i="0" u="none" strike="noStrike" cap="none">
              <a:solidFill>
                <a:schemeClr val="dk1"/>
              </a:solidFill>
              <a:latin typeface="Calibri"/>
              <a:ea typeface="Calibri"/>
              <a:cs typeface="Calibri"/>
              <a:sym typeface="Calibri"/>
            </a:endParaRPr>
          </a:p>
          <a:p>
            <a:pPr marL="195013" marR="0" lvl="0" indent="-195013" algn="l" rtl="0">
              <a:spcBef>
                <a:spcPts val="0"/>
              </a:spcBef>
              <a:spcAft>
                <a:spcPts val="0"/>
              </a:spcAft>
              <a:buClr>
                <a:schemeClr val="dk1"/>
              </a:buClr>
              <a:buSzPts val="1200"/>
              <a:buFont typeface="Arial"/>
              <a:buChar char="•"/>
            </a:pPr>
            <a:r>
              <a:rPr lang="en-US" sz="1200" b="0" i="0" u="none" strike="noStrike" cap="none">
                <a:solidFill>
                  <a:schemeClr val="dk1"/>
                </a:solidFill>
                <a:latin typeface="Calibri"/>
                <a:ea typeface="Calibri"/>
                <a:cs typeface="Calibri"/>
                <a:sym typeface="Calibri"/>
              </a:rPr>
              <a:t>We can break it down even further, So if yours is a conquesting campaign, we’ll provide metrics on which of your targeted competitors yielded the highest coversion for you.</a:t>
            </a:r>
            <a:endParaRPr/>
          </a:p>
          <a:p>
            <a:pPr marL="195013" marR="0" lvl="0" indent="-195013" algn="l" rtl="0">
              <a:spcBef>
                <a:spcPts val="0"/>
              </a:spcBef>
              <a:spcAft>
                <a:spcPts val="0"/>
              </a:spcAft>
              <a:buClr>
                <a:schemeClr val="dk1"/>
              </a:buClr>
              <a:buSzPts val="1200"/>
              <a:buFont typeface="Arial"/>
              <a:buChar char="•"/>
            </a:pPr>
            <a:r>
              <a:rPr lang="en-US" sz="1200" b="0" i="0" u="none" strike="noStrike" cap="none">
                <a:solidFill>
                  <a:schemeClr val="dk1"/>
                </a:solidFill>
                <a:latin typeface="Calibri"/>
                <a:ea typeface="Calibri"/>
                <a:cs typeface="Calibri"/>
                <a:sym typeface="Calibri"/>
              </a:rPr>
              <a:t>We show location performance as well as app category performance.  This type of data allows us to continually optimize your campaign for optimum results.  </a:t>
            </a:r>
            <a:endParaRPr/>
          </a:p>
          <a:p>
            <a:pPr marL="195013" marR="0" lvl="0" indent="-118813" algn="l" rtl="0">
              <a:spcBef>
                <a:spcPts val="0"/>
              </a:spcBef>
              <a:spcAft>
                <a:spcPts val="0"/>
              </a:spcAft>
              <a:buClr>
                <a:schemeClr val="dk1"/>
              </a:buClr>
              <a:buSzPts val="1200"/>
              <a:buFont typeface="Arial"/>
              <a:buNone/>
            </a:pPr>
            <a:endParaRPr sz="1200" b="0" i="0" u="none" strike="noStrike" cap="none">
              <a:solidFill>
                <a:schemeClr val="dk1"/>
              </a:solidFill>
              <a:latin typeface="Calibri"/>
              <a:ea typeface="Calibri"/>
              <a:cs typeface="Calibri"/>
              <a:sym typeface="Calibri"/>
            </a:endParaRPr>
          </a:p>
          <a:p>
            <a:pPr marL="195013" marR="0" lvl="0" indent="-195013" algn="l" rtl="0">
              <a:spcBef>
                <a:spcPts val="0"/>
              </a:spcBef>
              <a:spcAft>
                <a:spcPts val="0"/>
              </a:spcAft>
              <a:buClr>
                <a:schemeClr val="dk1"/>
              </a:buClr>
              <a:buSzPts val="1200"/>
              <a:buFont typeface="Arial"/>
              <a:buChar char="•"/>
            </a:pPr>
            <a:r>
              <a:rPr lang="en-US" sz="1200" b="0" i="0" u="none" strike="noStrike" cap="none">
                <a:solidFill>
                  <a:schemeClr val="dk1"/>
                </a:solidFill>
                <a:latin typeface="Calibri"/>
                <a:ea typeface="Calibri"/>
                <a:cs typeface="Calibri"/>
                <a:sym typeface="Calibri"/>
              </a:rPr>
              <a:t>we recently launched a partnership with a 3</a:t>
            </a:r>
            <a:r>
              <a:rPr lang="en-US" sz="1200" b="0" i="0" u="none" strike="noStrike" cap="none" baseline="30000">
                <a:solidFill>
                  <a:schemeClr val="dk1"/>
                </a:solidFill>
                <a:latin typeface="Calibri"/>
                <a:ea typeface="Calibri"/>
                <a:cs typeface="Calibri"/>
                <a:sym typeface="Calibri"/>
              </a:rPr>
              <a:t>rd</a:t>
            </a:r>
            <a:r>
              <a:rPr lang="en-US" sz="1200" b="0" i="0" u="none" strike="noStrike" cap="none">
                <a:solidFill>
                  <a:schemeClr val="dk1"/>
                </a:solidFill>
                <a:latin typeface="Calibri"/>
                <a:ea typeface="Calibri"/>
                <a:cs typeface="Calibri"/>
                <a:sym typeface="Calibri"/>
              </a:rPr>
              <a:t> party that we use to validate lift for our campaigns.   We’ve partnered with Placed, who are experts in  location analytics, to provide lift metrics for in store visits.  At the end of a campaign, we send your campaign data over for analysis.  Placed identifies all users in their data base of panelists who were exposed to your creative.</a:t>
            </a:r>
            <a:endParaRPr/>
          </a:p>
          <a:p>
            <a:pPr marL="195013" marR="0" lvl="0" indent="-118813" algn="l" rtl="0">
              <a:spcBef>
                <a:spcPts val="0"/>
              </a:spcBef>
              <a:spcAft>
                <a:spcPts val="0"/>
              </a:spcAft>
              <a:buClr>
                <a:schemeClr val="dk1"/>
              </a:buClr>
              <a:buSzPts val="1200"/>
              <a:buFont typeface="Arial"/>
              <a:buNone/>
            </a:pPr>
            <a:endParaRPr sz="1200" b="0" i="0" u="none" strike="noStrike" cap="none">
              <a:solidFill>
                <a:schemeClr val="dk1"/>
              </a:solidFill>
              <a:latin typeface="Calibri"/>
              <a:ea typeface="Calibri"/>
              <a:cs typeface="Calibri"/>
              <a:sym typeface="Calibri"/>
            </a:endParaRPr>
          </a:p>
          <a:p>
            <a:pPr marL="195013" marR="0" lvl="0" indent="-195013" algn="l" rtl="0">
              <a:spcBef>
                <a:spcPts val="0"/>
              </a:spcBef>
              <a:spcAft>
                <a:spcPts val="0"/>
              </a:spcAft>
              <a:buClr>
                <a:schemeClr val="dk1"/>
              </a:buClr>
              <a:buSzPts val="1200"/>
              <a:buFont typeface="Arial"/>
              <a:buChar char="•"/>
            </a:pPr>
            <a:r>
              <a:rPr lang="en-US" sz="1200" b="0" i="0" u="none" strike="noStrike" cap="none">
                <a:solidFill>
                  <a:schemeClr val="dk1"/>
                </a:solidFill>
                <a:latin typeface="Calibri"/>
                <a:ea typeface="Calibri"/>
                <a:cs typeface="Calibri"/>
                <a:sym typeface="Calibri"/>
              </a:rPr>
              <a:t>They then </a:t>
            </a:r>
            <a:r>
              <a:rPr lang="en-US" sz="1200" b="0" i="1" u="none" strike="noStrike" cap="none">
                <a:solidFill>
                  <a:srgbClr val="595959"/>
                </a:solidFill>
                <a:latin typeface="Calibri"/>
                <a:ea typeface="Calibri"/>
                <a:cs typeface="Calibri"/>
                <a:sym typeface="Calibri"/>
              </a:rPr>
              <a:t>measure the visit frequency of users both exposed and not-exposed to your creative to calculate the lift of store visits.  </a:t>
            </a:r>
            <a:endParaRPr/>
          </a:p>
          <a:p>
            <a:pPr marL="195013" marR="0" lvl="0" indent="-195013" algn="l" rtl="0">
              <a:spcBef>
                <a:spcPts val="0"/>
              </a:spcBef>
              <a:spcAft>
                <a:spcPts val="0"/>
              </a:spcAft>
              <a:buClr>
                <a:srgbClr val="595959"/>
              </a:buClr>
              <a:buSzPts val="1200"/>
              <a:buFont typeface="Arial"/>
              <a:buChar char="•"/>
            </a:pPr>
            <a:r>
              <a:rPr lang="en-US" sz="1200" b="0" i="1" u="none" strike="noStrike" cap="none">
                <a:solidFill>
                  <a:srgbClr val="595959"/>
                </a:solidFill>
                <a:latin typeface="Calibri"/>
                <a:ea typeface="Calibri"/>
                <a:cs typeface="Calibri"/>
                <a:sym typeface="Calibri"/>
              </a:rPr>
              <a:t>So For example, if Placed sees that12% of their database exposed to your ad visited you, and only 10% of non-exposed make a visit, the campaign lift is calculated at 20%.</a:t>
            </a:r>
            <a:endParaRPr/>
          </a:p>
          <a:p>
            <a:pPr marL="195013" marR="0" lvl="0" indent="-118813" algn="l" rtl="0">
              <a:spcBef>
                <a:spcPts val="0"/>
              </a:spcBef>
              <a:spcAft>
                <a:spcPts val="0"/>
              </a:spcAft>
              <a:buClr>
                <a:schemeClr val="dk1"/>
              </a:buClr>
              <a:buSzPts val="1200"/>
              <a:buFont typeface="Arial"/>
              <a:buNone/>
            </a:pPr>
            <a:endParaRPr sz="1200" b="0" i="1" u="none" strike="noStrike" cap="none">
              <a:solidFill>
                <a:srgbClr val="595959"/>
              </a:solidFill>
              <a:latin typeface="Calibri"/>
              <a:ea typeface="Calibri"/>
              <a:cs typeface="Calibri"/>
              <a:sym typeface="Calibri"/>
            </a:endParaRPr>
          </a:p>
          <a:p>
            <a:pPr marL="195013" marR="0" lvl="0" indent="-195013" algn="l" rtl="0">
              <a:spcBef>
                <a:spcPts val="0"/>
              </a:spcBef>
              <a:spcAft>
                <a:spcPts val="0"/>
              </a:spcAft>
              <a:buClr>
                <a:srgbClr val="595959"/>
              </a:buClr>
              <a:buSzPts val="1200"/>
              <a:buFont typeface="Arial"/>
              <a:buChar char="•"/>
            </a:pPr>
            <a:r>
              <a:rPr lang="en-US" sz="1200" b="0" i="1" u="none" strike="noStrike" cap="none">
                <a:solidFill>
                  <a:srgbClr val="595959"/>
                </a:solidFill>
                <a:latin typeface="Calibri"/>
                <a:ea typeface="Calibri"/>
                <a:cs typeface="Calibri"/>
                <a:sym typeface="Calibri"/>
              </a:rPr>
              <a:t>Sorry to throw so many numbers at you but it’s a fantastic way to show how powerful our location based approach is and to have it validated by a 3</a:t>
            </a:r>
            <a:r>
              <a:rPr lang="en-US" sz="1200" b="0" i="1" u="none" strike="noStrike" cap="none" baseline="30000">
                <a:solidFill>
                  <a:srgbClr val="595959"/>
                </a:solidFill>
                <a:latin typeface="Calibri"/>
                <a:ea typeface="Calibri"/>
                <a:cs typeface="Calibri"/>
                <a:sym typeface="Calibri"/>
              </a:rPr>
              <a:t>rd</a:t>
            </a:r>
            <a:r>
              <a:rPr lang="en-US" sz="1200" b="0" i="1" u="none" strike="noStrike" cap="none">
                <a:solidFill>
                  <a:srgbClr val="595959"/>
                </a:solidFill>
                <a:latin typeface="Calibri"/>
                <a:ea typeface="Calibri"/>
                <a:cs typeface="Calibri"/>
                <a:sym typeface="Calibri"/>
              </a:rPr>
              <a:t> party source.</a:t>
            </a:r>
            <a:endParaRPr sz="1200" b="0" i="1" u="none" strike="noStrike" cap="none">
              <a:solidFill>
                <a:srgbClr val="595959"/>
              </a:solidFill>
              <a:latin typeface="Calibri"/>
              <a:ea typeface="Calibri"/>
              <a:cs typeface="Calibri"/>
              <a:sym typeface="Calibri"/>
            </a:endParaRPr>
          </a:p>
          <a:p>
            <a:pPr marL="195013" marR="0" lvl="0" indent="-195013" algn="l" rtl="0">
              <a:spcBef>
                <a:spcPts val="0"/>
              </a:spcBef>
              <a:spcAft>
                <a:spcPts val="0"/>
              </a:spcAft>
              <a:buClr>
                <a:srgbClr val="595959"/>
              </a:buClr>
              <a:buSzPts val="1200"/>
              <a:buFont typeface="Arial"/>
              <a:buChar char="•"/>
            </a:pPr>
            <a:r>
              <a:rPr lang="en-US" sz="1200" b="0" i="1" u="none" strike="noStrike" cap="none">
                <a:solidFill>
                  <a:srgbClr val="595959"/>
                </a:solidFill>
                <a:latin typeface="Calibri"/>
                <a:ea typeface="Calibri"/>
                <a:cs typeface="Calibri"/>
                <a:sym typeface="Calibri"/>
              </a:rPr>
              <a:t>  </a:t>
            </a:r>
            <a:endParaRPr sz="1200" b="0" i="0" u="none" strike="noStrike" cap="none">
              <a:solidFill>
                <a:schemeClr val="dk1"/>
              </a:solidFill>
              <a:latin typeface="Calibri"/>
              <a:ea typeface="Calibri"/>
              <a:cs typeface="Calibri"/>
              <a:sym typeface="Calibri"/>
            </a:endParaRPr>
          </a:p>
        </p:txBody>
      </p:sp>
      <p:sp>
        <p:nvSpPr>
          <p:cNvPr id="941" name="Shape 941"/>
          <p:cNvSpPr txBox="1">
            <a:spLocks noGrp="1"/>
          </p:cNvSpPr>
          <p:nvPr>
            <p:ph type="sldNum" idx="12"/>
          </p:nvPr>
        </p:nvSpPr>
        <p:spPr>
          <a:xfrm>
            <a:off x="4143587" y="9119474"/>
            <a:ext cx="3169920" cy="480060"/>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a:solidFill>
                  <a:schemeClr val="dk1"/>
                </a:solidFill>
                <a:latin typeface="Calibri"/>
                <a:ea typeface="Calibri"/>
                <a:cs typeface="Calibri"/>
                <a:sym typeface="Calibri"/>
              </a:rPr>
              <a:t>31</a:t>
            </a:fld>
            <a:endParaRPr sz="13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5574633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6"/>
        <p:cNvGrpSpPr/>
        <p:nvPr/>
      </p:nvGrpSpPr>
      <p:grpSpPr>
        <a:xfrm>
          <a:off x="0" y="0"/>
          <a:ext cx="0" cy="0"/>
          <a:chOff x="0" y="0"/>
          <a:chExt cx="0" cy="0"/>
        </a:xfrm>
      </p:grpSpPr>
      <p:sp>
        <p:nvSpPr>
          <p:cNvPr id="947" name="Shape 947"/>
          <p:cNvSpPr>
            <a:spLocks noGrp="1" noRot="1" noChangeAspect="1"/>
          </p:cNvSpPr>
          <p:nvPr>
            <p:ph type="sldImg" idx="2"/>
          </p:nvPr>
        </p:nvSpPr>
        <p:spPr>
          <a:xfrm>
            <a:off x="1257300" y="720725"/>
            <a:ext cx="4800600" cy="36004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
            <a:headEnd type="none" w="sm" len="sm"/>
            <a:tailEnd type="none" w="sm" len="sm"/>
          </a:ln>
        </p:spPr>
      </p:sp>
      <p:sp>
        <p:nvSpPr>
          <p:cNvPr id="948" name="Shape 948"/>
          <p:cNvSpPr txBox="1">
            <a:spLocks noGrp="1"/>
          </p:cNvSpPr>
          <p:nvPr>
            <p:ph type="body" idx="1"/>
          </p:nvPr>
        </p:nvSpPr>
        <p:spPr>
          <a:xfrm>
            <a:off x="731520" y="4560570"/>
            <a:ext cx="5852160" cy="4320540"/>
          </a:xfrm>
          <a:prstGeom prst="rect">
            <a:avLst/>
          </a:prstGeom>
          <a:noFill/>
          <a:ln>
            <a:noFill/>
          </a:ln>
        </p:spPr>
        <p:txBody>
          <a:bodyPr spcFirstLastPara="1" wrap="square" lIns="96650" tIns="48325" rIns="96650" bIns="48325" anchor="t" anchorCtr="0">
            <a:noAutofit/>
          </a:bodyPr>
          <a:lstStyle/>
          <a:p>
            <a:pPr marL="195013" marR="0" lvl="0" indent="-195013" algn="l" rtl="0">
              <a:spcBef>
                <a:spcPts val="0"/>
              </a:spcBef>
              <a:spcAft>
                <a:spcPts val="0"/>
              </a:spcAft>
              <a:buClr>
                <a:schemeClr val="dk1"/>
              </a:buClr>
              <a:buSzPts val="1200"/>
              <a:buFont typeface="Arial"/>
              <a:buChar char="•"/>
            </a:pPr>
            <a:r>
              <a:rPr lang="en-US" sz="1200" b="0" i="0" u="none" strike="noStrike" cap="none">
                <a:solidFill>
                  <a:schemeClr val="dk1"/>
                </a:solidFill>
                <a:latin typeface="Calibri"/>
                <a:ea typeface="Calibri"/>
                <a:cs typeface="Calibri"/>
                <a:sym typeface="Calibri"/>
              </a:rPr>
              <a:t>A sample of the campaign reports and insight we provide back to you.   Our reporting is granular and can show performance by city, state and down to specific location.  </a:t>
            </a:r>
            <a:endParaRPr/>
          </a:p>
          <a:p>
            <a:pPr marL="195013" marR="0" lvl="0" indent="-118813" algn="l" rtl="0">
              <a:spcBef>
                <a:spcPts val="0"/>
              </a:spcBef>
              <a:spcAft>
                <a:spcPts val="0"/>
              </a:spcAft>
              <a:buClr>
                <a:schemeClr val="dk1"/>
              </a:buClr>
              <a:buSzPts val="1200"/>
              <a:buFont typeface="Arial"/>
              <a:buNone/>
            </a:pPr>
            <a:endParaRPr sz="1200" b="0" i="0" u="none" strike="noStrike" cap="none">
              <a:solidFill>
                <a:schemeClr val="dk1"/>
              </a:solidFill>
              <a:latin typeface="Calibri"/>
              <a:ea typeface="Calibri"/>
              <a:cs typeface="Calibri"/>
              <a:sym typeface="Calibri"/>
            </a:endParaRPr>
          </a:p>
          <a:p>
            <a:pPr marL="195013" marR="0" lvl="0" indent="-195013" algn="l" rtl="0">
              <a:spcBef>
                <a:spcPts val="0"/>
              </a:spcBef>
              <a:spcAft>
                <a:spcPts val="0"/>
              </a:spcAft>
              <a:buClr>
                <a:schemeClr val="dk1"/>
              </a:buClr>
              <a:buSzPts val="1200"/>
              <a:buFont typeface="Arial"/>
              <a:buChar char="•"/>
            </a:pPr>
            <a:r>
              <a:rPr lang="en-US" sz="1200" b="0" i="0" u="none" strike="noStrike" cap="none">
                <a:solidFill>
                  <a:schemeClr val="dk1"/>
                </a:solidFill>
                <a:latin typeface="Calibri"/>
                <a:ea typeface="Calibri"/>
                <a:cs typeface="Calibri"/>
                <a:sym typeface="Calibri"/>
              </a:rPr>
              <a:t>We can break it down even further, So if yours is a conquesting campaign, we’ll provide metrics on which of your targeted competitors yielded the highest coversion for you.</a:t>
            </a:r>
            <a:endParaRPr/>
          </a:p>
          <a:p>
            <a:pPr marL="195013" marR="0" lvl="0" indent="-195013" algn="l" rtl="0">
              <a:spcBef>
                <a:spcPts val="0"/>
              </a:spcBef>
              <a:spcAft>
                <a:spcPts val="0"/>
              </a:spcAft>
              <a:buClr>
                <a:schemeClr val="dk1"/>
              </a:buClr>
              <a:buSzPts val="1200"/>
              <a:buFont typeface="Arial"/>
              <a:buChar char="•"/>
            </a:pPr>
            <a:r>
              <a:rPr lang="en-US" sz="1200" b="0" i="0" u="none" strike="noStrike" cap="none">
                <a:solidFill>
                  <a:schemeClr val="dk1"/>
                </a:solidFill>
                <a:latin typeface="Calibri"/>
                <a:ea typeface="Calibri"/>
                <a:cs typeface="Calibri"/>
                <a:sym typeface="Calibri"/>
              </a:rPr>
              <a:t>We show location performance as well as app category performance.  This type of data allows us to continually optimize your campaign for optimum results.  </a:t>
            </a:r>
            <a:endParaRPr/>
          </a:p>
          <a:p>
            <a:pPr marL="195013" marR="0" lvl="0" indent="-118813" algn="l" rtl="0">
              <a:spcBef>
                <a:spcPts val="0"/>
              </a:spcBef>
              <a:spcAft>
                <a:spcPts val="0"/>
              </a:spcAft>
              <a:buClr>
                <a:schemeClr val="dk1"/>
              </a:buClr>
              <a:buSzPts val="1200"/>
              <a:buFont typeface="Arial"/>
              <a:buNone/>
            </a:pPr>
            <a:endParaRPr sz="1200" b="0" i="0" u="none" strike="noStrike" cap="none">
              <a:solidFill>
                <a:schemeClr val="dk1"/>
              </a:solidFill>
              <a:latin typeface="Calibri"/>
              <a:ea typeface="Calibri"/>
              <a:cs typeface="Calibri"/>
              <a:sym typeface="Calibri"/>
            </a:endParaRPr>
          </a:p>
          <a:p>
            <a:pPr marL="195013" marR="0" lvl="0" indent="-195013" algn="l" rtl="0">
              <a:spcBef>
                <a:spcPts val="0"/>
              </a:spcBef>
              <a:spcAft>
                <a:spcPts val="0"/>
              </a:spcAft>
              <a:buClr>
                <a:schemeClr val="dk1"/>
              </a:buClr>
              <a:buSzPts val="1200"/>
              <a:buFont typeface="Arial"/>
              <a:buChar char="•"/>
            </a:pPr>
            <a:r>
              <a:rPr lang="en-US" sz="1200" b="0" i="0" u="none" strike="noStrike" cap="none">
                <a:solidFill>
                  <a:schemeClr val="dk1"/>
                </a:solidFill>
                <a:latin typeface="Calibri"/>
                <a:ea typeface="Calibri"/>
                <a:cs typeface="Calibri"/>
                <a:sym typeface="Calibri"/>
              </a:rPr>
              <a:t>we recently launched a partnership with a 3</a:t>
            </a:r>
            <a:r>
              <a:rPr lang="en-US" sz="1200" b="0" i="0" u="none" strike="noStrike" cap="none" baseline="30000">
                <a:solidFill>
                  <a:schemeClr val="dk1"/>
                </a:solidFill>
                <a:latin typeface="Calibri"/>
                <a:ea typeface="Calibri"/>
                <a:cs typeface="Calibri"/>
                <a:sym typeface="Calibri"/>
              </a:rPr>
              <a:t>rd</a:t>
            </a:r>
            <a:r>
              <a:rPr lang="en-US" sz="1200" b="0" i="0" u="none" strike="noStrike" cap="none">
                <a:solidFill>
                  <a:schemeClr val="dk1"/>
                </a:solidFill>
                <a:latin typeface="Calibri"/>
                <a:ea typeface="Calibri"/>
                <a:cs typeface="Calibri"/>
                <a:sym typeface="Calibri"/>
              </a:rPr>
              <a:t> party that we use to validate lift for our campaigns.   We’ve partnered with Placed, who are experts in  location analytics, to provide lift metrics for in store visits.  At the end of a campaign, we send your campaign data over for analysis.  Placed identifies all users in their data base of panelists who were exposed to your creative.</a:t>
            </a:r>
            <a:endParaRPr/>
          </a:p>
          <a:p>
            <a:pPr marL="195013" marR="0" lvl="0" indent="-118813" algn="l" rtl="0">
              <a:spcBef>
                <a:spcPts val="0"/>
              </a:spcBef>
              <a:spcAft>
                <a:spcPts val="0"/>
              </a:spcAft>
              <a:buClr>
                <a:schemeClr val="dk1"/>
              </a:buClr>
              <a:buSzPts val="1200"/>
              <a:buFont typeface="Arial"/>
              <a:buNone/>
            </a:pPr>
            <a:endParaRPr sz="1200" b="0" i="0" u="none" strike="noStrike" cap="none">
              <a:solidFill>
                <a:schemeClr val="dk1"/>
              </a:solidFill>
              <a:latin typeface="Calibri"/>
              <a:ea typeface="Calibri"/>
              <a:cs typeface="Calibri"/>
              <a:sym typeface="Calibri"/>
            </a:endParaRPr>
          </a:p>
          <a:p>
            <a:pPr marL="195013" marR="0" lvl="0" indent="-195013" algn="l" rtl="0">
              <a:spcBef>
                <a:spcPts val="0"/>
              </a:spcBef>
              <a:spcAft>
                <a:spcPts val="0"/>
              </a:spcAft>
              <a:buClr>
                <a:schemeClr val="dk1"/>
              </a:buClr>
              <a:buSzPts val="1200"/>
              <a:buFont typeface="Arial"/>
              <a:buChar char="•"/>
            </a:pPr>
            <a:r>
              <a:rPr lang="en-US" sz="1200" b="0" i="0" u="none" strike="noStrike" cap="none">
                <a:solidFill>
                  <a:schemeClr val="dk1"/>
                </a:solidFill>
                <a:latin typeface="Calibri"/>
                <a:ea typeface="Calibri"/>
                <a:cs typeface="Calibri"/>
                <a:sym typeface="Calibri"/>
              </a:rPr>
              <a:t>They then </a:t>
            </a:r>
            <a:r>
              <a:rPr lang="en-US" sz="1200" b="0" i="1" u="none" strike="noStrike" cap="none">
                <a:solidFill>
                  <a:srgbClr val="595959"/>
                </a:solidFill>
                <a:latin typeface="Calibri"/>
                <a:ea typeface="Calibri"/>
                <a:cs typeface="Calibri"/>
                <a:sym typeface="Calibri"/>
              </a:rPr>
              <a:t>measure the visit frequency of users both exposed and not-exposed to your creative to calculate the lift of store visits.  </a:t>
            </a:r>
            <a:endParaRPr/>
          </a:p>
          <a:p>
            <a:pPr marL="195013" marR="0" lvl="0" indent="-195013" algn="l" rtl="0">
              <a:spcBef>
                <a:spcPts val="0"/>
              </a:spcBef>
              <a:spcAft>
                <a:spcPts val="0"/>
              </a:spcAft>
              <a:buClr>
                <a:srgbClr val="595959"/>
              </a:buClr>
              <a:buSzPts val="1200"/>
              <a:buFont typeface="Arial"/>
              <a:buChar char="•"/>
            </a:pPr>
            <a:r>
              <a:rPr lang="en-US" sz="1200" b="0" i="1" u="none" strike="noStrike" cap="none">
                <a:solidFill>
                  <a:srgbClr val="595959"/>
                </a:solidFill>
                <a:latin typeface="Calibri"/>
                <a:ea typeface="Calibri"/>
                <a:cs typeface="Calibri"/>
                <a:sym typeface="Calibri"/>
              </a:rPr>
              <a:t>So For example, if Placed sees that12% of their database exposed to your ad visited you, and only 10% of non-exposed make a visit, the campaign lift is calculated at 20%.</a:t>
            </a:r>
            <a:endParaRPr/>
          </a:p>
          <a:p>
            <a:pPr marL="195013" marR="0" lvl="0" indent="-118813" algn="l" rtl="0">
              <a:spcBef>
                <a:spcPts val="0"/>
              </a:spcBef>
              <a:spcAft>
                <a:spcPts val="0"/>
              </a:spcAft>
              <a:buClr>
                <a:schemeClr val="dk1"/>
              </a:buClr>
              <a:buSzPts val="1200"/>
              <a:buFont typeface="Arial"/>
              <a:buNone/>
            </a:pPr>
            <a:endParaRPr sz="1200" b="0" i="1" u="none" strike="noStrike" cap="none">
              <a:solidFill>
                <a:srgbClr val="595959"/>
              </a:solidFill>
              <a:latin typeface="Calibri"/>
              <a:ea typeface="Calibri"/>
              <a:cs typeface="Calibri"/>
              <a:sym typeface="Calibri"/>
            </a:endParaRPr>
          </a:p>
          <a:p>
            <a:pPr marL="195013" marR="0" lvl="0" indent="-195013" algn="l" rtl="0">
              <a:spcBef>
                <a:spcPts val="0"/>
              </a:spcBef>
              <a:spcAft>
                <a:spcPts val="0"/>
              </a:spcAft>
              <a:buClr>
                <a:srgbClr val="595959"/>
              </a:buClr>
              <a:buSzPts val="1200"/>
              <a:buFont typeface="Arial"/>
              <a:buChar char="•"/>
            </a:pPr>
            <a:r>
              <a:rPr lang="en-US" sz="1200" b="0" i="1" u="none" strike="noStrike" cap="none">
                <a:solidFill>
                  <a:srgbClr val="595959"/>
                </a:solidFill>
                <a:latin typeface="Calibri"/>
                <a:ea typeface="Calibri"/>
                <a:cs typeface="Calibri"/>
                <a:sym typeface="Calibri"/>
              </a:rPr>
              <a:t>Sorry to throw so many numbers at you but it’s a fantastic way to show how powerful our location based approach is and to have it validated by a 3</a:t>
            </a:r>
            <a:r>
              <a:rPr lang="en-US" sz="1200" b="0" i="1" u="none" strike="noStrike" cap="none" baseline="30000">
                <a:solidFill>
                  <a:srgbClr val="595959"/>
                </a:solidFill>
                <a:latin typeface="Calibri"/>
                <a:ea typeface="Calibri"/>
                <a:cs typeface="Calibri"/>
                <a:sym typeface="Calibri"/>
              </a:rPr>
              <a:t>rd</a:t>
            </a:r>
            <a:r>
              <a:rPr lang="en-US" sz="1200" b="0" i="1" u="none" strike="noStrike" cap="none">
                <a:solidFill>
                  <a:srgbClr val="595959"/>
                </a:solidFill>
                <a:latin typeface="Calibri"/>
                <a:ea typeface="Calibri"/>
                <a:cs typeface="Calibri"/>
                <a:sym typeface="Calibri"/>
              </a:rPr>
              <a:t> party source.</a:t>
            </a:r>
            <a:endParaRPr sz="1200" b="0" i="1" u="none" strike="noStrike" cap="none">
              <a:solidFill>
                <a:srgbClr val="595959"/>
              </a:solidFill>
              <a:latin typeface="Calibri"/>
              <a:ea typeface="Calibri"/>
              <a:cs typeface="Calibri"/>
              <a:sym typeface="Calibri"/>
            </a:endParaRPr>
          </a:p>
          <a:p>
            <a:pPr marL="195013" marR="0" lvl="0" indent="-195013" algn="l" rtl="0">
              <a:spcBef>
                <a:spcPts val="0"/>
              </a:spcBef>
              <a:spcAft>
                <a:spcPts val="0"/>
              </a:spcAft>
              <a:buClr>
                <a:srgbClr val="595959"/>
              </a:buClr>
              <a:buSzPts val="1200"/>
              <a:buFont typeface="Arial"/>
              <a:buChar char="•"/>
            </a:pPr>
            <a:r>
              <a:rPr lang="en-US" sz="1200" b="0" i="1" u="none" strike="noStrike" cap="none">
                <a:solidFill>
                  <a:srgbClr val="595959"/>
                </a:solidFill>
                <a:latin typeface="Calibri"/>
                <a:ea typeface="Calibri"/>
                <a:cs typeface="Calibri"/>
                <a:sym typeface="Calibri"/>
              </a:rPr>
              <a:t>  </a:t>
            </a:r>
            <a:endParaRPr sz="1200" b="0" i="0" u="none" strike="noStrike" cap="none">
              <a:solidFill>
                <a:schemeClr val="dk1"/>
              </a:solidFill>
              <a:latin typeface="Calibri"/>
              <a:ea typeface="Calibri"/>
              <a:cs typeface="Calibri"/>
              <a:sym typeface="Calibri"/>
            </a:endParaRPr>
          </a:p>
        </p:txBody>
      </p:sp>
      <p:sp>
        <p:nvSpPr>
          <p:cNvPr id="949" name="Shape 949"/>
          <p:cNvSpPr txBox="1">
            <a:spLocks noGrp="1"/>
          </p:cNvSpPr>
          <p:nvPr>
            <p:ph type="sldNum" idx="12"/>
          </p:nvPr>
        </p:nvSpPr>
        <p:spPr>
          <a:xfrm>
            <a:off x="4143587" y="9119474"/>
            <a:ext cx="3169920" cy="480060"/>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a:solidFill>
                  <a:schemeClr val="dk1"/>
                </a:solidFill>
                <a:latin typeface="Calibri"/>
                <a:ea typeface="Calibri"/>
                <a:cs typeface="Calibri"/>
                <a:sym typeface="Calibri"/>
              </a:rPr>
              <a:t>32</a:t>
            </a:fld>
            <a:endParaRPr sz="13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4139541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1"/>
        <p:cNvGrpSpPr/>
        <p:nvPr/>
      </p:nvGrpSpPr>
      <p:grpSpPr>
        <a:xfrm>
          <a:off x="0" y="0"/>
          <a:ext cx="0" cy="0"/>
          <a:chOff x="0" y="0"/>
          <a:chExt cx="0" cy="0"/>
        </a:xfrm>
      </p:grpSpPr>
      <p:sp>
        <p:nvSpPr>
          <p:cNvPr id="962" name="Shape 962"/>
          <p:cNvSpPr>
            <a:spLocks noGrp="1" noRot="1" noChangeAspect="1"/>
          </p:cNvSpPr>
          <p:nvPr>
            <p:ph type="sldImg" idx="2"/>
          </p:nvPr>
        </p:nvSpPr>
        <p:spPr>
          <a:xfrm>
            <a:off x="1257300" y="720725"/>
            <a:ext cx="4800600" cy="36004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
            <a:headEnd type="none" w="sm" len="sm"/>
            <a:tailEnd type="none" w="sm" len="sm"/>
          </a:ln>
        </p:spPr>
      </p:sp>
      <p:sp>
        <p:nvSpPr>
          <p:cNvPr id="963" name="Shape 963"/>
          <p:cNvSpPr txBox="1">
            <a:spLocks noGrp="1"/>
          </p:cNvSpPr>
          <p:nvPr>
            <p:ph type="body" idx="1"/>
          </p:nvPr>
        </p:nvSpPr>
        <p:spPr>
          <a:xfrm>
            <a:off x="731520" y="4560570"/>
            <a:ext cx="5852160" cy="4320540"/>
          </a:xfrm>
          <a:prstGeom prst="rect">
            <a:avLst/>
          </a:prstGeom>
          <a:noFill/>
          <a:ln>
            <a:noFill/>
          </a:ln>
        </p:spPr>
        <p:txBody>
          <a:bodyPr spcFirstLastPara="1" wrap="square" lIns="96650" tIns="48325" rIns="96650" bIns="48325" anchor="t" anchorCtr="0">
            <a:noAutofit/>
          </a:bodyPr>
          <a:lstStyle/>
          <a:p>
            <a:pPr marL="195013" marR="0" lvl="0" indent="-195013" algn="l" rtl="0">
              <a:spcBef>
                <a:spcPts val="0"/>
              </a:spcBef>
              <a:spcAft>
                <a:spcPts val="0"/>
              </a:spcAft>
              <a:buClr>
                <a:schemeClr val="dk1"/>
              </a:buClr>
              <a:buSzPts val="1200"/>
              <a:buFont typeface="Arial"/>
              <a:buChar char="•"/>
            </a:pPr>
            <a:r>
              <a:rPr lang="en-US" sz="1200" b="0" i="0" u="none" strike="noStrike" cap="none">
                <a:solidFill>
                  <a:schemeClr val="dk1"/>
                </a:solidFill>
                <a:latin typeface="Calibri"/>
                <a:ea typeface="Calibri"/>
                <a:cs typeface="Calibri"/>
                <a:sym typeface="Calibri"/>
              </a:rPr>
              <a:t>A sample of the campaign reports and insight we provide back to you.   Our reporting is granular and can show performance by city, state and down to specific location.  </a:t>
            </a:r>
            <a:endParaRPr/>
          </a:p>
          <a:p>
            <a:pPr marL="195013" marR="0" lvl="0" indent="-118813" algn="l" rtl="0">
              <a:spcBef>
                <a:spcPts val="0"/>
              </a:spcBef>
              <a:spcAft>
                <a:spcPts val="0"/>
              </a:spcAft>
              <a:buClr>
                <a:schemeClr val="dk1"/>
              </a:buClr>
              <a:buSzPts val="1200"/>
              <a:buFont typeface="Arial"/>
              <a:buNone/>
            </a:pPr>
            <a:endParaRPr sz="1200" b="0" i="0" u="none" strike="noStrike" cap="none">
              <a:solidFill>
                <a:schemeClr val="dk1"/>
              </a:solidFill>
              <a:latin typeface="Calibri"/>
              <a:ea typeface="Calibri"/>
              <a:cs typeface="Calibri"/>
              <a:sym typeface="Calibri"/>
            </a:endParaRPr>
          </a:p>
          <a:p>
            <a:pPr marL="195013" marR="0" lvl="0" indent="-195013" algn="l" rtl="0">
              <a:spcBef>
                <a:spcPts val="0"/>
              </a:spcBef>
              <a:spcAft>
                <a:spcPts val="0"/>
              </a:spcAft>
              <a:buClr>
                <a:schemeClr val="dk1"/>
              </a:buClr>
              <a:buSzPts val="1200"/>
              <a:buFont typeface="Arial"/>
              <a:buChar char="•"/>
            </a:pPr>
            <a:r>
              <a:rPr lang="en-US" sz="1200" b="0" i="0" u="none" strike="noStrike" cap="none">
                <a:solidFill>
                  <a:schemeClr val="dk1"/>
                </a:solidFill>
                <a:latin typeface="Calibri"/>
                <a:ea typeface="Calibri"/>
                <a:cs typeface="Calibri"/>
                <a:sym typeface="Calibri"/>
              </a:rPr>
              <a:t>We can break it down even further, So if yours is a conquesting campaign, we’ll provide metrics on which of your targeted competitors yielded the highest coversion for you.</a:t>
            </a:r>
            <a:endParaRPr/>
          </a:p>
          <a:p>
            <a:pPr marL="195013" marR="0" lvl="0" indent="-195013" algn="l" rtl="0">
              <a:spcBef>
                <a:spcPts val="0"/>
              </a:spcBef>
              <a:spcAft>
                <a:spcPts val="0"/>
              </a:spcAft>
              <a:buClr>
                <a:schemeClr val="dk1"/>
              </a:buClr>
              <a:buSzPts val="1200"/>
              <a:buFont typeface="Arial"/>
              <a:buChar char="•"/>
            </a:pPr>
            <a:r>
              <a:rPr lang="en-US" sz="1200" b="0" i="0" u="none" strike="noStrike" cap="none">
                <a:solidFill>
                  <a:schemeClr val="dk1"/>
                </a:solidFill>
                <a:latin typeface="Calibri"/>
                <a:ea typeface="Calibri"/>
                <a:cs typeface="Calibri"/>
                <a:sym typeface="Calibri"/>
              </a:rPr>
              <a:t>We show location performance as well as app category performance.  This type of data allows us to continually optimize your campaign for optimum results.  </a:t>
            </a:r>
            <a:endParaRPr/>
          </a:p>
          <a:p>
            <a:pPr marL="195013" marR="0" lvl="0" indent="-118813" algn="l" rtl="0">
              <a:spcBef>
                <a:spcPts val="0"/>
              </a:spcBef>
              <a:spcAft>
                <a:spcPts val="0"/>
              </a:spcAft>
              <a:buClr>
                <a:schemeClr val="dk1"/>
              </a:buClr>
              <a:buSzPts val="1200"/>
              <a:buFont typeface="Arial"/>
              <a:buNone/>
            </a:pPr>
            <a:endParaRPr sz="1200" b="0" i="0" u="none" strike="noStrike" cap="none">
              <a:solidFill>
                <a:schemeClr val="dk1"/>
              </a:solidFill>
              <a:latin typeface="Calibri"/>
              <a:ea typeface="Calibri"/>
              <a:cs typeface="Calibri"/>
              <a:sym typeface="Calibri"/>
            </a:endParaRPr>
          </a:p>
          <a:p>
            <a:pPr marL="195013" marR="0" lvl="0" indent="-195013" algn="l" rtl="0">
              <a:spcBef>
                <a:spcPts val="0"/>
              </a:spcBef>
              <a:spcAft>
                <a:spcPts val="0"/>
              </a:spcAft>
              <a:buClr>
                <a:schemeClr val="dk1"/>
              </a:buClr>
              <a:buSzPts val="1200"/>
              <a:buFont typeface="Arial"/>
              <a:buChar char="•"/>
            </a:pPr>
            <a:r>
              <a:rPr lang="en-US" sz="1200" b="0" i="0" u="none" strike="noStrike" cap="none">
                <a:solidFill>
                  <a:schemeClr val="dk1"/>
                </a:solidFill>
                <a:latin typeface="Calibri"/>
                <a:ea typeface="Calibri"/>
                <a:cs typeface="Calibri"/>
                <a:sym typeface="Calibri"/>
              </a:rPr>
              <a:t>we recently launched a partnership with a 3</a:t>
            </a:r>
            <a:r>
              <a:rPr lang="en-US" sz="1200" b="0" i="0" u="none" strike="noStrike" cap="none" baseline="30000">
                <a:solidFill>
                  <a:schemeClr val="dk1"/>
                </a:solidFill>
                <a:latin typeface="Calibri"/>
                <a:ea typeface="Calibri"/>
                <a:cs typeface="Calibri"/>
                <a:sym typeface="Calibri"/>
              </a:rPr>
              <a:t>rd</a:t>
            </a:r>
            <a:r>
              <a:rPr lang="en-US" sz="1200" b="0" i="0" u="none" strike="noStrike" cap="none">
                <a:solidFill>
                  <a:schemeClr val="dk1"/>
                </a:solidFill>
                <a:latin typeface="Calibri"/>
                <a:ea typeface="Calibri"/>
                <a:cs typeface="Calibri"/>
                <a:sym typeface="Calibri"/>
              </a:rPr>
              <a:t> party that we use to validate lift for our campaigns.   We’ve partnered with Placed, who are experts in  location analytics, to provide lift metrics for in store visits.  At the end of a campaign, we send your campaign data over for analysis.  Placed identifies all users in their data base of panelists who were exposed to your creative.</a:t>
            </a:r>
            <a:endParaRPr/>
          </a:p>
          <a:p>
            <a:pPr marL="195013" marR="0" lvl="0" indent="-118813" algn="l" rtl="0">
              <a:spcBef>
                <a:spcPts val="0"/>
              </a:spcBef>
              <a:spcAft>
                <a:spcPts val="0"/>
              </a:spcAft>
              <a:buClr>
                <a:schemeClr val="dk1"/>
              </a:buClr>
              <a:buSzPts val="1200"/>
              <a:buFont typeface="Arial"/>
              <a:buNone/>
            </a:pPr>
            <a:endParaRPr sz="1200" b="0" i="0" u="none" strike="noStrike" cap="none">
              <a:solidFill>
                <a:schemeClr val="dk1"/>
              </a:solidFill>
              <a:latin typeface="Calibri"/>
              <a:ea typeface="Calibri"/>
              <a:cs typeface="Calibri"/>
              <a:sym typeface="Calibri"/>
            </a:endParaRPr>
          </a:p>
          <a:p>
            <a:pPr marL="195013" marR="0" lvl="0" indent="-195013" algn="l" rtl="0">
              <a:spcBef>
                <a:spcPts val="0"/>
              </a:spcBef>
              <a:spcAft>
                <a:spcPts val="0"/>
              </a:spcAft>
              <a:buClr>
                <a:schemeClr val="dk1"/>
              </a:buClr>
              <a:buSzPts val="1200"/>
              <a:buFont typeface="Arial"/>
              <a:buChar char="•"/>
            </a:pPr>
            <a:r>
              <a:rPr lang="en-US" sz="1200" b="0" i="0" u="none" strike="noStrike" cap="none">
                <a:solidFill>
                  <a:schemeClr val="dk1"/>
                </a:solidFill>
                <a:latin typeface="Calibri"/>
                <a:ea typeface="Calibri"/>
                <a:cs typeface="Calibri"/>
                <a:sym typeface="Calibri"/>
              </a:rPr>
              <a:t>They then </a:t>
            </a:r>
            <a:r>
              <a:rPr lang="en-US" sz="1200" b="0" i="1" u="none" strike="noStrike" cap="none">
                <a:solidFill>
                  <a:srgbClr val="595959"/>
                </a:solidFill>
                <a:latin typeface="Calibri"/>
                <a:ea typeface="Calibri"/>
                <a:cs typeface="Calibri"/>
                <a:sym typeface="Calibri"/>
              </a:rPr>
              <a:t>measure the visit frequency of users both exposed and not-exposed to your creative to calculate the lift of store visits.  </a:t>
            </a:r>
            <a:endParaRPr/>
          </a:p>
          <a:p>
            <a:pPr marL="195013" marR="0" lvl="0" indent="-195013" algn="l" rtl="0">
              <a:spcBef>
                <a:spcPts val="0"/>
              </a:spcBef>
              <a:spcAft>
                <a:spcPts val="0"/>
              </a:spcAft>
              <a:buClr>
                <a:srgbClr val="595959"/>
              </a:buClr>
              <a:buSzPts val="1200"/>
              <a:buFont typeface="Arial"/>
              <a:buChar char="•"/>
            </a:pPr>
            <a:r>
              <a:rPr lang="en-US" sz="1200" b="0" i="1" u="none" strike="noStrike" cap="none">
                <a:solidFill>
                  <a:srgbClr val="595959"/>
                </a:solidFill>
                <a:latin typeface="Calibri"/>
                <a:ea typeface="Calibri"/>
                <a:cs typeface="Calibri"/>
                <a:sym typeface="Calibri"/>
              </a:rPr>
              <a:t>So For example, if Placed sees that12% of their database exposed to your ad visited you, and only 10% of non-exposed make a visit, the campaign lift is calculated at 20%.</a:t>
            </a:r>
            <a:endParaRPr/>
          </a:p>
          <a:p>
            <a:pPr marL="195013" marR="0" lvl="0" indent="-118813" algn="l" rtl="0">
              <a:spcBef>
                <a:spcPts val="0"/>
              </a:spcBef>
              <a:spcAft>
                <a:spcPts val="0"/>
              </a:spcAft>
              <a:buClr>
                <a:schemeClr val="dk1"/>
              </a:buClr>
              <a:buSzPts val="1200"/>
              <a:buFont typeface="Arial"/>
              <a:buNone/>
            </a:pPr>
            <a:endParaRPr sz="1200" b="0" i="1" u="none" strike="noStrike" cap="none">
              <a:solidFill>
                <a:srgbClr val="595959"/>
              </a:solidFill>
              <a:latin typeface="Calibri"/>
              <a:ea typeface="Calibri"/>
              <a:cs typeface="Calibri"/>
              <a:sym typeface="Calibri"/>
            </a:endParaRPr>
          </a:p>
          <a:p>
            <a:pPr marL="195013" marR="0" lvl="0" indent="-195013" algn="l" rtl="0">
              <a:spcBef>
                <a:spcPts val="0"/>
              </a:spcBef>
              <a:spcAft>
                <a:spcPts val="0"/>
              </a:spcAft>
              <a:buClr>
                <a:srgbClr val="595959"/>
              </a:buClr>
              <a:buSzPts val="1200"/>
              <a:buFont typeface="Arial"/>
              <a:buChar char="•"/>
            </a:pPr>
            <a:r>
              <a:rPr lang="en-US" sz="1200" b="0" i="1" u="none" strike="noStrike" cap="none">
                <a:solidFill>
                  <a:srgbClr val="595959"/>
                </a:solidFill>
                <a:latin typeface="Calibri"/>
                <a:ea typeface="Calibri"/>
                <a:cs typeface="Calibri"/>
                <a:sym typeface="Calibri"/>
              </a:rPr>
              <a:t>Sorry to throw so many numbers at you but it’s a fantastic way to show how powerful our location based approach is and to have it validated by a 3</a:t>
            </a:r>
            <a:r>
              <a:rPr lang="en-US" sz="1200" b="0" i="1" u="none" strike="noStrike" cap="none" baseline="30000">
                <a:solidFill>
                  <a:srgbClr val="595959"/>
                </a:solidFill>
                <a:latin typeface="Calibri"/>
                <a:ea typeface="Calibri"/>
                <a:cs typeface="Calibri"/>
                <a:sym typeface="Calibri"/>
              </a:rPr>
              <a:t>rd</a:t>
            </a:r>
            <a:r>
              <a:rPr lang="en-US" sz="1200" b="0" i="1" u="none" strike="noStrike" cap="none">
                <a:solidFill>
                  <a:srgbClr val="595959"/>
                </a:solidFill>
                <a:latin typeface="Calibri"/>
                <a:ea typeface="Calibri"/>
                <a:cs typeface="Calibri"/>
                <a:sym typeface="Calibri"/>
              </a:rPr>
              <a:t> party source.</a:t>
            </a:r>
            <a:endParaRPr sz="1200" b="0" i="1" u="none" strike="noStrike" cap="none">
              <a:solidFill>
                <a:srgbClr val="595959"/>
              </a:solidFill>
              <a:latin typeface="Calibri"/>
              <a:ea typeface="Calibri"/>
              <a:cs typeface="Calibri"/>
              <a:sym typeface="Calibri"/>
            </a:endParaRPr>
          </a:p>
          <a:p>
            <a:pPr marL="195013" marR="0" lvl="0" indent="-195013" algn="l" rtl="0">
              <a:spcBef>
                <a:spcPts val="0"/>
              </a:spcBef>
              <a:spcAft>
                <a:spcPts val="0"/>
              </a:spcAft>
              <a:buClr>
                <a:srgbClr val="595959"/>
              </a:buClr>
              <a:buSzPts val="1200"/>
              <a:buFont typeface="Arial"/>
              <a:buChar char="•"/>
            </a:pPr>
            <a:r>
              <a:rPr lang="en-US" sz="1200" b="0" i="1" u="none" strike="noStrike" cap="none">
                <a:solidFill>
                  <a:srgbClr val="595959"/>
                </a:solidFill>
                <a:latin typeface="Calibri"/>
                <a:ea typeface="Calibri"/>
                <a:cs typeface="Calibri"/>
                <a:sym typeface="Calibri"/>
              </a:rPr>
              <a:t>  </a:t>
            </a:r>
            <a:endParaRPr sz="1200" b="0" i="0" u="none" strike="noStrike" cap="none">
              <a:solidFill>
                <a:schemeClr val="dk1"/>
              </a:solidFill>
              <a:latin typeface="Calibri"/>
              <a:ea typeface="Calibri"/>
              <a:cs typeface="Calibri"/>
              <a:sym typeface="Calibri"/>
            </a:endParaRPr>
          </a:p>
        </p:txBody>
      </p:sp>
      <p:sp>
        <p:nvSpPr>
          <p:cNvPr id="964" name="Shape 964"/>
          <p:cNvSpPr txBox="1">
            <a:spLocks noGrp="1"/>
          </p:cNvSpPr>
          <p:nvPr>
            <p:ph type="sldNum" idx="12"/>
          </p:nvPr>
        </p:nvSpPr>
        <p:spPr>
          <a:xfrm>
            <a:off x="4143587" y="9119474"/>
            <a:ext cx="3169920" cy="480060"/>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a:solidFill>
                  <a:schemeClr val="dk1"/>
                </a:solidFill>
                <a:latin typeface="Calibri"/>
                <a:ea typeface="Calibri"/>
                <a:cs typeface="Calibri"/>
                <a:sym typeface="Calibri"/>
              </a:rPr>
              <a:t>33</a:t>
            </a:fld>
            <a:endParaRPr sz="13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584694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1"/>
        <p:cNvGrpSpPr/>
        <p:nvPr/>
      </p:nvGrpSpPr>
      <p:grpSpPr>
        <a:xfrm>
          <a:off x="0" y="0"/>
          <a:ext cx="0" cy="0"/>
          <a:chOff x="0" y="0"/>
          <a:chExt cx="0" cy="0"/>
        </a:xfrm>
      </p:grpSpPr>
      <p:sp>
        <p:nvSpPr>
          <p:cNvPr id="972" name="Shape 972"/>
          <p:cNvSpPr>
            <a:spLocks noGrp="1" noRot="1" noChangeAspect="1"/>
          </p:cNvSpPr>
          <p:nvPr>
            <p:ph type="sldImg" idx="2"/>
          </p:nvPr>
        </p:nvSpPr>
        <p:spPr>
          <a:xfrm>
            <a:off x="1257300" y="720725"/>
            <a:ext cx="4800600" cy="36004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
            <a:headEnd type="none" w="sm" len="sm"/>
            <a:tailEnd type="none" w="sm" len="sm"/>
          </a:ln>
        </p:spPr>
      </p:sp>
      <p:sp>
        <p:nvSpPr>
          <p:cNvPr id="973" name="Shape 973"/>
          <p:cNvSpPr txBox="1">
            <a:spLocks noGrp="1"/>
          </p:cNvSpPr>
          <p:nvPr>
            <p:ph type="body" idx="1"/>
          </p:nvPr>
        </p:nvSpPr>
        <p:spPr>
          <a:xfrm>
            <a:off x="731520" y="4560570"/>
            <a:ext cx="5852160" cy="4320540"/>
          </a:xfrm>
          <a:prstGeom prst="rect">
            <a:avLst/>
          </a:prstGeom>
          <a:noFill/>
          <a:ln>
            <a:noFill/>
          </a:ln>
        </p:spPr>
        <p:txBody>
          <a:bodyPr spcFirstLastPara="1" wrap="square" lIns="96650" tIns="48325" rIns="96650" bIns="48325" anchor="t" anchorCtr="0">
            <a:noAutofit/>
          </a:bodyPr>
          <a:lstStyle/>
          <a:p>
            <a:pPr marL="195013" marR="0" lvl="0" indent="-195013" algn="l" rtl="0">
              <a:spcBef>
                <a:spcPts val="0"/>
              </a:spcBef>
              <a:spcAft>
                <a:spcPts val="0"/>
              </a:spcAft>
              <a:buClr>
                <a:schemeClr val="dk1"/>
              </a:buClr>
              <a:buSzPts val="1200"/>
              <a:buFont typeface="Arial"/>
              <a:buChar char="•"/>
            </a:pPr>
            <a:r>
              <a:rPr lang="en-US" sz="1200" b="0" i="0" u="none" strike="noStrike" cap="none">
                <a:solidFill>
                  <a:schemeClr val="dk1"/>
                </a:solidFill>
                <a:latin typeface="Calibri"/>
                <a:ea typeface="Calibri"/>
                <a:cs typeface="Calibri"/>
                <a:sym typeface="Calibri"/>
              </a:rPr>
              <a:t>A sample of the campaign reports and insight we provide back to you.   Our reporting is granular and can show performance by city, state and down to specific location.  </a:t>
            </a:r>
            <a:endParaRPr/>
          </a:p>
          <a:p>
            <a:pPr marL="195013" marR="0" lvl="0" indent="-118813" algn="l" rtl="0">
              <a:spcBef>
                <a:spcPts val="0"/>
              </a:spcBef>
              <a:spcAft>
                <a:spcPts val="0"/>
              </a:spcAft>
              <a:buClr>
                <a:schemeClr val="dk1"/>
              </a:buClr>
              <a:buSzPts val="1200"/>
              <a:buFont typeface="Arial"/>
              <a:buNone/>
            </a:pPr>
            <a:endParaRPr sz="1200" b="0" i="0" u="none" strike="noStrike" cap="none">
              <a:solidFill>
                <a:schemeClr val="dk1"/>
              </a:solidFill>
              <a:latin typeface="Calibri"/>
              <a:ea typeface="Calibri"/>
              <a:cs typeface="Calibri"/>
              <a:sym typeface="Calibri"/>
            </a:endParaRPr>
          </a:p>
          <a:p>
            <a:pPr marL="195013" marR="0" lvl="0" indent="-195013" algn="l" rtl="0">
              <a:spcBef>
                <a:spcPts val="0"/>
              </a:spcBef>
              <a:spcAft>
                <a:spcPts val="0"/>
              </a:spcAft>
              <a:buClr>
                <a:schemeClr val="dk1"/>
              </a:buClr>
              <a:buSzPts val="1200"/>
              <a:buFont typeface="Arial"/>
              <a:buChar char="•"/>
            </a:pPr>
            <a:r>
              <a:rPr lang="en-US" sz="1200" b="0" i="0" u="none" strike="noStrike" cap="none">
                <a:solidFill>
                  <a:schemeClr val="dk1"/>
                </a:solidFill>
                <a:latin typeface="Calibri"/>
                <a:ea typeface="Calibri"/>
                <a:cs typeface="Calibri"/>
                <a:sym typeface="Calibri"/>
              </a:rPr>
              <a:t>We can break it down even further, So if yours is a conquesting campaign, we’ll provide metrics on which of your targeted competitors yielded the highest coversion for you.</a:t>
            </a:r>
            <a:endParaRPr/>
          </a:p>
          <a:p>
            <a:pPr marL="195013" marR="0" lvl="0" indent="-195013" algn="l" rtl="0">
              <a:spcBef>
                <a:spcPts val="0"/>
              </a:spcBef>
              <a:spcAft>
                <a:spcPts val="0"/>
              </a:spcAft>
              <a:buClr>
                <a:schemeClr val="dk1"/>
              </a:buClr>
              <a:buSzPts val="1200"/>
              <a:buFont typeface="Arial"/>
              <a:buChar char="•"/>
            </a:pPr>
            <a:r>
              <a:rPr lang="en-US" sz="1200" b="0" i="0" u="none" strike="noStrike" cap="none">
                <a:solidFill>
                  <a:schemeClr val="dk1"/>
                </a:solidFill>
                <a:latin typeface="Calibri"/>
                <a:ea typeface="Calibri"/>
                <a:cs typeface="Calibri"/>
                <a:sym typeface="Calibri"/>
              </a:rPr>
              <a:t>We show location performance as well as app category performance.  This type of data allows us to continually optimize your campaign for optimum results.  </a:t>
            </a:r>
            <a:endParaRPr/>
          </a:p>
          <a:p>
            <a:pPr marL="195013" marR="0" lvl="0" indent="-118813" algn="l" rtl="0">
              <a:spcBef>
                <a:spcPts val="0"/>
              </a:spcBef>
              <a:spcAft>
                <a:spcPts val="0"/>
              </a:spcAft>
              <a:buClr>
                <a:schemeClr val="dk1"/>
              </a:buClr>
              <a:buSzPts val="1200"/>
              <a:buFont typeface="Arial"/>
              <a:buNone/>
            </a:pPr>
            <a:endParaRPr sz="1200" b="0" i="0" u="none" strike="noStrike" cap="none">
              <a:solidFill>
                <a:schemeClr val="dk1"/>
              </a:solidFill>
              <a:latin typeface="Calibri"/>
              <a:ea typeface="Calibri"/>
              <a:cs typeface="Calibri"/>
              <a:sym typeface="Calibri"/>
            </a:endParaRPr>
          </a:p>
          <a:p>
            <a:pPr marL="195013" marR="0" lvl="0" indent="-195013" algn="l" rtl="0">
              <a:spcBef>
                <a:spcPts val="0"/>
              </a:spcBef>
              <a:spcAft>
                <a:spcPts val="0"/>
              </a:spcAft>
              <a:buClr>
                <a:schemeClr val="dk1"/>
              </a:buClr>
              <a:buSzPts val="1200"/>
              <a:buFont typeface="Arial"/>
              <a:buChar char="•"/>
            </a:pPr>
            <a:r>
              <a:rPr lang="en-US" sz="1200" b="0" i="0" u="none" strike="noStrike" cap="none">
                <a:solidFill>
                  <a:schemeClr val="dk1"/>
                </a:solidFill>
                <a:latin typeface="Calibri"/>
                <a:ea typeface="Calibri"/>
                <a:cs typeface="Calibri"/>
                <a:sym typeface="Calibri"/>
              </a:rPr>
              <a:t>we recently launched a partnership with a 3</a:t>
            </a:r>
            <a:r>
              <a:rPr lang="en-US" sz="1200" b="0" i="0" u="none" strike="noStrike" cap="none" baseline="30000">
                <a:solidFill>
                  <a:schemeClr val="dk1"/>
                </a:solidFill>
                <a:latin typeface="Calibri"/>
                <a:ea typeface="Calibri"/>
                <a:cs typeface="Calibri"/>
                <a:sym typeface="Calibri"/>
              </a:rPr>
              <a:t>rd</a:t>
            </a:r>
            <a:r>
              <a:rPr lang="en-US" sz="1200" b="0" i="0" u="none" strike="noStrike" cap="none">
                <a:solidFill>
                  <a:schemeClr val="dk1"/>
                </a:solidFill>
                <a:latin typeface="Calibri"/>
                <a:ea typeface="Calibri"/>
                <a:cs typeface="Calibri"/>
                <a:sym typeface="Calibri"/>
              </a:rPr>
              <a:t> party that we use to validate lift for our campaigns.   We’ve partnered with Placed, who are experts in  location analytics, to provide lift metrics for in store visits.  At the end of a campaign, we send your campaign data over for analysis.  Placed identifies all users in their data base of panelists who were exposed to your creative.</a:t>
            </a:r>
            <a:endParaRPr/>
          </a:p>
          <a:p>
            <a:pPr marL="195013" marR="0" lvl="0" indent="-118813" algn="l" rtl="0">
              <a:spcBef>
                <a:spcPts val="0"/>
              </a:spcBef>
              <a:spcAft>
                <a:spcPts val="0"/>
              </a:spcAft>
              <a:buClr>
                <a:schemeClr val="dk1"/>
              </a:buClr>
              <a:buSzPts val="1200"/>
              <a:buFont typeface="Arial"/>
              <a:buNone/>
            </a:pPr>
            <a:endParaRPr sz="1200" b="0" i="0" u="none" strike="noStrike" cap="none">
              <a:solidFill>
                <a:schemeClr val="dk1"/>
              </a:solidFill>
              <a:latin typeface="Calibri"/>
              <a:ea typeface="Calibri"/>
              <a:cs typeface="Calibri"/>
              <a:sym typeface="Calibri"/>
            </a:endParaRPr>
          </a:p>
          <a:p>
            <a:pPr marL="195013" marR="0" lvl="0" indent="-195013" algn="l" rtl="0">
              <a:spcBef>
                <a:spcPts val="0"/>
              </a:spcBef>
              <a:spcAft>
                <a:spcPts val="0"/>
              </a:spcAft>
              <a:buClr>
                <a:schemeClr val="dk1"/>
              </a:buClr>
              <a:buSzPts val="1200"/>
              <a:buFont typeface="Arial"/>
              <a:buChar char="•"/>
            </a:pPr>
            <a:r>
              <a:rPr lang="en-US" sz="1200" b="0" i="0" u="none" strike="noStrike" cap="none">
                <a:solidFill>
                  <a:schemeClr val="dk1"/>
                </a:solidFill>
                <a:latin typeface="Calibri"/>
                <a:ea typeface="Calibri"/>
                <a:cs typeface="Calibri"/>
                <a:sym typeface="Calibri"/>
              </a:rPr>
              <a:t>They then </a:t>
            </a:r>
            <a:r>
              <a:rPr lang="en-US" sz="1200" b="0" i="1" u="none" strike="noStrike" cap="none">
                <a:solidFill>
                  <a:srgbClr val="595959"/>
                </a:solidFill>
                <a:latin typeface="Calibri"/>
                <a:ea typeface="Calibri"/>
                <a:cs typeface="Calibri"/>
                <a:sym typeface="Calibri"/>
              </a:rPr>
              <a:t>measure the visit frequency of users both exposed and not-exposed to your creative to calculate the lift of store visits.  </a:t>
            </a:r>
            <a:endParaRPr/>
          </a:p>
          <a:p>
            <a:pPr marL="195013" marR="0" lvl="0" indent="-195013" algn="l" rtl="0">
              <a:spcBef>
                <a:spcPts val="0"/>
              </a:spcBef>
              <a:spcAft>
                <a:spcPts val="0"/>
              </a:spcAft>
              <a:buClr>
                <a:srgbClr val="595959"/>
              </a:buClr>
              <a:buSzPts val="1200"/>
              <a:buFont typeface="Arial"/>
              <a:buChar char="•"/>
            </a:pPr>
            <a:r>
              <a:rPr lang="en-US" sz="1200" b="0" i="1" u="none" strike="noStrike" cap="none">
                <a:solidFill>
                  <a:srgbClr val="595959"/>
                </a:solidFill>
                <a:latin typeface="Calibri"/>
                <a:ea typeface="Calibri"/>
                <a:cs typeface="Calibri"/>
                <a:sym typeface="Calibri"/>
              </a:rPr>
              <a:t>So For example, if Placed sees that12% of their database exposed to your ad visited you, and only 10% of non-exposed make a visit, the campaign lift is calculated at 20%.</a:t>
            </a:r>
            <a:endParaRPr/>
          </a:p>
          <a:p>
            <a:pPr marL="195013" marR="0" lvl="0" indent="-118813" algn="l" rtl="0">
              <a:spcBef>
                <a:spcPts val="0"/>
              </a:spcBef>
              <a:spcAft>
                <a:spcPts val="0"/>
              </a:spcAft>
              <a:buClr>
                <a:schemeClr val="dk1"/>
              </a:buClr>
              <a:buSzPts val="1200"/>
              <a:buFont typeface="Arial"/>
              <a:buNone/>
            </a:pPr>
            <a:endParaRPr sz="1200" b="0" i="1" u="none" strike="noStrike" cap="none">
              <a:solidFill>
                <a:srgbClr val="595959"/>
              </a:solidFill>
              <a:latin typeface="Calibri"/>
              <a:ea typeface="Calibri"/>
              <a:cs typeface="Calibri"/>
              <a:sym typeface="Calibri"/>
            </a:endParaRPr>
          </a:p>
          <a:p>
            <a:pPr marL="195013" marR="0" lvl="0" indent="-195013" algn="l" rtl="0">
              <a:spcBef>
                <a:spcPts val="0"/>
              </a:spcBef>
              <a:spcAft>
                <a:spcPts val="0"/>
              </a:spcAft>
              <a:buClr>
                <a:srgbClr val="595959"/>
              </a:buClr>
              <a:buSzPts val="1200"/>
              <a:buFont typeface="Arial"/>
              <a:buChar char="•"/>
            </a:pPr>
            <a:r>
              <a:rPr lang="en-US" sz="1200" b="0" i="1" u="none" strike="noStrike" cap="none">
                <a:solidFill>
                  <a:srgbClr val="595959"/>
                </a:solidFill>
                <a:latin typeface="Calibri"/>
                <a:ea typeface="Calibri"/>
                <a:cs typeface="Calibri"/>
                <a:sym typeface="Calibri"/>
              </a:rPr>
              <a:t>Sorry to throw so many numbers at you but it’s a fantastic way to show how powerful our location based approach is and to have it validated by a 3</a:t>
            </a:r>
            <a:r>
              <a:rPr lang="en-US" sz="1200" b="0" i="1" u="none" strike="noStrike" cap="none" baseline="30000">
                <a:solidFill>
                  <a:srgbClr val="595959"/>
                </a:solidFill>
                <a:latin typeface="Calibri"/>
                <a:ea typeface="Calibri"/>
                <a:cs typeface="Calibri"/>
                <a:sym typeface="Calibri"/>
              </a:rPr>
              <a:t>rd</a:t>
            </a:r>
            <a:r>
              <a:rPr lang="en-US" sz="1200" b="0" i="1" u="none" strike="noStrike" cap="none">
                <a:solidFill>
                  <a:srgbClr val="595959"/>
                </a:solidFill>
                <a:latin typeface="Calibri"/>
                <a:ea typeface="Calibri"/>
                <a:cs typeface="Calibri"/>
                <a:sym typeface="Calibri"/>
              </a:rPr>
              <a:t> party source.</a:t>
            </a:r>
            <a:endParaRPr sz="1200" b="0" i="1" u="none" strike="noStrike" cap="none">
              <a:solidFill>
                <a:srgbClr val="595959"/>
              </a:solidFill>
              <a:latin typeface="Calibri"/>
              <a:ea typeface="Calibri"/>
              <a:cs typeface="Calibri"/>
              <a:sym typeface="Calibri"/>
            </a:endParaRPr>
          </a:p>
          <a:p>
            <a:pPr marL="195013" marR="0" lvl="0" indent="-195013" algn="l" rtl="0">
              <a:spcBef>
                <a:spcPts val="0"/>
              </a:spcBef>
              <a:spcAft>
                <a:spcPts val="0"/>
              </a:spcAft>
              <a:buClr>
                <a:srgbClr val="595959"/>
              </a:buClr>
              <a:buSzPts val="1200"/>
              <a:buFont typeface="Arial"/>
              <a:buChar char="•"/>
            </a:pPr>
            <a:r>
              <a:rPr lang="en-US" sz="1200" b="0" i="1" u="none" strike="noStrike" cap="none">
                <a:solidFill>
                  <a:srgbClr val="595959"/>
                </a:solidFill>
                <a:latin typeface="Calibri"/>
                <a:ea typeface="Calibri"/>
                <a:cs typeface="Calibri"/>
                <a:sym typeface="Calibri"/>
              </a:rPr>
              <a:t>  </a:t>
            </a:r>
            <a:endParaRPr sz="1200" b="0" i="0" u="none" strike="noStrike" cap="none">
              <a:solidFill>
                <a:schemeClr val="dk1"/>
              </a:solidFill>
              <a:latin typeface="Calibri"/>
              <a:ea typeface="Calibri"/>
              <a:cs typeface="Calibri"/>
              <a:sym typeface="Calibri"/>
            </a:endParaRPr>
          </a:p>
        </p:txBody>
      </p:sp>
      <p:sp>
        <p:nvSpPr>
          <p:cNvPr id="974" name="Shape 974"/>
          <p:cNvSpPr txBox="1">
            <a:spLocks noGrp="1"/>
          </p:cNvSpPr>
          <p:nvPr>
            <p:ph type="sldNum" idx="12"/>
          </p:nvPr>
        </p:nvSpPr>
        <p:spPr>
          <a:xfrm>
            <a:off x="4143587" y="9119474"/>
            <a:ext cx="3169920" cy="480060"/>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a:solidFill>
                  <a:schemeClr val="dk1"/>
                </a:solidFill>
                <a:latin typeface="Calibri"/>
                <a:ea typeface="Calibri"/>
                <a:cs typeface="Calibri"/>
                <a:sym typeface="Calibri"/>
              </a:rPr>
              <a:t>34</a:t>
            </a:fld>
            <a:endParaRPr sz="13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9144699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8"/>
        <p:cNvGrpSpPr/>
        <p:nvPr/>
      </p:nvGrpSpPr>
      <p:grpSpPr>
        <a:xfrm>
          <a:off x="0" y="0"/>
          <a:ext cx="0" cy="0"/>
          <a:chOff x="0" y="0"/>
          <a:chExt cx="0" cy="0"/>
        </a:xfrm>
      </p:grpSpPr>
      <p:sp>
        <p:nvSpPr>
          <p:cNvPr id="989" name="Shape 989"/>
          <p:cNvSpPr>
            <a:spLocks noGrp="1" noRot="1" noChangeAspect="1"/>
          </p:cNvSpPr>
          <p:nvPr>
            <p:ph type="sldImg" idx="2"/>
          </p:nvPr>
        </p:nvSpPr>
        <p:spPr>
          <a:xfrm>
            <a:off x="1257300" y="720725"/>
            <a:ext cx="4800600" cy="36004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90" name="Shape 990"/>
          <p:cNvSpPr txBox="1">
            <a:spLocks noGrp="1"/>
          </p:cNvSpPr>
          <p:nvPr>
            <p:ph type="body" idx="1"/>
          </p:nvPr>
        </p:nvSpPr>
        <p:spPr>
          <a:xfrm>
            <a:off x="731520" y="4560570"/>
            <a:ext cx="5852160" cy="4320540"/>
          </a:xfrm>
          <a:prstGeom prst="rect">
            <a:avLst/>
          </a:prstGeom>
          <a:noFill/>
          <a:ln>
            <a:noFill/>
          </a:ln>
        </p:spPr>
        <p:txBody>
          <a:bodyPr spcFirstLastPara="1" wrap="square" lIns="96650" tIns="48325" rIns="96650" bIns="48325"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991" name="Shape 991"/>
          <p:cNvSpPr txBox="1">
            <a:spLocks noGrp="1"/>
          </p:cNvSpPr>
          <p:nvPr>
            <p:ph type="sldNum" idx="12"/>
          </p:nvPr>
        </p:nvSpPr>
        <p:spPr>
          <a:xfrm>
            <a:off x="4143587" y="9119474"/>
            <a:ext cx="3169920" cy="480060"/>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a:solidFill>
                  <a:schemeClr val="dk1"/>
                </a:solidFill>
                <a:latin typeface="Calibri"/>
                <a:ea typeface="Calibri"/>
                <a:cs typeface="Calibri"/>
                <a:sym typeface="Calibri"/>
              </a:rPr>
              <a:t>35</a:t>
            </a:fld>
            <a:endParaRPr sz="13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935578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Shape 269"/>
          <p:cNvSpPr>
            <a:spLocks noGrp="1" noRot="1" noChangeAspect="1"/>
          </p:cNvSpPr>
          <p:nvPr>
            <p:ph type="sldImg" idx="2"/>
          </p:nvPr>
        </p:nvSpPr>
        <p:spPr>
          <a:xfrm>
            <a:off x="1257300" y="720725"/>
            <a:ext cx="4800600" cy="36004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0" name="Shape 270"/>
          <p:cNvSpPr txBox="1">
            <a:spLocks noGrp="1"/>
          </p:cNvSpPr>
          <p:nvPr>
            <p:ph type="body" idx="1"/>
          </p:nvPr>
        </p:nvSpPr>
        <p:spPr>
          <a:xfrm>
            <a:off x="731520" y="4560570"/>
            <a:ext cx="5852160" cy="4320540"/>
          </a:xfrm>
          <a:prstGeom prst="rect">
            <a:avLst/>
          </a:prstGeom>
          <a:noFill/>
          <a:ln>
            <a:noFill/>
          </a:ln>
        </p:spPr>
        <p:txBody>
          <a:bodyPr spcFirstLastPara="1" wrap="square" lIns="96650" tIns="48325" rIns="96650" bIns="48325" anchor="t" anchorCtr="0">
            <a:noAutofit/>
          </a:bodyPr>
          <a:lstStyle/>
          <a:p>
            <a:pPr marL="0" marR="0" lvl="0" indent="0" algn="l" rtl="0">
              <a:spcBef>
                <a:spcPts val="0"/>
              </a:spcBef>
              <a:spcAft>
                <a:spcPts val="0"/>
              </a:spcAft>
              <a:buNone/>
            </a:pPr>
            <a:r>
              <a:rPr lang="en-US" sz="1200" b="1" i="0" u="none" strike="noStrike" cap="none">
                <a:solidFill>
                  <a:schemeClr val="dk1"/>
                </a:solidFill>
                <a:latin typeface="Calibri"/>
                <a:ea typeface="Calibri"/>
                <a:cs typeface="Calibri"/>
                <a:sym typeface="Calibri"/>
              </a:rPr>
              <a:t>Purpose: </a:t>
            </a:r>
            <a:r>
              <a:rPr lang="en-US" sz="1200" b="0" i="0" u="none" strike="noStrike" cap="none">
                <a:solidFill>
                  <a:schemeClr val="dk1"/>
                </a:solidFill>
                <a:latin typeface="Calibri"/>
                <a:ea typeface="Calibri"/>
                <a:cs typeface="Calibri"/>
                <a:sym typeface="Calibri"/>
              </a:rPr>
              <a:t>To set up landscape overview, and where Verve falls within that landscape.</a:t>
            </a:r>
            <a:endParaRPr/>
          </a:p>
          <a:p>
            <a:pPr marL="0" marR="0" lvl="0" indent="0" algn="l" rtl="0">
              <a:spcBef>
                <a:spcPts val="0"/>
              </a:spcBef>
              <a:spcAft>
                <a:spcPts val="0"/>
              </a:spcAft>
              <a:buNone/>
            </a:pPr>
            <a:endParaRPr sz="1200" b="1" i="0" u="none" strike="noStrike" cap="none">
              <a:solidFill>
                <a:srgbClr val="0000FF"/>
              </a:solidFill>
              <a:latin typeface="Calibri"/>
              <a:ea typeface="Calibri"/>
              <a:cs typeface="Calibri"/>
              <a:sym typeface="Calibri"/>
            </a:endParaRPr>
          </a:p>
          <a:p>
            <a:pPr marL="232943" marR="0" lvl="0" indent="-232943" algn="l" rtl="0">
              <a:spcBef>
                <a:spcPts val="0"/>
              </a:spcBef>
              <a:spcAft>
                <a:spcPts val="0"/>
              </a:spcAft>
              <a:buClr>
                <a:srgbClr val="0000FF"/>
              </a:buClr>
              <a:buSzPts val="1200"/>
              <a:buFont typeface="Calibri"/>
              <a:buAutoNum type="arabicPeriod"/>
            </a:pPr>
            <a:r>
              <a:rPr lang="en-US" sz="1200" b="1" i="0" u="none" strike="noStrike" cap="none">
                <a:solidFill>
                  <a:srgbClr val="0000FF"/>
                </a:solidFill>
                <a:latin typeface="Calibri"/>
                <a:ea typeface="Calibri"/>
                <a:cs typeface="Calibri"/>
                <a:sym typeface="Calibri"/>
              </a:rPr>
              <a:t>Click 1: Mobile is the dominant media platform:</a:t>
            </a:r>
            <a:endParaRPr/>
          </a:p>
          <a:p>
            <a:pPr marL="815302" marR="0" lvl="1" indent="-358101" algn="l" rtl="0">
              <a:spcBef>
                <a:spcPts val="0"/>
              </a:spcBef>
              <a:spcAft>
                <a:spcPts val="0"/>
              </a:spcAft>
              <a:buClr>
                <a:schemeClr val="dk1"/>
              </a:buClr>
              <a:buSzPts val="1200"/>
              <a:buFont typeface="Calibri"/>
              <a:buAutoNum type="arabicPeriod"/>
            </a:pPr>
            <a:r>
              <a:rPr lang="en-US" sz="1200" b="0" i="0" u="none" strike="noStrike" cap="none">
                <a:solidFill>
                  <a:schemeClr val="dk1"/>
                </a:solidFill>
                <a:latin typeface="Calibri"/>
                <a:ea typeface="Calibri"/>
                <a:cs typeface="Calibri"/>
                <a:sym typeface="Calibri"/>
              </a:rPr>
              <a:t>We spend more time on mobile than in front of TV. </a:t>
            </a:r>
            <a:endParaRPr/>
          </a:p>
          <a:p>
            <a:pPr marL="1272502" marR="0" lvl="2" indent="-358101" algn="l" rtl="0">
              <a:spcBef>
                <a:spcPts val="0"/>
              </a:spcBef>
              <a:spcAft>
                <a:spcPts val="0"/>
              </a:spcAft>
              <a:buClr>
                <a:schemeClr val="dk1"/>
              </a:buClr>
              <a:buSzPts val="1200"/>
              <a:buFont typeface="Calibri"/>
              <a:buAutoNum type="alphaUcPeriod"/>
            </a:pPr>
            <a:r>
              <a:rPr lang="en-US" sz="1200" b="0" i="0" u="none" strike="noStrike" cap="none">
                <a:solidFill>
                  <a:schemeClr val="dk1"/>
                </a:solidFill>
                <a:latin typeface="Calibri"/>
                <a:ea typeface="Calibri"/>
                <a:cs typeface="Calibri"/>
                <a:sym typeface="Calibri"/>
              </a:rPr>
              <a:t>Source: http://flurrymobile.tumblr.com/post/128773968605/the-cable-industry-faces-the-perfect-storm-apps</a:t>
            </a:r>
            <a:endParaRPr/>
          </a:p>
          <a:p>
            <a:pPr marL="1272502" marR="0" lvl="2" indent="-281901" algn="l" rtl="0">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a:p>
            <a:pPr marL="358102" marR="0" lvl="0" indent="-358102" algn="l" rtl="0">
              <a:spcBef>
                <a:spcPts val="0"/>
              </a:spcBef>
              <a:spcAft>
                <a:spcPts val="0"/>
              </a:spcAft>
              <a:buClr>
                <a:schemeClr val="dk1"/>
              </a:buClr>
              <a:buSzPts val="1200"/>
              <a:buFont typeface="Calibri"/>
              <a:buAutoNum type="arabicPeriod"/>
            </a:pPr>
            <a:r>
              <a:rPr lang="en-US" sz="1200" b="1" i="0" u="none" strike="noStrike" cap="none">
                <a:solidFill>
                  <a:schemeClr val="dk1"/>
                </a:solidFill>
                <a:latin typeface="Calibri"/>
                <a:ea typeface="Calibri"/>
                <a:cs typeface="Calibri"/>
                <a:sym typeface="Calibri"/>
              </a:rPr>
              <a:t>Adults in the US spent an average of 4.7hrs on mobile in 2015 </a:t>
            </a:r>
            <a:endParaRPr/>
          </a:p>
          <a:p>
            <a:pPr marL="1281189" marR="0" lvl="2" indent="-354089" algn="l" rtl="0">
              <a:spcBef>
                <a:spcPts val="0"/>
              </a:spcBef>
              <a:spcAft>
                <a:spcPts val="0"/>
              </a:spcAft>
              <a:buClr>
                <a:schemeClr val="dk1"/>
              </a:buClr>
              <a:buSzPts val="500"/>
              <a:buFont typeface="Arial"/>
              <a:buChar char="•"/>
            </a:pPr>
            <a:r>
              <a:rPr lang="en-US" sz="500" b="0" i="1" u="none" strike="noStrike" cap="none">
                <a:solidFill>
                  <a:schemeClr val="dk1"/>
                </a:solidFill>
                <a:latin typeface="Calibri"/>
                <a:ea typeface="Calibri"/>
                <a:cs typeface="Calibri"/>
                <a:sym typeface="Calibri"/>
              </a:rPr>
              <a:t>Source: Informate Mobile Intelligence Report  http://www.informatemi.com/newsletter10022015.html </a:t>
            </a:r>
            <a:endParaRPr/>
          </a:p>
          <a:p>
            <a:pPr marL="1281189" marR="0" lvl="2" indent="-354089" algn="l" rtl="0">
              <a:spcBef>
                <a:spcPts val="0"/>
              </a:spcBef>
              <a:spcAft>
                <a:spcPts val="0"/>
              </a:spcAft>
              <a:buClr>
                <a:schemeClr val="dk1"/>
              </a:buClr>
              <a:buSzPts val="500"/>
              <a:buFont typeface="Arial"/>
              <a:buChar char="•"/>
            </a:pPr>
            <a:r>
              <a:rPr lang="en-US" sz="500" b="0" i="1" u="none" strike="noStrike" cap="none">
                <a:solidFill>
                  <a:schemeClr val="dk1"/>
                </a:solidFill>
                <a:latin typeface="Calibri"/>
                <a:ea typeface="Calibri"/>
                <a:cs typeface="Calibri"/>
                <a:sym typeface="Calibri"/>
              </a:rPr>
              <a:t>Source: flurry - http://www.digitaltrends.com/mobile/informate-report-social-media-smartphone-use/    </a:t>
            </a:r>
            <a:endParaRPr/>
          </a:p>
          <a:p>
            <a:pPr marL="1281189" marR="0" lvl="2" indent="-322339" algn="l" rtl="0">
              <a:spcBef>
                <a:spcPts val="0"/>
              </a:spcBef>
              <a:spcAft>
                <a:spcPts val="0"/>
              </a:spcAft>
              <a:buClr>
                <a:schemeClr val="dk1"/>
              </a:buClr>
              <a:buSzPts val="500"/>
              <a:buFont typeface="Arial"/>
              <a:buNone/>
            </a:pPr>
            <a:endParaRPr sz="500" b="0" i="1" u="none" strike="noStrike" cap="none">
              <a:solidFill>
                <a:schemeClr val="dk1"/>
              </a:solidFill>
              <a:latin typeface="Calibri"/>
              <a:ea typeface="Calibri"/>
              <a:cs typeface="Calibri"/>
              <a:sym typeface="Calibri"/>
            </a:endParaRPr>
          </a:p>
          <a:p>
            <a:pPr marL="815302" marR="0" lvl="1" indent="-358101" algn="l" rtl="0">
              <a:spcBef>
                <a:spcPts val="0"/>
              </a:spcBef>
              <a:spcAft>
                <a:spcPts val="0"/>
              </a:spcAft>
              <a:buClr>
                <a:schemeClr val="dk1"/>
              </a:buClr>
              <a:buSzPts val="1200"/>
              <a:buFont typeface="Calibri"/>
              <a:buAutoNum type="arabicPeriod" startAt="2"/>
            </a:pPr>
            <a:r>
              <a:rPr lang="en-US" sz="1200" b="0" i="0" u="none" strike="noStrike" cap="none">
                <a:solidFill>
                  <a:schemeClr val="dk1"/>
                </a:solidFill>
                <a:latin typeface="Calibri"/>
                <a:ea typeface="Calibri"/>
                <a:cs typeface="Calibri"/>
                <a:sym typeface="Calibri"/>
              </a:rPr>
              <a:t>Of the hours they spend with digital media,62% of that is spent on mobile: more than the 38% spent on desktop/PC </a:t>
            </a:r>
            <a:endParaRPr/>
          </a:p>
          <a:p>
            <a:pPr marL="1281189" marR="0" lvl="2" indent="-354089" algn="l" rtl="0">
              <a:spcBef>
                <a:spcPts val="0"/>
              </a:spcBef>
              <a:spcAft>
                <a:spcPts val="0"/>
              </a:spcAft>
              <a:buClr>
                <a:schemeClr val="dk1"/>
              </a:buClr>
              <a:buSzPts val="900"/>
              <a:buFont typeface="Arial"/>
              <a:buChar char="•"/>
            </a:pPr>
            <a:r>
              <a:rPr lang="en-US" sz="900" b="0" i="1" u="none" strike="noStrike" cap="none">
                <a:solidFill>
                  <a:schemeClr val="dk1"/>
                </a:solidFill>
                <a:latin typeface="Calibri"/>
                <a:ea typeface="Calibri"/>
                <a:cs typeface="Calibri"/>
                <a:sym typeface="Calibri"/>
              </a:rPr>
              <a:t>Source: Comscore 2015 Mobile App Report</a:t>
            </a:r>
            <a:endParaRPr/>
          </a:p>
          <a:p>
            <a:pPr marL="1281189" marR="0" lvl="2" indent="-296939" algn="l" rtl="0">
              <a:spcBef>
                <a:spcPts val="0"/>
              </a:spcBef>
              <a:spcAft>
                <a:spcPts val="0"/>
              </a:spcAft>
              <a:buClr>
                <a:schemeClr val="dk1"/>
              </a:buClr>
              <a:buSzPts val="900"/>
              <a:buFont typeface="Arial"/>
              <a:buNone/>
            </a:pPr>
            <a:endParaRPr sz="900" b="0" i="1" u="none" strike="noStrike" cap="none">
              <a:solidFill>
                <a:schemeClr val="dk1"/>
              </a:solidFill>
              <a:latin typeface="Calibri"/>
              <a:ea typeface="Calibri"/>
              <a:cs typeface="Calibri"/>
              <a:sym typeface="Calibri"/>
            </a:endParaRPr>
          </a:p>
          <a:p>
            <a:pPr marL="931774" marR="0" lvl="2" indent="-4674" algn="l" rtl="0">
              <a:spcBef>
                <a:spcPts val="0"/>
              </a:spcBef>
              <a:spcAft>
                <a:spcPts val="0"/>
              </a:spcAft>
              <a:buNone/>
            </a:pPr>
            <a:endParaRPr sz="900" b="0" i="1" u="none" strike="noStrike" cap="none">
              <a:solidFill>
                <a:schemeClr val="dk1"/>
              </a:solidFill>
              <a:latin typeface="Calibri"/>
              <a:ea typeface="Calibri"/>
              <a:cs typeface="Calibri"/>
              <a:sym typeface="Calibri"/>
            </a:endParaRPr>
          </a:p>
          <a:p>
            <a:pPr marL="349415" marR="0" lvl="0" indent="-349415" algn="l" rtl="0">
              <a:spcBef>
                <a:spcPts val="0"/>
              </a:spcBef>
              <a:spcAft>
                <a:spcPts val="0"/>
              </a:spcAft>
              <a:buClr>
                <a:schemeClr val="dk1"/>
              </a:buClr>
              <a:buSzPts val="1500"/>
              <a:buFont typeface="Calibri"/>
              <a:buAutoNum type="arabicPeriod" startAt="3"/>
            </a:pPr>
            <a:r>
              <a:rPr lang="en-US" sz="1500" b="1" i="0" u="none" strike="noStrike" cap="none">
                <a:solidFill>
                  <a:schemeClr val="dk1"/>
                </a:solidFill>
                <a:latin typeface="Calibri"/>
                <a:ea typeface="Calibri"/>
                <a:cs typeface="Calibri"/>
                <a:sym typeface="Calibri"/>
              </a:rPr>
              <a:t>Click 2: Consumers spend the most time on mobile in-app, where Verve has most of our inventory (our competition does not): As mobile grows, Facebook and Google will account for a large portion of that increase, and Verve is the long-tail.  </a:t>
            </a:r>
            <a:endParaRPr/>
          </a:p>
          <a:p>
            <a:pPr marL="815302" marR="0" lvl="1" indent="-358101" algn="l" rtl="0">
              <a:spcBef>
                <a:spcPts val="0"/>
              </a:spcBef>
              <a:spcAft>
                <a:spcPts val="0"/>
              </a:spcAft>
              <a:buClr>
                <a:schemeClr val="dk1"/>
              </a:buClr>
              <a:buSzPts val="1200"/>
              <a:buFont typeface="Calibri"/>
              <a:buAutoNum type="arabicPeriod" startAt="2"/>
            </a:pPr>
            <a:r>
              <a:rPr lang="en-US" sz="1200" b="0" i="0" u="none" strike="noStrike" cap="none">
                <a:solidFill>
                  <a:schemeClr val="dk1"/>
                </a:solidFill>
                <a:latin typeface="Calibri"/>
                <a:ea typeface="Calibri"/>
                <a:cs typeface="Calibri"/>
                <a:sym typeface="Calibri"/>
              </a:rPr>
              <a:t>Of that time spent, the majority is on apps (87% in the U.S.), and FB and Google make up about 25% of that time spent.</a:t>
            </a:r>
            <a:endParaRPr/>
          </a:p>
          <a:p>
            <a:pPr marL="1281189" marR="0" lvl="2" indent="-354089" algn="l" rtl="0">
              <a:spcBef>
                <a:spcPts val="0"/>
              </a:spcBef>
              <a:spcAft>
                <a:spcPts val="0"/>
              </a:spcAft>
              <a:buClr>
                <a:schemeClr val="dk1"/>
              </a:buClr>
              <a:buSzPts val="900"/>
              <a:buFont typeface="Calibri"/>
              <a:buAutoNum type="arabicPeriod"/>
            </a:pPr>
            <a:r>
              <a:rPr lang="en-US" sz="900" b="0" i="1" u="none" strike="noStrike" cap="none">
                <a:solidFill>
                  <a:schemeClr val="dk1"/>
                </a:solidFill>
                <a:latin typeface="Calibri"/>
                <a:ea typeface="Calibri"/>
                <a:cs typeface="Calibri"/>
                <a:sym typeface="Calibri"/>
              </a:rPr>
              <a:t>Source: flurry - http://flurrymobile.tumblr.com/post/127638842745/seven-years-into-the-mobile-revolution-content-is</a:t>
            </a:r>
            <a:r>
              <a:rPr lang="en-US" sz="900" b="0" i="0" u="none" strike="noStrike" cap="none">
                <a:solidFill>
                  <a:schemeClr val="dk1"/>
                </a:solidFill>
                <a:latin typeface="Calibri"/>
                <a:ea typeface="Calibri"/>
                <a:cs typeface="Calibri"/>
                <a:sym typeface="Calibri"/>
              </a:rPr>
              <a:t>90% of Verve’s inventory is in-app</a:t>
            </a:r>
            <a:endParaRPr/>
          </a:p>
          <a:p>
            <a:pPr marL="815302" marR="0" lvl="1" indent="-358101" algn="l" rtl="0">
              <a:spcBef>
                <a:spcPts val="0"/>
              </a:spcBef>
              <a:spcAft>
                <a:spcPts val="0"/>
              </a:spcAft>
              <a:buClr>
                <a:schemeClr val="dk1"/>
              </a:buClr>
              <a:buSzPts val="1200"/>
              <a:buFont typeface="Calibri"/>
              <a:buAutoNum type="arabicPeriod" startAt="3"/>
            </a:pPr>
            <a:r>
              <a:rPr lang="en-US" sz="1200" b="0" i="0" u="none" strike="noStrike" cap="none">
                <a:solidFill>
                  <a:schemeClr val="dk1"/>
                </a:solidFill>
                <a:latin typeface="Calibri"/>
                <a:ea typeface="Calibri"/>
                <a:cs typeface="Calibri"/>
                <a:sym typeface="Calibri"/>
              </a:rPr>
              <a:t>But, quite a lot of that time is also spent in a whole host of other apps that Verve will eventually work with in the UK.</a:t>
            </a:r>
            <a:endParaRPr/>
          </a:p>
          <a:p>
            <a:pPr marL="465887" marR="0" lvl="1" indent="-8687" algn="l" rtl="0">
              <a:spcBef>
                <a:spcPts val="0"/>
              </a:spcBef>
              <a:spcAft>
                <a:spcPts val="0"/>
              </a:spcAft>
              <a:buNone/>
            </a:pPr>
            <a:endParaRPr sz="1500" b="1" i="0" u="none" strike="noStrike" cap="none">
              <a:solidFill>
                <a:schemeClr val="dk1"/>
              </a:solidFill>
              <a:latin typeface="Calibri"/>
              <a:ea typeface="Calibri"/>
              <a:cs typeface="Calibri"/>
              <a:sym typeface="Calibri"/>
            </a:endParaRPr>
          </a:p>
          <a:p>
            <a:pPr marL="349415" marR="0" lvl="0" indent="-349415" algn="l" rtl="0">
              <a:spcBef>
                <a:spcPts val="0"/>
              </a:spcBef>
              <a:spcAft>
                <a:spcPts val="0"/>
              </a:spcAft>
              <a:buClr>
                <a:schemeClr val="dk1"/>
              </a:buClr>
              <a:buSzPts val="1500"/>
              <a:buFont typeface="Calibri"/>
              <a:buAutoNum type="arabicPeriod" startAt="4"/>
            </a:pPr>
            <a:r>
              <a:rPr lang="en-US" sz="1500" b="1" i="0" u="none" strike="noStrike" cap="none">
                <a:solidFill>
                  <a:schemeClr val="dk1"/>
                </a:solidFill>
                <a:latin typeface="Calibri"/>
                <a:ea typeface="Calibri"/>
                <a:cs typeface="Calibri"/>
                <a:sym typeface="Calibri"/>
              </a:rPr>
              <a:t>Click 3: Forward-looking marketers are responding to the shift in consumer attention by shifting spend into mobile advertising with vetted mobile partners:</a:t>
            </a:r>
            <a:endParaRPr/>
          </a:p>
          <a:p>
            <a:pPr marL="815302" marR="0" lvl="1" indent="-358101" algn="l" rtl="0">
              <a:spcBef>
                <a:spcPts val="0"/>
              </a:spcBef>
              <a:spcAft>
                <a:spcPts val="0"/>
              </a:spcAft>
              <a:buClr>
                <a:schemeClr val="dk1"/>
              </a:buClr>
              <a:buSzPts val="1200"/>
              <a:buFont typeface="Calibri"/>
              <a:buAutoNum type="arabicPeriod" startAt="3"/>
            </a:pPr>
            <a:r>
              <a:rPr lang="en-US" sz="1200" b="0" i="0" u="none" strike="noStrike" cap="none">
                <a:solidFill>
                  <a:schemeClr val="dk1"/>
                </a:solidFill>
                <a:latin typeface="Calibri"/>
                <a:ea typeface="Calibri"/>
                <a:cs typeface="Calibri"/>
                <a:sym typeface="Calibri"/>
              </a:rPr>
              <a:t>By 2018 mobile is expected to be 66% of global digital ad spend</a:t>
            </a:r>
            <a:endParaRPr/>
          </a:p>
          <a:p>
            <a:pPr marL="1281189" marR="0" lvl="2" indent="-354089" algn="l" rtl="0">
              <a:spcBef>
                <a:spcPts val="0"/>
              </a:spcBef>
              <a:spcAft>
                <a:spcPts val="0"/>
              </a:spcAft>
              <a:buClr>
                <a:schemeClr val="dk1"/>
              </a:buClr>
              <a:buSzPts val="900"/>
              <a:buFont typeface="Arial"/>
              <a:buChar char="•"/>
            </a:pPr>
            <a:r>
              <a:rPr lang="en-US" sz="900" b="0" i="1" u="none" strike="noStrike" cap="none">
                <a:solidFill>
                  <a:schemeClr val="dk1"/>
                </a:solidFill>
                <a:latin typeface="Calibri"/>
                <a:ea typeface="Calibri"/>
                <a:cs typeface="Calibri"/>
                <a:sym typeface="Calibri"/>
              </a:rPr>
              <a:t>Source: Salesforce, 2015 </a:t>
            </a:r>
            <a:r>
              <a:rPr lang="en-US" sz="900" b="0" i="1" u="sng" strike="noStrike" cap="none">
                <a:solidFill>
                  <a:schemeClr val="hlink"/>
                </a:solidFill>
                <a:latin typeface="Calibri"/>
                <a:ea typeface="Calibri"/>
                <a:cs typeface="Calibri"/>
                <a:sym typeface="Calibri"/>
                <a:hlinkClick r:id="rId3"/>
              </a:rPr>
              <a:t>https://www.salesforce.com/blog/2015/01/2015-state-of-marketing.html</a:t>
            </a:r>
            <a:endParaRPr sz="900" b="0" i="1" u="none" strike="noStrike" cap="none">
              <a:solidFill>
                <a:schemeClr val="dk1"/>
              </a:solidFill>
              <a:latin typeface="Calibri"/>
              <a:ea typeface="Calibri"/>
              <a:cs typeface="Calibri"/>
              <a:sym typeface="Calibri"/>
            </a:endParaRPr>
          </a:p>
          <a:p>
            <a:pPr marL="931774" marR="0" lvl="2" indent="-4674" algn="l" rtl="0">
              <a:spcBef>
                <a:spcPts val="0"/>
              </a:spcBef>
              <a:spcAft>
                <a:spcPts val="0"/>
              </a:spcAft>
              <a:buNone/>
            </a:pPr>
            <a:endParaRPr sz="900" b="0" i="1" u="none" strike="noStrike" cap="none">
              <a:solidFill>
                <a:schemeClr val="dk1"/>
              </a:solidFill>
              <a:latin typeface="Calibri"/>
              <a:ea typeface="Calibri"/>
              <a:cs typeface="Calibri"/>
              <a:sym typeface="Calibri"/>
            </a:endParaRPr>
          </a:p>
          <a:p>
            <a:pPr marL="349415" marR="0" lvl="0" indent="-349415" algn="l" rtl="0">
              <a:spcBef>
                <a:spcPts val="0"/>
              </a:spcBef>
              <a:spcAft>
                <a:spcPts val="0"/>
              </a:spcAft>
              <a:buClr>
                <a:schemeClr val="dk1"/>
              </a:buClr>
              <a:buSzPts val="1500"/>
              <a:buFont typeface="Calibri"/>
              <a:buAutoNum type="arabicPeriod" startAt="5"/>
            </a:pPr>
            <a:r>
              <a:rPr lang="en-US" sz="1500" b="1" i="0" u="none" strike="noStrike" cap="none">
                <a:solidFill>
                  <a:schemeClr val="dk1"/>
                </a:solidFill>
                <a:latin typeface="Calibri"/>
                <a:ea typeface="Calibri"/>
                <a:cs typeface="Calibri"/>
                <a:sym typeface="Calibri"/>
              </a:rPr>
              <a:t>Click 4: </a:t>
            </a:r>
            <a:r>
              <a:rPr lang="en-US" sz="1500" b="1" i="0" u="sng" strike="noStrike" cap="none">
                <a:solidFill>
                  <a:schemeClr val="dk1"/>
                </a:solidFill>
                <a:latin typeface="Calibri"/>
                <a:ea typeface="Calibri"/>
                <a:cs typeface="Calibri"/>
                <a:sym typeface="Calibri"/>
              </a:rPr>
              <a:t>Location is the feature that sets mobile apart </a:t>
            </a:r>
            <a:r>
              <a:rPr lang="en-US" sz="1500" b="1" i="0" u="none" strike="noStrike" cap="none">
                <a:solidFill>
                  <a:schemeClr val="dk1"/>
                </a:solidFill>
                <a:latin typeface="Calibri"/>
                <a:ea typeface="Calibri"/>
                <a:cs typeface="Calibri"/>
                <a:sym typeface="Calibri"/>
              </a:rPr>
              <a:t>from other digital advertising in accuracy and value for the brand and for consumers, and is a lynchpin in marketers’ plan to shift gears toward mobile.</a:t>
            </a:r>
            <a:endParaRPr/>
          </a:p>
          <a:p>
            <a:pPr marL="815302" marR="0" lvl="1" indent="-358101" algn="l" rtl="0">
              <a:spcBef>
                <a:spcPts val="0"/>
              </a:spcBef>
              <a:spcAft>
                <a:spcPts val="0"/>
              </a:spcAft>
              <a:buClr>
                <a:schemeClr val="dk1"/>
              </a:buClr>
              <a:buSzPts val="2000"/>
              <a:buFont typeface="Calibri"/>
              <a:buAutoNum type="arabicPeriod" startAt="2"/>
            </a:pPr>
            <a:r>
              <a:rPr lang="en-US" sz="2000" b="0" i="1" u="sng" strike="noStrike" cap="none">
                <a:solidFill>
                  <a:schemeClr val="dk1"/>
                </a:solidFill>
                <a:latin typeface="Calibri"/>
                <a:ea typeface="Calibri"/>
                <a:cs typeface="Calibri"/>
                <a:sym typeface="Calibri"/>
              </a:rPr>
              <a:t>LOCATION CONTEXT MATTERS </a:t>
            </a:r>
            <a:r>
              <a:rPr lang="en-US" sz="2000" b="1" i="1" u="none" strike="noStrike" cap="none">
                <a:solidFill>
                  <a:schemeClr val="dk1"/>
                </a:solidFill>
                <a:latin typeface="Calibri"/>
                <a:ea typeface="Calibri"/>
                <a:cs typeface="Calibri"/>
                <a:sym typeface="Calibri"/>
              </a:rPr>
              <a:t>– </a:t>
            </a:r>
            <a:r>
              <a:rPr lang="en-US" sz="1600" b="0" i="0" u="none" strike="noStrike" cap="none">
                <a:solidFill>
                  <a:schemeClr val="dk1"/>
                </a:solidFill>
                <a:latin typeface="Calibri"/>
                <a:ea typeface="Calibri"/>
                <a:cs typeface="Calibri"/>
                <a:sym typeface="Calibri"/>
              </a:rPr>
              <a:t>It is the connective thread between where people go: where they shop, live, socialize, and what they buy. It is what allows marketers to use enormous quantities of data, and connect it to a single person’s behavior at scale in order to create meaningful brand experiences and influence them to act.</a:t>
            </a:r>
            <a:endParaRPr sz="1500" b="1" i="0" u="none" strike="noStrike" cap="none">
              <a:solidFill>
                <a:schemeClr val="dk1"/>
              </a:solidFill>
              <a:latin typeface="Calibri"/>
              <a:ea typeface="Calibri"/>
              <a:cs typeface="Calibri"/>
              <a:sym typeface="Calibri"/>
            </a:endParaRPr>
          </a:p>
          <a:p>
            <a:pPr marL="815302" marR="0" lvl="1" indent="-358101" algn="l" rtl="0">
              <a:spcBef>
                <a:spcPts val="0"/>
              </a:spcBef>
              <a:spcAft>
                <a:spcPts val="0"/>
              </a:spcAft>
              <a:buClr>
                <a:schemeClr val="dk1"/>
              </a:buClr>
              <a:buSzPts val="1200"/>
              <a:buFont typeface="Calibri"/>
              <a:buAutoNum type="arabicPeriod" startAt="2"/>
            </a:pPr>
            <a:r>
              <a:rPr lang="en-US" sz="1200" b="0" i="0" u="none" strike="noStrike" cap="none">
                <a:solidFill>
                  <a:schemeClr val="dk1"/>
                </a:solidFill>
                <a:latin typeface="Calibri"/>
                <a:ea typeface="Calibri"/>
                <a:cs typeface="Calibri"/>
                <a:sym typeface="Calibri"/>
              </a:rPr>
              <a:t>Worldwide, marketer use of location targeting is still relatively low: only 18% of marketers worldwide use location-based mobile tracking</a:t>
            </a:r>
            <a:endParaRPr/>
          </a:p>
          <a:p>
            <a:pPr marL="1281189" marR="0" lvl="2" indent="-354089" algn="l" rtl="0">
              <a:spcBef>
                <a:spcPts val="0"/>
              </a:spcBef>
              <a:spcAft>
                <a:spcPts val="0"/>
              </a:spcAft>
              <a:buClr>
                <a:schemeClr val="dk1"/>
              </a:buClr>
              <a:buSzPts val="900"/>
              <a:buFont typeface="Arial"/>
              <a:buChar char="•"/>
            </a:pPr>
            <a:r>
              <a:rPr lang="en-US" sz="900" b="0" i="1" u="none" strike="noStrike" cap="none">
                <a:solidFill>
                  <a:schemeClr val="dk1"/>
                </a:solidFill>
                <a:latin typeface="Calibri"/>
                <a:ea typeface="Calibri"/>
                <a:cs typeface="Calibri"/>
                <a:sym typeface="Calibri"/>
              </a:rPr>
              <a:t>Salesforce, 2015 </a:t>
            </a:r>
            <a:r>
              <a:rPr lang="en-US" sz="900" b="0" i="1" u="sng" strike="noStrike" cap="none">
                <a:solidFill>
                  <a:schemeClr val="hlink"/>
                </a:solidFill>
                <a:latin typeface="Calibri"/>
                <a:ea typeface="Calibri"/>
                <a:cs typeface="Calibri"/>
                <a:sym typeface="Calibri"/>
                <a:hlinkClick r:id="rId3"/>
              </a:rPr>
              <a:t>https://www.salesforce.com/blog/2015/01/2015-state-of-marketing.html</a:t>
            </a:r>
            <a:endParaRPr sz="900" b="0" i="1" u="none" strike="noStrike" cap="none">
              <a:solidFill>
                <a:schemeClr val="dk1"/>
              </a:solidFill>
              <a:latin typeface="Calibri"/>
              <a:ea typeface="Calibri"/>
              <a:cs typeface="Calibri"/>
              <a:sym typeface="Calibri"/>
            </a:endParaRPr>
          </a:p>
          <a:p>
            <a:pPr marL="815302" marR="0" lvl="1" indent="-358101" algn="l" rtl="0">
              <a:spcBef>
                <a:spcPts val="0"/>
              </a:spcBef>
              <a:spcAft>
                <a:spcPts val="0"/>
              </a:spcAft>
              <a:buClr>
                <a:schemeClr val="dk1"/>
              </a:buClr>
              <a:buSzPts val="1200"/>
              <a:buFont typeface="Calibri"/>
              <a:buAutoNum type="arabicPeriod" startAt="2"/>
            </a:pPr>
            <a:r>
              <a:rPr lang="en-US" sz="1200" b="0" i="0" u="none" strike="noStrike" cap="none">
                <a:solidFill>
                  <a:schemeClr val="dk1"/>
                </a:solidFill>
                <a:latin typeface="Calibri"/>
                <a:ea typeface="Calibri"/>
                <a:cs typeface="Calibri"/>
                <a:sym typeface="Calibri"/>
              </a:rPr>
              <a:t>However, 2/3 global marketers say they plan to increase spending on location-based mobile tracking specifically</a:t>
            </a:r>
            <a:endParaRPr/>
          </a:p>
          <a:p>
            <a:pPr marL="1281189" marR="0" lvl="2" indent="-354089" algn="l" rtl="0">
              <a:spcBef>
                <a:spcPts val="0"/>
              </a:spcBef>
              <a:spcAft>
                <a:spcPts val="0"/>
              </a:spcAft>
              <a:buClr>
                <a:schemeClr val="dk1"/>
              </a:buClr>
              <a:buSzPts val="900"/>
              <a:buFont typeface="Arial"/>
              <a:buChar char="•"/>
            </a:pPr>
            <a:r>
              <a:rPr lang="en-US" sz="900" b="0" i="1" u="none" strike="noStrike" cap="none">
                <a:solidFill>
                  <a:schemeClr val="dk1"/>
                </a:solidFill>
                <a:latin typeface="Calibri"/>
                <a:ea typeface="Calibri"/>
                <a:cs typeface="Calibri"/>
                <a:sym typeface="Calibri"/>
              </a:rPr>
              <a:t>Salesforce, 2015 </a:t>
            </a:r>
            <a:r>
              <a:rPr lang="en-US" sz="900" b="0" i="1" u="sng" strike="noStrike" cap="none">
                <a:solidFill>
                  <a:schemeClr val="hlink"/>
                </a:solidFill>
                <a:latin typeface="Calibri"/>
                <a:ea typeface="Calibri"/>
                <a:cs typeface="Calibri"/>
                <a:sym typeface="Calibri"/>
                <a:hlinkClick r:id="rId3"/>
              </a:rPr>
              <a:t>https://www.salesforce.com/blog/2015/01/2015-state-of-marketing.html</a:t>
            </a:r>
            <a:endParaRPr sz="900" b="0" i="1" u="none" strike="noStrike" cap="none">
              <a:solidFill>
                <a:schemeClr val="dk1"/>
              </a:solidFill>
              <a:latin typeface="Calibri"/>
              <a:ea typeface="Calibri"/>
              <a:cs typeface="Calibri"/>
              <a:sym typeface="Calibri"/>
            </a:endParaRPr>
          </a:p>
          <a:p>
            <a:pPr marL="815302" marR="0" lvl="1" indent="-358101" algn="l" rtl="0">
              <a:spcBef>
                <a:spcPts val="0"/>
              </a:spcBef>
              <a:spcAft>
                <a:spcPts val="0"/>
              </a:spcAft>
              <a:buClr>
                <a:schemeClr val="dk1"/>
              </a:buClr>
              <a:buSzPts val="900"/>
              <a:buFont typeface="Calibri"/>
              <a:buAutoNum type="arabicPeriod" startAt="2"/>
            </a:pPr>
            <a:r>
              <a:rPr lang="en-US" sz="900" b="1" i="0" u="none" strike="noStrike" cap="none">
                <a:solidFill>
                  <a:schemeClr val="dk1"/>
                </a:solidFill>
                <a:latin typeface="Calibri"/>
                <a:ea typeface="Calibri"/>
                <a:cs typeface="Calibri"/>
                <a:sym typeface="Calibri"/>
              </a:rPr>
              <a:t>*****Location ads will make of 43% of ALL ad spend by 2019</a:t>
            </a:r>
            <a:endParaRPr/>
          </a:p>
          <a:p>
            <a:pPr marL="1281189" marR="0" lvl="2" indent="-354089" algn="l" rtl="0">
              <a:spcBef>
                <a:spcPts val="0"/>
              </a:spcBef>
              <a:spcAft>
                <a:spcPts val="0"/>
              </a:spcAft>
              <a:buClr>
                <a:schemeClr val="dk1"/>
              </a:buClr>
              <a:buSzPts val="900"/>
              <a:buFont typeface="Arial"/>
              <a:buChar char="•"/>
            </a:pPr>
            <a:r>
              <a:rPr lang="en-US" sz="900" b="0" i="1" u="none" strike="noStrike" cap="none">
                <a:solidFill>
                  <a:schemeClr val="dk1"/>
                </a:solidFill>
                <a:latin typeface="Calibri"/>
                <a:ea typeface="Calibri"/>
                <a:cs typeface="Calibri"/>
                <a:sym typeface="Calibri"/>
              </a:rPr>
              <a:t>Source: </a:t>
            </a:r>
            <a:r>
              <a:rPr lang="en-US" sz="900" b="0" i="1" u="none" strike="noStrike" cap="none">
                <a:solidFill>
                  <a:srgbClr val="4D6075"/>
                </a:solidFill>
                <a:latin typeface="Arial"/>
                <a:ea typeface="Arial"/>
                <a:cs typeface="Arial"/>
                <a:sym typeface="Arial"/>
              </a:rPr>
              <a:t>BIA Kelsey Sep 2014 Mobile Forecast</a:t>
            </a:r>
            <a:endParaRPr/>
          </a:p>
          <a:p>
            <a:pPr marL="931774" marR="0" lvl="2" indent="-4674" algn="l" rtl="0">
              <a:spcBef>
                <a:spcPts val="0"/>
              </a:spcBef>
              <a:spcAft>
                <a:spcPts val="0"/>
              </a:spcAft>
              <a:buNone/>
            </a:pPr>
            <a:endParaRPr sz="900" b="0" i="1" u="none" strike="noStrike" cap="none">
              <a:solidFill>
                <a:schemeClr val="dk1"/>
              </a:solidFill>
              <a:latin typeface="Calibri"/>
              <a:ea typeface="Calibri"/>
              <a:cs typeface="Calibri"/>
              <a:sym typeface="Calibri"/>
            </a:endParaRPr>
          </a:p>
          <a:p>
            <a:pPr marL="349415" marR="0" lvl="0" indent="-349415" algn="l" rtl="0">
              <a:spcBef>
                <a:spcPts val="0"/>
              </a:spcBef>
              <a:spcAft>
                <a:spcPts val="0"/>
              </a:spcAft>
              <a:buClr>
                <a:schemeClr val="dk1"/>
              </a:buClr>
              <a:buSzPts val="1500"/>
              <a:buFont typeface="Calibri"/>
              <a:buAutoNum type="arabicPeriod" startAt="5"/>
            </a:pPr>
            <a:r>
              <a:rPr lang="en-US" sz="1500" b="1" i="0" u="none" strike="noStrike" cap="none">
                <a:solidFill>
                  <a:schemeClr val="dk1"/>
                </a:solidFill>
                <a:latin typeface="Calibri"/>
                <a:ea typeface="Calibri"/>
                <a:cs typeface="Calibri"/>
                <a:sym typeface="Calibri"/>
              </a:rPr>
              <a:t>Verve leads that space, ahead of our competition, for several reasons</a:t>
            </a:r>
            <a:endParaRPr/>
          </a:p>
          <a:p>
            <a:pPr marL="815302" marR="0" lvl="1" indent="-358101" algn="l" rtl="0">
              <a:spcBef>
                <a:spcPts val="0"/>
              </a:spcBef>
              <a:spcAft>
                <a:spcPts val="0"/>
              </a:spcAft>
              <a:buClr>
                <a:schemeClr val="dk1"/>
              </a:buClr>
              <a:buSzPts val="1500"/>
              <a:buFont typeface="Calibri"/>
              <a:buAutoNum type="arabicPeriod" startAt="2"/>
            </a:pPr>
            <a:r>
              <a:rPr lang="en-US" sz="1500" b="0" i="0" u="none" strike="noStrike" cap="none">
                <a:solidFill>
                  <a:schemeClr val="dk1"/>
                </a:solidFill>
                <a:latin typeface="Calibri"/>
                <a:ea typeface="Calibri"/>
                <a:cs typeface="Calibri"/>
                <a:sym typeface="Calibri"/>
              </a:rPr>
              <a:t>The quality of our data, which comes straight from apps that we build and power, or that have our SDK in them. No other global location company has the sources or experience to generate or interpret true first party data. </a:t>
            </a:r>
            <a:endParaRPr/>
          </a:p>
          <a:p>
            <a:pPr marL="815302" marR="0" lvl="1" indent="-358101" algn="l" rtl="0">
              <a:spcBef>
                <a:spcPts val="0"/>
              </a:spcBef>
              <a:spcAft>
                <a:spcPts val="0"/>
              </a:spcAft>
              <a:buClr>
                <a:schemeClr val="dk1"/>
              </a:buClr>
              <a:buSzPts val="1500"/>
              <a:buFont typeface="Calibri"/>
              <a:buAutoNum type="arabicPeriod" startAt="2"/>
            </a:pPr>
            <a:r>
              <a:rPr lang="en-US" sz="1500" b="0" i="0" u="none" strike="noStrike" cap="none">
                <a:solidFill>
                  <a:schemeClr val="dk1"/>
                </a:solidFill>
                <a:latin typeface="Calibri"/>
                <a:ea typeface="Calibri"/>
                <a:cs typeface="Calibri"/>
                <a:sym typeface="Calibri"/>
              </a:rPr>
              <a:t>This quality creates compounded competitive advantage for Verve, not only enabling us to build superior audiences and generate more accurate insights, but also ensuring that our advertising partners appear only in high quality environments</a:t>
            </a:r>
            <a:endParaRPr/>
          </a:p>
          <a:p>
            <a:pPr marL="1281189" marR="0" lvl="2" indent="-354089" algn="l" rtl="0">
              <a:spcBef>
                <a:spcPts val="0"/>
              </a:spcBef>
              <a:spcAft>
                <a:spcPts val="0"/>
              </a:spcAft>
              <a:buClr>
                <a:schemeClr val="dk1"/>
              </a:buClr>
              <a:buSzPts val="1500"/>
              <a:buFont typeface="Calibri"/>
              <a:buAutoNum type="arabicPeriod"/>
            </a:pPr>
            <a:r>
              <a:rPr lang="en-US" sz="1500" b="0" i="0" u="none" strike="noStrike" cap="none">
                <a:solidFill>
                  <a:schemeClr val="dk1"/>
                </a:solidFill>
                <a:latin typeface="Calibri"/>
                <a:ea typeface="Calibri"/>
                <a:cs typeface="Calibri"/>
                <a:sym typeface="Calibri"/>
              </a:rPr>
              <a:t>Our SDK ensures viewability through MOAT</a:t>
            </a:r>
            <a:endParaRPr/>
          </a:p>
          <a:p>
            <a:pPr marL="1281189" marR="0" lvl="2" indent="-354089" algn="l" rtl="0">
              <a:spcBef>
                <a:spcPts val="0"/>
              </a:spcBef>
              <a:spcAft>
                <a:spcPts val="0"/>
              </a:spcAft>
              <a:buClr>
                <a:schemeClr val="dk1"/>
              </a:buClr>
              <a:buSzPts val="1500"/>
              <a:buFont typeface="Calibri"/>
              <a:buAutoNum type="arabicPeriod"/>
            </a:pPr>
            <a:r>
              <a:rPr lang="en-US" sz="1500" b="0" i="0" u="none" strike="noStrike" cap="none">
                <a:solidFill>
                  <a:schemeClr val="dk1"/>
                </a:solidFill>
                <a:latin typeface="Calibri"/>
                <a:ea typeface="Calibri"/>
                <a:cs typeface="Calibri"/>
                <a:sym typeface="Calibri"/>
              </a:rPr>
              <a:t>Innovative rich media experiences</a:t>
            </a:r>
            <a:endParaRPr/>
          </a:p>
          <a:p>
            <a:pPr marL="1281189" marR="0" lvl="2" indent="-258839" algn="l" rtl="0">
              <a:spcBef>
                <a:spcPts val="0"/>
              </a:spcBef>
              <a:spcAft>
                <a:spcPts val="0"/>
              </a:spcAft>
              <a:buClr>
                <a:schemeClr val="dk1"/>
              </a:buClr>
              <a:buSzPts val="1500"/>
              <a:buFont typeface="Calibri"/>
              <a:buNone/>
            </a:pPr>
            <a:endParaRPr sz="1500" b="0" i="0" u="none" strike="noStrike" cap="none">
              <a:solidFill>
                <a:schemeClr val="dk1"/>
              </a:solidFill>
              <a:latin typeface="Calibri"/>
              <a:ea typeface="Calibri"/>
              <a:cs typeface="Calibri"/>
              <a:sym typeface="Calibri"/>
            </a:endParaRPr>
          </a:p>
          <a:p>
            <a:pPr marL="823989" marR="0" lvl="1" indent="-354089" algn="l" rtl="0">
              <a:spcBef>
                <a:spcPts val="0"/>
              </a:spcBef>
              <a:spcAft>
                <a:spcPts val="0"/>
              </a:spcAft>
              <a:buClr>
                <a:schemeClr val="dk1"/>
              </a:buClr>
              <a:buSzPts val="1500"/>
              <a:buFont typeface="Calibri"/>
              <a:buAutoNum type="arabicPeriod" startAt="4"/>
            </a:pPr>
            <a:r>
              <a:rPr lang="en-US" sz="1500" b="1" i="0" u="none" strike="noStrike" cap="none">
                <a:solidFill>
                  <a:schemeClr val="dk1"/>
                </a:solidFill>
                <a:latin typeface="Calibri"/>
                <a:ea typeface="Calibri"/>
                <a:cs typeface="Calibri"/>
                <a:sym typeface="Calibri"/>
              </a:rPr>
              <a:t>COMPETITIVE ADVANTAGE QUICK HITS:</a:t>
            </a:r>
            <a:endParaRPr/>
          </a:p>
          <a:p>
            <a:pPr marL="1281189" marR="0" lvl="2" indent="-354089" algn="l" rtl="0">
              <a:spcBef>
                <a:spcPts val="0"/>
              </a:spcBef>
              <a:spcAft>
                <a:spcPts val="0"/>
              </a:spcAft>
              <a:buClr>
                <a:schemeClr val="dk1"/>
              </a:buClr>
              <a:buSzPts val="1500"/>
              <a:buFont typeface="Calibri"/>
              <a:buAutoNum type="arabicPeriod"/>
            </a:pPr>
            <a:r>
              <a:rPr lang="en-US" sz="1500" b="1" i="0" u="none" strike="noStrike" cap="none">
                <a:solidFill>
                  <a:schemeClr val="dk1"/>
                </a:solidFill>
                <a:latin typeface="Calibri"/>
                <a:ea typeface="Calibri"/>
                <a:cs typeface="Calibri"/>
                <a:sym typeface="Calibri"/>
              </a:rPr>
              <a:t>Data</a:t>
            </a:r>
            <a:endParaRPr/>
          </a:p>
          <a:p>
            <a:pPr marL="1738389" marR="0" lvl="3" indent="-354089" algn="l" rtl="0">
              <a:spcBef>
                <a:spcPts val="0"/>
              </a:spcBef>
              <a:spcAft>
                <a:spcPts val="0"/>
              </a:spcAft>
              <a:buClr>
                <a:schemeClr val="dk1"/>
              </a:buClr>
              <a:buSzPts val="1600"/>
              <a:buFont typeface="Calibri"/>
              <a:buAutoNum type="arabicPeriod"/>
            </a:pPr>
            <a:r>
              <a:rPr lang="en-US" sz="1500" b="0" i="0" u="none" strike="noStrike" cap="none">
                <a:solidFill>
                  <a:schemeClr val="dk1"/>
                </a:solidFill>
                <a:latin typeface="Calibri"/>
                <a:ea typeface="Calibri"/>
                <a:cs typeface="Calibri"/>
                <a:sym typeface="Calibri"/>
              </a:rPr>
              <a:t>xAd – </a:t>
            </a:r>
            <a:r>
              <a:rPr lang="en-US" sz="1200" b="0" i="0" u="none" strike="noStrike" cap="none">
                <a:solidFill>
                  <a:schemeClr val="dk1"/>
                </a:solidFill>
                <a:latin typeface="Calibri"/>
                <a:ea typeface="Calibri"/>
                <a:cs typeface="Calibri"/>
                <a:sym typeface="Calibri"/>
              </a:rPr>
              <a:t>While xAd relies heavily on exchanges, Verve builds apps and has invaluable 1st party location and device data, and is not limited to buying off exchanges. Verve has over 90% first-party data, whereas xAd uses 100% exchange data. Additionally, this advantage gives Verve access to higher quality inventory</a:t>
            </a:r>
            <a:r>
              <a:rPr lang="en-US" sz="1600" b="0" i="0" u="none" strike="noStrike" cap="none">
                <a:solidFill>
                  <a:schemeClr val="dk1"/>
                </a:solidFill>
                <a:latin typeface="Calibri"/>
                <a:ea typeface="Calibri"/>
                <a:cs typeface="Calibri"/>
                <a:sym typeface="Calibri"/>
              </a:rPr>
              <a:t> </a:t>
            </a:r>
            <a:endParaRPr sz="1500" b="0" i="0" u="none" strike="noStrike" cap="none">
              <a:solidFill>
                <a:schemeClr val="dk1"/>
              </a:solidFill>
              <a:latin typeface="Calibri"/>
              <a:ea typeface="Calibri"/>
              <a:cs typeface="Calibri"/>
              <a:sym typeface="Calibri"/>
            </a:endParaRPr>
          </a:p>
          <a:p>
            <a:pPr marL="1738389" marR="0" lvl="3" indent="-354089" algn="l" rtl="0">
              <a:spcBef>
                <a:spcPts val="0"/>
              </a:spcBef>
              <a:spcAft>
                <a:spcPts val="0"/>
              </a:spcAft>
              <a:buClr>
                <a:schemeClr val="dk1"/>
              </a:buClr>
              <a:buSzPts val="1600"/>
              <a:buFont typeface="Calibri"/>
              <a:buAutoNum type="arabicPeriod"/>
            </a:pPr>
            <a:r>
              <a:rPr lang="en-US" sz="1500" b="0" i="0" u="none" strike="noStrike" cap="none">
                <a:solidFill>
                  <a:schemeClr val="dk1"/>
                </a:solidFill>
                <a:latin typeface="Calibri"/>
                <a:ea typeface="Calibri"/>
                <a:cs typeface="Calibri"/>
                <a:sym typeface="Calibri"/>
              </a:rPr>
              <a:t>PIQ – </a:t>
            </a:r>
            <a:r>
              <a:rPr lang="en-US" sz="1200" b="0" i="0" u="none" strike="noStrike" cap="none">
                <a:solidFill>
                  <a:schemeClr val="dk1"/>
                </a:solidFill>
                <a:latin typeface="Calibri"/>
                <a:ea typeface="Calibri"/>
                <a:cs typeface="Calibri"/>
                <a:sym typeface="Calibri"/>
              </a:rPr>
              <a:t>While PlaceIQ relies heavily on exchanges, Verve builds apps and has invaluable 1st party location and device data, and is not limited to buying off exchanges. Verve has over 90% first-party data, whereas PlaceIQ uses 100% exchange data. Additionally, this advantage gives Verve access to higher quality inventory.</a:t>
            </a:r>
            <a:r>
              <a:rPr lang="en-US" sz="1600" b="0" i="0" u="none" strike="noStrike" cap="none">
                <a:solidFill>
                  <a:schemeClr val="dk1"/>
                </a:solidFill>
                <a:latin typeface="Calibri"/>
                <a:ea typeface="Calibri"/>
                <a:cs typeface="Calibri"/>
                <a:sym typeface="Calibri"/>
              </a:rPr>
              <a:t> </a:t>
            </a:r>
            <a:endParaRPr sz="1500" b="0" i="0" u="none" strike="noStrike" cap="none">
              <a:solidFill>
                <a:schemeClr val="dk1"/>
              </a:solidFill>
              <a:latin typeface="Calibri"/>
              <a:ea typeface="Calibri"/>
              <a:cs typeface="Calibri"/>
              <a:sym typeface="Calibri"/>
            </a:endParaRPr>
          </a:p>
          <a:p>
            <a:pPr marL="1281189" marR="0" lvl="2" indent="-354089" algn="l" rtl="0">
              <a:spcBef>
                <a:spcPts val="0"/>
              </a:spcBef>
              <a:spcAft>
                <a:spcPts val="0"/>
              </a:spcAft>
              <a:buClr>
                <a:schemeClr val="dk1"/>
              </a:buClr>
              <a:buSzPts val="1500"/>
              <a:buFont typeface="Calibri"/>
              <a:buAutoNum type="arabicPeriod"/>
            </a:pPr>
            <a:r>
              <a:rPr lang="en-US" sz="1500" b="1" i="0" u="none" strike="noStrike" cap="none">
                <a:solidFill>
                  <a:schemeClr val="dk1"/>
                </a:solidFill>
                <a:latin typeface="Calibri"/>
                <a:ea typeface="Calibri"/>
                <a:cs typeface="Calibri"/>
                <a:sym typeface="Calibri"/>
              </a:rPr>
              <a:t>Scale</a:t>
            </a:r>
            <a:endParaRPr/>
          </a:p>
          <a:p>
            <a:pPr marL="1738389" marR="0" lvl="3" indent="-354089" algn="l" rtl="0">
              <a:spcBef>
                <a:spcPts val="0"/>
              </a:spcBef>
              <a:spcAft>
                <a:spcPts val="0"/>
              </a:spcAft>
              <a:buClr>
                <a:schemeClr val="dk1"/>
              </a:buClr>
              <a:buSzPts val="1500"/>
              <a:buFont typeface="Calibri"/>
              <a:buAutoNum type="arabicPeriod"/>
            </a:pPr>
            <a:r>
              <a:rPr lang="en-US" sz="1500" b="0" i="0" u="none" strike="noStrike" cap="none">
                <a:solidFill>
                  <a:schemeClr val="dk1"/>
                </a:solidFill>
                <a:latin typeface="Calibri"/>
                <a:ea typeface="Calibri"/>
                <a:cs typeface="Calibri"/>
                <a:sym typeface="Calibri"/>
              </a:rPr>
              <a:t>xAd –</a:t>
            </a:r>
            <a:r>
              <a:rPr lang="en-US" sz="1200" b="0" i="0" u="none" strike="noStrike" cap="none">
                <a:solidFill>
                  <a:schemeClr val="dk1"/>
                </a:solidFill>
                <a:latin typeface="Calibri"/>
                <a:ea typeface="Calibri"/>
                <a:cs typeface="Calibri"/>
                <a:sym typeface="Calibri"/>
              </a:rPr>
              <a:t>Verve has more reach than xAd. We see 198MM unique U.S. devices per month, and xAd sees 160MM. </a:t>
            </a:r>
            <a:endParaRPr sz="1500" b="0" i="0" u="none" strike="noStrike" cap="none">
              <a:solidFill>
                <a:schemeClr val="dk1"/>
              </a:solidFill>
              <a:latin typeface="Calibri"/>
              <a:ea typeface="Calibri"/>
              <a:cs typeface="Calibri"/>
              <a:sym typeface="Calibri"/>
            </a:endParaRPr>
          </a:p>
          <a:p>
            <a:pPr marL="1738389" marR="0" lvl="3" indent="-354089" algn="l" rtl="0">
              <a:spcBef>
                <a:spcPts val="0"/>
              </a:spcBef>
              <a:spcAft>
                <a:spcPts val="0"/>
              </a:spcAft>
              <a:buClr>
                <a:schemeClr val="dk1"/>
              </a:buClr>
              <a:buSzPts val="1600"/>
              <a:buFont typeface="Calibri"/>
              <a:buAutoNum type="arabicPeriod"/>
            </a:pPr>
            <a:r>
              <a:rPr lang="en-US" sz="1500" b="0" i="0" u="none" strike="noStrike" cap="none">
                <a:solidFill>
                  <a:schemeClr val="dk1"/>
                </a:solidFill>
                <a:latin typeface="Calibri"/>
                <a:ea typeface="Calibri"/>
                <a:cs typeface="Calibri"/>
                <a:sym typeface="Calibri"/>
              </a:rPr>
              <a:t>PIQ – </a:t>
            </a:r>
            <a:r>
              <a:rPr lang="en-US" sz="1200" b="0" i="0" u="none" strike="noStrike" cap="none">
                <a:solidFill>
                  <a:schemeClr val="dk1"/>
                </a:solidFill>
                <a:latin typeface="Calibri"/>
                <a:ea typeface="Calibri"/>
                <a:cs typeface="Calibri"/>
                <a:sym typeface="Calibri"/>
              </a:rPr>
              <a:t>Verve has almost double the amount of unique U.S. devices across its network as PlaceIQ (198MM to 100MM).</a:t>
            </a:r>
            <a:r>
              <a:rPr lang="en-US" sz="1600" b="0" i="0" u="none" strike="noStrike" cap="none">
                <a:solidFill>
                  <a:schemeClr val="dk1"/>
                </a:solidFill>
                <a:latin typeface="Calibri"/>
                <a:ea typeface="Calibri"/>
                <a:cs typeface="Calibri"/>
                <a:sym typeface="Calibri"/>
              </a:rPr>
              <a:t> </a:t>
            </a:r>
            <a:endParaRPr sz="1500" b="0" i="0" u="none" strike="noStrike" cap="none">
              <a:solidFill>
                <a:schemeClr val="dk1"/>
              </a:solidFill>
              <a:latin typeface="Calibri"/>
              <a:ea typeface="Calibri"/>
              <a:cs typeface="Calibri"/>
              <a:sym typeface="Calibri"/>
            </a:endParaRPr>
          </a:p>
          <a:p>
            <a:pPr marL="1281189" marR="0" lvl="2" indent="-354089" algn="l" rtl="0">
              <a:spcBef>
                <a:spcPts val="0"/>
              </a:spcBef>
              <a:spcAft>
                <a:spcPts val="0"/>
              </a:spcAft>
              <a:buClr>
                <a:schemeClr val="dk1"/>
              </a:buClr>
              <a:buSzPts val="1500"/>
              <a:buFont typeface="Calibri"/>
              <a:buAutoNum type="arabicPeriod"/>
            </a:pPr>
            <a:r>
              <a:rPr lang="en-US" sz="1500" b="1" i="0" u="none" strike="noStrike" cap="none">
                <a:solidFill>
                  <a:schemeClr val="dk1"/>
                </a:solidFill>
                <a:latin typeface="Calibri"/>
                <a:ea typeface="Calibri"/>
                <a:cs typeface="Calibri"/>
                <a:sym typeface="Calibri"/>
              </a:rPr>
              <a:t>Precision</a:t>
            </a:r>
            <a:endParaRPr/>
          </a:p>
          <a:p>
            <a:pPr marL="1738389" marR="0" lvl="3" indent="-354089" algn="l" rtl="0">
              <a:spcBef>
                <a:spcPts val="0"/>
              </a:spcBef>
              <a:spcAft>
                <a:spcPts val="0"/>
              </a:spcAft>
              <a:buClr>
                <a:schemeClr val="dk1"/>
              </a:buClr>
              <a:buSzPts val="1600"/>
              <a:buFont typeface="Calibri"/>
              <a:buAutoNum type="arabicPeriod"/>
            </a:pPr>
            <a:r>
              <a:rPr lang="en-US" sz="1500" b="0" i="0" u="none" strike="noStrike" cap="none">
                <a:solidFill>
                  <a:schemeClr val="dk1"/>
                </a:solidFill>
                <a:latin typeface="Calibri"/>
                <a:ea typeface="Calibri"/>
                <a:cs typeface="Calibri"/>
                <a:sym typeface="Calibri"/>
              </a:rPr>
              <a:t>xAd – </a:t>
            </a:r>
            <a:r>
              <a:rPr lang="en-US" sz="1200" b="0" i="0" u="none" strike="noStrike" cap="none">
                <a:solidFill>
                  <a:schemeClr val="dk1"/>
                </a:solidFill>
                <a:latin typeface="Calibri"/>
                <a:ea typeface="Calibri"/>
                <a:cs typeface="Calibri"/>
                <a:sym typeface="Calibri"/>
              </a:rPr>
              <a:t>Since xAd relies solely on exchanges, they are receiving lat/long data with only 4 digits or less. Verve’s first-party location data has high precision and collects lat/longs with 5 digits (within 4 ft).</a:t>
            </a:r>
            <a:r>
              <a:rPr lang="en-US" sz="1600" b="0" i="0" u="none" strike="noStrike" cap="none">
                <a:solidFill>
                  <a:schemeClr val="dk1"/>
                </a:solidFill>
                <a:latin typeface="Calibri"/>
                <a:ea typeface="Calibri"/>
                <a:cs typeface="Calibri"/>
                <a:sym typeface="Calibri"/>
              </a:rPr>
              <a:t> </a:t>
            </a:r>
            <a:endParaRPr sz="1500" b="0" i="0" u="none" strike="noStrike" cap="none">
              <a:solidFill>
                <a:schemeClr val="dk1"/>
              </a:solidFill>
              <a:latin typeface="Calibri"/>
              <a:ea typeface="Calibri"/>
              <a:cs typeface="Calibri"/>
              <a:sym typeface="Calibri"/>
            </a:endParaRPr>
          </a:p>
          <a:p>
            <a:pPr marL="1738389" marR="0" lvl="3" indent="-354089" algn="l" rtl="0">
              <a:spcBef>
                <a:spcPts val="0"/>
              </a:spcBef>
              <a:spcAft>
                <a:spcPts val="0"/>
              </a:spcAft>
              <a:buClr>
                <a:schemeClr val="dk1"/>
              </a:buClr>
              <a:buSzPts val="1500"/>
              <a:buFont typeface="Calibri"/>
              <a:buAutoNum type="arabicPeriod"/>
            </a:pPr>
            <a:r>
              <a:rPr lang="en-US" sz="1500" b="0" i="0" u="none" strike="noStrike" cap="none">
                <a:solidFill>
                  <a:schemeClr val="dk1"/>
                </a:solidFill>
                <a:latin typeface="Calibri"/>
                <a:ea typeface="Calibri"/>
                <a:cs typeface="Calibri"/>
                <a:sym typeface="Calibri"/>
              </a:rPr>
              <a:t>PIQ – </a:t>
            </a:r>
            <a:r>
              <a:rPr lang="en-US" sz="1200" b="0" i="0" u="none" strike="noStrike" cap="none">
                <a:solidFill>
                  <a:schemeClr val="dk1"/>
                </a:solidFill>
                <a:latin typeface="Calibri"/>
                <a:ea typeface="Calibri"/>
                <a:cs typeface="Calibri"/>
                <a:sym typeface="Calibri"/>
              </a:rPr>
              <a:t>Verve’s first-party location data has high precision and we use lat/longs with 5 digits (within 4 ft). PlaceIQ, who uses the 100mx100m tile method, relies on exchanges and only collects 4 digits or less. </a:t>
            </a:r>
            <a:endParaRPr sz="1500" b="0" i="0" u="none" strike="noStrike" cap="none">
              <a:solidFill>
                <a:schemeClr val="dk1"/>
              </a:solidFill>
              <a:latin typeface="Calibri"/>
              <a:ea typeface="Calibri"/>
              <a:cs typeface="Calibri"/>
              <a:sym typeface="Calibri"/>
            </a:endParaRPr>
          </a:p>
          <a:p>
            <a:pPr marL="1281189" marR="0" lvl="2" indent="-354089" algn="l" rtl="0">
              <a:spcBef>
                <a:spcPts val="0"/>
              </a:spcBef>
              <a:spcAft>
                <a:spcPts val="0"/>
              </a:spcAft>
              <a:buClr>
                <a:schemeClr val="dk1"/>
              </a:buClr>
              <a:buSzPts val="1500"/>
              <a:buFont typeface="Calibri"/>
              <a:buAutoNum type="arabicPeriod"/>
            </a:pPr>
            <a:r>
              <a:rPr lang="en-US" sz="1500" b="1" i="0" u="none" strike="noStrike" cap="none">
                <a:solidFill>
                  <a:schemeClr val="dk1"/>
                </a:solidFill>
                <a:latin typeface="Calibri"/>
                <a:ea typeface="Calibri"/>
                <a:cs typeface="Calibri"/>
                <a:sym typeface="Calibri"/>
              </a:rPr>
              <a:t>Transparency</a:t>
            </a:r>
            <a:endParaRPr/>
          </a:p>
          <a:p>
            <a:pPr marL="1738389" marR="0" lvl="3" indent="-354089" algn="l" rtl="0">
              <a:spcBef>
                <a:spcPts val="0"/>
              </a:spcBef>
              <a:spcAft>
                <a:spcPts val="0"/>
              </a:spcAft>
              <a:buClr>
                <a:schemeClr val="dk1"/>
              </a:buClr>
              <a:buSzPts val="1600"/>
              <a:buFont typeface="Calibri"/>
              <a:buAutoNum type="arabicPeriod"/>
            </a:pPr>
            <a:r>
              <a:rPr lang="en-US" sz="1500" b="0" i="0" u="none" strike="noStrike" cap="none">
                <a:solidFill>
                  <a:schemeClr val="dk1"/>
                </a:solidFill>
                <a:latin typeface="Calibri"/>
                <a:ea typeface="Calibri"/>
                <a:cs typeface="Calibri"/>
                <a:sym typeface="Calibri"/>
              </a:rPr>
              <a:t>xAd – </a:t>
            </a:r>
            <a:r>
              <a:rPr lang="en-US" sz="1200" b="0" i="0" u="none" strike="noStrike" cap="none">
                <a:solidFill>
                  <a:schemeClr val="dk1"/>
                </a:solidFill>
                <a:latin typeface="Calibri"/>
                <a:ea typeface="Calibri"/>
                <a:cs typeface="Calibri"/>
                <a:sym typeface="Calibri"/>
              </a:rPr>
              <a:t>Verve has integrated with MOAT to ensure high viewability standards and increased transparency.</a:t>
            </a:r>
            <a:r>
              <a:rPr lang="en-US" sz="1600" b="0" i="0" u="none" strike="noStrike" cap="none">
                <a:solidFill>
                  <a:schemeClr val="dk1"/>
                </a:solidFill>
                <a:latin typeface="Calibri"/>
                <a:ea typeface="Calibri"/>
                <a:cs typeface="Calibri"/>
                <a:sym typeface="Calibri"/>
              </a:rPr>
              <a:t> </a:t>
            </a:r>
            <a:endParaRPr sz="1500" b="0" i="0" u="none" strike="noStrike" cap="none">
              <a:solidFill>
                <a:schemeClr val="dk1"/>
              </a:solidFill>
              <a:latin typeface="Calibri"/>
              <a:ea typeface="Calibri"/>
              <a:cs typeface="Calibri"/>
              <a:sym typeface="Calibri"/>
            </a:endParaRPr>
          </a:p>
          <a:p>
            <a:pPr marL="1738389" marR="0" lvl="3" indent="-354089" algn="l" rtl="0">
              <a:spcBef>
                <a:spcPts val="0"/>
              </a:spcBef>
              <a:spcAft>
                <a:spcPts val="0"/>
              </a:spcAft>
              <a:buClr>
                <a:schemeClr val="dk1"/>
              </a:buClr>
              <a:buSzPts val="1500"/>
              <a:buFont typeface="Calibri"/>
              <a:buAutoNum type="arabicPeriod"/>
            </a:pPr>
            <a:r>
              <a:rPr lang="en-US" sz="1500" b="0" i="0" u="none" strike="noStrike" cap="none">
                <a:solidFill>
                  <a:schemeClr val="dk1"/>
                </a:solidFill>
                <a:latin typeface="Calibri"/>
                <a:ea typeface="Calibri"/>
                <a:cs typeface="Calibri"/>
                <a:sym typeface="Calibri"/>
              </a:rPr>
              <a:t>PIQ – </a:t>
            </a:r>
            <a:r>
              <a:rPr lang="en-US" sz="1200" b="0" i="0" u="none" strike="noStrike" cap="none">
                <a:solidFill>
                  <a:schemeClr val="dk1"/>
                </a:solidFill>
                <a:latin typeface="Calibri"/>
                <a:ea typeface="Calibri"/>
                <a:cs typeface="Calibri"/>
                <a:sym typeface="Calibri"/>
              </a:rPr>
              <a:t>Verve has integrated with MOAT to ensure high viewability standards and increased transparency. </a:t>
            </a:r>
            <a:endParaRPr sz="1500" b="0" i="0" u="none" strike="noStrike" cap="none">
              <a:solidFill>
                <a:schemeClr val="dk1"/>
              </a:solidFill>
              <a:latin typeface="Calibri"/>
              <a:ea typeface="Calibri"/>
              <a:cs typeface="Calibri"/>
              <a:sym typeface="Calibri"/>
            </a:endParaRPr>
          </a:p>
          <a:p>
            <a:pPr marL="931774" marR="0" lvl="2" indent="-4674" algn="l" rtl="0">
              <a:spcBef>
                <a:spcPts val="0"/>
              </a:spcBef>
              <a:spcAft>
                <a:spcPts val="0"/>
              </a:spcAft>
              <a:buClr>
                <a:schemeClr val="dk1"/>
              </a:buClr>
              <a:buFont typeface="Calibri"/>
              <a:buNone/>
            </a:pPr>
            <a:endParaRPr sz="15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812110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Shape 290"/>
          <p:cNvSpPr>
            <a:spLocks noGrp="1" noRot="1" noChangeAspect="1"/>
          </p:cNvSpPr>
          <p:nvPr>
            <p:ph type="sldImg" idx="2"/>
          </p:nvPr>
        </p:nvSpPr>
        <p:spPr>
          <a:xfrm>
            <a:off x="1257300" y="720725"/>
            <a:ext cx="4800600" cy="36004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1" name="Shape 291"/>
          <p:cNvSpPr txBox="1">
            <a:spLocks noGrp="1"/>
          </p:cNvSpPr>
          <p:nvPr>
            <p:ph type="body" idx="1"/>
          </p:nvPr>
        </p:nvSpPr>
        <p:spPr>
          <a:xfrm>
            <a:off x="731520" y="4560570"/>
            <a:ext cx="5852160" cy="4320540"/>
          </a:xfrm>
          <a:prstGeom prst="rect">
            <a:avLst/>
          </a:prstGeom>
          <a:noFill/>
          <a:ln>
            <a:noFill/>
          </a:ln>
        </p:spPr>
        <p:txBody>
          <a:bodyPr spcFirstLastPara="1" wrap="square" lIns="96650" tIns="48325" rIns="96650" bIns="48325"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92" name="Shape 292"/>
          <p:cNvSpPr txBox="1">
            <a:spLocks noGrp="1"/>
          </p:cNvSpPr>
          <p:nvPr>
            <p:ph type="sldNum" idx="12"/>
          </p:nvPr>
        </p:nvSpPr>
        <p:spPr>
          <a:xfrm>
            <a:off x="4143587" y="9119474"/>
            <a:ext cx="3169920" cy="480060"/>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a:solidFill>
                  <a:srgbClr val="000000"/>
                </a:solidFill>
                <a:latin typeface="Calibri"/>
                <a:ea typeface="Calibri"/>
                <a:cs typeface="Calibri"/>
                <a:sym typeface="Calibri"/>
              </a:rPr>
              <a:t>5</a:t>
            </a:fld>
            <a:endParaRPr sz="130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3043393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Shape 297"/>
          <p:cNvSpPr>
            <a:spLocks noGrp="1" noRot="1" noChangeAspect="1"/>
          </p:cNvSpPr>
          <p:nvPr>
            <p:ph type="sldImg" idx="2"/>
          </p:nvPr>
        </p:nvSpPr>
        <p:spPr>
          <a:xfrm>
            <a:off x="1257300" y="720725"/>
            <a:ext cx="4800600" cy="36004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8" name="Shape 298"/>
          <p:cNvSpPr txBox="1">
            <a:spLocks noGrp="1"/>
          </p:cNvSpPr>
          <p:nvPr>
            <p:ph type="body" idx="1"/>
          </p:nvPr>
        </p:nvSpPr>
        <p:spPr>
          <a:xfrm>
            <a:off x="731520" y="4560570"/>
            <a:ext cx="5852160" cy="4320540"/>
          </a:xfrm>
          <a:prstGeom prst="rect">
            <a:avLst/>
          </a:prstGeom>
          <a:noFill/>
          <a:ln>
            <a:noFill/>
          </a:ln>
        </p:spPr>
        <p:txBody>
          <a:bodyPr spcFirstLastPara="1" wrap="square" lIns="96650" tIns="48325" rIns="96650" bIns="48325"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99" name="Shape 299"/>
          <p:cNvSpPr txBox="1">
            <a:spLocks noGrp="1"/>
          </p:cNvSpPr>
          <p:nvPr>
            <p:ph type="sldNum" idx="12"/>
          </p:nvPr>
        </p:nvSpPr>
        <p:spPr>
          <a:xfrm>
            <a:off x="4143587" y="9119474"/>
            <a:ext cx="3169920" cy="480060"/>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a:solidFill>
                  <a:schemeClr val="dk1"/>
                </a:solidFill>
                <a:latin typeface="Calibri"/>
                <a:ea typeface="Calibri"/>
                <a:cs typeface="Calibri"/>
                <a:sym typeface="Calibri"/>
              </a:rPr>
              <a:t>6</a:t>
            </a:fld>
            <a:endParaRPr sz="13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508710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0"/>
        <p:cNvGrpSpPr/>
        <p:nvPr/>
      </p:nvGrpSpPr>
      <p:grpSpPr>
        <a:xfrm>
          <a:off x="0" y="0"/>
          <a:ext cx="0" cy="0"/>
          <a:chOff x="0" y="0"/>
          <a:chExt cx="0" cy="0"/>
        </a:xfrm>
      </p:grpSpPr>
      <p:sp>
        <p:nvSpPr>
          <p:cNvPr id="311" name="Shape 311"/>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2" name="Shape 312"/>
          <p:cNvSpPr txBox="1">
            <a:spLocks noGrp="1"/>
          </p:cNvSpPr>
          <p:nvPr>
            <p:ph type="body" idx="1"/>
          </p:nvPr>
        </p:nvSpPr>
        <p:spPr>
          <a:xfrm>
            <a:off x="731520" y="4560570"/>
            <a:ext cx="5852160" cy="4320540"/>
          </a:xfrm>
          <a:prstGeom prst="rect">
            <a:avLst/>
          </a:prstGeom>
          <a:noFill/>
          <a:ln>
            <a:noFill/>
          </a:ln>
        </p:spPr>
        <p:txBody>
          <a:bodyPr spcFirstLastPara="1" wrap="square" lIns="96650" tIns="48325" rIns="96650" bIns="48325"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13" name="Shape 313"/>
          <p:cNvSpPr txBox="1">
            <a:spLocks noGrp="1"/>
          </p:cNvSpPr>
          <p:nvPr>
            <p:ph type="sldNum" idx="12"/>
          </p:nvPr>
        </p:nvSpPr>
        <p:spPr>
          <a:xfrm>
            <a:off x="4143587" y="9119474"/>
            <a:ext cx="3169920" cy="480060"/>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a:solidFill>
                  <a:schemeClr val="dk1"/>
                </a:solidFill>
                <a:latin typeface="Calibri"/>
                <a:ea typeface="Calibri"/>
                <a:cs typeface="Calibri"/>
                <a:sym typeface="Calibri"/>
              </a:rPr>
              <a:t>7</a:t>
            </a:fld>
            <a:endParaRPr sz="13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944121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8"/>
        <p:cNvGrpSpPr/>
        <p:nvPr/>
      </p:nvGrpSpPr>
      <p:grpSpPr>
        <a:xfrm>
          <a:off x="0" y="0"/>
          <a:ext cx="0" cy="0"/>
          <a:chOff x="0" y="0"/>
          <a:chExt cx="0" cy="0"/>
        </a:xfrm>
      </p:grpSpPr>
      <p:sp>
        <p:nvSpPr>
          <p:cNvPr id="349" name="Shape 349"/>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0" name="Shape 350"/>
          <p:cNvSpPr txBox="1">
            <a:spLocks noGrp="1"/>
          </p:cNvSpPr>
          <p:nvPr>
            <p:ph type="body" idx="1"/>
          </p:nvPr>
        </p:nvSpPr>
        <p:spPr>
          <a:xfrm>
            <a:off x="731520" y="4560570"/>
            <a:ext cx="5852160" cy="4320540"/>
          </a:xfrm>
          <a:prstGeom prst="rect">
            <a:avLst/>
          </a:prstGeom>
          <a:noFill/>
          <a:ln>
            <a:noFill/>
          </a:ln>
        </p:spPr>
        <p:txBody>
          <a:bodyPr spcFirstLastPara="1" wrap="square" lIns="96650" tIns="48325" rIns="96650" bIns="48325"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51" name="Shape 351"/>
          <p:cNvSpPr txBox="1">
            <a:spLocks noGrp="1"/>
          </p:cNvSpPr>
          <p:nvPr>
            <p:ph type="sldNum" idx="12"/>
          </p:nvPr>
        </p:nvSpPr>
        <p:spPr>
          <a:xfrm>
            <a:off x="4143587" y="9119474"/>
            <a:ext cx="3169920" cy="480060"/>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a:solidFill>
                  <a:schemeClr val="dk1"/>
                </a:solidFill>
                <a:latin typeface="Calibri"/>
                <a:ea typeface="Calibri"/>
                <a:cs typeface="Calibri"/>
                <a:sym typeface="Calibri"/>
              </a:rPr>
              <a:t>8</a:t>
            </a:fld>
            <a:endParaRPr sz="13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848270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3"/>
        <p:cNvGrpSpPr/>
        <p:nvPr/>
      </p:nvGrpSpPr>
      <p:grpSpPr>
        <a:xfrm>
          <a:off x="0" y="0"/>
          <a:ext cx="0" cy="0"/>
          <a:chOff x="0" y="0"/>
          <a:chExt cx="0" cy="0"/>
        </a:xfrm>
      </p:grpSpPr>
      <p:sp>
        <p:nvSpPr>
          <p:cNvPr id="364" name="Shape 364"/>
          <p:cNvSpPr>
            <a:spLocks noGrp="1" noRot="1" noChangeAspect="1"/>
          </p:cNvSpPr>
          <p:nvPr>
            <p:ph type="sldImg" idx="2"/>
          </p:nvPr>
        </p:nvSpPr>
        <p:spPr>
          <a:xfrm>
            <a:off x="1257300" y="720725"/>
            <a:ext cx="4800600" cy="36004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
            <a:headEnd type="none" w="sm" len="sm"/>
            <a:tailEnd type="none" w="sm" len="sm"/>
          </a:ln>
        </p:spPr>
      </p:sp>
      <p:sp>
        <p:nvSpPr>
          <p:cNvPr id="365" name="Shape 365"/>
          <p:cNvSpPr txBox="1">
            <a:spLocks noGrp="1"/>
          </p:cNvSpPr>
          <p:nvPr>
            <p:ph type="body" idx="1"/>
          </p:nvPr>
        </p:nvSpPr>
        <p:spPr>
          <a:xfrm>
            <a:off x="731520" y="4560570"/>
            <a:ext cx="5852160" cy="4320540"/>
          </a:xfrm>
          <a:prstGeom prst="rect">
            <a:avLst/>
          </a:prstGeom>
          <a:noFill/>
          <a:ln>
            <a:noFill/>
          </a:ln>
        </p:spPr>
        <p:txBody>
          <a:bodyPr spcFirstLastPara="1" wrap="square" lIns="96650" tIns="48325" rIns="96650" bIns="48325" anchor="t" anchorCtr="0">
            <a:noAutofit/>
          </a:bodyPr>
          <a:lstStyle/>
          <a:p>
            <a:pPr marL="0" marR="0" lvl="0" indent="0" algn="l" rtl="0">
              <a:spcBef>
                <a:spcPts val="0"/>
              </a:spcBef>
              <a:spcAft>
                <a:spcPts val="0"/>
              </a:spcAft>
              <a:buNone/>
            </a:pPr>
            <a:r>
              <a:rPr lang="en-US" sz="1200" b="0" i="0" u="none" strike="noStrike" cap="none">
                <a:solidFill>
                  <a:schemeClr val="dk1"/>
                </a:solidFill>
                <a:latin typeface="Calibri"/>
                <a:ea typeface="Calibri"/>
                <a:cs typeface="Calibri"/>
                <a:sym typeface="Calibri"/>
              </a:rPr>
              <a:t>We are excited to bring a new addition to our mobile platform – GeoRetargeting.  Our database contains over 14 years of info of consumers location history.  We’ve used that data to develop 30 geo-cookie segments allowing our advertising partners to retarget consumers who fit in these segments.   I have included a list of these segments near the end of the deck on page 16.  WE can also layer these segments to further refine your target audience.  </a:t>
            </a:r>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US" sz="1200" b="0" i="0" u="none" strike="noStrike" cap="none">
                <a:solidFill>
                  <a:schemeClr val="dk1"/>
                </a:solidFill>
                <a:latin typeface="Calibri"/>
                <a:ea typeface="Calibri"/>
                <a:cs typeface="Calibri"/>
                <a:sym typeface="Calibri"/>
              </a:rPr>
              <a:t>A user profile is developed using a consumers location history from the previous 60 days and frequency of visits to  the segment that best fits your campaign metrics ( say QSR’s).  We work with you to set the number of visits (say 3 in the previous 60 days) but can set the frequency at any value you want.  When a consumer meets this criteria, they are patterned to fit in that segment and then queued to receive an ad when we have a campaign wanting this criteria.</a:t>
            </a:r>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US" sz="1200" b="0" i="0" u="none" strike="noStrike" cap="none">
                <a:solidFill>
                  <a:schemeClr val="dk1"/>
                </a:solidFill>
                <a:latin typeface="Calibri"/>
                <a:ea typeface="Calibri"/>
                <a:cs typeface="Calibri"/>
                <a:sym typeface="Calibri"/>
              </a:rPr>
              <a:t>  </a:t>
            </a:r>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US" sz="1200" b="0" i="0" u="none" strike="noStrike" cap="none">
                <a:solidFill>
                  <a:schemeClr val="dk1"/>
                </a:solidFill>
                <a:latin typeface="Calibri"/>
                <a:ea typeface="Calibri"/>
                <a:cs typeface="Calibri"/>
                <a:sym typeface="Calibri"/>
              </a:rPr>
              <a:t>We model the same for all of our segments including QSR’s breaking it down to quick service, full service and coffee shops.</a:t>
            </a:r>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66" name="Shape 366"/>
          <p:cNvSpPr txBox="1">
            <a:spLocks noGrp="1"/>
          </p:cNvSpPr>
          <p:nvPr>
            <p:ph type="sldNum" idx="12"/>
          </p:nvPr>
        </p:nvSpPr>
        <p:spPr>
          <a:xfrm>
            <a:off x="4143587" y="9119474"/>
            <a:ext cx="3169920" cy="480060"/>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a:solidFill>
                  <a:schemeClr val="dk1"/>
                </a:solidFill>
                <a:latin typeface="Calibri"/>
                <a:ea typeface="Calibri"/>
                <a:cs typeface="Calibri"/>
                <a:sym typeface="Calibri"/>
              </a:rPr>
              <a:t>9</a:t>
            </a:fld>
            <a:endParaRPr sz="13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731175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6"/>
        <p:cNvGrpSpPr/>
        <p:nvPr/>
      </p:nvGrpSpPr>
      <p:grpSpPr>
        <a:xfrm>
          <a:off x="0" y="0"/>
          <a:ext cx="0" cy="0"/>
          <a:chOff x="0" y="0"/>
          <a:chExt cx="0" cy="0"/>
        </a:xfrm>
      </p:grpSpPr>
      <p:sp>
        <p:nvSpPr>
          <p:cNvPr id="17" name="Shape 17"/>
          <p:cNvSpPr txBox="1">
            <a:spLocks noGrp="1"/>
          </p:cNvSpPr>
          <p:nvPr>
            <p:ph type="title"/>
          </p:nvPr>
        </p:nvSpPr>
        <p:spPr>
          <a:xfrm>
            <a:off x="457200" y="274638"/>
            <a:ext cx="8229600" cy="1143000"/>
          </a:xfrm>
          <a:prstGeom prst="rect">
            <a:avLst/>
          </a:prstGeom>
          <a:noFill/>
          <a:ln>
            <a:noFill/>
          </a:ln>
        </p:spPr>
        <p:txBody>
          <a:bodyPr spcFirstLastPara="1" wrap="square" lIns="91425" tIns="91425" rIns="91425" bIns="91425" anchor="ctr" anchorCtr="0"/>
          <a:lstStyle>
            <a:lvl1pPr marL="0" marR="0" lvl="0" indent="0" algn="ctr" rtl="0">
              <a:spcBef>
                <a:spcPts val="0"/>
              </a:spcBef>
              <a:spcAft>
                <a:spcPts val="0"/>
              </a:spcAft>
              <a:buClr>
                <a:schemeClr val="dk1"/>
              </a:buClr>
              <a:buSzPts val="1400"/>
              <a:buFont typeface="Calibri"/>
              <a:buNone/>
              <a:defRPr sz="4400" b="0" i="0" u="none" strike="noStrike" cap="none">
                <a:solidFill>
                  <a:schemeClr val="dk1"/>
                </a:solidFill>
                <a:latin typeface="Calibri"/>
                <a:ea typeface="Calibri"/>
                <a:cs typeface="Calibri"/>
                <a:sym typeface="Calibri"/>
              </a:defRPr>
            </a:lvl1pPr>
            <a:lvl2pPr lvl="1" indent="0">
              <a:spcBef>
                <a:spcPts val="0"/>
              </a:spcBef>
              <a:spcAft>
                <a:spcPts val="0"/>
              </a:spcAft>
              <a:buSzPts val="1400"/>
              <a:buNone/>
              <a:defRPr sz="1800"/>
            </a:lvl2pPr>
            <a:lvl3pPr lvl="2" indent="0">
              <a:spcBef>
                <a:spcPts val="0"/>
              </a:spcBef>
              <a:spcAft>
                <a:spcPts val="0"/>
              </a:spcAft>
              <a:buSzPts val="1400"/>
              <a:buNone/>
              <a:defRPr sz="1800"/>
            </a:lvl3pPr>
            <a:lvl4pPr lvl="3" indent="0">
              <a:spcBef>
                <a:spcPts val="0"/>
              </a:spcBef>
              <a:spcAft>
                <a:spcPts val="0"/>
              </a:spcAft>
              <a:buSzPts val="1400"/>
              <a:buNone/>
              <a:defRPr sz="1800"/>
            </a:lvl4pPr>
            <a:lvl5pPr lvl="4" indent="0">
              <a:spcBef>
                <a:spcPts val="0"/>
              </a:spcBef>
              <a:spcAft>
                <a:spcPts val="0"/>
              </a:spcAft>
              <a:buSzPts val="1400"/>
              <a:buNone/>
              <a:defRPr sz="1800"/>
            </a:lvl5pPr>
            <a:lvl6pPr lvl="5" indent="0">
              <a:spcBef>
                <a:spcPts val="0"/>
              </a:spcBef>
              <a:spcAft>
                <a:spcPts val="0"/>
              </a:spcAft>
              <a:buSzPts val="1400"/>
              <a:buNone/>
              <a:defRPr sz="1800"/>
            </a:lvl6pPr>
            <a:lvl7pPr lvl="6" indent="0">
              <a:spcBef>
                <a:spcPts val="0"/>
              </a:spcBef>
              <a:spcAft>
                <a:spcPts val="0"/>
              </a:spcAft>
              <a:buSzPts val="1400"/>
              <a:buNone/>
              <a:defRPr sz="1800"/>
            </a:lvl7pPr>
            <a:lvl8pPr lvl="7" indent="0">
              <a:spcBef>
                <a:spcPts val="0"/>
              </a:spcBef>
              <a:spcAft>
                <a:spcPts val="0"/>
              </a:spcAft>
              <a:buSzPts val="1400"/>
              <a:buNone/>
              <a:defRPr sz="1800"/>
            </a:lvl8pPr>
            <a:lvl9pPr lvl="8" indent="0">
              <a:spcBef>
                <a:spcPts val="0"/>
              </a:spcBef>
              <a:spcAft>
                <a:spcPts val="0"/>
              </a:spcAft>
              <a:buSzPts val="1400"/>
              <a:buNone/>
              <a:defRPr sz="1800"/>
            </a:lvl9pPr>
          </a:lstStyle>
          <a:p>
            <a:endParaRPr/>
          </a:p>
        </p:txBody>
      </p:sp>
      <p:sp>
        <p:nvSpPr>
          <p:cNvPr id="18" name="Shape 18"/>
          <p:cNvSpPr txBox="1">
            <a:spLocks noGrp="1"/>
          </p:cNvSpPr>
          <p:nvPr>
            <p:ph type="body" idx="1"/>
          </p:nvPr>
        </p:nvSpPr>
        <p:spPr>
          <a:xfrm>
            <a:off x="367553" y="1600199"/>
            <a:ext cx="8229600" cy="4525963"/>
          </a:xfrm>
          <a:prstGeom prst="rect">
            <a:avLst/>
          </a:prstGeom>
          <a:noFill/>
          <a:ln>
            <a:noFill/>
          </a:ln>
        </p:spPr>
        <p:txBody>
          <a:bodyPr spcFirstLastPara="1" wrap="square" lIns="91425" tIns="91425" rIns="91425" bIns="91425" anchor="t" anchorCtr="0"/>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9" name="Shape 19"/>
          <p:cNvSpPr txBox="1">
            <a:spLocks noGrp="1"/>
          </p:cNvSpPr>
          <p:nvPr>
            <p:ph type="dt" idx="10"/>
          </p:nvPr>
        </p:nvSpPr>
        <p:spPr>
          <a:xfrm>
            <a:off x="457200" y="6356350"/>
            <a:ext cx="2133600"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0" name="Shape 20"/>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lstStyle>
            <a:lvl1pPr marL="0" marR="0" lvl="0" indent="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1" name="Shape 21"/>
          <p:cNvSpPr txBox="1">
            <a:spLocks noGrp="1"/>
          </p:cNvSpPr>
          <p:nvPr>
            <p:ph type="sldNum" idx="12"/>
          </p:nvPr>
        </p:nvSpPr>
        <p:spPr>
          <a:xfrm>
            <a:off x="7010400" y="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74"/>
        <p:cNvGrpSpPr/>
        <p:nvPr/>
      </p:nvGrpSpPr>
      <p:grpSpPr>
        <a:xfrm>
          <a:off x="0" y="0"/>
          <a:ext cx="0" cy="0"/>
          <a:chOff x="0" y="0"/>
          <a:chExt cx="0" cy="0"/>
        </a:xfrm>
      </p:grpSpPr>
      <p:sp>
        <p:nvSpPr>
          <p:cNvPr id="75" name="Shape 75"/>
          <p:cNvSpPr txBox="1">
            <a:spLocks noGrp="1"/>
          </p:cNvSpPr>
          <p:nvPr>
            <p:ph type="title"/>
          </p:nvPr>
        </p:nvSpPr>
        <p:spPr>
          <a:xfrm>
            <a:off x="457200" y="274638"/>
            <a:ext cx="8229600" cy="1143000"/>
          </a:xfrm>
          <a:prstGeom prst="rect">
            <a:avLst/>
          </a:prstGeom>
          <a:noFill/>
          <a:ln>
            <a:noFill/>
          </a:ln>
        </p:spPr>
        <p:txBody>
          <a:bodyPr spcFirstLastPara="1" wrap="square" lIns="91425" tIns="91425" rIns="91425" bIns="91425" anchor="ctr" anchorCtr="0"/>
          <a:lstStyle>
            <a:lvl1pPr marL="0" marR="0" lvl="0" indent="0" algn="ctr" rtl="0">
              <a:spcBef>
                <a:spcPts val="0"/>
              </a:spcBef>
              <a:spcAft>
                <a:spcPts val="0"/>
              </a:spcAft>
              <a:buClr>
                <a:schemeClr val="dk1"/>
              </a:buClr>
              <a:buSzPts val="1400"/>
              <a:buFont typeface="Calibri"/>
              <a:buNone/>
              <a:defRPr sz="4400" b="0" i="0" u="none" strike="noStrike" cap="none">
                <a:solidFill>
                  <a:schemeClr val="dk1"/>
                </a:solidFill>
                <a:latin typeface="Calibri"/>
                <a:ea typeface="Calibri"/>
                <a:cs typeface="Calibri"/>
                <a:sym typeface="Calibri"/>
              </a:defRPr>
            </a:lvl1pPr>
            <a:lvl2pPr lvl="1" indent="0">
              <a:spcBef>
                <a:spcPts val="0"/>
              </a:spcBef>
              <a:spcAft>
                <a:spcPts val="0"/>
              </a:spcAft>
              <a:buSzPts val="1400"/>
              <a:buNone/>
              <a:defRPr sz="1800"/>
            </a:lvl2pPr>
            <a:lvl3pPr lvl="2" indent="0">
              <a:spcBef>
                <a:spcPts val="0"/>
              </a:spcBef>
              <a:spcAft>
                <a:spcPts val="0"/>
              </a:spcAft>
              <a:buSzPts val="1400"/>
              <a:buNone/>
              <a:defRPr sz="1800"/>
            </a:lvl3pPr>
            <a:lvl4pPr lvl="3" indent="0">
              <a:spcBef>
                <a:spcPts val="0"/>
              </a:spcBef>
              <a:spcAft>
                <a:spcPts val="0"/>
              </a:spcAft>
              <a:buSzPts val="1400"/>
              <a:buNone/>
              <a:defRPr sz="1800"/>
            </a:lvl4pPr>
            <a:lvl5pPr lvl="4" indent="0">
              <a:spcBef>
                <a:spcPts val="0"/>
              </a:spcBef>
              <a:spcAft>
                <a:spcPts val="0"/>
              </a:spcAft>
              <a:buSzPts val="1400"/>
              <a:buNone/>
              <a:defRPr sz="1800"/>
            </a:lvl5pPr>
            <a:lvl6pPr lvl="5" indent="0">
              <a:spcBef>
                <a:spcPts val="0"/>
              </a:spcBef>
              <a:spcAft>
                <a:spcPts val="0"/>
              </a:spcAft>
              <a:buSzPts val="1400"/>
              <a:buNone/>
              <a:defRPr sz="1800"/>
            </a:lvl6pPr>
            <a:lvl7pPr lvl="6" indent="0">
              <a:spcBef>
                <a:spcPts val="0"/>
              </a:spcBef>
              <a:spcAft>
                <a:spcPts val="0"/>
              </a:spcAft>
              <a:buSzPts val="1400"/>
              <a:buNone/>
              <a:defRPr sz="1800"/>
            </a:lvl7pPr>
            <a:lvl8pPr lvl="7" indent="0">
              <a:spcBef>
                <a:spcPts val="0"/>
              </a:spcBef>
              <a:spcAft>
                <a:spcPts val="0"/>
              </a:spcAft>
              <a:buSzPts val="1400"/>
              <a:buNone/>
              <a:defRPr sz="1800"/>
            </a:lvl8pPr>
            <a:lvl9pPr lvl="8" indent="0">
              <a:spcBef>
                <a:spcPts val="0"/>
              </a:spcBef>
              <a:spcAft>
                <a:spcPts val="0"/>
              </a:spcAft>
              <a:buSzPts val="1400"/>
              <a:buNone/>
              <a:defRPr sz="1800"/>
            </a:lvl9pPr>
          </a:lstStyle>
          <a:p>
            <a:endParaRPr/>
          </a:p>
        </p:txBody>
      </p:sp>
      <p:sp>
        <p:nvSpPr>
          <p:cNvPr id="76" name="Shape 76"/>
          <p:cNvSpPr txBox="1">
            <a:spLocks noGrp="1"/>
          </p:cNvSpPr>
          <p:nvPr>
            <p:ph type="body" idx="1"/>
          </p:nvPr>
        </p:nvSpPr>
        <p:spPr>
          <a:xfrm>
            <a:off x="457200" y="1600200"/>
            <a:ext cx="4038600" cy="4525963"/>
          </a:xfrm>
          <a:prstGeom prst="rect">
            <a:avLst/>
          </a:prstGeom>
          <a:noFill/>
          <a:ln>
            <a:noFill/>
          </a:ln>
        </p:spPr>
        <p:txBody>
          <a:bodyPr spcFirstLastPara="1" wrap="square" lIns="91425" tIns="91425" rIns="91425" bIns="91425" anchor="t" anchorCtr="0"/>
          <a:lstStyle>
            <a:lvl1pPr marL="457200" marR="0" lvl="0"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7" name="Shape 77"/>
          <p:cNvSpPr txBox="1">
            <a:spLocks noGrp="1"/>
          </p:cNvSpPr>
          <p:nvPr>
            <p:ph type="body" idx="2"/>
          </p:nvPr>
        </p:nvSpPr>
        <p:spPr>
          <a:xfrm>
            <a:off x="4648200" y="1600200"/>
            <a:ext cx="4038600" cy="4525963"/>
          </a:xfrm>
          <a:prstGeom prst="rect">
            <a:avLst/>
          </a:prstGeom>
          <a:noFill/>
          <a:ln>
            <a:noFill/>
          </a:ln>
        </p:spPr>
        <p:txBody>
          <a:bodyPr spcFirstLastPara="1" wrap="square" lIns="91425" tIns="91425" rIns="91425" bIns="91425" anchor="t" anchorCtr="0"/>
          <a:lstStyle>
            <a:lvl1pPr marL="457200" marR="0" lvl="0"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8" name="Shape 78"/>
          <p:cNvSpPr txBox="1">
            <a:spLocks noGrp="1"/>
          </p:cNvSpPr>
          <p:nvPr>
            <p:ph type="dt" idx="10"/>
          </p:nvPr>
        </p:nvSpPr>
        <p:spPr>
          <a:xfrm>
            <a:off x="457200" y="6356350"/>
            <a:ext cx="2133600"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a:solidFill>
                  <a:srgbClr val="888888"/>
                </a:solidFill>
                <a:latin typeface="Calibri"/>
                <a:ea typeface="Calibri"/>
                <a:cs typeface="Calibri"/>
                <a:sym typeface="Calibri"/>
              </a:defRPr>
            </a:lvl1pPr>
            <a:lvl2pPr marL="457200" marR="0" lvl="1"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79" name="Shape 79"/>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lstStyle>
            <a:lvl1pPr marL="0" marR="0" lvl="0" indent="0" algn="ctr" rtl="0">
              <a:spcBef>
                <a:spcPts val="0"/>
              </a:spcBef>
              <a:spcAft>
                <a:spcPts val="0"/>
              </a:spcAft>
              <a:buSzPts val="1400"/>
              <a:buNone/>
              <a:defRPr sz="1200">
                <a:solidFill>
                  <a:srgbClr val="888888"/>
                </a:solidFill>
                <a:latin typeface="Calibri"/>
                <a:ea typeface="Calibri"/>
                <a:cs typeface="Calibri"/>
                <a:sym typeface="Calibri"/>
              </a:defRPr>
            </a:lvl1pPr>
            <a:lvl2pPr marL="457200" marR="0" lvl="1"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0" name="Shape 80"/>
          <p:cNvSpPr txBox="1">
            <a:spLocks noGrp="1"/>
          </p:cNvSpPr>
          <p:nvPr>
            <p:ph type="sldNum" idx="12"/>
          </p:nvPr>
        </p:nvSpPr>
        <p:spPr>
          <a:xfrm>
            <a:off x="7010400" y="43843"/>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Calibri"/>
                <a:ea typeface="Calibri"/>
                <a:cs typeface="Calibri"/>
                <a:sym typeface="Calibri"/>
              </a:defRPr>
            </a:lvl1pPr>
            <a:lvl2pPr marL="0" marR="0" lvl="1" indent="0" algn="r" rtl="0">
              <a:spcBef>
                <a:spcPts val="0"/>
              </a:spcBef>
              <a:buNone/>
              <a:defRPr sz="1200">
                <a:solidFill>
                  <a:srgbClr val="888888"/>
                </a:solidFill>
                <a:latin typeface="Calibri"/>
                <a:ea typeface="Calibri"/>
                <a:cs typeface="Calibri"/>
                <a:sym typeface="Calibri"/>
              </a:defRPr>
            </a:lvl2pPr>
            <a:lvl3pPr marL="0" marR="0" lvl="2" indent="0" algn="r" rtl="0">
              <a:spcBef>
                <a:spcPts val="0"/>
              </a:spcBef>
              <a:buNone/>
              <a:defRPr sz="1200">
                <a:solidFill>
                  <a:srgbClr val="888888"/>
                </a:solidFill>
                <a:latin typeface="Calibri"/>
                <a:ea typeface="Calibri"/>
                <a:cs typeface="Calibri"/>
                <a:sym typeface="Calibri"/>
              </a:defRPr>
            </a:lvl3pPr>
            <a:lvl4pPr marL="0" marR="0" lvl="3" indent="0" algn="r" rtl="0">
              <a:spcBef>
                <a:spcPts val="0"/>
              </a:spcBef>
              <a:buNone/>
              <a:defRPr sz="1200">
                <a:solidFill>
                  <a:srgbClr val="888888"/>
                </a:solidFill>
                <a:latin typeface="Calibri"/>
                <a:ea typeface="Calibri"/>
                <a:cs typeface="Calibri"/>
                <a:sym typeface="Calibri"/>
              </a:defRPr>
            </a:lvl4pPr>
            <a:lvl5pPr marL="0" marR="0" lvl="4" indent="0" algn="r" rtl="0">
              <a:spcBef>
                <a:spcPts val="0"/>
              </a:spcBef>
              <a:buNone/>
              <a:defRPr sz="1200">
                <a:solidFill>
                  <a:srgbClr val="888888"/>
                </a:solidFill>
                <a:latin typeface="Calibri"/>
                <a:ea typeface="Calibri"/>
                <a:cs typeface="Calibri"/>
                <a:sym typeface="Calibri"/>
              </a:defRPr>
            </a:lvl5pPr>
            <a:lvl6pPr marL="0" marR="0" lvl="5" indent="0" algn="r" rtl="0">
              <a:spcBef>
                <a:spcPts val="0"/>
              </a:spcBef>
              <a:buNone/>
              <a:defRPr sz="1200">
                <a:solidFill>
                  <a:srgbClr val="888888"/>
                </a:solidFill>
                <a:latin typeface="Calibri"/>
                <a:ea typeface="Calibri"/>
                <a:cs typeface="Calibri"/>
                <a:sym typeface="Calibri"/>
              </a:defRPr>
            </a:lvl6pPr>
            <a:lvl7pPr marL="0" marR="0" lvl="6" indent="0" algn="r" rtl="0">
              <a:spcBef>
                <a:spcPts val="0"/>
              </a:spcBef>
              <a:buNone/>
              <a:defRPr sz="1200">
                <a:solidFill>
                  <a:srgbClr val="888888"/>
                </a:solidFill>
                <a:latin typeface="Calibri"/>
                <a:ea typeface="Calibri"/>
                <a:cs typeface="Calibri"/>
                <a:sym typeface="Calibri"/>
              </a:defRPr>
            </a:lvl7pPr>
            <a:lvl8pPr marL="0" marR="0" lvl="7" indent="0" algn="r" rtl="0">
              <a:spcBef>
                <a:spcPts val="0"/>
              </a:spcBef>
              <a:buNone/>
              <a:defRPr sz="1200">
                <a:solidFill>
                  <a:srgbClr val="888888"/>
                </a:solidFill>
                <a:latin typeface="Calibri"/>
                <a:ea typeface="Calibri"/>
                <a:cs typeface="Calibri"/>
                <a:sym typeface="Calibri"/>
              </a:defRPr>
            </a:lvl8pPr>
            <a:lvl9pPr marL="0" marR="0" lvl="8" indent="0" algn="r" rtl="0">
              <a:spcBef>
                <a:spcPts val="0"/>
              </a:spcBef>
              <a:buNone/>
              <a:defRPr sz="1200">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1"/>
        <p:cNvGrpSpPr/>
        <p:nvPr/>
      </p:nvGrpSpPr>
      <p:grpSpPr>
        <a:xfrm>
          <a:off x="0" y="0"/>
          <a:ext cx="0" cy="0"/>
          <a:chOff x="0" y="0"/>
          <a:chExt cx="0" cy="0"/>
        </a:xfrm>
      </p:grpSpPr>
      <p:sp>
        <p:nvSpPr>
          <p:cNvPr id="82" name="Shape 82"/>
          <p:cNvSpPr txBox="1">
            <a:spLocks noGrp="1"/>
          </p:cNvSpPr>
          <p:nvPr>
            <p:ph type="title"/>
          </p:nvPr>
        </p:nvSpPr>
        <p:spPr>
          <a:xfrm>
            <a:off x="457200" y="274638"/>
            <a:ext cx="8229600" cy="1143000"/>
          </a:xfrm>
          <a:prstGeom prst="rect">
            <a:avLst/>
          </a:prstGeom>
          <a:noFill/>
          <a:ln>
            <a:noFill/>
          </a:ln>
        </p:spPr>
        <p:txBody>
          <a:bodyPr spcFirstLastPara="1" wrap="square" lIns="91425" tIns="91425" rIns="91425" bIns="91425" anchor="ctr" anchorCtr="0"/>
          <a:lstStyle>
            <a:lvl1pPr marL="0" marR="0" lvl="0" indent="0" algn="ctr" rtl="0">
              <a:spcBef>
                <a:spcPts val="0"/>
              </a:spcBef>
              <a:spcAft>
                <a:spcPts val="0"/>
              </a:spcAft>
              <a:buClr>
                <a:schemeClr val="dk1"/>
              </a:buClr>
              <a:buSzPts val="1400"/>
              <a:buFont typeface="Calibri"/>
              <a:buNone/>
              <a:defRPr sz="4400" b="0" i="0" u="none" strike="noStrike" cap="none">
                <a:solidFill>
                  <a:schemeClr val="dk1"/>
                </a:solidFill>
                <a:latin typeface="Calibri"/>
                <a:ea typeface="Calibri"/>
                <a:cs typeface="Calibri"/>
                <a:sym typeface="Calibri"/>
              </a:defRPr>
            </a:lvl1pPr>
            <a:lvl2pPr lvl="1" indent="0">
              <a:spcBef>
                <a:spcPts val="0"/>
              </a:spcBef>
              <a:spcAft>
                <a:spcPts val="0"/>
              </a:spcAft>
              <a:buSzPts val="1400"/>
              <a:buNone/>
              <a:defRPr sz="1800"/>
            </a:lvl2pPr>
            <a:lvl3pPr lvl="2" indent="0">
              <a:spcBef>
                <a:spcPts val="0"/>
              </a:spcBef>
              <a:spcAft>
                <a:spcPts val="0"/>
              </a:spcAft>
              <a:buSzPts val="1400"/>
              <a:buNone/>
              <a:defRPr sz="1800"/>
            </a:lvl3pPr>
            <a:lvl4pPr lvl="3" indent="0">
              <a:spcBef>
                <a:spcPts val="0"/>
              </a:spcBef>
              <a:spcAft>
                <a:spcPts val="0"/>
              </a:spcAft>
              <a:buSzPts val="1400"/>
              <a:buNone/>
              <a:defRPr sz="1800"/>
            </a:lvl4pPr>
            <a:lvl5pPr lvl="4" indent="0">
              <a:spcBef>
                <a:spcPts val="0"/>
              </a:spcBef>
              <a:spcAft>
                <a:spcPts val="0"/>
              </a:spcAft>
              <a:buSzPts val="1400"/>
              <a:buNone/>
              <a:defRPr sz="1800"/>
            </a:lvl5pPr>
            <a:lvl6pPr lvl="5" indent="0">
              <a:spcBef>
                <a:spcPts val="0"/>
              </a:spcBef>
              <a:spcAft>
                <a:spcPts val="0"/>
              </a:spcAft>
              <a:buSzPts val="1400"/>
              <a:buNone/>
              <a:defRPr sz="1800"/>
            </a:lvl6pPr>
            <a:lvl7pPr lvl="6" indent="0">
              <a:spcBef>
                <a:spcPts val="0"/>
              </a:spcBef>
              <a:spcAft>
                <a:spcPts val="0"/>
              </a:spcAft>
              <a:buSzPts val="1400"/>
              <a:buNone/>
              <a:defRPr sz="1800"/>
            </a:lvl7pPr>
            <a:lvl8pPr lvl="7" indent="0">
              <a:spcBef>
                <a:spcPts val="0"/>
              </a:spcBef>
              <a:spcAft>
                <a:spcPts val="0"/>
              </a:spcAft>
              <a:buSzPts val="1400"/>
              <a:buNone/>
              <a:defRPr sz="1800"/>
            </a:lvl8pPr>
            <a:lvl9pPr lvl="8" indent="0">
              <a:spcBef>
                <a:spcPts val="0"/>
              </a:spcBef>
              <a:spcAft>
                <a:spcPts val="0"/>
              </a:spcAft>
              <a:buSzPts val="1400"/>
              <a:buNone/>
              <a:defRPr sz="1800"/>
            </a:lvl9pPr>
          </a:lstStyle>
          <a:p>
            <a:endParaRPr/>
          </a:p>
        </p:txBody>
      </p:sp>
      <p:sp>
        <p:nvSpPr>
          <p:cNvPr id="83" name="Shape 83"/>
          <p:cNvSpPr txBox="1">
            <a:spLocks noGrp="1"/>
          </p:cNvSpPr>
          <p:nvPr>
            <p:ph type="body" idx="1"/>
          </p:nvPr>
        </p:nvSpPr>
        <p:spPr>
          <a:xfrm>
            <a:off x="457200" y="1535113"/>
            <a:ext cx="4040188" cy="639762"/>
          </a:xfrm>
          <a:prstGeom prst="rect">
            <a:avLst/>
          </a:prstGeom>
          <a:noFill/>
          <a:ln>
            <a:noFill/>
          </a:ln>
        </p:spPr>
        <p:txBody>
          <a:bodyPr spcFirstLastPara="1" wrap="square" lIns="91425" tIns="91425" rIns="91425" bIns="91425" anchor="b" anchorCtr="0"/>
          <a:lstStyle>
            <a:lvl1pPr marL="457200" marR="0" lvl="0" indent="-228600" algn="l" rtl="0">
              <a:spcBef>
                <a:spcPts val="480"/>
              </a:spcBef>
              <a:spcAft>
                <a:spcPts val="0"/>
              </a:spcAft>
              <a:buClr>
                <a:schemeClr val="dk1"/>
              </a:buClr>
              <a:buSzPts val="32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spcBef>
                <a:spcPts val="400"/>
              </a:spcBef>
              <a:spcAft>
                <a:spcPts val="0"/>
              </a:spcAft>
              <a:buClr>
                <a:schemeClr val="dk1"/>
              </a:buClr>
              <a:buSzPts val="28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spcBef>
                <a:spcPts val="360"/>
              </a:spcBef>
              <a:spcAft>
                <a:spcPts val="0"/>
              </a:spcAft>
              <a:buClr>
                <a:schemeClr val="dk1"/>
              </a:buClr>
              <a:buSzPts val="2400"/>
              <a:buFont typeface="Arial"/>
              <a:buNone/>
              <a:defRPr sz="1800" b="1" i="0" u="none" strike="noStrike" cap="none">
                <a:solidFill>
                  <a:schemeClr val="dk1"/>
                </a:solidFill>
                <a:latin typeface="Calibri"/>
                <a:ea typeface="Calibri"/>
                <a:cs typeface="Calibri"/>
                <a:sym typeface="Calibri"/>
              </a:defRPr>
            </a:lvl3pPr>
            <a:lvl4pPr marL="1828800" marR="0" lvl="3" indent="-228600" algn="l" rtl="0">
              <a:spcBef>
                <a:spcPts val="320"/>
              </a:spcBef>
              <a:spcAft>
                <a:spcPts val="0"/>
              </a:spcAft>
              <a:buClr>
                <a:schemeClr val="dk1"/>
              </a:buClr>
              <a:buSzPts val="20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spcBef>
                <a:spcPts val="320"/>
              </a:spcBef>
              <a:spcAft>
                <a:spcPts val="0"/>
              </a:spcAft>
              <a:buClr>
                <a:schemeClr val="dk1"/>
              </a:buClr>
              <a:buSzPts val="20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spcBef>
                <a:spcPts val="320"/>
              </a:spcBef>
              <a:spcAft>
                <a:spcPts val="0"/>
              </a:spcAft>
              <a:buClr>
                <a:schemeClr val="dk1"/>
              </a:buClr>
              <a:buSzPts val="20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spcBef>
                <a:spcPts val="320"/>
              </a:spcBef>
              <a:spcAft>
                <a:spcPts val="0"/>
              </a:spcAft>
              <a:buClr>
                <a:schemeClr val="dk1"/>
              </a:buClr>
              <a:buSzPts val="20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spcBef>
                <a:spcPts val="320"/>
              </a:spcBef>
              <a:spcAft>
                <a:spcPts val="0"/>
              </a:spcAft>
              <a:buClr>
                <a:schemeClr val="dk1"/>
              </a:buClr>
              <a:buSzPts val="20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spcBef>
                <a:spcPts val="320"/>
              </a:spcBef>
              <a:spcAft>
                <a:spcPts val="0"/>
              </a:spcAft>
              <a:buClr>
                <a:schemeClr val="dk1"/>
              </a:buClr>
              <a:buSzPts val="20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84" name="Shape 84"/>
          <p:cNvSpPr txBox="1">
            <a:spLocks noGrp="1"/>
          </p:cNvSpPr>
          <p:nvPr>
            <p:ph type="body" idx="2"/>
          </p:nvPr>
        </p:nvSpPr>
        <p:spPr>
          <a:xfrm>
            <a:off x="457200" y="2174875"/>
            <a:ext cx="4040188" cy="3951288"/>
          </a:xfrm>
          <a:prstGeom prst="rect">
            <a:avLst/>
          </a:prstGeom>
          <a:noFill/>
          <a:ln>
            <a:noFill/>
          </a:ln>
        </p:spPr>
        <p:txBody>
          <a:bodyPr spcFirstLastPara="1" wrap="square" lIns="91425" tIns="91425" rIns="91425" bIns="91425" anchor="t" anchorCtr="0"/>
          <a:lstStyle>
            <a:lvl1pPr marL="457200" marR="0" lvl="0"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2pPr>
            <a:lvl3pPr marL="1371600" marR="0" lvl="2"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4pPr>
            <a:lvl5pPr marL="2286000" marR="0" lvl="4"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5pPr>
            <a:lvl6pPr marL="2743200" marR="0" lvl="5"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6pPr>
            <a:lvl7pPr marL="3200400" marR="0" lvl="6"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7pPr>
            <a:lvl8pPr marL="3657600" marR="0" lvl="7"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8pPr>
            <a:lvl9pPr marL="4114800" marR="0" lvl="8"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9pPr>
          </a:lstStyle>
          <a:p>
            <a:endParaRPr/>
          </a:p>
        </p:txBody>
      </p:sp>
      <p:sp>
        <p:nvSpPr>
          <p:cNvPr id="85" name="Shape 85"/>
          <p:cNvSpPr txBox="1">
            <a:spLocks noGrp="1"/>
          </p:cNvSpPr>
          <p:nvPr>
            <p:ph type="body" idx="3"/>
          </p:nvPr>
        </p:nvSpPr>
        <p:spPr>
          <a:xfrm>
            <a:off x="4645025" y="1535113"/>
            <a:ext cx="4041775" cy="639762"/>
          </a:xfrm>
          <a:prstGeom prst="rect">
            <a:avLst/>
          </a:prstGeom>
          <a:noFill/>
          <a:ln>
            <a:noFill/>
          </a:ln>
        </p:spPr>
        <p:txBody>
          <a:bodyPr spcFirstLastPara="1" wrap="square" lIns="91425" tIns="91425" rIns="91425" bIns="91425" anchor="b" anchorCtr="0"/>
          <a:lstStyle>
            <a:lvl1pPr marL="457200" marR="0" lvl="0" indent="-228600" algn="l" rtl="0">
              <a:spcBef>
                <a:spcPts val="480"/>
              </a:spcBef>
              <a:spcAft>
                <a:spcPts val="0"/>
              </a:spcAft>
              <a:buClr>
                <a:schemeClr val="dk1"/>
              </a:buClr>
              <a:buSzPts val="32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spcBef>
                <a:spcPts val="400"/>
              </a:spcBef>
              <a:spcAft>
                <a:spcPts val="0"/>
              </a:spcAft>
              <a:buClr>
                <a:schemeClr val="dk1"/>
              </a:buClr>
              <a:buSzPts val="28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spcBef>
                <a:spcPts val="360"/>
              </a:spcBef>
              <a:spcAft>
                <a:spcPts val="0"/>
              </a:spcAft>
              <a:buClr>
                <a:schemeClr val="dk1"/>
              </a:buClr>
              <a:buSzPts val="2400"/>
              <a:buFont typeface="Arial"/>
              <a:buNone/>
              <a:defRPr sz="1800" b="1" i="0" u="none" strike="noStrike" cap="none">
                <a:solidFill>
                  <a:schemeClr val="dk1"/>
                </a:solidFill>
                <a:latin typeface="Calibri"/>
                <a:ea typeface="Calibri"/>
                <a:cs typeface="Calibri"/>
                <a:sym typeface="Calibri"/>
              </a:defRPr>
            </a:lvl3pPr>
            <a:lvl4pPr marL="1828800" marR="0" lvl="3" indent="-228600" algn="l" rtl="0">
              <a:spcBef>
                <a:spcPts val="320"/>
              </a:spcBef>
              <a:spcAft>
                <a:spcPts val="0"/>
              </a:spcAft>
              <a:buClr>
                <a:schemeClr val="dk1"/>
              </a:buClr>
              <a:buSzPts val="20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spcBef>
                <a:spcPts val="320"/>
              </a:spcBef>
              <a:spcAft>
                <a:spcPts val="0"/>
              </a:spcAft>
              <a:buClr>
                <a:schemeClr val="dk1"/>
              </a:buClr>
              <a:buSzPts val="20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spcBef>
                <a:spcPts val="320"/>
              </a:spcBef>
              <a:spcAft>
                <a:spcPts val="0"/>
              </a:spcAft>
              <a:buClr>
                <a:schemeClr val="dk1"/>
              </a:buClr>
              <a:buSzPts val="20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spcBef>
                <a:spcPts val="320"/>
              </a:spcBef>
              <a:spcAft>
                <a:spcPts val="0"/>
              </a:spcAft>
              <a:buClr>
                <a:schemeClr val="dk1"/>
              </a:buClr>
              <a:buSzPts val="20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spcBef>
                <a:spcPts val="320"/>
              </a:spcBef>
              <a:spcAft>
                <a:spcPts val="0"/>
              </a:spcAft>
              <a:buClr>
                <a:schemeClr val="dk1"/>
              </a:buClr>
              <a:buSzPts val="20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spcBef>
                <a:spcPts val="320"/>
              </a:spcBef>
              <a:spcAft>
                <a:spcPts val="0"/>
              </a:spcAft>
              <a:buClr>
                <a:schemeClr val="dk1"/>
              </a:buClr>
              <a:buSzPts val="20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86" name="Shape 86"/>
          <p:cNvSpPr txBox="1">
            <a:spLocks noGrp="1"/>
          </p:cNvSpPr>
          <p:nvPr>
            <p:ph type="body" idx="4"/>
          </p:nvPr>
        </p:nvSpPr>
        <p:spPr>
          <a:xfrm>
            <a:off x="4645025" y="2174875"/>
            <a:ext cx="4041775" cy="3951288"/>
          </a:xfrm>
          <a:prstGeom prst="rect">
            <a:avLst/>
          </a:prstGeom>
          <a:noFill/>
          <a:ln>
            <a:noFill/>
          </a:ln>
        </p:spPr>
        <p:txBody>
          <a:bodyPr spcFirstLastPara="1" wrap="square" lIns="91425" tIns="91425" rIns="91425" bIns="91425" anchor="t" anchorCtr="0"/>
          <a:lstStyle>
            <a:lvl1pPr marL="457200" marR="0" lvl="0"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2pPr>
            <a:lvl3pPr marL="1371600" marR="0" lvl="2"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4pPr>
            <a:lvl5pPr marL="2286000" marR="0" lvl="4"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5pPr>
            <a:lvl6pPr marL="2743200" marR="0" lvl="5"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6pPr>
            <a:lvl7pPr marL="3200400" marR="0" lvl="6"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7pPr>
            <a:lvl8pPr marL="3657600" marR="0" lvl="7"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8pPr>
            <a:lvl9pPr marL="4114800" marR="0" lvl="8"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9pPr>
          </a:lstStyle>
          <a:p>
            <a:endParaRPr/>
          </a:p>
        </p:txBody>
      </p:sp>
      <p:sp>
        <p:nvSpPr>
          <p:cNvPr id="87" name="Shape 87"/>
          <p:cNvSpPr txBox="1">
            <a:spLocks noGrp="1"/>
          </p:cNvSpPr>
          <p:nvPr>
            <p:ph type="dt" idx="10"/>
          </p:nvPr>
        </p:nvSpPr>
        <p:spPr>
          <a:xfrm>
            <a:off x="457200" y="6356350"/>
            <a:ext cx="2133600"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a:solidFill>
                  <a:srgbClr val="888888"/>
                </a:solidFill>
                <a:latin typeface="Calibri"/>
                <a:ea typeface="Calibri"/>
                <a:cs typeface="Calibri"/>
                <a:sym typeface="Calibri"/>
              </a:defRPr>
            </a:lvl1pPr>
            <a:lvl2pPr marL="457200" marR="0" lvl="1"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8" name="Shape 88"/>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lstStyle>
            <a:lvl1pPr marL="0" marR="0" lvl="0" indent="0" algn="ctr" rtl="0">
              <a:spcBef>
                <a:spcPts val="0"/>
              </a:spcBef>
              <a:spcAft>
                <a:spcPts val="0"/>
              </a:spcAft>
              <a:buSzPts val="1400"/>
              <a:buNone/>
              <a:defRPr sz="1200">
                <a:solidFill>
                  <a:srgbClr val="888888"/>
                </a:solidFill>
                <a:latin typeface="Calibri"/>
                <a:ea typeface="Calibri"/>
                <a:cs typeface="Calibri"/>
                <a:sym typeface="Calibri"/>
              </a:defRPr>
            </a:lvl1pPr>
            <a:lvl2pPr marL="457200" marR="0" lvl="1"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9" name="Shape 89"/>
          <p:cNvSpPr txBox="1">
            <a:spLocks noGrp="1"/>
          </p:cNvSpPr>
          <p:nvPr>
            <p:ph type="sldNum" idx="12"/>
          </p:nvPr>
        </p:nvSpPr>
        <p:spPr>
          <a:xfrm>
            <a:off x="7010400" y="43843"/>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Calibri"/>
                <a:ea typeface="Calibri"/>
                <a:cs typeface="Calibri"/>
                <a:sym typeface="Calibri"/>
              </a:defRPr>
            </a:lvl1pPr>
            <a:lvl2pPr marL="0" marR="0" lvl="1" indent="0" algn="r" rtl="0">
              <a:spcBef>
                <a:spcPts val="0"/>
              </a:spcBef>
              <a:buNone/>
              <a:defRPr sz="1200">
                <a:solidFill>
                  <a:srgbClr val="888888"/>
                </a:solidFill>
                <a:latin typeface="Calibri"/>
                <a:ea typeface="Calibri"/>
                <a:cs typeface="Calibri"/>
                <a:sym typeface="Calibri"/>
              </a:defRPr>
            </a:lvl2pPr>
            <a:lvl3pPr marL="0" marR="0" lvl="2" indent="0" algn="r" rtl="0">
              <a:spcBef>
                <a:spcPts val="0"/>
              </a:spcBef>
              <a:buNone/>
              <a:defRPr sz="1200">
                <a:solidFill>
                  <a:srgbClr val="888888"/>
                </a:solidFill>
                <a:latin typeface="Calibri"/>
                <a:ea typeface="Calibri"/>
                <a:cs typeface="Calibri"/>
                <a:sym typeface="Calibri"/>
              </a:defRPr>
            </a:lvl3pPr>
            <a:lvl4pPr marL="0" marR="0" lvl="3" indent="0" algn="r" rtl="0">
              <a:spcBef>
                <a:spcPts val="0"/>
              </a:spcBef>
              <a:buNone/>
              <a:defRPr sz="1200">
                <a:solidFill>
                  <a:srgbClr val="888888"/>
                </a:solidFill>
                <a:latin typeface="Calibri"/>
                <a:ea typeface="Calibri"/>
                <a:cs typeface="Calibri"/>
                <a:sym typeface="Calibri"/>
              </a:defRPr>
            </a:lvl4pPr>
            <a:lvl5pPr marL="0" marR="0" lvl="4" indent="0" algn="r" rtl="0">
              <a:spcBef>
                <a:spcPts val="0"/>
              </a:spcBef>
              <a:buNone/>
              <a:defRPr sz="1200">
                <a:solidFill>
                  <a:srgbClr val="888888"/>
                </a:solidFill>
                <a:latin typeface="Calibri"/>
                <a:ea typeface="Calibri"/>
                <a:cs typeface="Calibri"/>
                <a:sym typeface="Calibri"/>
              </a:defRPr>
            </a:lvl5pPr>
            <a:lvl6pPr marL="0" marR="0" lvl="5" indent="0" algn="r" rtl="0">
              <a:spcBef>
                <a:spcPts val="0"/>
              </a:spcBef>
              <a:buNone/>
              <a:defRPr sz="1200">
                <a:solidFill>
                  <a:srgbClr val="888888"/>
                </a:solidFill>
                <a:latin typeface="Calibri"/>
                <a:ea typeface="Calibri"/>
                <a:cs typeface="Calibri"/>
                <a:sym typeface="Calibri"/>
              </a:defRPr>
            </a:lvl6pPr>
            <a:lvl7pPr marL="0" marR="0" lvl="6" indent="0" algn="r" rtl="0">
              <a:spcBef>
                <a:spcPts val="0"/>
              </a:spcBef>
              <a:buNone/>
              <a:defRPr sz="1200">
                <a:solidFill>
                  <a:srgbClr val="888888"/>
                </a:solidFill>
                <a:latin typeface="Calibri"/>
                <a:ea typeface="Calibri"/>
                <a:cs typeface="Calibri"/>
                <a:sym typeface="Calibri"/>
              </a:defRPr>
            </a:lvl7pPr>
            <a:lvl8pPr marL="0" marR="0" lvl="7" indent="0" algn="r" rtl="0">
              <a:spcBef>
                <a:spcPts val="0"/>
              </a:spcBef>
              <a:buNone/>
              <a:defRPr sz="1200">
                <a:solidFill>
                  <a:srgbClr val="888888"/>
                </a:solidFill>
                <a:latin typeface="Calibri"/>
                <a:ea typeface="Calibri"/>
                <a:cs typeface="Calibri"/>
                <a:sym typeface="Calibri"/>
              </a:defRPr>
            </a:lvl8pPr>
            <a:lvl9pPr marL="0" marR="0" lvl="8" indent="0" algn="r" rtl="0">
              <a:spcBef>
                <a:spcPts val="0"/>
              </a:spcBef>
              <a:buNone/>
              <a:defRPr sz="1200">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90"/>
        <p:cNvGrpSpPr/>
        <p:nvPr/>
      </p:nvGrpSpPr>
      <p:grpSpPr>
        <a:xfrm>
          <a:off x="0" y="0"/>
          <a:ext cx="0" cy="0"/>
          <a:chOff x="0" y="0"/>
          <a:chExt cx="0" cy="0"/>
        </a:xfrm>
      </p:grpSpPr>
      <p:sp>
        <p:nvSpPr>
          <p:cNvPr id="91" name="Shape 91"/>
          <p:cNvSpPr txBox="1">
            <a:spLocks noGrp="1"/>
          </p:cNvSpPr>
          <p:nvPr>
            <p:ph type="title"/>
          </p:nvPr>
        </p:nvSpPr>
        <p:spPr>
          <a:xfrm>
            <a:off x="457200" y="273050"/>
            <a:ext cx="3008313" cy="1162050"/>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Clr>
                <a:schemeClr val="dk1"/>
              </a:buClr>
              <a:buSzPts val="1400"/>
              <a:buFont typeface="Calibri"/>
              <a:buNone/>
              <a:defRPr sz="2000" b="1" i="0" u="none" strike="noStrike" cap="none">
                <a:solidFill>
                  <a:schemeClr val="dk1"/>
                </a:solidFill>
                <a:latin typeface="Calibri"/>
                <a:ea typeface="Calibri"/>
                <a:cs typeface="Calibri"/>
                <a:sym typeface="Calibri"/>
              </a:defRPr>
            </a:lvl1pPr>
            <a:lvl2pPr lvl="1" indent="0">
              <a:spcBef>
                <a:spcPts val="0"/>
              </a:spcBef>
              <a:spcAft>
                <a:spcPts val="0"/>
              </a:spcAft>
              <a:buSzPts val="1400"/>
              <a:buNone/>
              <a:defRPr sz="1800"/>
            </a:lvl2pPr>
            <a:lvl3pPr lvl="2" indent="0">
              <a:spcBef>
                <a:spcPts val="0"/>
              </a:spcBef>
              <a:spcAft>
                <a:spcPts val="0"/>
              </a:spcAft>
              <a:buSzPts val="1400"/>
              <a:buNone/>
              <a:defRPr sz="1800"/>
            </a:lvl3pPr>
            <a:lvl4pPr lvl="3" indent="0">
              <a:spcBef>
                <a:spcPts val="0"/>
              </a:spcBef>
              <a:spcAft>
                <a:spcPts val="0"/>
              </a:spcAft>
              <a:buSzPts val="1400"/>
              <a:buNone/>
              <a:defRPr sz="1800"/>
            </a:lvl4pPr>
            <a:lvl5pPr lvl="4" indent="0">
              <a:spcBef>
                <a:spcPts val="0"/>
              </a:spcBef>
              <a:spcAft>
                <a:spcPts val="0"/>
              </a:spcAft>
              <a:buSzPts val="1400"/>
              <a:buNone/>
              <a:defRPr sz="1800"/>
            </a:lvl5pPr>
            <a:lvl6pPr lvl="5" indent="0">
              <a:spcBef>
                <a:spcPts val="0"/>
              </a:spcBef>
              <a:spcAft>
                <a:spcPts val="0"/>
              </a:spcAft>
              <a:buSzPts val="1400"/>
              <a:buNone/>
              <a:defRPr sz="1800"/>
            </a:lvl6pPr>
            <a:lvl7pPr lvl="6" indent="0">
              <a:spcBef>
                <a:spcPts val="0"/>
              </a:spcBef>
              <a:spcAft>
                <a:spcPts val="0"/>
              </a:spcAft>
              <a:buSzPts val="1400"/>
              <a:buNone/>
              <a:defRPr sz="1800"/>
            </a:lvl7pPr>
            <a:lvl8pPr lvl="7" indent="0">
              <a:spcBef>
                <a:spcPts val="0"/>
              </a:spcBef>
              <a:spcAft>
                <a:spcPts val="0"/>
              </a:spcAft>
              <a:buSzPts val="1400"/>
              <a:buNone/>
              <a:defRPr sz="1800"/>
            </a:lvl8pPr>
            <a:lvl9pPr lvl="8" indent="0">
              <a:spcBef>
                <a:spcPts val="0"/>
              </a:spcBef>
              <a:spcAft>
                <a:spcPts val="0"/>
              </a:spcAft>
              <a:buSzPts val="1400"/>
              <a:buNone/>
              <a:defRPr sz="1800"/>
            </a:lvl9pPr>
          </a:lstStyle>
          <a:p>
            <a:endParaRPr/>
          </a:p>
        </p:txBody>
      </p:sp>
      <p:sp>
        <p:nvSpPr>
          <p:cNvPr id="92" name="Shape 92"/>
          <p:cNvSpPr txBox="1">
            <a:spLocks noGrp="1"/>
          </p:cNvSpPr>
          <p:nvPr>
            <p:ph type="body" idx="1"/>
          </p:nvPr>
        </p:nvSpPr>
        <p:spPr>
          <a:xfrm>
            <a:off x="3575050" y="273050"/>
            <a:ext cx="5111750" cy="5853113"/>
          </a:xfrm>
          <a:prstGeom prst="rect">
            <a:avLst/>
          </a:prstGeom>
          <a:noFill/>
          <a:ln>
            <a:noFill/>
          </a:ln>
        </p:spPr>
        <p:txBody>
          <a:bodyPr spcFirstLastPara="1" wrap="square" lIns="91425" tIns="91425" rIns="91425" bIns="91425" anchor="t" anchorCtr="0"/>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93" name="Shape 93"/>
          <p:cNvSpPr txBox="1">
            <a:spLocks noGrp="1"/>
          </p:cNvSpPr>
          <p:nvPr>
            <p:ph type="body" idx="2"/>
          </p:nvPr>
        </p:nvSpPr>
        <p:spPr>
          <a:xfrm>
            <a:off x="457200" y="1435100"/>
            <a:ext cx="3008313" cy="4691063"/>
          </a:xfrm>
          <a:prstGeom prst="rect">
            <a:avLst/>
          </a:prstGeom>
          <a:noFill/>
          <a:ln>
            <a:noFill/>
          </a:ln>
        </p:spPr>
        <p:txBody>
          <a:bodyPr spcFirstLastPara="1" wrap="square" lIns="91425" tIns="91425" rIns="91425" bIns="91425" anchor="t" anchorCtr="0"/>
          <a:lstStyle>
            <a:lvl1pPr marL="457200" marR="0" lvl="0" indent="-228600" algn="l" rtl="0">
              <a:spcBef>
                <a:spcPts val="280"/>
              </a:spcBef>
              <a:spcAft>
                <a:spcPts val="0"/>
              </a:spcAft>
              <a:buClr>
                <a:schemeClr val="dk1"/>
              </a:buClr>
              <a:buSzPts val="3200"/>
              <a:buFont typeface="Arial"/>
              <a:buNone/>
              <a:defRPr sz="1400" b="0" i="0" u="none" strike="noStrike" cap="none">
                <a:solidFill>
                  <a:schemeClr val="dk1"/>
                </a:solidFill>
                <a:latin typeface="Calibri"/>
                <a:ea typeface="Calibri"/>
                <a:cs typeface="Calibri"/>
                <a:sym typeface="Calibri"/>
              </a:defRPr>
            </a:lvl1pPr>
            <a:lvl2pPr marL="914400" marR="0" lvl="1" indent="-228600" algn="l" rtl="0">
              <a:spcBef>
                <a:spcPts val="240"/>
              </a:spcBef>
              <a:spcAft>
                <a:spcPts val="0"/>
              </a:spcAft>
              <a:buClr>
                <a:schemeClr val="dk1"/>
              </a:buClr>
              <a:buSzPts val="28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spcBef>
                <a:spcPts val="200"/>
              </a:spcBef>
              <a:spcAft>
                <a:spcPts val="0"/>
              </a:spcAft>
              <a:buClr>
                <a:schemeClr val="dk1"/>
              </a:buClr>
              <a:buSzPts val="2400"/>
              <a:buFont typeface="Arial"/>
              <a:buNone/>
              <a:defRPr sz="1000" b="0" i="0" u="none" strike="noStrike" cap="none">
                <a:solidFill>
                  <a:schemeClr val="dk1"/>
                </a:solidFill>
                <a:latin typeface="Calibri"/>
                <a:ea typeface="Calibri"/>
                <a:cs typeface="Calibri"/>
                <a:sym typeface="Calibri"/>
              </a:defRPr>
            </a:lvl3pPr>
            <a:lvl4pPr marL="1828800" marR="0" lvl="3" indent="-228600" algn="l" rtl="0">
              <a:spcBef>
                <a:spcPts val="180"/>
              </a:spcBef>
              <a:spcAft>
                <a:spcPts val="0"/>
              </a:spcAft>
              <a:buClr>
                <a:schemeClr val="dk1"/>
              </a:buClr>
              <a:buSzPts val="2000"/>
              <a:buFont typeface="Arial"/>
              <a:buNone/>
              <a:defRPr sz="900" b="0" i="0" u="none" strike="noStrike" cap="none">
                <a:solidFill>
                  <a:schemeClr val="dk1"/>
                </a:solidFill>
                <a:latin typeface="Calibri"/>
                <a:ea typeface="Calibri"/>
                <a:cs typeface="Calibri"/>
                <a:sym typeface="Calibri"/>
              </a:defRPr>
            </a:lvl4pPr>
            <a:lvl5pPr marL="2286000" marR="0" lvl="4" indent="-228600" algn="l" rtl="0">
              <a:spcBef>
                <a:spcPts val="180"/>
              </a:spcBef>
              <a:spcAft>
                <a:spcPts val="0"/>
              </a:spcAft>
              <a:buClr>
                <a:schemeClr val="dk1"/>
              </a:buClr>
              <a:buSzPts val="2000"/>
              <a:buFont typeface="Arial"/>
              <a:buNone/>
              <a:defRPr sz="900" b="0" i="0" u="none" strike="noStrike" cap="none">
                <a:solidFill>
                  <a:schemeClr val="dk1"/>
                </a:solidFill>
                <a:latin typeface="Calibri"/>
                <a:ea typeface="Calibri"/>
                <a:cs typeface="Calibri"/>
                <a:sym typeface="Calibri"/>
              </a:defRPr>
            </a:lvl5pPr>
            <a:lvl6pPr marL="2743200" marR="0" lvl="5" indent="-228600" algn="l" rtl="0">
              <a:spcBef>
                <a:spcPts val="180"/>
              </a:spcBef>
              <a:spcAft>
                <a:spcPts val="0"/>
              </a:spcAft>
              <a:buClr>
                <a:schemeClr val="dk1"/>
              </a:buClr>
              <a:buSzPts val="2000"/>
              <a:buFont typeface="Arial"/>
              <a:buNone/>
              <a:defRPr sz="900" b="0" i="0" u="none" strike="noStrike" cap="none">
                <a:solidFill>
                  <a:schemeClr val="dk1"/>
                </a:solidFill>
                <a:latin typeface="Calibri"/>
                <a:ea typeface="Calibri"/>
                <a:cs typeface="Calibri"/>
                <a:sym typeface="Calibri"/>
              </a:defRPr>
            </a:lvl6pPr>
            <a:lvl7pPr marL="3200400" marR="0" lvl="6" indent="-228600" algn="l" rtl="0">
              <a:spcBef>
                <a:spcPts val="180"/>
              </a:spcBef>
              <a:spcAft>
                <a:spcPts val="0"/>
              </a:spcAft>
              <a:buClr>
                <a:schemeClr val="dk1"/>
              </a:buClr>
              <a:buSzPts val="2000"/>
              <a:buFont typeface="Arial"/>
              <a:buNone/>
              <a:defRPr sz="900" b="0" i="0" u="none" strike="noStrike" cap="none">
                <a:solidFill>
                  <a:schemeClr val="dk1"/>
                </a:solidFill>
                <a:latin typeface="Calibri"/>
                <a:ea typeface="Calibri"/>
                <a:cs typeface="Calibri"/>
                <a:sym typeface="Calibri"/>
              </a:defRPr>
            </a:lvl7pPr>
            <a:lvl8pPr marL="3657600" marR="0" lvl="7" indent="-228600" algn="l" rtl="0">
              <a:spcBef>
                <a:spcPts val="180"/>
              </a:spcBef>
              <a:spcAft>
                <a:spcPts val="0"/>
              </a:spcAft>
              <a:buClr>
                <a:schemeClr val="dk1"/>
              </a:buClr>
              <a:buSzPts val="2000"/>
              <a:buFont typeface="Arial"/>
              <a:buNone/>
              <a:defRPr sz="900" b="0" i="0" u="none" strike="noStrike" cap="none">
                <a:solidFill>
                  <a:schemeClr val="dk1"/>
                </a:solidFill>
                <a:latin typeface="Calibri"/>
                <a:ea typeface="Calibri"/>
                <a:cs typeface="Calibri"/>
                <a:sym typeface="Calibri"/>
              </a:defRPr>
            </a:lvl8pPr>
            <a:lvl9pPr marL="4114800" marR="0" lvl="8" indent="-228600" algn="l" rtl="0">
              <a:spcBef>
                <a:spcPts val="180"/>
              </a:spcBef>
              <a:spcAft>
                <a:spcPts val="0"/>
              </a:spcAft>
              <a:buClr>
                <a:schemeClr val="dk1"/>
              </a:buClr>
              <a:buSzPts val="2000"/>
              <a:buFont typeface="Arial"/>
              <a:buNone/>
              <a:defRPr sz="900" b="0" i="0" u="none" strike="noStrike" cap="none">
                <a:solidFill>
                  <a:schemeClr val="dk1"/>
                </a:solidFill>
                <a:latin typeface="Calibri"/>
                <a:ea typeface="Calibri"/>
                <a:cs typeface="Calibri"/>
                <a:sym typeface="Calibri"/>
              </a:defRPr>
            </a:lvl9pPr>
          </a:lstStyle>
          <a:p>
            <a:endParaRPr/>
          </a:p>
        </p:txBody>
      </p:sp>
      <p:sp>
        <p:nvSpPr>
          <p:cNvPr id="94" name="Shape 94"/>
          <p:cNvSpPr txBox="1">
            <a:spLocks noGrp="1"/>
          </p:cNvSpPr>
          <p:nvPr>
            <p:ph type="dt" idx="10"/>
          </p:nvPr>
        </p:nvSpPr>
        <p:spPr>
          <a:xfrm>
            <a:off x="457200" y="6356350"/>
            <a:ext cx="2133600"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a:solidFill>
                  <a:srgbClr val="888888"/>
                </a:solidFill>
                <a:latin typeface="Calibri"/>
                <a:ea typeface="Calibri"/>
                <a:cs typeface="Calibri"/>
                <a:sym typeface="Calibri"/>
              </a:defRPr>
            </a:lvl1pPr>
            <a:lvl2pPr marL="457200" marR="0" lvl="1"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5" name="Shape 95"/>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lstStyle>
            <a:lvl1pPr marL="0" marR="0" lvl="0" indent="0" algn="ctr" rtl="0">
              <a:spcBef>
                <a:spcPts val="0"/>
              </a:spcBef>
              <a:spcAft>
                <a:spcPts val="0"/>
              </a:spcAft>
              <a:buSzPts val="1400"/>
              <a:buNone/>
              <a:defRPr sz="1200">
                <a:solidFill>
                  <a:srgbClr val="888888"/>
                </a:solidFill>
                <a:latin typeface="Calibri"/>
                <a:ea typeface="Calibri"/>
                <a:cs typeface="Calibri"/>
                <a:sym typeface="Calibri"/>
              </a:defRPr>
            </a:lvl1pPr>
            <a:lvl2pPr marL="457200" marR="0" lvl="1"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6" name="Shape 96"/>
          <p:cNvSpPr txBox="1">
            <a:spLocks noGrp="1"/>
          </p:cNvSpPr>
          <p:nvPr>
            <p:ph type="sldNum" idx="12"/>
          </p:nvPr>
        </p:nvSpPr>
        <p:spPr>
          <a:xfrm>
            <a:off x="7010400" y="43843"/>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Calibri"/>
                <a:ea typeface="Calibri"/>
                <a:cs typeface="Calibri"/>
                <a:sym typeface="Calibri"/>
              </a:defRPr>
            </a:lvl1pPr>
            <a:lvl2pPr marL="0" marR="0" lvl="1" indent="0" algn="r" rtl="0">
              <a:spcBef>
                <a:spcPts val="0"/>
              </a:spcBef>
              <a:buNone/>
              <a:defRPr sz="1200">
                <a:solidFill>
                  <a:srgbClr val="888888"/>
                </a:solidFill>
                <a:latin typeface="Calibri"/>
                <a:ea typeface="Calibri"/>
                <a:cs typeface="Calibri"/>
                <a:sym typeface="Calibri"/>
              </a:defRPr>
            </a:lvl2pPr>
            <a:lvl3pPr marL="0" marR="0" lvl="2" indent="0" algn="r" rtl="0">
              <a:spcBef>
                <a:spcPts val="0"/>
              </a:spcBef>
              <a:buNone/>
              <a:defRPr sz="1200">
                <a:solidFill>
                  <a:srgbClr val="888888"/>
                </a:solidFill>
                <a:latin typeface="Calibri"/>
                <a:ea typeface="Calibri"/>
                <a:cs typeface="Calibri"/>
                <a:sym typeface="Calibri"/>
              </a:defRPr>
            </a:lvl3pPr>
            <a:lvl4pPr marL="0" marR="0" lvl="3" indent="0" algn="r" rtl="0">
              <a:spcBef>
                <a:spcPts val="0"/>
              </a:spcBef>
              <a:buNone/>
              <a:defRPr sz="1200">
                <a:solidFill>
                  <a:srgbClr val="888888"/>
                </a:solidFill>
                <a:latin typeface="Calibri"/>
                <a:ea typeface="Calibri"/>
                <a:cs typeface="Calibri"/>
                <a:sym typeface="Calibri"/>
              </a:defRPr>
            </a:lvl4pPr>
            <a:lvl5pPr marL="0" marR="0" lvl="4" indent="0" algn="r" rtl="0">
              <a:spcBef>
                <a:spcPts val="0"/>
              </a:spcBef>
              <a:buNone/>
              <a:defRPr sz="1200">
                <a:solidFill>
                  <a:srgbClr val="888888"/>
                </a:solidFill>
                <a:latin typeface="Calibri"/>
                <a:ea typeface="Calibri"/>
                <a:cs typeface="Calibri"/>
                <a:sym typeface="Calibri"/>
              </a:defRPr>
            </a:lvl5pPr>
            <a:lvl6pPr marL="0" marR="0" lvl="5" indent="0" algn="r" rtl="0">
              <a:spcBef>
                <a:spcPts val="0"/>
              </a:spcBef>
              <a:buNone/>
              <a:defRPr sz="1200">
                <a:solidFill>
                  <a:srgbClr val="888888"/>
                </a:solidFill>
                <a:latin typeface="Calibri"/>
                <a:ea typeface="Calibri"/>
                <a:cs typeface="Calibri"/>
                <a:sym typeface="Calibri"/>
              </a:defRPr>
            </a:lvl6pPr>
            <a:lvl7pPr marL="0" marR="0" lvl="6" indent="0" algn="r" rtl="0">
              <a:spcBef>
                <a:spcPts val="0"/>
              </a:spcBef>
              <a:buNone/>
              <a:defRPr sz="1200">
                <a:solidFill>
                  <a:srgbClr val="888888"/>
                </a:solidFill>
                <a:latin typeface="Calibri"/>
                <a:ea typeface="Calibri"/>
                <a:cs typeface="Calibri"/>
                <a:sym typeface="Calibri"/>
              </a:defRPr>
            </a:lvl7pPr>
            <a:lvl8pPr marL="0" marR="0" lvl="7" indent="0" algn="r" rtl="0">
              <a:spcBef>
                <a:spcPts val="0"/>
              </a:spcBef>
              <a:buNone/>
              <a:defRPr sz="1200">
                <a:solidFill>
                  <a:srgbClr val="888888"/>
                </a:solidFill>
                <a:latin typeface="Calibri"/>
                <a:ea typeface="Calibri"/>
                <a:cs typeface="Calibri"/>
                <a:sym typeface="Calibri"/>
              </a:defRPr>
            </a:lvl8pPr>
            <a:lvl9pPr marL="0" marR="0" lvl="8" indent="0" algn="r" rtl="0">
              <a:spcBef>
                <a:spcPts val="0"/>
              </a:spcBef>
              <a:buNone/>
              <a:defRPr sz="1200">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97"/>
        <p:cNvGrpSpPr/>
        <p:nvPr/>
      </p:nvGrpSpPr>
      <p:grpSpPr>
        <a:xfrm>
          <a:off x="0" y="0"/>
          <a:ext cx="0" cy="0"/>
          <a:chOff x="0" y="0"/>
          <a:chExt cx="0" cy="0"/>
        </a:xfrm>
      </p:grpSpPr>
      <p:sp>
        <p:nvSpPr>
          <p:cNvPr id="98" name="Shape 98"/>
          <p:cNvSpPr txBox="1">
            <a:spLocks noGrp="1"/>
          </p:cNvSpPr>
          <p:nvPr>
            <p:ph type="title"/>
          </p:nvPr>
        </p:nvSpPr>
        <p:spPr>
          <a:xfrm>
            <a:off x="1792288" y="4800600"/>
            <a:ext cx="5486400" cy="566738"/>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Clr>
                <a:schemeClr val="dk1"/>
              </a:buClr>
              <a:buSzPts val="1400"/>
              <a:buFont typeface="Calibri"/>
              <a:buNone/>
              <a:defRPr sz="2000" b="1" i="0" u="none" strike="noStrike" cap="none">
                <a:solidFill>
                  <a:schemeClr val="dk1"/>
                </a:solidFill>
                <a:latin typeface="Calibri"/>
                <a:ea typeface="Calibri"/>
                <a:cs typeface="Calibri"/>
                <a:sym typeface="Calibri"/>
              </a:defRPr>
            </a:lvl1pPr>
            <a:lvl2pPr lvl="1" indent="0">
              <a:spcBef>
                <a:spcPts val="0"/>
              </a:spcBef>
              <a:spcAft>
                <a:spcPts val="0"/>
              </a:spcAft>
              <a:buSzPts val="1400"/>
              <a:buNone/>
              <a:defRPr sz="1800"/>
            </a:lvl2pPr>
            <a:lvl3pPr lvl="2" indent="0">
              <a:spcBef>
                <a:spcPts val="0"/>
              </a:spcBef>
              <a:spcAft>
                <a:spcPts val="0"/>
              </a:spcAft>
              <a:buSzPts val="1400"/>
              <a:buNone/>
              <a:defRPr sz="1800"/>
            </a:lvl3pPr>
            <a:lvl4pPr lvl="3" indent="0">
              <a:spcBef>
                <a:spcPts val="0"/>
              </a:spcBef>
              <a:spcAft>
                <a:spcPts val="0"/>
              </a:spcAft>
              <a:buSzPts val="1400"/>
              <a:buNone/>
              <a:defRPr sz="1800"/>
            </a:lvl4pPr>
            <a:lvl5pPr lvl="4" indent="0">
              <a:spcBef>
                <a:spcPts val="0"/>
              </a:spcBef>
              <a:spcAft>
                <a:spcPts val="0"/>
              </a:spcAft>
              <a:buSzPts val="1400"/>
              <a:buNone/>
              <a:defRPr sz="1800"/>
            </a:lvl5pPr>
            <a:lvl6pPr lvl="5" indent="0">
              <a:spcBef>
                <a:spcPts val="0"/>
              </a:spcBef>
              <a:spcAft>
                <a:spcPts val="0"/>
              </a:spcAft>
              <a:buSzPts val="1400"/>
              <a:buNone/>
              <a:defRPr sz="1800"/>
            </a:lvl6pPr>
            <a:lvl7pPr lvl="6" indent="0">
              <a:spcBef>
                <a:spcPts val="0"/>
              </a:spcBef>
              <a:spcAft>
                <a:spcPts val="0"/>
              </a:spcAft>
              <a:buSzPts val="1400"/>
              <a:buNone/>
              <a:defRPr sz="1800"/>
            </a:lvl7pPr>
            <a:lvl8pPr lvl="7" indent="0">
              <a:spcBef>
                <a:spcPts val="0"/>
              </a:spcBef>
              <a:spcAft>
                <a:spcPts val="0"/>
              </a:spcAft>
              <a:buSzPts val="1400"/>
              <a:buNone/>
              <a:defRPr sz="1800"/>
            </a:lvl8pPr>
            <a:lvl9pPr lvl="8" indent="0">
              <a:spcBef>
                <a:spcPts val="0"/>
              </a:spcBef>
              <a:spcAft>
                <a:spcPts val="0"/>
              </a:spcAft>
              <a:buSzPts val="1400"/>
              <a:buNone/>
              <a:defRPr sz="1800"/>
            </a:lvl9pPr>
          </a:lstStyle>
          <a:p>
            <a:endParaRPr/>
          </a:p>
        </p:txBody>
      </p:sp>
      <p:sp>
        <p:nvSpPr>
          <p:cNvPr id="99" name="Shape 99"/>
          <p:cNvSpPr>
            <a:spLocks noGrp="1"/>
          </p:cNvSpPr>
          <p:nvPr>
            <p:ph type="pic" idx="2"/>
          </p:nvPr>
        </p:nvSpPr>
        <p:spPr>
          <a:xfrm>
            <a:off x="1792288" y="612775"/>
            <a:ext cx="5486400" cy="4114800"/>
          </a:xfrm>
          <a:prstGeom prst="rect">
            <a:avLst/>
          </a:prstGeom>
          <a:noFill/>
          <a:ln>
            <a:noFill/>
          </a:ln>
        </p:spPr>
        <p:txBody>
          <a:bodyPr spcFirstLastPara="1" wrap="square" lIns="91425" tIns="91425" rIns="91425" bIns="91425" anchor="t" anchorCtr="0"/>
          <a:lstStyle>
            <a:lvl1pPr marL="0" marR="0" lvl="0" indent="0" algn="l" rtl="0">
              <a:spcBef>
                <a:spcPts val="640"/>
              </a:spcBef>
              <a:spcAft>
                <a:spcPts val="0"/>
              </a:spcAft>
              <a:buClr>
                <a:schemeClr val="dk1"/>
              </a:buClr>
              <a:buSzPts val="1400"/>
              <a:buFont typeface="Arial"/>
              <a:buNone/>
              <a:defRPr sz="3200" b="0" i="0" u="none" strike="noStrike" cap="none">
                <a:solidFill>
                  <a:schemeClr val="dk1"/>
                </a:solidFill>
                <a:latin typeface="Calibri"/>
                <a:ea typeface="Calibri"/>
                <a:cs typeface="Calibri"/>
                <a:sym typeface="Calibri"/>
              </a:defRPr>
            </a:lvl1pPr>
            <a:lvl2pPr marL="457200" marR="0" lvl="1" indent="0" algn="l" rtl="0">
              <a:spcBef>
                <a:spcPts val="560"/>
              </a:spcBef>
              <a:spcAft>
                <a:spcPts val="0"/>
              </a:spcAft>
              <a:buClr>
                <a:schemeClr val="dk1"/>
              </a:buClr>
              <a:buSzPts val="1400"/>
              <a:buFont typeface="Arial"/>
              <a:buNone/>
              <a:defRPr sz="2800" b="0" i="0" u="none" strike="noStrike" cap="none">
                <a:solidFill>
                  <a:schemeClr val="dk1"/>
                </a:solidFill>
                <a:latin typeface="Calibri"/>
                <a:ea typeface="Calibri"/>
                <a:cs typeface="Calibri"/>
                <a:sym typeface="Calibri"/>
              </a:defRPr>
            </a:lvl2pPr>
            <a:lvl3pPr marL="914400" marR="0" lvl="2" indent="0" algn="l" rtl="0">
              <a:spcBef>
                <a:spcPts val="480"/>
              </a:spcBef>
              <a:spcAft>
                <a:spcPts val="0"/>
              </a:spcAft>
              <a:buClr>
                <a:schemeClr val="dk1"/>
              </a:buClr>
              <a:buSzPts val="1400"/>
              <a:buFont typeface="Arial"/>
              <a:buNone/>
              <a:defRPr sz="2400" b="0" i="0" u="none" strike="noStrike" cap="none">
                <a:solidFill>
                  <a:schemeClr val="dk1"/>
                </a:solidFill>
                <a:latin typeface="Calibri"/>
                <a:ea typeface="Calibri"/>
                <a:cs typeface="Calibri"/>
                <a:sym typeface="Calibri"/>
              </a:defRPr>
            </a:lvl3pPr>
            <a:lvl4pPr marL="1371600" marR="0" lvl="3" indent="0" algn="l" rtl="0">
              <a:spcBef>
                <a:spcPts val="400"/>
              </a:spcBef>
              <a:spcAft>
                <a:spcPts val="0"/>
              </a:spcAft>
              <a:buClr>
                <a:schemeClr val="dk1"/>
              </a:buClr>
              <a:buSzPts val="1400"/>
              <a:buFont typeface="Arial"/>
              <a:buNone/>
              <a:defRPr sz="2000" b="0" i="0" u="none" strike="noStrike" cap="none">
                <a:solidFill>
                  <a:schemeClr val="dk1"/>
                </a:solidFill>
                <a:latin typeface="Calibri"/>
                <a:ea typeface="Calibri"/>
                <a:cs typeface="Calibri"/>
                <a:sym typeface="Calibri"/>
              </a:defRPr>
            </a:lvl4pPr>
            <a:lvl5pPr marL="1828800" marR="0" lvl="4" indent="0" algn="l" rtl="0">
              <a:spcBef>
                <a:spcPts val="400"/>
              </a:spcBef>
              <a:spcAft>
                <a:spcPts val="0"/>
              </a:spcAft>
              <a:buClr>
                <a:schemeClr val="dk1"/>
              </a:buClr>
              <a:buSzPts val="1400"/>
              <a:buFont typeface="Arial"/>
              <a:buNone/>
              <a:defRPr sz="2000" b="0" i="0" u="none" strike="noStrike" cap="none">
                <a:solidFill>
                  <a:schemeClr val="dk1"/>
                </a:solidFill>
                <a:latin typeface="Calibri"/>
                <a:ea typeface="Calibri"/>
                <a:cs typeface="Calibri"/>
                <a:sym typeface="Calibri"/>
              </a:defRPr>
            </a:lvl5pPr>
            <a:lvl6pPr marL="2286000" marR="0" lvl="5" indent="0" algn="l" rtl="0">
              <a:spcBef>
                <a:spcPts val="400"/>
              </a:spcBef>
              <a:spcAft>
                <a:spcPts val="0"/>
              </a:spcAft>
              <a:buClr>
                <a:schemeClr val="dk1"/>
              </a:buClr>
              <a:buSzPts val="1400"/>
              <a:buFont typeface="Arial"/>
              <a:buNone/>
              <a:defRPr sz="2000" b="0" i="0" u="none" strike="noStrike" cap="none">
                <a:solidFill>
                  <a:schemeClr val="dk1"/>
                </a:solidFill>
                <a:latin typeface="Calibri"/>
                <a:ea typeface="Calibri"/>
                <a:cs typeface="Calibri"/>
                <a:sym typeface="Calibri"/>
              </a:defRPr>
            </a:lvl6pPr>
            <a:lvl7pPr marL="2743200" marR="0" lvl="6" indent="0" algn="l" rtl="0">
              <a:spcBef>
                <a:spcPts val="400"/>
              </a:spcBef>
              <a:spcAft>
                <a:spcPts val="0"/>
              </a:spcAft>
              <a:buClr>
                <a:schemeClr val="dk1"/>
              </a:buClr>
              <a:buSzPts val="1400"/>
              <a:buFont typeface="Arial"/>
              <a:buNone/>
              <a:defRPr sz="2000" b="0" i="0" u="none" strike="noStrike" cap="none">
                <a:solidFill>
                  <a:schemeClr val="dk1"/>
                </a:solidFill>
                <a:latin typeface="Calibri"/>
                <a:ea typeface="Calibri"/>
                <a:cs typeface="Calibri"/>
                <a:sym typeface="Calibri"/>
              </a:defRPr>
            </a:lvl7pPr>
            <a:lvl8pPr marL="3200400" marR="0" lvl="7" indent="0" algn="l" rtl="0">
              <a:spcBef>
                <a:spcPts val="400"/>
              </a:spcBef>
              <a:spcAft>
                <a:spcPts val="0"/>
              </a:spcAft>
              <a:buClr>
                <a:schemeClr val="dk1"/>
              </a:buClr>
              <a:buSzPts val="1400"/>
              <a:buFont typeface="Arial"/>
              <a:buNone/>
              <a:defRPr sz="2000" b="0" i="0" u="none" strike="noStrike" cap="none">
                <a:solidFill>
                  <a:schemeClr val="dk1"/>
                </a:solidFill>
                <a:latin typeface="Calibri"/>
                <a:ea typeface="Calibri"/>
                <a:cs typeface="Calibri"/>
                <a:sym typeface="Calibri"/>
              </a:defRPr>
            </a:lvl8pPr>
            <a:lvl9pPr marL="3657600" marR="0" lvl="8" indent="0" algn="l" rtl="0">
              <a:spcBef>
                <a:spcPts val="400"/>
              </a:spcBef>
              <a:spcAft>
                <a:spcPts val="0"/>
              </a:spcAft>
              <a:buClr>
                <a:schemeClr val="dk1"/>
              </a:buClr>
              <a:buSzPts val="14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100" name="Shape 100"/>
          <p:cNvSpPr txBox="1">
            <a:spLocks noGrp="1"/>
          </p:cNvSpPr>
          <p:nvPr>
            <p:ph type="body" idx="1"/>
          </p:nvPr>
        </p:nvSpPr>
        <p:spPr>
          <a:xfrm>
            <a:off x="1792288" y="5367338"/>
            <a:ext cx="5486400" cy="804862"/>
          </a:xfrm>
          <a:prstGeom prst="rect">
            <a:avLst/>
          </a:prstGeom>
          <a:noFill/>
          <a:ln>
            <a:noFill/>
          </a:ln>
        </p:spPr>
        <p:txBody>
          <a:bodyPr spcFirstLastPara="1" wrap="square" lIns="91425" tIns="91425" rIns="91425" bIns="91425" anchor="t" anchorCtr="0"/>
          <a:lstStyle>
            <a:lvl1pPr marL="457200" marR="0" lvl="0" indent="-228600" algn="l" rtl="0">
              <a:spcBef>
                <a:spcPts val="280"/>
              </a:spcBef>
              <a:spcAft>
                <a:spcPts val="0"/>
              </a:spcAft>
              <a:buClr>
                <a:schemeClr val="dk1"/>
              </a:buClr>
              <a:buSzPts val="3200"/>
              <a:buFont typeface="Arial"/>
              <a:buNone/>
              <a:defRPr sz="1400" b="0" i="0" u="none" strike="noStrike" cap="none">
                <a:solidFill>
                  <a:schemeClr val="dk1"/>
                </a:solidFill>
                <a:latin typeface="Calibri"/>
                <a:ea typeface="Calibri"/>
                <a:cs typeface="Calibri"/>
                <a:sym typeface="Calibri"/>
              </a:defRPr>
            </a:lvl1pPr>
            <a:lvl2pPr marL="914400" marR="0" lvl="1" indent="-228600" algn="l" rtl="0">
              <a:spcBef>
                <a:spcPts val="240"/>
              </a:spcBef>
              <a:spcAft>
                <a:spcPts val="0"/>
              </a:spcAft>
              <a:buClr>
                <a:schemeClr val="dk1"/>
              </a:buClr>
              <a:buSzPts val="28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spcBef>
                <a:spcPts val="200"/>
              </a:spcBef>
              <a:spcAft>
                <a:spcPts val="0"/>
              </a:spcAft>
              <a:buClr>
                <a:schemeClr val="dk1"/>
              </a:buClr>
              <a:buSzPts val="2400"/>
              <a:buFont typeface="Arial"/>
              <a:buNone/>
              <a:defRPr sz="1000" b="0" i="0" u="none" strike="noStrike" cap="none">
                <a:solidFill>
                  <a:schemeClr val="dk1"/>
                </a:solidFill>
                <a:latin typeface="Calibri"/>
                <a:ea typeface="Calibri"/>
                <a:cs typeface="Calibri"/>
                <a:sym typeface="Calibri"/>
              </a:defRPr>
            </a:lvl3pPr>
            <a:lvl4pPr marL="1828800" marR="0" lvl="3" indent="-228600" algn="l" rtl="0">
              <a:spcBef>
                <a:spcPts val="180"/>
              </a:spcBef>
              <a:spcAft>
                <a:spcPts val="0"/>
              </a:spcAft>
              <a:buClr>
                <a:schemeClr val="dk1"/>
              </a:buClr>
              <a:buSzPts val="2000"/>
              <a:buFont typeface="Arial"/>
              <a:buNone/>
              <a:defRPr sz="900" b="0" i="0" u="none" strike="noStrike" cap="none">
                <a:solidFill>
                  <a:schemeClr val="dk1"/>
                </a:solidFill>
                <a:latin typeface="Calibri"/>
                <a:ea typeface="Calibri"/>
                <a:cs typeface="Calibri"/>
                <a:sym typeface="Calibri"/>
              </a:defRPr>
            </a:lvl4pPr>
            <a:lvl5pPr marL="2286000" marR="0" lvl="4" indent="-228600" algn="l" rtl="0">
              <a:spcBef>
                <a:spcPts val="180"/>
              </a:spcBef>
              <a:spcAft>
                <a:spcPts val="0"/>
              </a:spcAft>
              <a:buClr>
                <a:schemeClr val="dk1"/>
              </a:buClr>
              <a:buSzPts val="2000"/>
              <a:buFont typeface="Arial"/>
              <a:buNone/>
              <a:defRPr sz="900" b="0" i="0" u="none" strike="noStrike" cap="none">
                <a:solidFill>
                  <a:schemeClr val="dk1"/>
                </a:solidFill>
                <a:latin typeface="Calibri"/>
                <a:ea typeface="Calibri"/>
                <a:cs typeface="Calibri"/>
                <a:sym typeface="Calibri"/>
              </a:defRPr>
            </a:lvl5pPr>
            <a:lvl6pPr marL="2743200" marR="0" lvl="5" indent="-228600" algn="l" rtl="0">
              <a:spcBef>
                <a:spcPts val="180"/>
              </a:spcBef>
              <a:spcAft>
                <a:spcPts val="0"/>
              </a:spcAft>
              <a:buClr>
                <a:schemeClr val="dk1"/>
              </a:buClr>
              <a:buSzPts val="2000"/>
              <a:buFont typeface="Arial"/>
              <a:buNone/>
              <a:defRPr sz="900" b="0" i="0" u="none" strike="noStrike" cap="none">
                <a:solidFill>
                  <a:schemeClr val="dk1"/>
                </a:solidFill>
                <a:latin typeface="Calibri"/>
                <a:ea typeface="Calibri"/>
                <a:cs typeface="Calibri"/>
                <a:sym typeface="Calibri"/>
              </a:defRPr>
            </a:lvl6pPr>
            <a:lvl7pPr marL="3200400" marR="0" lvl="6" indent="-228600" algn="l" rtl="0">
              <a:spcBef>
                <a:spcPts val="180"/>
              </a:spcBef>
              <a:spcAft>
                <a:spcPts val="0"/>
              </a:spcAft>
              <a:buClr>
                <a:schemeClr val="dk1"/>
              </a:buClr>
              <a:buSzPts val="2000"/>
              <a:buFont typeface="Arial"/>
              <a:buNone/>
              <a:defRPr sz="900" b="0" i="0" u="none" strike="noStrike" cap="none">
                <a:solidFill>
                  <a:schemeClr val="dk1"/>
                </a:solidFill>
                <a:latin typeface="Calibri"/>
                <a:ea typeface="Calibri"/>
                <a:cs typeface="Calibri"/>
                <a:sym typeface="Calibri"/>
              </a:defRPr>
            </a:lvl7pPr>
            <a:lvl8pPr marL="3657600" marR="0" lvl="7" indent="-228600" algn="l" rtl="0">
              <a:spcBef>
                <a:spcPts val="180"/>
              </a:spcBef>
              <a:spcAft>
                <a:spcPts val="0"/>
              </a:spcAft>
              <a:buClr>
                <a:schemeClr val="dk1"/>
              </a:buClr>
              <a:buSzPts val="2000"/>
              <a:buFont typeface="Arial"/>
              <a:buNone/>
              <a:defRPr sz="900" b="0" i="0" u="none" strike="noStrike" cap="none">
                <a:solidFill>
                  <a:schemeClr val="dk1"/>
                </a:solidFill>
                <a:latin typeface="Calibri"/>
                <a:ea typeface="Calibri"/>
                <a:cs typeface="Calibri"/>
                <a:sym typeface="Calibri"/>
              </a:defRPr>
            </a:lvl8pPr>
            <a:lvl9pPr marL="4114800" marR="0" lvl="8" indent="-228600" algn="l" rtl="0">
              <a:spcBef>
                <a:spcPts val="180"/>
              </a:spcBef>
              <a:spcAft>
                <a:spcPts val="0"/>
              </a:spcAft>
              <a:buClr>
                <a:schemeClr val="dk1"/>
              </a:buClr>
              <a:buSzPts val="2000"/>
              <a:buFont typeface="Arial"/>
              <a:buNone/>
              <a:defRPr sz="900" b="0" i="0" u="none" strike="noStrike" cap="none">
                <a:solidFill>
                  <a:schemeClr val="dk1"/>
                </a:solidFill>
                <a:latin typeface="Calibri"/>
                <a:ea typeface="Calibri"/>
                <a:cs typeface="Calibri"/>
                <a:sym typeface="Calibri"/>
              </a:defRPr>
            </a:lvl9pPr>
          </a:lstStyle>
          <a:p>
            <a:endParaRPr/>
          </a:p>
        </p:txBody>
      </p:sp>
      <p:sp>
        <p:nvSpPr>
          <p:cNvPr id="101" name="Shape 101"/>
          <p:cNvSpPr txBox="1">
            <a:spLocks noGrp="1"/>
          </p:cNvSpPr>
          <p:nvPr>
            <p:ph type="dt" idx="10"/>
          </p:nvPr>
        </p:nvSpPr>
        <p:spPr>
          <a:xfrm>
            <a:off x="457200" y="6356350"/>
            <a:ext cx="2133600"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a:solidFill>
                  <a:srgbClr val="888888"/>
                </a:solidFill>
                <a:latin typeface="Calibri"/>
                <a:ea typeface="Calibri"/>
                <a:cs typeface="Calibri"/>
                <a:sym typeface="Calibri"/>
              </a:defRPr>
            </a:lvl1pPr>
            <a:lvl2pPr marL="457200" marR="0" lvl="1"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2" name="Shape 102"/>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lstStyle>
            <a:lvl1pPr marL="0" marR="0" lvl="0" indent="0" algn="ctr" rtl="0">
              <a:spcBef>
                <a:spcPts val="0"/>
              </a:spcBef>
              <a:spcAft>
                <a:spcPts val="0"/>
              </a:spcAft>
              <a:buSzPts val="1400"/>
              <a:buNone/>
              <a:defRPr sz="1200">
                <a:solidFill>
                  <a:srgbClr val="888888"/>
                </a:solidFill>
                <a:latin typeface="Calibri"/>
                <a:ea typeface="Calibri"/>
                <a:cs typeface="Calibri"/>
                <a:sym typeface="Calibri"/>
              </a:defRPr>
            </a:lvl1pPr>
            <a:lvl2pPr marL="457200" marR="0" lvl="1"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3" name="Shape 103"/>
          <p:cNvSpPr txBox="1">
            <a:spLocks noGrp="1"/>
          </p:cNvSpPr>
          <p:nvPr>
            <p:ph type="sldNum" idx="12"/>
          </p:nvPr>
        </p:nvSpPr>
        <p:spPr>
          <a:xfrm>
            <a:off x="7010400" y="43843"/>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Calibri"/>
                <a:ea typeface="Calibri"/>
                <a:cs typeface="Calibri"/>
                <a:sym typeface="Calibri"/>
              </a:defRPr>
            </a:lvl1pPr>
            <a:lvl2pPr marL="0" marR="0" lvl="1" indent="0" algn="r" rtl="0">
              <a:spcBef>
                <a:spcPts val="0"/>
              </a:spcBef>
              <a:buNone/>
              <a:defRPr sz="1200">
                <a:solidFill>
                  <a:srgbClr val="888888"/>
                </a:solidFill>
                <a:latin typeface="Calibri"/>
                <a:ea typeface="Calibri"/>
                <a:cs typeface="Calibri"/>
                <a:sym typeface="Calibri"/>
              </a:defRPr>
            </a:lvl2pPr>
            <a:lvl3pPr marL="0" marR="0" lvl="2" indent="0" algn="r" rtl="0">
              <a:spcBef>
                <a:spcPts val="0"/>
              </a:spcBef>
              <a:buNone/>
              <a:defRPr sz="1200">
                <a:solidFill>
                  <a:srgbClr val="888888"/>
                </a:solidFill>
                <a:latin typeface="Calibri"/>
                <a:ea typeface="Calibri"/>
                <a:cs typeface="Calibri"/>
                <a:sym typeface="Calibri"/>
              </a:defRPr>
            </a:lvl3pPr>
            <a:lvl4pPr marL="0" marR="0" lvl="3" indent="0" algn="r" rtl="0">
              <a:spcBef>
                <a:spcPts val="0"/>
              </a:spcBef>
              <a:buNone/>
              <a:defRPr sz="1200">
                <a:solidFill>
                  <a:srgbClr val="888888"/>
                </a:solidFill>
                <a:latin typeface="Calibri"/>
                <a:ea typeface="Calibri"/>
                <a:cs typeface="Calibri"/>
                <a:sym typeface="Calibri"/>
              </a:defRPr>
            </a:lvl4pPr>
            <a:lvl5pPr marL="0" marR="0" lvl="4" indent="0" algn="r" rtl="0">
              <a:spcBef>
                <a:spcPts val="0"/>
              </a:spcBef>
              <a:buNone/>
              <a:defRPr sz="1200">
                <a:solidFill>
                  <a:srgbClr val="888888"/>
                </a:solidFill>
                <a:latin typeface="Calibri"/>
                <a:ea typeface="Calibri"/>
                <a:cs typeface="Calibri"/>
                <a:sym typeface="Calibri"/>
              </a:defRPr>
            </a:lvl5pPr>
            <a:lvl6pPr marL="0" marR="0" lvl="5" indent="0" algn="r" rtl="0">
              <a:spcBef>
                <a:spcPts val="0"/>
              </a:spcBef>
              <a:buNone/>
              <a:defRPr sz="1200">
                <a:solidFill>
                  <a:srgbClr val="888888"/>
                </a:solidFill>
                <a:latin typeface="Calibri"/>
                <a:ea typeface="Calibri"/>
                <a:cs typeface="Calibri"/>
                <a:sym typeface="Calibri"/>
              </a:defRPr>
            </a:lvl6pPr>
            <a:lvl7pPr marL="0" marR="0" lvl="6" indent="0" algn="r" rtl="0">
              <a:spcBef>
                <a:spcPts val="0"/>
              </a:spcBef>
              <a:buNone/>
              <a:defRPr sz="1200">
                <a:solidFill>
                  <a:srgbClr val="888888"/>
                </a:solidFill>
                <a:latin typeface="Calibri"/>
                <a:ea typeface="Calibri"/>
                <a:cs typeface="Calibri"/>
                <a:sym typeface="Calibri"/>
              </a:defRPr>
            </a:lvl7pPr>
            <a:lvl8pPr marL="0" marR="0" lvl="7" indent="0" algn="r" rtl="0">
              <a:spcBef>
                <a:spcPts val="0"/>
              </a:spcBef>
              <a:buNone/>
              <a:defRPr sz="1200">
                <a:solidFill>
                  <a:srgbClr val="888888"/>
                </a:solidFill>
                <a:latin typeface="Calibri"/>
                <a:ea typeface="Calibri"/>
                <a:cs typeface="Calibri"/>
                <a:sym typeface="Calibri"/>
              </a:defRPr>
            </a:lvl8pPr>
            <a:lvl9pPr marL="0" marR="0" lvl="8" indent="0" algn="r" rtl="0">
              <a:spcBef>
                <a:spcPts val="0"/>
              </a:spcBef>
              <a:buNone/>
              <a:defRPr sz="1200">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04"/>
        <p:cNvGrpSpPr/>
        <p:nvPr/>
      </p:nvGrpSpPr>
      <p:grpSpPr>
        <a:xfrm>
          <a:off x="0" y="0"/>
          <a:ext cx="0" cy="0"/>
          <a:chOff x="0" y="0"/>
          <a:chExt cx="0" cy="0"/>
        </a:xfrm>
      </p:grpSpPr>
      <p:sp>
        <p:nvSpPr>
          <p:cNvPr id="105" name="Shape 105"/>
          <p:cNvSpPr txBox="1">
            <a:spLocks noGrp="1"/>
          </p:cNvSpPr>
          <p:nvPr>
            <p:ph type="title"/>
          </p:nvPr>
        </p:nvSpPr>
        <p:spPr>
          <a:xfrm>
            <a:off x="457200" y="274638"/>
            <a:ext cx="8229600" cy="1143000"/>
          </a:xfrm>
          <a:prstGeom prst="rect">
            <a:avLst/>
          </a:prstGeom>
          <a:noFill/>
          <a:ln>
            <a:noFill/>
          </a:ln>
        </p:spPr>
        <p:txBody>
          <a:bodyPr spcFirstLastPara="1" wrap="square" lIns="91425" tIns="91425" rIns="91425" bIns="91425" anchor="ctr" anchorCtr="0"/>
          <a:lstStyle>
            <a:lvl1pPr marL="0" marR="0" lvl="0" indent="0" algn="ctr" rtl="0">
              <a:spcBef>
                <a:spcPts val="0"/>
              </a:spcBef>
              <a:spcAft>
                <a:spcPts val="0"/>
              </a:spcAft>
              <a:buClr>
                <a:schemeClr val="dk1"/>
              </a:buClr>
              <a:buSzPts val="1400"/>
              <a:buFont typeface="Calibri"/>
              <a:buNone/>
              <a:defRPr sz="4400" b="0" i="0" u="none" strike="noStrike" cap="none">
                <a:solidFill>
                  <a:schemeClr val="dk1"/>
                </a:solidFill>
                <a:latin typeface="Calibri"/>
                <a:ea typeface="Calibri"/>
                <a:cs typeface="Calibri"/>
                <a:sym typeface="Calibri"/>
              </a:defRPr>
            </a:lvl1pPr>
            <a:lvl2pPr lvl="1" indent="0">
              <a:spcBef>
                <a:spcPts val="0"/>
              </a:spcBef>
              <a:spcAft>
                <a:spcPts val="0"/>
              </a:spcAft>
              <a:buSzPts val="1400"/>
              <a:buNone/>
              <a:defRPr sz="1800"/>
            </a:lvl2pPr>
            <a:lvl3pPr lvl="2" indent="0">
              <a:spcBef>
                <a:spcPts val="0"/>
              </a:spcBef>
              <a:spcAft>
                <a:spcPts val="0"/>
              </a:spcAft>
              <a:buSzPts val="1400"/>
              <a:buNone/>
              <a:defRPr sz="1800"/>
            </a:lvl3pPr>
            <a:lvl4pPr lvl="3" indent="0">
              <a:spcBef>
                <a:spcPts val="0"/>
              </a:spcBef>
              <a:spcAft>
                <a:spcPts val="0"/>
              </a:spcAft>
              <a:buSzPts val="1400"/>
              <a:buNone/>
              <a:defRPr sz="1800"/>
            </a:lvl4pPr>
            <a:lvl5pPr lvl="4" indent="0">
              <a:spcBef>
                <a:spcPts val="0"/>
              </a:spcBef>
              <a:spcAft>
                <a:spcPts val="0"/>
              </a:spcAft>
              <a:buSzPts val="1400"/>
              <a:buNone/>
              <a:defRPr sz="1800"/>
            </a:lvl5pPr>
            <a:lvl6pPr lvl="5" indent="0">
              <a:spcBef>
                <a:spcPts val="0"/>
              </a:spcBef>
              <a:spcAft>
                <a:spcPts val="0"/>
              </a:spcAft>
              <a:buSzPts val="1400"/>
              <a:buNone/>
              <a:defRPr sz="1800"/>
            </a:lvl6pPr>
            <a:lvl7pPr lvl="6" indent="0">
              <a:spcBef>
                <a:spcPts val="0"/>
              </a:spcBef>
              <a:spcAft>
                <a:spcPts val="0"/>
              </a:spcAft>
              <a:buSzPts val="1400"/>
              <a:buNone/>
              <a:defRPr sz="1800"/>
            </a:lvl7pPr>
            <a:lvl8pPr lvl="7" indent="0">
              <a:spcBef>
                <a:spcPts val="0"/>
              </a:spcBef>
              <a:spcAft>
                <a:spcPts val="0"/>
              </a:spcAft>
              <a:buSzPts val="1400"/>
              <a:buNone/>
              <a:defRPr sz="1800"/>
            </a:lvl8pPr>
            <a:lvl9pPr lvl="8" indent="0">
              <a:spcBef>
                <a:spcPts val="0"/>
              </a:spcBef>
              <a:spcAft>
                <a:spcPts val="0"/>
              </a:spcAft>
              <a:buSzPts val="1400"/>
              <a:buNone/>
              <a:defRPr sz="1800"/>
            </a:lvl9pPr>
          </a:lstStyle>
          <a:p>
            <a:endParaRPr/>
          </a:p>
        </p:txBody>
      </p:sp>
      <p:sp>
        <p:nvSpPr>
          <p:cNvPr id="106" name="Shape 106"/>
          <p:cNvSpPr txBox="1">
            <a:spLocks noGrp="1"/>
          </p:cNvSpPr>
          <p:nvPr>
            <p:ph type="body" idx="1"/>
          </p:nvPr>
        </p:nvSpPr>
        <p:spPr>
          <a:xfrm rot="5400000">
            <a:off x="2219371" y="-251620"/>
            <a:ext cx="4525963" cy="8229600"/>
          </a:xfrm>
          <a:prstGeom prst="rect">
            <a:avLst/>
          </a:prstGeom>
          <a:noFill/>
          <a:ln>
            <a:noFill/>
          </a:ln>
        </p:spPr>
        <p:txBody>
          <a:bodyPr spcFirstLastPara="1" wrap="square" lIns="91425" tIns="91425" rIns="91425" bIns="91425" anchor="t" anchorCtr="0"/>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07" name="Shape 107"/>
          <p:cNvSpPr txBox="1">
            <a:spLocks noGrp="1"/>
          </p:cNvSpPr>
          <p:nvPr>
            <p:ph type="dt" idx="10"/>
          </p:nvPr>
        </p:nvSpPr>
        <p:spPr>
          <a:xfrm>
            <a:off x="457200" y="6356350"/>
            <a:ext cx="2133600"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a:solidFill>
                  <a:srgbClr val="888888"/>
                </a:solidFill>
                <a:latin typeface="Calibri"/>
                <a:ea typeface="Calibri"/>
                <a:cs typeface="Calibri"/>
                <a:sym typeface="Calibri"/>
              </a:defRPr>
            </a:lvl1pPr>
            <a:lvl2pPr marL="457200" marR="0" lvl="1"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8" name="Shape 108"/>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lstStyle>
            <a:lvl1pPr marL="0" marR="0" lvl="0" indent="0" algn="ctr" rtl="0">
              <a:spcBef>
                <a:spcPts val="0"/>
              </a:spcBef>
              <a:spcAft>
                <a:spcPts val="0"/>
              </a:spcAft>
              <a:buSzPts val="1400"/>
              <a:buNone/>
              <a:defRPr sz="1200">
                <a:solidFill>
                  <a:srgbClr val="888888"/>
                </a:solidFill>
                <a:latin typeface="Calibri"/>
                <a:ea typeface="Calibri"/>
                <a:cs typeface="Calibri"/>
                <a:sym typeface="Calibri"/>
              </a:defRPr>
            </a:lvl1pPr>
            <a:lvl2pPr marL="457200" marR="0" lvl="1"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9" name="Shape 109"/>
          <p:cNvSpPr txBox="1">
            <a:spLocks noGrp="1"/>
          </p:cNvSpPr>
          <p:nvPr>
            <p:ph type="sldNum" idx="12"/>
          </p:nvPr>
        </p:nvSpPr>
        <p:spPr>
          <a:xfrm>
            <a:off x="7010400" y="43843"/>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Calibri"/>
                <a:ea typeface="Calibri"/>
                <a:cs typeface="Calibri"/>
                <a:sym typeface="Calibri"/>
              </a:defRPr>
            </a:lvl1pPr>
            <a:lvl2pPr marL="0" marR="0" lvl="1" indent="0" algn="r" rtl="0">
              <a:spcBef>
                <a:spcPts val="0"/>
              </a:spcBef>
              <a:buNone/>
              <a:defRPr sz="1200">
                <a:solidFill>
                  <a:srgbClr val="888888"/>
                </a:solidFill>
                <a:latin typeface="Calibri"/>
                <a:ea typeface="Calibri"/>
                <a:cs typeface="Calibri"/>
                <a:sym typeface="Calibri"/>
              </a:defRPr>
            </a:lvl2pPr>
            <a:lvl3pPr marL="0" marR="0" lvl="2" indent="0" algn="r" rtl="0">
              <a:spcBef>
                <a:spcPts val="0"/>
              </a:spcBef>
              <a:buNone/>
              <a:defRPr sz="1200">
                <a:solidFill>
                  <a:srgbClr val="888888"/>
                </a:solidFill>
                <a:latin typeface="Calibri"/>
                <a:ea typeface="Calibri"/>
                <a:cs typeface="Calibri"/>
                <a:sym typeface="Calibri"/>
              </a:defRPr>
            </a:lvl3pPr>
            <a:lvl4pPr marL="0" marR="0" lvl="3" indent="0" algn="r" rtl="0">
              <a:spcBef>
                <a:spcPts val="0"/>
              </a:spcBef>
              <a:buNone/>
              <a:defRPr sz="1200">
                <a:solidFill>
                  <a:srgbClr val="888888"/>
                </a:solidFill>
                <a:latin typeface="Calibri"/>
                <a:ea typeface="Calibri"/>
                <a:cs typeface="Calibri"/>
                <a:sym typeface="Calibri"/>
              </a:defRPr>
            </a:lvl4pPr>
            <a:lvl5pPr marL="0" marR="0" lvl="4" indent="0" algn="r" rtl="0">
              <a:spcBef>
                <a:spcPts val="0"/>
              </a:spcBef>
              <a:buNone/>
              <a:defRPr sz="1200">
                <a:solidFill>
                  <a:srgbClr val="888888"/>
                </a:solidFill>
                <a:latin typeface="Calibri"/>
                <a:ea typeface="Calibri"/>
                <a:cs typeface="Calibri"/>
                <a:sym typeface="Calibri"/>
              </a:defRPr>
            </a:lvl5pPr>
            <a:lvl6pPr marL="0" marR="0" lvl="5" indent="0" algn="r" rtl="0">
              <a:spcBef>
                <a:spcPts val="0"/>
              </a:spcBef>
              <a:buNone/>
              <a:defRPr sz="1200">
                <a:solidFill>
                  <a:srgbClr val="888888"/>
                </a:solidFill>
                <a:latin typeface="Calibri"/>
                <a:ea typeface="Calibri"/>
                <a:cs typeface="Calibri"/>
                <a:sym typeface="Calibri"/>
              </a:defRPr>
            </a:lvl6pPr>
            <a:lvl7pPr marL="0" marR="0" lvl="6" indent="0" algn="r" rtl="0">
              <a:spcBef>
                <a:spcPts val="0"/>
              </a:spcBef>
              <a:buNone/>
              <a:defRPr sz="1200">
                <a:solidFill>
                  <a:srgbClr val="888888"/>
                </a:solidFill>
                <a:latin typeface="Calibri"/>
                <a:ea typeface="Calibri"/>
                <a:cs typeface="Calibri"/>
                <a:sym typeface="Calibri"/>
              </a:defRPr>
            </a:lvl7pPr>
            <a:lvl8pPr marL="0" marR="0" lvl="7" indent="0" algn="r" rtl="0">
              <a:spcBef>
                <a:spcPts val="0"/>
              </a:spcBef>
              <a:buNone/>
              <a:defRPr sz="1200">
                <a:solidFill>
                  <a:srgbClr val="888888"/>
                </a:solidFill>
                <a:latin typeface="Calibri"/>
                <a:ea typeface="Calibri"/>
                <a:cs typeface="Calibri"/>
                <a:sym typeface="Calibri"/>
              </a:defRPr>
            </a:lvl8pPr>
            <a:lvl9pPr marL="0" marR="0" lvl="8" indent="0" algn="r" rtl="0">
              <a:spcBef>
                <a:spcPts val="0"/>
              </a:spcBef>
              <a:buNone/>
              <a:defRPr sz="1200">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10"/>
        <p:cNvGrpSpPr/>
        <p:nvPr/>
      </p:nvGrpSpPr>
      <p:grpSpPr>
        <a:xfrm>
          <a:off x="0" y="0"/>
          <a:ext cx="0" cy="0"/>
          <a:chOff x="0" y="0"/>
          <a:chExt cx="0" cy="0"/>
        </a:xfrm>
      </p:grpSpPr>
      <p:sp>
        <p:nvSpPr>
          <p:cNvPr id="111" name="Shape 111"/>
          <p:cNvSpPr txBox="1">
            <a:spLocks noGrp="1"/>
          </p:cNvSpPr>
          <p:nvPr>
            <p:ph type="title"/>
          </p:nvPr>
        </p:nvSpPr>
        <p:spPr>
          <a:xfrm rot="5400000">
            <a:off x="4732337" y="2171700"/>
            <a:ext cx="5851525" cy="2057400"/>
          </a:xfrm>
          <a:prstGeom prst="rect">
            <a:avLst/>
          </a:prstGeom>
          <a:noFill/>
          <a:ln>
            <a:noFill/>
          </a:ln>
        </p:spPr>
        <p:txBody>
          <a:bodyPr spcFirstLastPara="1" wrap="square" lIns="91425" tIns="91425" rIns="91425" bIns="91425" anchor="ctr" anchorCtr="0"/>
          <a:lstStyle>
            <a:lvl1pPr marL="0" marR="0" lvl="0" indent="0" algn="ctr" rtl="0">
              <a:spcBef>
                <a:spcPts val="0"/>
              </a:spcBef>
              <a:spcAft>
                <a:spcPts val="0"/>
              </a:spcAft>
              <a:buClr>
                <a:schemeClr val="dk1"/>
              </a:buClr>
              <a:buSzPts val="1400"/>
              <a:buFont typeface="Calibri"/>
              <a:buNone/>
              <a:defRPr sz="4400" b="0" i="0" u="none" strike="noStrike" cap="none">
                <a:solidFill>
                  <a:schemeClr val="dk1"/>
                </a:solidFill>
                <a:latin typeface="Calibri"/>
                <a:ea typeface="Calibri"/>
                <a:cs typeface="Calibri"/>
                <a:sym typeface="Calibri"/>
              </a:defRPr>
            </a:lvl1pPr>
            <a:lvl2pPr lvl="1" indent="0">
              <a:spcBef>
                <a:spcPts val="0"/>
              </a:spcBef>
              <a:spcAft>
                <a:spcPts val="0"/>
              </a:spcAft>
              <a:buSzPts val="1400"/>
              <a:buNone/>
              <a:defRPr sz="1800"/>
            </a:lvl2pPr>
            <a:lvl3pPr lvl="2" indent="0">
              <a:spcBef>
                <a:spcPts val="0"/>
              </a:spcBef>
              <a:spcAft>
                <a:spcPts val="0"/>
              </a:spcAft>
              <a:buSzPts val="1400"/>
              <a:buNone/>
              <a:defRPr sz="1800"/>
            </a:lvl3pPr>
            <a:lvl4pPr lvl="3" indent="0">
              <a:spcBef>
                <a:spcPts val="0"/>
              </a:spcBef>
              <a:spcAft>
                <a:spcPts val="0"/>
              </a:spcAft>
              <a:buSzPts val="1400"/>
              <a:buNone/>
              <a:defRPr sz="1800"/>
            </a:lvl4pPr>
            <a:lvl5pPr lvl="4" indent="0">
              <a:spcBef>
                <a:spcPts val="0"/>
              </a:spcBef>
              <a:spcAft>
                <a:spcPts val="0"/>
              </a:spcAft>
              <a:buSzPts val="1400"/>
              <a:buNone/>
              <a:defRPr sz="1800"/>
            </a:lvl5pPr>
            <a:lvl6pPr lvl="5" indent="0">
              <a:spcBef>
                <a:spcPts val="0"/>
              </a:spcBef>
              <a:spcAft>
                <a:spcPts val="0"/>
              </a:spcAft>
              <a:buSzPts val="1400"/>
              <a:buNone/>
              <a:defRPr sz="1800"/>
            </a:lvl6pPr>
            <a:lvl7pPr lvl="6" indent="0">
              <a:spcBef>
                <a:spcPts val="0"/>
              </a:spcBef>
              <a:spcAft>
                <a:spcPts val="0"/>
              </a:spcAft>
              <a:buSzPts val="1400"/>
              <a:buNone/>
              <a:defRPr sz="1800"/>
            </a:lvl7pPr>
            <a:lvl8pPr lvl="7" indent="0">
              <a:spcBef>
                <a:spcPts val="0"/>
              </a:spcBef>
              <a:spcAft>
                <a:spcPts val="0"/>
              </a:spcAft>
              <a:buSzPts val="1400"/>
              <a:buNone/>
              <a:defRPr sz="1800"/>
            </a:lvl8pPr>
            <a:lvl9pPr lvl="8" indent="0">
              <a:spcBef>
                <a:spcPts val="0"/>
              </a:spcBef>
              <a:spcAft>
                <a:spcPts val="0"/>
              </a:spcAft>
              <a:buSzPts val="1400"/>
              <a:buNone/>
              <a:defRPr sz="1800"/>
            </a:lvl9pPr>
          </a:lstStyle>
          <a:p>
            <a:endParaRPr/>
          </a:p>
        </p:txBody>
      </p:sp>
      <p:sp>
        <p:nvSpPr>
          <p:cNvPr id="112" name="Shape 112"/>
          <p:cNvSpPr txBox="1">
            <a:spLocks noGrp="1"/>
          </p:cNvSpPr>
          <p:nvPr>
            <p:ph type="body" idx="1"/>
          </p:nvPr>
        </p:nvSpPr>
        <p:spPr>
          <a:xfrm rot="5400000">
            <a:off x="541338" y="190501"/>
            <a:ext cx="5851525" cy="6019800"/>
          </a:xfrm>
          <a:prstGeom prst="rect">
            <a:avLst/>
          </a:prstGeom>
          <a:noFill/>
          <a:ln>
            <a:noFill/>
          </a:ln>
        </p:spPr>
        <p:txBody>
          <a:bodyPr spcFirstLastPara="1" wrap="square" lIns="91425" tIns="91425" rIns="91425" bIns="91425" anchor="t" anchorCtr="0"/>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13" name="Shape 113"/>
          <p:cNvSpPr txBox="1">
            <a:spLocks noGrp="1"/>
          </p:cNvSpPr>
          <p:nvPr>
            <p:ph type="dt" idx="10"/>
          </p:nvPr>
        </p:nvSpPr>
        <p:spPr>
          <a:xfrm>
            <a:off x="457200" y="6356350"/>
            <a:ext cx="2133600"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a:solidFill>
                  <a:srgbClr val="888888"/>
                </a:solidFill>
                <a:latin typeface="Calibri"/>
                <a:ea typeface="Calibri"/>
                <a:cs typeface="Calibri"/>
                <a:sym typeface="Calibri"/>
              </a:defRPr>
            </a:lvl1pPr>
            <a:lvl2pPr marL="457200" marR="0" lvl="1"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14" name="Shape 114"/>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lstStyle>
            <a:lvl1pPr marL="0" marR="0" lvl="0" indent="0" algn="ctr" rtl="0">
              <a:spcBef>
                <a:spcPts val="0"/>
              </a:spcBef>
              <a:spcAft>
                <a:spcPts val="0"/>
              </a:spcAft>
              <a:buSzPts val="1400"/>
              <a:buNone/>
              <a:defRPr sz="1200">
                <a:solidFill>
                  <a:srgbClr val="888888"/>
                </a:solidFill>
                <a:latin typeface="Calibri"/>
                <a:ea typeface="Calibri"/>
                <a:cs typeface="Calibri"/>
                <a:sym typeface="Calibri"/>
              </a:defRPr>
            </a:lvl1pPr>
            <a:lvl2pPr marL="457200" marR="0" lvl="1"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15" name="Shape 115"/>
          <p:cNvSpPr txBox="1">
            <a:spLocks noGrp="1"/>
          </p:cNvSpPr>
          <p:nvPr>
            <p:ph type="sldNum" idx="12"/>
          </p:nvPr>
        </p:nvSpPr>
        <p:spPr>
          <a:xfrm>
            <a:off x="7010400" y="43843"/>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Calibri"/>
                <a:ea typeface="Calibri"/>
                <a:cs typeface="Calibri"/>
                <a:sym typeface="Calibri"/>
              </a:defRPr>
            </a:lvl1pPr>
            <a:lvl2pPr marL="0" marR="0" lvl="1" indent="0" algn="r" rtl="0">
              <a:spcBef>
                <a:spcPts val="0"/>
              </a:spcBef>
              <a:buNone/>
              <a:defRPr sz="1200">
                <a:solidFill>
                  <a:srgbClr val="888888"/>
                </a:solidFill>
                <a:latin typeface="Calibri"/>
                <a:ea typeface="Calibri"/>
                <a:cs typeface="Calibri"/>
                <a:sym typeface="Calibri"/>
              </a:defRPr>
            </a:lvl2pPr>
            <a:lvl3pPr marL="0" marR="0" lvl="2" indent="0" algn="r" rtl="0">
              <a:spcBef>
                <a:spcPts val="0"/>
              </a:spcBef>
              <a:buNone/>
              <a:defRPr sz="1200">
                <a:solidFill>
                  <a:srgbClr val="888888"/>
                </a:solidFill>
                <a:latin typeface="Calibri"/>
                <a:ea typeface="Calibri"/>
                <a:cs typeface="Calibri"/>
                <a:sym typeface="Calibri"/>
              </a:defRPr>
            </a:lvl3pPr>
            <a:lvl4pPr marL="0" marR="0" lvl="3" indent="0" algn="r" rtl="0">
              <a:spcBef>
                <a:spcPts val="0"/>
              </a:spcBef>
              <a:buNone/>
              <a:defRPr sz="1200">
                <a:solidFill>
                  <a:srgbClr val="888888"/>
                </a:solidFill>
                <a:latin typeface="Calibri"/>
                <a:ea typeface="Calibri"/>
                <a:cs typeface="Calibri"/>
                <a:sym typeface="Calibri"/>
              </a:defRPr>
            </a:lvl4pPr>
            <a:lvl5pPr marL="0" marR="0" lvl="4" indent="0" algn="r" rtl="0">
              <a:spcBef>
                <a:spcPts val="0"/>
              </a:spcBef>
              <a:buNone/>
              <a:defRPr sz="1200">
                <a:solidFill>
                  <a:srgbClr val="888888"/>
                </a:solidFill>
                <a:latin typeface="Calibri"/>
                <a:ea typeface="Calibri"/>
                <a:cs typeface="Calibri"/>
                <a:sym typeface="Calibri"/>
              </a:defRPr>
            </a:lvl5pPr>
            <a:lvl6pPr marL="0" marR="0" lvl="5" indent="0" algn="r" rtl="0">
              <a:spcBef>
                <a:spcPts val="0"/>
              </a:spcBef>
              <a:buNone/>
              <a:defRPr sz="1200">
                <a:solidFill>
                  <a:srgbClr val="888888"/>
                </a:solidFill>
                <a:latin typeface="Calibri"/>
                <a:ea typeface="Calibri"/>
                <a:cs typeface="Calibri"/>
                <a:sym typeface="Calibri"/>
              </a:defRPr>
            </a:lvl6pPr>
            <a:lvl7pPr marL="0" marR="0" lvl="6" indent="0" algn="r" rtl="0">
              <a:spcBef>
                <a:spcPts val="0"/>
              </a:spcBef>
              <a:buNone/>
              <a:defRPr sz="1200">
                <a:solidFill>
                  <a:srgbClr val="888888"/>
                </a:solidFill>
                <a:latin typeface="Calibri"/>
                <a:ea typeface="Calibri"/>
                <a:cs typeface="Calibri"/>
                <a:sym typeface="Calibri"/>
              </a:defRPr>
            </a:lvl7pPr>
            <a:lvl8pPr marL="0" marR="0" lvl="7" indent="0" algn="r" rtl="0">
              <a:spcBef>
                <a:spcPts val="0"/>
              </a:spcBef>
              <a:buNone/>
              <a:defRPr sz="1200">
                <a:solidFill>
                  <a:srgbClr val="888888"/>
                </a:solidFill>
                <a:latin typeface="Calibri"/>
                <a:ea typeface="Calibri"/>
                <a:cs typeface="Calibri"/>
                <a:sym typeface="Calibri"/>
              </a:defRPr>
            </a:lvl8pPr>
            <a:lvl9pPr marL="0" marR="0" lvl="8" indent="0" algn="r" rtl="0">
              <a:spcBef>
                <a:spcPts val="0"/>
              </a:spcBef>
              <a:buNone/>
              <a:defRPr sz="1200">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16"/>
        <p:cNvGrpSpPr/>
        <p:nvPr/>
      </p:nvGrpSpPr>
      <p:grpSpPr>
        <a:xfrm>
          <a:off x="0" y="0"/>
          <a:ext cx="0" cy="0"/>
          <a:chOff x="0" y="0"/>
          <a:chExt cx="0" cy="0"/>
        </a:xfrm>
      </p:grpSpPr>
      <p:sp>
        <p:nvSpPr>
          <p:cNvPr id="117" name="Shape 117"/>
          <p:cNvSpPr txBox="1">
            <a:spLocks noGrp="1"/>
          </p:cNvSpPr>
          <p:nvPr>
            <p:ph type="title"/>
          </p:nvPr>
        </p:nvSpPr>
        <p:spPr>
          <a:xfrm>
            <a:off x="311700" y="593367"/>
            <a:ext cx="8520600" cy="763600"/>
          </a:xfrm>
          <a:prstGeom prst="rect">
            <a:avLst/>
          </a:prstGeom>
          <a:noFill/>
          <a:ln>
            <a:noFill/>
          </a:ln>
        </p:spPr>
        <p:txBody>
          <a:bodyPr spcFirstLastPara="1" wrap="square" lIns="91425" tIns="91425" rIns="91425" bIns="91425" anchor="t" anchorCtr="0"/>
          <a:lstStyle>
            <a:lvl1pPr marL="0" marR="0" lvl="0" indent="0" algn="ctr" rtl="0">
              <a:spcBef>
                <a:spcPts val="0"/>
              </a:spcBef>
              <a:spcAft>
                <a:spcPts val="0"/>
              </a:spcAft>
              <a:buClr>
                <a:schemeClr val="dk1"/>
              </a:buClr>
              <a:buSzPts val="1400"/>
              <a:buFont typeface="Calibri"/>
              <a:buNone/>
              <a:defRPr sz="4400" b="0" i="0" u="none" strike="noStrike" cap="none">
                <a:solidFill>
                  <a:schemeClr val="dk1"/>
                </a:solidFill>
                <a:latin typeface="Calibri"/>
                <a:ea typeface="Calibri"/>
                <a:cs typeface="Calibri"/>
                <a:sym typeface="Calibri"/>
              </a:defRPr>
            </a:lvl1pPr>
            <a:lvl2pPr lvl="1" indent="0">
              <a:spcBef>
                <a:spcPts val="0"/>
              </a:spcBef>
              <a:spcAft>
                <a:spcPts val="0"/>
              </a:spcAft>
              <a:buSzPts val="1400"/>
              <a:buNone/>
              <a:defRPr sz="1800"/>
            </a:lvl2pPr>
            <a:lvl3pPr lvl="2" indent="0">
              <a:spcBef>
                <a:spcPts val="0"/>
              </a:spcBef>
              <a:spcAft>
                <a:spcPts val="0"/>
              </a:spcAft>
              <a:buSzPts val="1400"/>
              <a:buNone/>
              <a:defRPr sz="1800"/>
            </a:lvl3pPr>
            <a:lvl4pPr lvl="3" indent="0">
              <a:spcBef>
                <a:spcPts val="0"/>
              </a:spcBef>
              <a:spcAft>
                <a:spcPts val="0"/>
              </a:spcAft>
              <a:buSzPts val="1400"/>
              <a:buNone/>
              <a:defRPr sz="1800"/>
            </a:lvl4pPr>
            <a:lvl5pPr lvl="4" indent="0">
              <a:spcBef>
                <a:spcPts val="0"/>
              </a:spcBef>
              <a:spcAft>
                <a:spcPts val="0"/>
              </a:spcAft>
              <a:buSzPts val="1400"/>
              <a:buNone/>
              <a:defRPr sz="1800"/>
            </a:lvl5pPr>
            <a:lvl6pPr lvl="5" indent="0">
              <a:spcBef>
                <a:spcPts val="0"/>
              </a:spcBef>
              <a:spcAft>
                <a:spcPts val="0"/>
              </a:spcAft>
              <a:buSzPts val="1400"/>
              <a:buNone/>
              <a:defRPr sz="1800"/>
            </a:lvl6pPr>
            <a:lvl7pPr lvl="6" indent="0">
              <a:spcBef>
                <a:spcPts val="0"/>
              </a:spcBef>
              <a:spcAft>
                <a:spcPts val="0"/>
              </a:spcAft>
              <a:buSzPts val="1400"/>
              <a:buNone/>
              <a:defRPr sz="1800"/>
            </a:lvl7pPr>
            <a:lvl8pPr lvl="7" indent="0">
              <a:spcBef>
                <a:spcPts val="0"/>
              </a:spcBef>
              <a:spcAft>
                <a:spcPts val="0"/>
              </a:spcAft>
              <a:buSzPts val="1400"/>
              <a:buNone/>
              <a:defRPr sz="1800"/>
            </a:lvl8pPr>
            <a:lvl9pPr lvl="8" indent="0">
              <a:spcBef>
                <a:spcPts val="0"/>
              </a:spcBef>
              <a:spcAft>
                <a:spcPts val="0"/>
              </a:spcAft>
              <a:buSzPts val="1400"/>
              <a:buNone/>
              <a:defRPr sz="1800"/>
            </a:lvl9pPr>
          </a:lstStyle>
          <a:p>
            <a:endParaRPr/>
          </a:p>
        </p:txBody>
      </p:sp>
      <p:sp>
        <p:nvSpPr>
          <p:cNvPr id="118" name="Shape 118"/>
          <p:cNvSpPr txBox="1">
            <a:spLocks noGrp="1"/>
          </p:cNvSpPr>
          <p:nvPr>
            <p:ph type="body" idx="1"/>
          </p:nvPr>
        </p:nvSpPr>
        <p:spPr>
          <a:xfrm>
            <a:off x="311700" y="1536633"/>
            <a:ext cx="8520600" cy="4555200"/>
          </a:xfrm>
          <a:prstGeom prst="rect">
            <a:avLst/>
          </a:prstGeom>
          <a:noFill/>
          <a:ln>
            <a:noFill/>
          </a:ln>
        </p:spPr>
        <p:txBody>
          <a:bodyPr spcFirstLastPara="1" wrap="square" lIns="91425" tIns="91425" rIns="91425" bIns="91425" anchor="t" anchorCtr="0"/>
          <a:lstStyle>
            <a:lvl1pPr marL="457200" marR="0" lvl="0" indent="-431800" algn="l" rtl="0">
              <a:spcBef>
                <a:spcPts val="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19" name="Shape 119"/>
          <p:cNvSpPr txBox="1">
            <a:spLocks noGrp="1"/>
          </p:cNvSpPr>
          <p:nvPr>
            <p:ph type="sldNum" idx="12"/>
          </p:nvPr>
        </p:nvSpPr>
        <p:spPr>
          <a:xfrm>
            <a:off x="8472457" y="6217621"/>
            <a:ext cx="548700" cy="524800"/>
          </a:xfrm>
          <a:prstGeom prst="rect">
            <a:avLst/>
          </a:prstGeom>
          <a:noFill/>
          <a:ln>
            <a:noFill/>
          </a:ln>
        </p:spPr>
        <p:txBody>
          <a:bodyPr spcFirstLastPara="1" wrap="square" lIns="91425" tIns="91425" rIns="91425" bIns="91425"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27"/>
        <p:cNvGrpSpPr/>
        <p:nvPr/>
      </p:nvGrpSpPr>
      <p:grpSpPr>
        <a:xfrm>
          <a:off x="0" y="0"/>
          <a:ext cx="0" cy="0"/>
          <a:chOff x="0" y="0"/>
          <a:chExt cx="0" cy="0"/>
        </a:xfrm>
      </p:grpSpPr>
      <p:sp>
        <p:nvSpPr>
          <p:cNvPr id="128" name="Shape 128"/>
          <p:cNvSpPr txBox="1">
            <a:spLocks noGrp="1"/>
          </p:cNvSpPr>
          <p:nvPr>
            <p:ph type="title"/>
          </p:nvPr>
        </p:nvSpPr>
        <p:spPr>
          <a:xfrm>
            <a:off x="457200" y="274637"/>
            <a:ext cx="8229600" cy="1143000"/>
          </a:xfrm>
          <a:prstGeom prst="rect">
            <a:avLst/>
          </a:prstGeom>
          <a:noFill/>
          <a:ln>
            <a:noFill/>
          </a:ln>
        </p:spPr>
        <p:txBody>
          <a:bodyPr spcFirstLastPara="1" wrap="square" lIns="91425" tIns="91425" rIns="91425" bIns="91425" anchor="ctr" anchorCtr="0"/>
          <a:lstStyle>
            <a:lvl1pPr marL="0" marR="0" lvl="0" indent="0" algn="ctr" rtl="0">
              <a:lnSpc>
                <a:spcPct val="100000"/>
              </a:lnSpc>
              <a:spcBef>
                <a:spcPts val="0"/>
              </a:spcBef>
              <a:spcAft>
                <a:spcPts val="0"/>
              </a:spcAft>
              <a:buClr>
                <a:schemeClr val="dk1"/>
              </a:buClr>
              <a:buSzPts val="1400"/>
              <a:buFont typeface="Calibri"/>
              <a:buNone/>
              <a:defRPr sz="4400" b="0" i="0" u="none" strike="noStrike" cap="none">
                <a:solidFill>
                  <a:schemeClr val="dk1"/>
                </a:solidFill>
                <a:latin typeface="Calibri"/>
                <a:ea typeface="Calibri"/>
                <a:cs typeface="Calibri"/>
                <a:sym typeface="Calibri"/>
              </a:defRPr>
            </a:lvl1pPr>
            <a:lvl2pPr lvl="1" indent="0">
              <a:spcBef>
                <a:spcPts val="0"/>
              </a:spcBef>
              <a:spcAft>
                <a:spcPts val="0"/>
              </a:spcAft>
              <a:buSzPts val="1400"/>
              <a:buFont typeface="Arial"/>
              <a:buNone/>
              <a:defRPr sz="1800"/>
            </a:lvl2pPr>
            <a:lvl3pPr lvl="2" indent="0">
              <a:spcBef>
                <a:spcPts val="0"/>
              </a:spcBef>
              <a:spcAft>
                <a:spcPts val="0"/>
              </a:spcAft>
              <a:buSzPts val="1400"/>
              <a:buFont typeface="Arial"/>
              <a:buNone/>
              <a:defRPr sz="1800"/>
            </a:lvl3pPr>
            <a:lvl4pPr lvl="3" indent="0">
              <a:spcBef>
                <a:spcPts val="0"/>
              </a:spcBef>
              <a:spcAft>
                <a:spcPts val="0"/>
              </a:spcAft>
              <a:buSzPts val="1400"/>
              <a:buFont typeface="Arial"/>
              <a:buNone/>
              <a:defRPr sz="1800"/>
            </a:lvl4pPr>
            <a:lvl5pPr lvl="4" indent="0">
              <a:spcBef>
                <a:spcPts val="0"/>
              </a:spcBef>
              <a:spcAft>
                <a:spcPts val="0"/>
              </a:spcAft>
              <a:buSzPts val="1400"/>
              <a:buFont typeface="Arial"/>
              <a:buNone/>
              <a:defRPr sz="1800"/>
            </a:lvl5pPr>
            <a:lvl6pPr lvl="5" indent="0">
              <a:spcBef>
                <a:spcPts val="0"/>
              </a:spcBef>
              <a:spcAft>
                <a:spcPts val="0"/>
              </a:spcAft>
              <a:buSzPts val="1400"/>
              <a:buFont typeface="Arial"/>
              <a:buNone/>
              <a:defRPr sz="1800"/>
            </a:lvl6pPr>
            <a:lvl7pPr lvl="6" indent="0">
              <a:spcBef>
                <a:spcPts val="0"/>
              </a:spcBef>
              <a:spcAft>
                <a:spcPts val="0"/>
              </a:spcAft>
              <a:buSzPts val="1400"/>
              <a:buFont typeface="Arial"/>
              <a:buNone/>
              <a:defRPr sz="1800"/>
            </a:lvl7pPr>
            <a:lvl8pPr lvl="7" indent="0">
              <a:spcBef>
                <a:spcPts val="0"/>
              </a:spcBef>
              <a:spcAft>
                <a:spcPts val="0"/>
              </a:spcAft>
              <a:buSzPts val="1400"/>
              <a:buFont typeface="Arial"/>
              <a:buNone/>
              <a:defRPr sz="1800"/>
            </a:lvl8pPr>
            <a:lvl9pPr lvl="8" indent="0">
              <a:spcBef>
                <a:spcPts val="0"/>
              </a:spcBef>
              <a:spcAft>
                <a:spcPts val="0"/>
              </a:spcAft>
              <a:buSzPts val="1400"/>
              <a:buFont typeface="Arial"/>
              <a:buNone/>
              <a:defRPr sz="1800"/>
            </a:lvl9pPr>
          </a:lstStyle>
          <a:p>
            <a:endParaRPr/>
          </a:p>
        </p:txBody>
      </p:sp>
      <p:sp>
        <p:nvSpPr>
          <p:cNvPr id="129" name="Shape 129"/>
          <p:cNvSpPr txBox="1">
            <a:spLocks noGrp="1"/>
          </p:cNvSpPr>
          <p:nvPr>
            <p:ph type="body" idx="1"/>
          </p:nvPr>
        </p:nvSpPr>
        <p:spPr>
          <a:xfrm>
            <a:off x="367553" y="1600199"/>
            <a:ext cx="8229600" cy="4525963"/>
          </a:xfrm>
          <a:prstGeom prst="rect">
            <a:avLst/>
          </a:prstGeom>
          <a:noFill/>
          <a:ln>
            <a:noFill/>
          </a:ln>
        </p:spPr>
        <p:txBody>
          <a:bodyPr spcFirstLastPara="1" wrap="square" lIns="91425" tIns="91425" rIns="91425" bIns="91425" anchor="t" anchorCtr="0"/>
          <a:lstStyle>
            <a:lvl1pPr marL="457200" marR="0" lvl="0" indent="-431800" algn="l" rtl="0">
              <a:lnSpc>
                <a:spcPct val="100000"/>
              </a:lnSpc>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30" name="Shape 130"/>
          <p:cNvSpPr txBox="1">
            <a:spLocks noGrp="1"/>
          </p:cNvSpPr>
          <p:nvPr>
            <p:ph type="dt" idx="10"/>
          </p:nvPr>
        </p:nvSpPr>
        <p:spPr>
          <a:xfrm>
            <a:off x="457200" y="6356350"/>
            <a:ext cx="2133599" cy="365125"/>
          </a:xfrm>
          <a:prstGeom prst="rect">
            <a:avLst/>
          </a:prstGeom>
          <a:noFill/>
          <a:ln>
            <a:noFill/>
          </a:ln>
        </p:spPr>
        <p:txBody>
          <a:bodyPr spcFirstLastPara="1" wrap="square" lIns="91425" tIns="91425" rIns="91425" bIns="91425" anchor="ctr" anchorCtr="0"/>
          <a:lstStyle>
            <a:lvl1pPr marL="0" marR="0" lvl="0" indent="0" algn="l" rtl="0">
              <a:lnSpc>
                <a:spcPct val="100000"/>
              </a:lnSpc>
              <a:spcBef>
                <a:spcPts val="0"/>
              </a:spcBef>
              <a:spcAft>
                <a:spcPts val="0"/>
              </a:spcAft>
              <a:buClr>
                <a:srgbClr val="888888"/>
              </a:buClr>
              <a:buSzPts val="1400"/>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131" name="Shape 131"/>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lstStyle>
            <a:lvl1pPr marL="0" marR="0" lvl="0" indent="0" algn="ctr" rtl="0">
              <a:lnSpc>
                <a:spcPct val="100000"/>
              </a:lnSpc>
              <a:spcBef>
                <a:spcPts val="0"/>
              </a:spcBef>
              <a:spcAft>
                <a:spcPts val="0"/>
              </a:spcAft>
              <a:buClr>
                <a:srgbClr val="888888"/>
              </a:buClr>
              <a:buSzPts val="1400"/>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132" name="Shape 132"/>
          <p:cNvSpPr txBox="1">
            <a:spLocks noGrp="1"/>
          </p:cNvSpPr>
          <p:nvPr>
            <p:ph type="sldNum" idx="12"/>
          </p:nvPr>
        </p:nvSpPr>
        <p:spPr>
          <a:xfrm>
            <a:off x="7010400" y="0"/>
            <a:ext cx="2133599"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33"/>
        <p:cNvGrpSpPr/>
        <p:nvPr/>
      </p:nvGrpSpPr>
      <p:grpSpPr>
        <a:xfrm>
          <a:off x="0" y="0"/>
          <a:ext cx="0" cy="0"/>
          <a:chOff x="0" y="0"/>
          <a:chExt cx="0" cy="0"/>
        </a:xfrm>
      </p:grpSpPr>
      <p:sp>
        <p:nvSpPr>
          <p:cNvPr id="134" name="Shape 134"/>
          <p:cNvSpPr txBox="1">
            <a:spLocks noGrp="1"/>
          </p:cNvSpPr>
          <p:nvPr>
            <p:ph type="ctrTitle"/>
          </p:nvPr>
        </p:nvSpPr>
        <p:spPr>
          <a:xfrm>
            <a:off x="685800" y="2130425"/>
            <a:ext cx="7772400" cy="1470024"/>
          </a:xfrm>
          <a:prstGeom prst="rect">
            <a:avLst/>
          </a:prstGeom>
          <a:noFill/>
          <a:ln>
            <a:noFill/>
          </a:ln>
        </p:spPr>
        <p:txBody>
          <a:bodyPr spcFirstLastPara="1" wrap="square" lIns="91425" tIns="91425" rIns="91425" bIns="91425" anchor="ctr" anchorCtr="0"/>
          <a:lstStyle>
            <a:lvl1pPr marL="0" marR="0" lvl="0" indent="0" algn="ctr" rtl="0">
              <a:lnSpc>
                <a:spcPct val="100000"/>
              </a:lnSpc>
              <a:spcBef>
                <a:spcPts val="0"/>
              </a:spcBef>
              <a:spcAft>
                <a:spcPts val="0"/>
              </a:spcAft>
              <a:buClr>
                <a:schemeClr val="dk1"/>
              </a:buClr>
              <a:buSzPts val="1400"/>
              <a:buFont typeface="Calibri"/>
              <a:buNone/>
              <a:defRPr sz="4400" b="0" i="0" u="none" strike="noStrike" cap="none">
                <a:solidFill>
                  <a:schemeClr val="dk1"/>
                </a:solidFill>
                <a:latin typeface="Calibri"/>
                <a:ea typeface="Calibri"/>
                <a:cs typeface="Calibri"/>
                <a:sym typeface="Calibri"/>
              </a:defRPr>
            </a:lvl1pPr>
            <a:lvl2pPr lvl="1" indent="0">
              <a:spcBef>
                <a:spcPts val="0"/>
              </a:spcBef>
              <a:spcAft>
                <a:spcPts val="0"/>
              </a:spcAft>
              <a:buSzPts val="1400"/>
              <a:buFont typeface="Arial"/>
              <a:buNone/>
              <a:defRPr sz="1800"/>
            </a:lvl2pPr>
            <a:lvl3pPr lvl="2" indent="0">
              <a:spcBef>
                <a:spcPts val="0"/>
              </a:spcBef>
              <a:spcAft>
                <a:spcPts val="0"/>
              </a:spcAft>
              <a:buSzPts val="1400"/>
              <a:buFont typeface="Arial"/>
              <a:buNone/>
              <a:defRPr sz="1800"/>
            </a:lvl3pPr>
            <a:lvl4pPr lvl="3" indent="0">
              <a:spcBef>
                <a:spcPts val="0"/>
              </a:spcBef>
              <a:spcAft>
                <a:spcPts val="0"/>
              </a:spcAft>
              <a:buSzPts val="1400"/>
              <a:buFont typeface="Arial"/>
              <a:buNone/>
              <a:defRPr sz="1800"/>
            </a:lvl4pPr>
            <a:lvl5pPr lvl="4" indent="0">
              <a:spcBef>
                <a:spcPts val="0"/>
              </a:spcBef>
              <a:spcAft>
                <a:spcPts val="0"/>
              </a:spcAft>
              <a:buSzPts val="1400"/>
              <a:buFont typeface="Arial"/>
              <a:buNone/>
              <a:defRPr sz="1800"/>
            </a:lvl5pPr>
            <a:lvl6pPr lvl="5" indent="0">
              <a:spcBef>
                <a:spcPts val="0"/>
              </a:spcBef>
              <a:spcAft>
                <a:spcPts val="0"/>
              </a:spcAft>
              <a:buSzPts val="1400"/>
              <a:buFont typeface="Arial"/>
              <a:buNone/>
              <a:defRPr sz="1800"/>
            </a:lvl6pPr>
            <a:lvl7pPr lvl="6" indent="0">
              <a:spcBef>
                <a:spcPts val="0"/>
              </a:spcBef>
              <a:spcAft>
                <a:spcPts val="0"/>
              </a:spcAft>
              <a:buSzPts val="1400"/>
              <a:buFont typeface="Arial"/>
              <a:buNone/>
              <a:defRPr sz="1800"/>
            </a:lvl7pPr>
            <a:lvl8pPr lvl="7" indent="0">
              <a:spcBef>
                <a:spcPts val="0"/>
              </a:spcBef>
              <a:spcAft>
                <a:spcPts val="0"/>
              </a:spcAft>
              <a:buSzPts val="1400"/>
              <a:buFont typeface="Arial"/>
              <a:buNone/>
              <a:defRPr sz="1800"/>
            </a:lvl8pPr>
            <a:lvl9pPr lvl="8" indent="0">
              <a:spcBef>
                <a:spcPts val="0"/>
              </a:spcBef>
              <a:spcAft>
                <a:spcPts val="0"/>
              </a:spcAft>
              <a:buSzPts val="1400"/>
              <a:buFont typeface="Arial"/>
              <a:buNone/>
              <a:defRPr sz="1800"/>
            </a:lvl9pPr>
          </a:lstStyle>
          <a:p>
            <a:endParaRPr/>
          </a:p>
        </p:txBody>
      </p:sp>
      <p:sp>
        <p:nvSpPr>
          <p:cNvPr id="135" name="Shape 135"/>
          <p:cNvSpPr txBox="1">
            <a:spLocks noGrp="1"/>
          </p:cNvSpPr>
          <p:nvPr>
            <p:ph type="subTitle" idx="1"/>
          </p:nvPr>
        </p:nvSpPr>
        <p:spPr>
          <a:xfrm>
            <a:off x="1371600" y="3886200"/>
            <a:ext cx="6400799" cy="1752600"/>
          </a:xfrm>
          <a:prstGeom prst="rect">
            <a:avLst/>
          </a:prstGeom>
          <a:noFill/>
          <a:ln>
            <a:noFill/>
          </a:ln>
        </p:spPr>
        <p:txBody>
          <a:bodyPr spcFirstLastPara="1" wrap="square" lIns="91425" tIns="91425" rIns="91425" bIns="91425" anchor="t" anchorCtr="0"/>
          <a:lstStyle>
            <a:lvl1pPr marL="0" marR="0" lvl="0" indent="0" algn="ctr" rtl="0">
              <a:lnSpc>
                <a:spcPct val="100000"/>
              </a:lnSpc>
              <a:spcBef>
                <a:spcPts val="640"/>
              </a:spcBef>
              <a:spcAft>
                <a:spcPts val="0"/>
              </a:spcAft>
              <a:buClr>
                <a:srgbClr val="888888"/>
              </a:buClr>
              <a:buSzPts val="3200"/>
              <a:buFont typeface="Arial"/>
              <a:buNone/>
              <a:defRPr sz="3200" b="0" i="0" u="none" strike="noStrike" cap="none">
                <a:solidFill>
                  <a:srgbClr val="888888"/>
                </a:solidFill>
                <a:latin typeface="Calibri"/>
                <a:ea typeface="Calibri"/>
                <a:cs typeface="Calibri"/>
                <a:sym typeface="Calibri"/>
              </a:defRPr>
            </a:lvl1pPr>
            <a:lvl2pPr marL="457200" marR="0" lvl="1" indent="0" algn="ctr" rtl="0">
              <a:lnSpc>
                <a:spcPct val="100000"/>
              </a:lnSpc>
              <a:spcBef>
                <a:spcPts val="560"/>
              </a:spcBef>
              <a:spcAft>
                <a:spcPts val="0"/>
              </a:spcAft>
              <a:buClr>
                <a:srgbClr val="888888"/>
              </a:buClr>
              <a:buSzPts val="2800"/>
              <a:buFont typeface="Arial"/>
              <a:buNone/>
              <a:defRPr sz="2800" b="0" i="0" u="none" strike="noStrike" cap="none">
                <a:solidFill>
                  <a:srgbClr val="888888"/>
                </a:solidFill>
                <a:latin typeface="Calibri"/>
                <a:ea typeface="Calibri"/>
                <a:cs typeface="Calibri"/>
                <a:sym typeface="Calibri"/>
              </a:defRPr>
            </a:lvl2pPr>
            <a:lvl3pPr marL="914400" marR="0" lvl="2" indent="0" algn="ctr" rtl="0">
              <a:lnSpc>
                <a:spcPct val="100000"/>
              </a:lnSpc>
              <a:spcBef>
                <a:spcPts val="48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3pPr>
            <a:lvl4pPr marL="1371600" marR="0" lvl="3" indent="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4pPr>
            <a:lvl5pPr marL="1828800" marR="0" lvl="4" indent="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5pPr>
            <a:lvl6pPr marL="2286000" marR="0" lvl="5" indent="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6pPr>
            <a:lvl7pPr marL="2743200" marR="0" lvl="6" indent="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7pPr>
            <a:lvl8pPr marL="3200400" marR="0" lvl="7" indent="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8pPr>
            <a:lvl9pPr marL="3657600" marR="0" lvl="8" indent="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9pPr>
          </a:lstStyle>
          <a:p>
            <a:endParaRPr/>
          </a:p>
        </p:txBody>
      </p:sp>
      <p:sp>
        <p:nvSpPr>
          <p:cNvPr id="136" name="Shape 136"/>
          <p:cNvSpPr txBox="1">
            <a:spLocks noGrp="1"/>
          </p:cNvSpPr>
          <p:nvPr>
            <p:ph type="dt" idx="10"/>
          </p:nvPr>
        </p:nvSpPr>
        <p:spPr>
          <a:xfrm>
            <a:off x="457200" y="6356350"/>
            <a:ext cx="2133599" cy="365125"/>
          </a:xfrm>
          <a:prstGeom prst="rect">
            <a:avLst/>
          </a:prstGeom>
          <a:noFill/>
          <a:ln>
            <a:noFill/>
          </a:ln>
        </p:spPr>
        <p:txBody>
          <a:bodyPr spcFirstLastPara="1" wrap="square" lIns="91425" tIns="91425" rIns="91425" bIns="91425" anchor="ctr" anchorCtr="0"/>
          <a:lstStyle>
            <a:lvl1pPr marL="0" marR="0" lvl="0" indent="0" algn="l" rtl="0">
              <a:lnSpc>
                <a:spcPct val="100000"/>
              </a:lnSpc>
              <a:spcBef>
                <a:spcPts val="0"/>
              </a:spcBef>
              <a:spcAft>
                <a:spcPts val="0"/>
              </a:spcAft>
              <a:buClr>
                <a:srgbClr val="888888"/>
              </a:buClr>
              <a:buSzPts val="1400"/>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137" name="Shape 137"/>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lstStyle>
            <a:lvl1pPr marL="0" marR="0" lvl="0" indent="0" algn="ctr" rtl="0">
              <a:lnSpc>
                <a:spcPct val="100000"/>
              </a:lnSpc>
              <a:spcBef>
                <a:spcPts val="0"/>
              </a:spcBef>
              <a:spcAft>
                <a:spcPts val="0"/>
              </a:spcAft>
              <a:buClr>
                <a:srgbClr val="888888"/>
              </a:buClr>
              <a:buSzPts val="1400"/>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138" name="Shape 138"/>
          <p:cNvSpPr txBox="1">
            <a:spLocks noGrp="1"/>
          </p:cNvSpPr>
          <p:nvPr>
            <p:ph type="sldNum" idx="12"/>
          </p:nvPr>
        </p:nvSpPr>
        <p:spPr>
          <a:xfrm>
            <a:off x="7010400" y="43842"/>
            <a:ext cx="2133599"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Interior Page">
  <p:cSld name="Interior Page">
    <p:spTree>
      <p:nvGrpSpPr>
        <p:cNvPr id="1" name="Shape 139"/>
        <p:cNvGrpSpPr/>
        <p:nvPr/>
      </p:nvGrpSpPr>
      <p:grpSpPr>
        <a:xfrm>
          <a:off x="0" y="0"/>
          <a:ext cx="0" cy="0"/>
          <a:chOff x="0" y="0"/>
          <a:chExt cx="0" cy="0"/>
        </a:xfrm>
      </p:grpSpPr>
      <p:sp>
        <p:nvSpPr>
          <p:cNvPr id="140" name="Shape 140"/>
          <p:cNvSpPr txBox="1">
            <a:spLocks noGrp="1"/>
          </p:cNvSpPr>
          <p:nvPr>
            <p:ph type="sldNum" idx="12"/>
          </p:nvPr>
        </p:nvSpPr>
        <p:spPr>
          <a:xfrm>
            <a:off x="7010400" y="43842"/>
            <a:ext cx="2133599"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
        <p:nvSpPr>
          <p:cNvPr id="141" name="Shape 141"/>
          <p:cNvSpPr txBox="1">
            <a:spLocks noGrp="1"/>
          </p:cNvSpPr>
          <p:nvPr>
            <p:ph type="title"/>
          </p:nvPr>
        </p:nvSpPr>
        <p:spPr>
          <a:xfrm>
            <a:off x="208055" y="152403"/>
            <a:ext cx="8732744" cy="637160"/>
          </a:xfrm>
          <a:prstGeom prst="rect">
            <a:avLst/>
          </a:prstGeom>
          <a:noFill/>
          <a:ln>
            <a:noFill/>
          </a:ln>
        </p:spPr>
        <p:txBody>
          <a:bodyPr spcFirstLastPara="1" wrap="square" lIns="91425" tIns="91425" rIns="91425" bIns="91425" anchor="b" anchorCtr="0"/>
          <a:lstStyle>
            <a:lvl1pPr marL="0" marR="0" lvl="0" indent="0" algn="ctr" rtl="0">
              <a:lnSpc>
                <a:spcPct val="90000"/>
              </a:lnSpc>
              <a:spcBef>
                <a:spcPts val="0"/>
              </a:spcBef>
              <a:spcAft>
                <a:spcPts val="0"/>
              </a:spcAft>
              <a:buClr>
                <a:schemeClr val="dk1"/>
              </a:buClr>
              <a:buSzPts val="1400"/>
              <a:buFont typeface="Arial"/>
              <a:buNone/>
              <a:defRPr sz="2400" b="0" i="0" u="none" strike="noStrike" cap="none">
                <a:solidFill>
                  <a:schemeClr val="dk1"/>
                </a:solidFill>
                <a:latin typeface="Arial"/>
                <a:ea typeface="Arial"/>
                <a:cs typeface="Arial"/>
                <a:sym typeface="Arial"/>
              </a:defRPr>
            </a:lvl1pPr>
            <a:lvl2pPr lvl="1" indent="0">
              <a:spcBef>
                <a:spcPts val="0"/>
              </a:spcBef>
              <a:spcAft>
                <a:spcPts val="0"/>
              </a:spcAft>
              <a:buSzPts val="1400"/>
              <a:buFont typeface="Arial"/>
              <a:buNone/>
              <a:defRPr sz="1800"/>
            </a:lvl2pPr>
            <a:lvl3pPr lvl="2" indent="0">
              <a:spcBef>
                <a:spcPts val="0"/>
              </a:spcBef>
              <a:spcAft>
                <a:spcPts val="0"/>
              </a:spcAft>
              <a:buSzPts val="1400"/>
              <a:buFont typeface="Arial"/>
              <a:buNone/>
              <a:defRPr sz="1800"/>
            </a:lvl3pPr>
            <a:lvl4pPr lvl="3" indent="0">
              <a:spcBef>
                <a:spcPts val="0"/>
              </a:spcBef>
              <a:spcAft>
                <a:spcPts val="0"/>
              </a:spcAft>
              <a:buSzPts val="1400"/>
              <a:buFont typeface="Arial"/>
              <a:buNone/>
              <a:defRPr sz="1800"/>
            </a:lvl4pPr>
            <a:lvl5pPr lvl="4" indent="0">
              <a:spcBef>
                <a:spcPts val="0"/>
              </a:spcBef>
              <a:spcAft>
                <a:spcPts val="0"/>
              </a:spcAft>
              <a:buSzPts val="1400"/>
              <a:buFont typeface="Arial"/>
              <a:buNone/>
              <a:defRPr sz="1800"/>
            </a:lvl5pPr>
            <a:lvl6pPr lvl="5" indent="0">
              <a:spcBef>
                <a:spcPts val="0"/>
              </a:spcBef>
              <a:spcAft>
                <a:spcPts val="0"/>
              </a:spcAft>
              <a:buSzPts val="1400"/>
              <a:buFont typeface="Arial"/>
              <a:buNone/>
              <a:defRPr sz="1800"/>
            </a:lvl6pPr>
            <a:lvl7pPr lvl="6" indent="0">
              <a:spcBef>
                <a:spcPts val="0"/>
              </a:spcBef>
              <a:spcAft>
                <a:spcPts val="0"/>
              </a:spcAft>
              <a:buSzPts val="1400"/>
              <a:buFont typeface="Arial"/>
              <a:buNone/>
              <a:defRPr sz="1800"/>
            </a:lvl7pPr>
            <a:lvl8pPr lvl="7" indent="0">
              <a:spcBef>
                <a:spcPts val="0"/>
              </a:spcBef>
              <a:spcAft>
                <a:spcPts val="0"/>
              </a:spcAft>
              <a:buSzPts val="1400"/>
              <a:buFont typeface="Arial"/>
              <a:buNone/>
              <a:defRPr sz="1800"/>
            </a:lvl8pPr>
            <a:lvl9pPr lvl="8" indent="0">
              <a:spcBef>
                <a:spcPts val="0"/>
              </a:spcBef>
              <a:spcAft>
                <a:spcPts val="0"/>
              </a:spcAft>
              <a:buSzPts val="1400"/>
              <a:buFont typeface="Arial"/>
              <a:buNone/>
              <a:defRPr sz="1800"/>
            </a:lvl9pPr>
          </a:lstStyle>
          <a:p>
            <a:endParaRPr/>
          </a:p>
        </p:txBody>
      </p:sp>
      <p:sp>
        <p:nvSpPr>
          <p:cNvPr id="142" name="Shape 142"/>
          <p:cNvSpPr txBox="1">
            <a:spLocks noGrp="1"/>
          </p:cNvSpPr>
          <p:nvPr>
            <p:ph type="body" idx="1"/>
          </p:nvPr>
        </p:nvSpPr>
        <p:spPr>
          <a:xfrm>
            <a:off x="296957" y="1041400"/>
            <a:ext cx="8548511" cy="5274732"/>
          </a:xfrm>
          <a:prstGeom prst="rect">
            <a:avLst/>
          </a:prstGeom>
          <a:noFill/>
          <a:ln>
            <a:noFill/>
          </a:ln>
        </p:spPr>
        <p:txBody>
          <a:bodyPr spcFirstLastPara="1" wrap="square" lIns="91425" tIns="91425" rIns="91425" bIns="91425" anchor="t" anchorCtr="0"/>
          <a:lstStyle>
            <a:lvl1pPr marL="457200" marR="0" lvl="0" indent="-431800" algn="l" rtl="0">
              <a:lnSpc>
                <a:spcPct val="100000"/>
              </a:lnSpc>
              <a:spcBef>
                <a:spcPts val="1176"/>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100000"/>
              </a:lnSpc>
              <a:spcBef>
                <a:spcPts val="1176"/>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100000"/>
              </a:lnSpc>
              <a:spcBef>
                <a:spcPts val="1176"/>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100000"/>
              </a:lnSpc>
              <a:spcBef>
                <a:spcPts val="1176"/>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100000"/>
              </a:lnSpc>
              <a:spcBef>
                <a:spcPts val="1176"/>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2"/>
        <p:cNvGrpSpPr/>
        <p:nvPr/>
      </p:nvGrpSpPr>
      <p:grpSpPr>
        <a:xfrm>
          <a:off x="0" y="0"/>
          <a:ext cx="0" cy="0"/>
          <a:chOff x="0" y="0"/>
          <a:chExt cx="0" cy="0"/>
        </a:xfrm>
      </p:grpSpPr>
      <p:sp>
        <p:nvSpPr>
          <p:cNvPr id="23" name="Shape 23"/>
          <p:cNvSpPr txBox="1">
            <a:spLocks noGrp="1"/>
          </p:cNvSpPr>
          <p:nvPr>
            <p:ph type="ctrTitle"/>
          </p:nvPr>
        </p:nvSpPr>
        <p:spPr>
          <a:xfrm>
            <a:off x="685800" y="2130425"/>
            <a:ext cx="7772400" cy="1470025"/>
          </a:xfrm>
          <a:prstGeom prst="rect">
            <a:avLst/>
          </a:prstGeom>
          <a:noFill/>
          <a:ln>
            <a:noFill/>
          </a:ln>
        </p:spPr>
        <p:txBody>
          <a:bodyPr spcFirstLastPara="1" wrap="square" lIns="91425" tIns="91425" rIns="91425" bIns="91425" anchor="ctr" anchorCtr="0"/>
          <a:lstStyle>
            <a:lvl1pPr marL="0" marR="0" lvl="0" indent="0" algn="ctr" rtl="0">
              <a:spcBef>
                <a:spcPts val="0"/>
              </a:spcBef>
              <a:spcAft>
                <a:spcPts val="0"/>
              </a:spcAft>
              <a:buClr>
                <a:schemeClr val="dk1"/>
              </a:buClr>
              <a:buSzPts val="1400"/>
              <a:buFont typeface="Calibri"/>
              <a:buNone/>
              <a:defRPr sz="4400" b="0" i="0" u="none" strike="noStrike" cap="none">
                <a:solidFill>
                  <a:schemeClr val="dk1"/>
                </a:solidFill>
                <a:latin typeface="Calibri"/>
                <a:ea typeface="Calibri"/>
                <a:cs typeface="Calibri"/>
                <a:sym typeface="Calibri"/>
              </a:defRPr>
            </a:lvl1pPr>
            <a:lvl2pPr lvl="1" indent="0">
              <a:spcBef>
                <a:spcPts val="0"/>
              </a:spcBef>
              <a:spcAft>
                <a:spcPts val="0"/>
              </a:spcAft>
              <a:buSzPts val="1400"/>
              <a:buNone/>
              <a:defRPr sz="1800"/>
            </a:lvl2pPr>
            <a:lvl3pPr lvl="2" indent="0">
              <a:spcBef>
                <a:spcPts val="0"/>
              </a:spcBef>
              <a:spcAft>
                <a:spcPts val="0"/>
              </a:spcAft>
              <a:buSzPts val="1400"/>
              <a:buNone/>
              <a:defRPr sz="1800"/>
            </a:lvl3pPr>
            <a:lvl4pPr lvl="3" indent="0">
              <a:spcBef>
                <a:spcPts val="0"/>
              </a:spcBef>
              <a:spcAft>
                <a:spcPts val="0"/>
              </a:spcAft>
              <a:buSzPts val="1400"/>
              <a:buNone/>
              <a:defRPr sz="1800"/>
            </a:lvl4pPr>
            <a:lvl5pPr lvl="4" indent="0">
              <a:spcBef>
                <a:spcPts val="0"/>
              </a:spcBef>
              <a:spcAft>
                <a:spcPts val="0"/>
              </a:spcAft>
              <a:buSzPts val="1400"/>
              <a:buNone/>
              <a:defRPr sz="1800"/>
            </a:lvl5pPr>
            <a:lvl6pPr lvl="5" indent="0">
              <a:spcBef>
                <a:spcPts val="0"/>
              </a:spcBef>
              <a:spcAft>
                <a:spcPts val="0"/>
              </a:spcAft>
              <a:buSzPts val="1400"/>
              <a:buNone/>
              <a:defRPr sz="1800"/>
            </a:lvl6pPr>
            <a:lvl7pPr lvl="6" indent="0">
              <a:spcBef>
                <a:spcPts val="0"/>
              </a:spcBef>
              <a:spcAft>
                <a:spcPts val="0"/>
              </a:spcAft>
              <a:buSzPts val="1400"/>
              <a:buNone/>
              <a:defRPr sz="1800"/>
            </a:lvl7pPr>
            <a:lvl8pPr lvl="7" indent="0">
              <a:spcBef>
                <a:spcPts val="0"/>
              </a:spcBef>
              <a:spcAft>
                <a:spcPts val="0"/>
              </a:spcAft>
              <a:buSzPts val="1400"/>
              <a:buNone/>
              <a:defRPr sz="1800"/>
            </a:lvl8pPr>
            <a:lvl9pPr lvl="8" indent="0">
              <a:spcBef>
                <a:spcPts val="0"/>
              </a:spcBef>
              <a:spcAft>
                <a:spcPts val="0"/>
              </a:spcAft>
              <a:buSzPts val="1400"/>
              <a:buNone/>
              <a:defRPr sz="1800"/>
            </a:lvl9pPr>
          </a:lstStyle>
          <a:p>
            <a:endParaRPr/>
          </a:p>
        </p:txBody>
      </p:sp>
      <p:sp>
        <p:nvSpPr>
          <p:cNvPr id="24" name="Shape 24"/>
          <p:cNvSpPr txBox="1">
            <a:spLocks noGrp="1"/>
          </p:cNvSpPr>
          <p:nvPr>
            <p:ph type="subTitle" idx="1"/>
          </p:nvPr>
        </p:nvSpPr>
        <p:spPr>
          <a:xfrm>
            <a:off x="1371600" y="3886200"/>
            <a:ext cx="6400800" cy="1752600"/>
          </a:xfrm>
          <a:prstGeom prst="rect">
            <a:avLst/>
          </a:prstGeom>
          <a:noFill/>
          <a:ln>
            <a:noFill/>
          </a:ln>
        </p:spPr>
        <p:txBody>
          <a:bodyPr spcFirstLastPara="1" wrap="square" lIns="91425" tIns="91425" rIns="91425" bIns="91425" anchor="t" anchorCtr="0"/>
          <a:lstStyle>
            <a:lvl1pPr marL="0" marR="0" lvl="0" indent="0" algn="ctr" rtl="0">
              <a:spcBef>
                <a:spcPts val="640"/>
              </a:spcBef>
              <a:spcAft>
                <a:spcPts val="0"/>
              </a:spcAft>
              <a:buClr>
                <a:srgbClr val="888888"/>
              </a:buClr>
              <a:buSzPts val="3200"/>
              <a:buFont typeface="Arial"/>
              <a:buNone/>
              <a:defRPr sz="3200" b="0" i="0" u="none" strike="noStrike" cap="none">
                <a:solidFill>
                  <a:srgbClr val="888888"/>
                </a:solidFill>
                <a:latin typeface="Calibri"/>
                <a:ea typeface="Calibri"/>
                <a:cs typeface="Calibri"/>
                <a:sym typeface="Calibri"/>
              </a:defRPr>
            </a:lvl1pPr>
            <a:lvl2pPr marL="457200" marR="0" lvl="1" indent="0" algn="ctr" rtl="0">
              <a:spcBef>
                <a:spcPts val="560"/>
              </a:spcBef>
              <a:spcAft>
                <a:spcPts val="0"/>
              </a:spcAft>
              <a:buClr>
                <a:srgbClr val="888888"/>
              </a:buClr>
              <a:buSzPts val="2800"/>
              <a:buFont typeface="Arial"/>
              <a:buNone/>
              <a:defRPr sz="2800" b="0" i="0" u="none" strike="noStrike" cap="none">
                <a:solidFill>
                  <a:srgbClr val="888888"/>
                </a:solidFill>
                <a:latin typeface="Calibri"/>
                <a:ea typeface="Calibri"/>
                <a:cs typeface="Calibri"/>
                <a:sym typeface="Calibri"/>
              </a:defRPr>
            </a:lvl2pPr>
            <a:lvl3pPr marL="914400" marR="0" lvl="2" indent="0" algn="ctr" rtl="0">
              <a:spcBef>
                <a:spcPts val="48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3pPr>
            <a:lvl4pPr marL="1371600" marR="0" lvl="3" indent="0" algn="ctr" rtl="0">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4pPr>
            <a:lvl5pPr marL="1828800" marR="0" lvl="4" indent="0" algn="ctr" rtl="0">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5pPr>
            <a:lvl6pPr marL="2286000" marR="0" lvl="5" indent="0" algn="ctr" rtl="0">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6pPr>
            <a:lvl7pPr marL="2743200" marR="0" lvl="6" indent="0" algn="ctr" rtl="0">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7pPr>
            <a:lvl8pPr marL="3200400" marR="0" lvl="7" indent="0" algn="ctr" rtl="0">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8pPr>
            <a:lvl9pPr marL="3657600" marR="0" lvl="8" indent="0" algn="ctr" rtl="0">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9pPr>
          </a:lstStyle>
          <a:p>
            <a:endParaRPr/>
          </a:p>
        </p:txBody>
      </p:sp>
      <p:sp>
        <p:nvSpPr>
          <p:cNvPr id="25" name="Shape 25"/>
          <p:cNvSpPr txBox="1">
            <a:spLocks noGrp="1"/>
          </p:cNvSpPr>
          <p:nvPr>
            <p:ph type="dt" idx="10"/>
          </p:nvPr>
        </p:nvSpPr>
        <p:spPr>
          <a:xfrm>
            <a:off x="457200" y="6356350"/>
            <a:ext cx="2133600"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6" name="Shape 26"/>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lstStyle>
            <a:lvl1pPr marL="0" marR="0" lvl="0" indent="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7" name="Shape 27"/>
          <p:cNvSpPr txBox="1">
            <a:spLocks noGrp="1"/>
          </p:cNvSpPr>
          <p:nvPr>
            <p:ph type="sldNum" idx="12"/>
          </p:nvPr>
        </p:nvSpPr>
        <p:spPr>
          <a:xfrm>
            <a:off x="7010400" y="43843"/>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Blue_2-Col">
  <p:cSld name="Blue_2-Col">
    <p:spTree>
      <p:nvGrpSpPr>
        <p:cNvPr id="1" name="Shape 143"/>
        <p:cNvGrpSpPr/>
        <p:nvPr/>
      </p:nvGrpSpPr>
      <p:grpSpPr>
        <a:xfrm>
          <a:off x="0" y="0"/>
          <a:ext cx="0" cy="0"/>
          <a:chOff x="0" y="0"/>
          <a:chExt cx="0" cy="0"/>
        </a:xfrm>
      </p:grpSpPr>
      <p:sp>
        <p:nvSpPr>
          <p:cNvPr id="144" name="Shape 144"/>
          <p:cNvSpPr>
            <a:spLocks noGrp="1"/>
          </p:cNvSpPr>
          <p:nvPr>
            <p:ph type="pic" idx="2"/>
          </p:nvPr>
        </p:nvSpPr>
        <p:spPr>
          <a:xfrm>
            <a:off x="3363467" y="1801622"/>
            <a:ext cx="5524500" cy="4489449"/>
          </a:xfrm>
          <a:prstGeom prst="rect">
            <a:avLst/>
          </a:prstGeom>
          <a:solidFill>
            <a:srgbClr val="CCCCCC"/>
          </a:solidFill>
          <a:ln>
            <a:noFill/>
          </a:ln>
        </p:spPr>
        <p:txBody>
          <a:bodyPr spcFirstLastPara="1" wrap="square" lIns="91425" tIns="91425" rIns="91425" bIns="91425" anchor="t" anchorCtr="0"/>
          <a:lstStyle>
            <a:lvl1pPr marL="0" marR="0" lvl="0" indent="0" algn="l" rtl="0">
              <a:lnSpc>
                <a:spcPct val="100000"/>
              </a:lnSpc>
              <a:spcBef>
                <a:spcPts val="28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1pPr>
            <a:lvl2pPr marL="742950" marR="0" lvl="1" indent="-107950"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45" name="Shape 145"/>
          <p:cNvSpPr txBox="1">
            <a:spLocks noGrp="1"/>
          </p:cNvSpPr>
          <p:nvPr>
            <p:ph type="sldNum" idx="12"/>
          </p:nvPr>
        </p:nvSpPr>
        <p:spPr>
          <a:xfrm>
            <a:off x="7010400" y="43842"/>
            <a:ext cx="2133599"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
        <p:nvSpPr>
          <p:cNvPr id="146" name="Shape 146"/>
          <p:cNvSpPr txBox="1">
            <a:spLocks noGrp="1"/>
          </p:cNvSpPr>
          <p:nvPr>
            <p:ph type="body" idx="1"/>
          </p:nvPr>
        </p:nvSpPr>
        <p:spPr>
          <a:xfrm>
            <a:off x="452039" y="996695"/>
            <a:ext cx="8229600" cy="392112"/>
          </a:xfrm>
          <a:prstGeom prst="rect">
            <a:avLst/>
          </a:prstGeom>
          <a:noFill/>
          <a:ln>
            <a:noFill/>
          </a:ln>
        </p:spPr>
        <p:txBody>
          <a:bodyPr spcFirstLastPara="1" wrap="square" lIns="91425" tIns="91425" rIns="91425" bIns="91425" anchor="t" anchorCtr="0"/>
          <a:lstStyle>
            <a:lvl1pPr marL="457200" marR="0" lvl="0" indent="-228600" algn="l" rtl="0">
              <a:lnSpc>
                <a:spcPct val="100000"/>
              </a:lnSpc>
              <a:spcBef>
                <a:spcPts val="400"/>
              </a:spcBef>
              <a:spcAft>
                <a:spcPts val="0"/>
              </a:spcAft>
              <a:buClr>
                <a:schemeClr val="accent6"/>
              </a:buClr>
              <a:buSzPts val="3200"/>
              <a:buFont typeface="Arial"/>
              <a:buNone/>
              <a:defRPr sz="2000" b="1" i="0" u="none" strike="noStrike" cap="none">
                <a:solidFill>
                  <a:schemeClr val="accent6"/>
                </a:solidFill>
                <a:latin typeface="Calibri"/>
                <a:ea typeface="Calibri"/>
                <a:cs typeface="Calibri"/>
                <a:sym typeface="Calibri"/>
              </a:defRPr>
            </a:lvl1pPr>
            <a:lvl2pPr marL="914400" marR="0" lvl="1" indent="-406400"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47" name="Shape 147"/>
          <p:cNvSpPr txBox="1">
            <a:spLocks noGrp="1"/>
          </p:cNvSpPr>
          <p:nvPr>
            <p:ph type="body" idx="3"/>
          </p:nvPr>
        </p:nvSpPr>
        <p:spPr>
          <a:xfrm>
            <a:off x="452437" y="2606674"/>
            <a:ext cx="2606040" cy="3702685"/>
          </a:xfrm>
          <a:prstGeom prst="rect">
            <a:avLst/>
          </a:prstGeom>
          <a:noFill/>
          <a:ln>
            <a:noFill/>
          </a:ln>
        </p:spPr>
        <p:txBody>
          <a:bodyPr spcFirstLastPara="1" wrap="square" lIns="91425" tIns="91425" rIns="91425" bIns="91425" anchor="t" anchorCtr="0"/>
          <a:lstStyle>
            <a:lvl1pPr marL="457200" marR="0" lvl="0" indent="-286385" algn="l" rtl="0">
              <a:lnSpc>
                <a:spcPct val="100000"/>
              </a:lnSpc>
              <a:spcBef>
                <a:spcPts val="280"/>
              </a:spcBef>
              <a:spcAft>
                <a:spcPts val="0"/>
              </a:spcAft>
              <a:buClr>
                <a:schemeClr val="accent6"/>
              </a:buClr>
              <a:buSzPts val="910"/>
              <a:buFont typeface="Courier New"/>
              <a:buChar char="o"/>
              <a:defRPr sz="1400" b="0" i="0" u="none" strike="noStrike" cap="none">
                <a:solidFill>
                  <a:schemeClr val="dk1"/>
                </a:solidFill>
                <a:latin typeface="Calibri"/>
                <a:ea typeface="Calibri"/>
                <a:cs typeface="Calibri"/>
                <a:sym typeface="Calibri"/>
              </a:defRPr>
            </a:lvl1pPr>
            <a:lvl2pPr marL="914400" marR="0" lvl="1" indent="-286385" algn="l" rtl="0">
              <a:lnSpc>
                <a:spcPct val="100000"/>
              </a:lnSpc>
              <a:spcBef>
                <a:spcPts val="280"/>
              </a:spcBef>
              <a:spcAft>
                <a:spcPts val="0"/>
              </a:spcAft>
              <a:buClr>
                <a:schemeClr val="accent6"/>
              </a:buClr>
              <a:buSzPts val="910"/>
              <a:buFont typeface="Merriweather Sans"/>
              <a:buChar char="-"/>
              <a:defRPr sz="1400" b="0" i="0" u="none" strike="noStrike" cap="none">
                <a:solidFill>
                  <a:schemeClr val="dk1"/>
                </a:solidFill>
                <a:latin typeface="Calibri"/>
                <a:ea typeface="Calibri"/>
                <a:cs typeface="Calibri"/>
                <a:sym typeface="Calibri"/>
              </a:defRPr>
            </a:lvl2pPr>
            <a:lvl3pPr marL="1371600" marR="0" lvl="2" indent="-327660" algn="l" rtl="0">
              <a:lnSpc>
                <a:spcPct val="100000"/>
              </a:lnSpc>
              <a:spcBef>
                <a:spcPts val="480"/>
              </a:spcBef>
              <a:spcAft>
                <a:spcPts val="0"/>
              </a:spcAft>
              <a:buClr>
                <a:schemeClr val="accent4"/>
              </a:buClr>
              <a:buSzPts val="1560"/>
              <a:buFont typeface="Courier New"/>
              <a:buChar char="o"/>
              <a:defRPr sz="2400" b="0" i="0" u="none" strike="noStrike" cap="none">
                <a:solidFill>
                  <a:schemeClr val="dk1"/>
                </a:solidFill>
                <a:latin typeface="Calibri"/>
                <a:ea typeface="Calibri"/>
                <a:cs typeface="Calibri"/>
                <a:sym typeface="Calibri"/>
              </a:defRPr>
            </a:lvl3pPr>
            <a:lvl4pPr marL="1828800" marR="0" lvl="3" indent="-311148" algn="l" rtl="0">
              <a:lnSpc>
                <a:spcPct val="100000"/>
              </a:lnSpc>
              <a:spcBef>
                <a:spcPts val="400"/>
              </a:spcBef>
              <a:spcAft>
                <a:spcPts val="0"/>
              </a:spcAft>
              <a:buClr>
                <a:schemeClr val="accent4"/>
              </a:buClr>
              <a:buSzPts val="1300"/>
              <a:buFont typeface="Courier New"/>
              <a:buChar char="o"/>
              <a:defRPr sz="2000" b="0" i="0" u="none" strike="noStrike" cap="none">
                <a:solidFill>
                  <a:schemeClr val="dk1"/>
                </a:solidFill>
                <a:latin typeface="Calibri"/>
                <a:ea typeface="Calibri"/>
                <a:cs typeface="Calibri"/>
                <a:sym typeface="Calibri"/>
              </a:defRPr>
            </a:lvl4pPr>
            <a:lvl5pPr marL="2286000" marR="0" lvl="4" indent="-311148" algn="l" rtl="0">
              <a:lnSpc>
                <a:spcPct val="100000"/>
              </a:lnSpc>
              <a:spcBef>
                <a:spcPts val="400"/>
              </a:spcBef>
              <a:spcAft>
                <a:spcPts val="0"/>
              </a:spcAft>
              <a:buClr>
                <a:schemeClr val="accent4"/>
              </a:buClr>
              <a:buSzPts val="1300"/>
              <a:buFont typeface="Courier New"/>
              <a:buChar char="o"/>
              <a:defRPr sz="2000" b="0" i="0" u="none" strike="noStrike" cap="none">
                <a:solidFill>
                  <a:schemeClr val="dk1"/>
                </a:solidFill>
                <a:latin typeface="Calibri"/>
                <a:ea typeface="Calibri"/>
                <a:cs typeface="Calibri"/>
                <a:sym typeface="Calibri"/>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48" name="Shape 148"/>
          <p:cNvSpPr txBox="1">
            <a:spLocks noGrp="1"/>
          </p:cNvSpPr>
          <p:nvPr>
            <p:ph type="title"/>
          </p:nvPr>
        </p:nvSpPr>
        <p:spPr>
          <a:xfrm>
            <a:off x="452039" y="469066"/>
            <a:ext cx="8229600" cy="374073"/>
          </a:xfrm>
          <a:prstGeom prst="rect">
            <a:avLst/>
          </a:prstGeom>
          <a:noFill/>
          <a:ln>
            <a:noFill/>
          </a:ln>
        </p:spPr>
        <p:txBody>
          <a:bodyPr spcFirstLastPara="1" wrap="square" lIns="91425" tIns="91425" rIns="91425" bIns="91425" anchor="t" anchorCtr="0"/>
          <a:lstStyle>
            <a:lvl1pPr marL="0" marR="0" lvl="0" indent="0" algn="l" rtl="0">
              <a:lnSpc>
                <a:spcPct val="100000"/>
              </a:lnSpc>
              <a:spcBef>
                <a:spcPts val="0"/>
              </a:spcBef>
              <a:spcAft>
                <a:spcPts val="0"/>
              </a:spcAft>
              <a:buClr>
                <a:srgbClr val="63666A"/>
              </a:buClr>
              <a:buSzPts val="1400"/>
              <a:buFont typeface="Calibri"/>
              <a:buNone/>
              <a:defRPr sz="3000" b="1" i="0" u="none" strike="noStrike" cap="none">
                <a:solidFill>
                  <a:srgbClr val="63666A"/>
                </a:solidFill>
                <a:latin typeface="Calibri"/>
                <a:ea typeface="Calibri"/>
                <a:cs typeface="Calibri"/>
                <a:sym typeface="Calibri"/>
              </a:defRPr>
            </a:lvl1pPr>
            <a:lvl2pPr lvl="1" indent="0">
              <a:spcBef>
                <a:spcPts val="0"/>
              </a:spcBef>
              <a:spcAft>
                <a:spcPts val="0"/>
              </a:spcAft>
              <a:buSzPts val="1400"/>
              <a:buFont typeface="Arial"/>
              <a:buNone/>
              <a:defRPr sz="1800"/>
            </a:lvl2pPr>
            <a:lvl3pPr lvl="2" indent="0">
              <a:spcBef>
                <a:spcPts val="0"/>
              </a:spcBef>
              <a:spcAft>
                <a:spcPts val="0"/>
              </a:spcAft>
              <a:buSzPts val="1400"/>
              <a:buFont typeface="Arial"/>
              <a:buNone/>
              <a:defRPr sz="1800"/>
            </a:lvl3pPr>
            <a:lvl4pPr lvl="3" indent="0">
              <a:spcBef>
                <a:spcPts val="0"/>
              </a:spcBef>
              <a:spcAft>
                <a:spcPts val="0"/>
              </a:spcAft>
              <a:buSzPts val="1400"/>
              <a:buFont typeface="Arial"/>
              <a:buNone/>
              <a:defRPr sz="1800"/>
            </a:lvl4pPr>
            <a:lvl5pPr lvl="4" indent="0">
              <a:spcBef>
                <a:spcPts val="0"/>
              </a:spcBef>
              <a:spcAft>
                <a:spcPts val="0"/>
              </a:spcAft>
              <a:buSzPts val="1400"/>
              <a:buFont typeface="Arial"/>
              <a:buNone/>
              <a:defRPr sz="1800"/>
            </a:lvl5pPr>
            <a:lvl6pPr lvl="5" indent="0">
              <a:spcBef>
                <a:spcPts val="0"/>
              </a:spcBef>
              <a:spcAft>
                <a:spcPts val="0"/>
              </a:spcAft>
              <a:buSzPts val="1400"/>
              <a:buFont typeface="Arial"/>
              <a:buNone/>
              <a:defRPr sz="1800"/>
            </a:lvl6pPr>
            <a:lvl7pPr lvl="6" indent="0">
              <a:spcBef>
                <a:spcPts val="0"/>
              </a:spcBef>
              <a:spcAft>
                <a:spcPts val="0"/>
              </a:spcAft>
              <a:buSzPts val="1400"/>
              <a:buFont typeface="Arial"/>
              <a:buNone/>
              <a:defRPr sz="1800"/>
            </a:lvl7pPr>
            <a:lvl8pPr lvl="7" indent="0">
              <a:spcBef>
                <a:spcPts val="0"/>
              </a:spcBef>
              <a:spcAft>
                <a:spcPts val="0"/>
              </a:spcAft>
              <a:buSzPts val="1400"/>
              <a:buFont typeface="Arial"/>
              <a:buNone/>
              <a:defRPr sz="1800"/>
            </a:lvl8pPr>
            <a:lvl9pPr lvl="8" indent="0">
              <a:spcBef>
                <a:spcPts val="0"/>
              </a:spcBef>
              <a:spcAft>
                <a:spcPts val="0"/>
              </a:spcAft>
              <a:buSzPts val="1400"/>
              <a:buFont typeface="Arial"/>
              <a:buNone/>
              <a:defRPr sz="1800"/>
            </a:lvl9pPr>
          </a:lstStyle>
          <a:p>
            <a:endParaRPr/>
          </a:p>
        </p:txBody>
      </p:sp>
      <p:sp>
        <p:nvSpPr>
          <p:cNvPr id="149" name="Shape 149"/>
          <p:cNvSpPr txBox="1">
            <a:spLocks noGrp="1"/>
          </p:cNvSpPr>
          <p:nvPr>
            <p:ph type="body" idx="4"/>
          </p:nvPr>
        </p:nvSpPr>
        <p:spPr>
          <a:xfrm>
            <a:off x="452437" y="1801813"/>
            <a:ext cx="2606674" cy="384174"/>
          </a:xfrm>
          <a:prstGeom prst="rect">
            <a:avLst/>
          </a:prstGeom>
          <a:noFill/>
          <a:ln>
            <a:noFill/>
          </a:ln>
        </p:spPr>
        <p:txBody>
          <a:bodyPr spcFirstLastPara="1" wrap="square" lIns="91425" tIns="91425" rIns="91425" bIns="91425" anchor="t" anchorCtr="0"/>
          <a:lstStyle>
            <a:lvl1pPr marL="457200" marR="0" lvl="0" indent="-228600" algn="l" rtl="0">
              <a:lnSpc>
                <a:spcPct val="100000"/>
              </a:lnSpc>
              <a:spcBef>
                <a:spcPts val="0"/>
              </a:spcBef>
              <a:spcAft>
                <a:spcPts val="0"/>
              </a:spcAft>
              <a:buClr>
                <a:schemeClr val="dk1"/>
              </a:buClr>
              <a:buSzPts val="3200"/>
              <a:buFont typeface="Arial"/>
              <a:buNone/>
              <a:defRPr sz="2000" b="1" i="0" u="none" strike="noStrike" cap="none">
                <a:solidFill>
                  <a:schemeClr val="dk1"/>
                </a:solidFill>
                <a:latin typeface="Calibri"/>
                <a:ea typeface="Calibri"/>
                <a:cs typeface="Calibri"/>
                <a:sym typeface="Calibri"/>
              </a:defRPr>
            </a:lvl1pPr>
            <a:lvl2pPr marL="914400" marR="0" lvl="1" indent="-406400"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50" name="Shape 150"/>
          <p:cNvSpPr txBox="1">
            <a:spLocks noGrp="1"/>
          </p:cNvSpPr>
          <p:nvPr>
            <p:ph type="body" idx="5"/>
          </p:nvPr>
        </p:nvSpPr>
        <p:spPr>
          <a:xfrm>
            <a:off x="451802" y="2185989"/>
            <a:ext cx="2606674" cy="420686"/>
          </a:xfrm>
          <a:prstGeom prst="rect">
            <a:avLst/>
          </a:prstGeom>
          <a:noFill/>
          <a:ln>
            <a:noFill/>
          </a:ln>
        </p:spPr>
        <p:txBody>
          <a:bodyPr spcFirstLastPara="1" wrap="square" lIns="91425" tIns="91425" rIns="91425" bIns="91425" anchor="t" anchorCtr="0"/>
          <a:lstStyle>
            <a:lvl1pPr marL="457200" marR="0" lvl="0" indent="-228600" algn="l" rtl="0">
              <a:lnSpc>
                <a:spcPct val="100000"/>
              </a:lnSpc>
              <a:spcBef>
                <a:spcPts val="0"/>
              </a:spcBef>
              <a:spcAft>
                <a:spcPts val="0"/>
              </a:spcAft>
              <a:buClr>
                <a:schemeClr val="accent6"/>
              </a:buClr>
              <a:buSzPts val="3200"/>
              <a:buFont typeface="Arial"/>
              <a:buNone/>
              <a:defRPr sz="1400" b="1" i="0" u="none" strike="noStrike" cap="none">
                <a:solidFill>
                  <a:schemeClr val="accent6"/>
                </a:solidFill>
                <a:latin typeface="Calibri"/>
                <a:ea typeface="Calibri"/>
                <a:cs typeface="Calibri"/>
                <a:sym typeface="Calibri"/>
              </a:defRPr>
            </a:lvl1pPr>
            <a:lvl2pPr marL="914400" marR="0" lvl="1" indent="-406400"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lue_Image">
  <p:cSld name="Blue_Image">
    <p:spTree>
      <p:nvGrpSpPr>
        <p:cNvPr id="1" name="Shape 151"/>
        <p:cNvGrpSpPr/>
        <p:nvPr/>
      </p:nvGrpSpPr>
      <p:grpSpPr>
        <a:xfrm>
          <a:off x="0" y="0"/>
          <a:ext cx="0" cy="0"/>
          <a:chOff x="0" y="0"/>
          <a:chExt cx="0" cy="0"/>
        </a:xfrm>
      </p:grpSpPr>
      <p:sp>
        <p:nvSpPr>
          <p:cNvPr id="152" name="Shape 152"/>
          <p:cNvSpPr txBox="1">
            <a:spLocks noGrp="1"/>
          </p:cNvSpPr>
          <p:nvPr>
            <p:ph type="sldNum" idx="12"/>
          </p:nvPr>
        </p:nvSpPr>
        <p:spPr>
          <a:xfrm>
            <a:off x="7010400" y="43842"/>
            <a:ext cx="2133599"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
        <p:nvSpPr>
          <p:cNvPr id="153" name="Shape 153"/>
          <p:cNvSpPr txBox="1">
            <a:spLocks noGrp="1"/>
          </p:cNvSpPr>
          <p:nvPr>
            <p:ph type="body" idx="1"/>
          </p:nvPr>
        </p:nvSpPr>
        <p:spPr>
          <a:xfrm>
            <a:off x="452039" y="996695"/>
            <a:ext cx="8229600" cy="392112"/>
          </a:xfrm>
          <a:prstGeom prst="rect">
            <a:avLst/>
          </a:prstGeom>
          <a:noFill/>
          <a:ln>
            <a:noFill/>
          </a:ln>
        </p:spPr>
        <p:txBody>
          <a:bodyPr spcFirstLastPara="1" wrap="square" lIns="91425" tIns="91425" rIns="91425" bIns="91425" anchor="t" anchorCtr="0"/>
          <a:lstStyle>
            <a:lvl1pPr marL="457200" marR="0" lvl="0" indent="-228600" algn="l" rtl="0">
              <a:lnSpc>
                <a:spcPct val="100000"/>
              </a:lnSpc>
              <a:spcBef>
                <a:spcPts val="400"/>
              </a:spcBef>
              <a:spcAft>
                <a:spcPts val="0"/>
              </a:spcAft>
              <a:buClr>
                <a:schemeClr val="accent6"/>
              </a:buClr>
              <a:buSzPts val="3200"/>
              <a:buFont typeface="Arial"/>
              <a:buNone/>
              <a:defRPr sz="2000" b="1" i="0" u="none" strike="noStrike" cap="none">
                <a:solidFill>
                  <a:schemeClr val="accent6"/>
                </a:solidFill>
                <a:latin typeface="Calibri"/>
                <a:ea typeface="Calibri"/>
                <a:cs typeface="Calibri"/>
                <a:sym typeface="Calibri"/>
              </a:defRPr>
            </a:lvl1pPr>
            <a:lvl2pPr marL="914400" marR="0" lvl="1" indent="-406400"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54" name="Shape 154"/>
          <p:cNvSpPr txBox="1">
            <a:spLocks noGrp="1"/>
          </p:cNvSpPr>
          <p:nvPr>
            <p:ph type="title"/>
          </p:nvPr>
        </p:nvSpPr>
        <p:spPr>
          <a:xfrm>
            <a:off x="452039" y="469066"/>
            <a:ext cx="8229600" cy="374073"/>
          </a:xfrm>
          <a:prstGeom prst="rect">
            <a:avLst/>
          </a:prstGeom>
          <a:noFill/>
          <a:ln>
            <a:noFill/>
          </a:ln>
        </p:spPr>
        <p:txBody>
          <a:bodyPr spcFirstLastPara="1" wrap="square" lIns="91425" tIns="91425" rIns="91425" bIns="91425" anchor="t" anchorCtr="0"/>
          <a:lstStyle>
            <a:lvl1pPr marL="0" marR="0" lvl="0" indent="0" algn="l" rtl="0">
              <a:lnSpc>
                <a:spcPct val="100000"/>
              </a:lnSpc>
              <a:spcBef>
                <a:spcPts val="0"/>
              </a:spcBef>
              <a:spcAft>
                <a:spcPts val="0"/>
              </a:spcAft>
              <a:buClr>
                <a:srgbClr val="63666A"/>
              </a:buClr>
              <a:buSzPts val="1400"/>
              <a:buFont typeface="Calibri"/>
              <a:buNone/>
              <a:defRPr sz="3000" b="1" i="0" u="none" strike="noStrike" cap="none">
                <a:solidFill>
                  <a:srgbClr val="63666A"/>
                </a:solidFill>
                <a:latin typeface="Calibri"/>
                <a:ea typeface="Calibri"/>
                <a:cs typeface="Calibri"/>
                <a:sym typeface="Calibri"/>
              </a:defRPr>
            </a:lvl1pPr>
            <a:lvl2pPr lvl="1" indent="0">
              <a:spcBef>
                <a:spcPts val="0"/>
              </a:spcBef>
              <a:spcAft>
                <a:spcPts val="0"/>
              </a:spcAft>
              <a:buSzPts val="1400"/>
              <a:buFont typeface="Arial"/>
              <a:buNone/>
              <a:defRPr sz="1800"/>
            </a:lvl2pPr>
            <a:lvl3pPr lvl="2" indent="0">
              <a:spcBef>
                <a:spcPts val="0"/>
              </a:spcBef>
              <a:spcAft>
                <a:spcPts val="0"/>
              </a:spcAft>
              <a:buSzPts val="1400"/>
              <a:buFont typeface="Arial"/>
              <a:buNone/>
              <a:defRPr sz="1800"/>
            </a:lvl3pPr>
            <a:lvl4pPr lvl="3" indent="0">
              <a:spcBef>
                <a:spcPts val="0"/>
              </a:spcBef>
              <a:spcAft>
                <a:spcPts val="0"/>
              </a:spcAft>
              <a:buSzPts val="1400"/>
              <a:buFont typeface="Arial"/>
              <a:buNone/>
              <a:defRPr sz="1800"/>
            </a:lvl4pPr>
            <a:lvl5pPr lvl="4" indent="0">
              <a:spcBef>
                <a:spcPts val="0"/>
              </a:spcBef>
              <a:spcAft>
                <a:spcPts val="0"/>
              </a:spcAft>
              <a:buSzPts val="1400"/>
              <a:buFont typeface="Arial"/>
              <a:buNone/>
              <a:defRPr sz="1800"/>
            </a:lvl5pPr>
            <a:lvl6pPr lvl="5" indent="0">
              <a:spcBef>
                <a:spcPts val="0"/>
              </a:spcBef>
              <a:spcAft>
                <a:spcPts val="0"/>
              </a:spcAft>
              <a:buSzPts val="1400"/>
              <a:buFont typeface="Arial"/>
              <a:buNone/>
              <a:defRPr sz="1800"/>
            </a:lvl6pPr>
            <a:lvl7pPr lvl="6" indent="0">
              <a:spcBef>
                <a:spcPts val="0"/>
              </a:spcBef>
              <a:spcAft>
                <a:spcPts val="0"/>
              </a:spcAft>
              <a:buSzPts val="1400"/>
              <a:buFont typeface="Arial"/>
              <a:buNone/>
              <a:defRPr sz="1800"/>
            </a:lvl7pPr>
            <a:lvl8pPr lvl="7" indent="0">
              <a:spcBef>
                <a:spcPts val="0"/>
              </a:spcBef>
              <a:spcAft>
                <a:spcPts val="0"/>
              </a:spcAft>
              <a:buSzPts val="1400"/>
              <a:buFont typeface="Arial"/>
              <a:buNone/>
              <a:defRPr sz="1800"/>
            </a:lvl8pPr>
            <a:lvl9pPr lvl="8" indent="0">
              <a:spcBef>
                <a:spcPts val="0"/>
              </a:spcBef>
              <a:spcAft>
                <a:spcPts val="0"/>
              </a:spcAft>
              <a:buSzPts val="1400"/>
              <a:buFont typeface="Arial"/>
              <a:buNone/>
              <a:defRPr sz="1800"/>
            </a:lvl9pPr>
          </a:lstStyle>
          <a:p>
            <a:endParaRPr/>
          </a:p>
        </p:txBody>
      </p:sp>
      <p:sp>
        <p:nvSpPr>
          <p:cNvPr id="155" name="Shape 155"/>
          <p:cNvSpPr>
            <a:spLocks noGrp="1"/>
          </p:cNvSpPr>
          <p:nvPr>
            <p:ph type="pic" idx="2"/>
          </p:nvPr>
        </p:nvSpPr>
        <p:spPr>
          <a:xfrm>
            <a:off x="452039" y="1793632"/>
            <a:ext cx="8435927" cy="4497440"/>
          </a:xfrm>
          <a:prstGeom prst="rect">
            <a:avLst/>
          </a:prstGeom>
          <a:solidFill>
            <a:srgbClr val="D8D8D8"/>
          </a:solidFill>
          <a:ln>
            <a:noFill/>
          </a:ln>
        </p:spPr>
        <p:txBody>
          <a:bodyPr spcFirstLastPara="1" wrap="square" lIns="91425" tIns="91425" rIns="91425" bIns="91425" anchor="t" anchorCtr="0"/>
          <a:lstStyle>
            <a:lvl1pPr marL="342900" marR="0" lvl="0" indent="-342900" algn="l" rtl="0">
              <a:lnSpc>
                <a:spcPct val="100000"/>
              </a:lnSpc>
              <a:spcBef>
                <a:spcPts val="260"/>
              </a:spcBef>
              <a:spcAft>
                <a:spcPts val="0"/>
              </a:spcAft>
              <a:buClr>
                <a:srgbClr val="63666A"/>
              </a:buClr>
              <a:buSzPts val="1400"/>
              <a:buFont typeface="Arial"/>
              <a:buNone/>
              <a:defRPr sz="1300" b="0" i="0" u="none" strike="noStrike" cap="none">
                <a:solidFill>
                  <a:srgbClr val="63666A"/>
                </a:solidFill>
                <a:latin typeface="Calibri"/>
                <a:ea typeface="Calibri"/>
                <a:cs typeface="Calibri"/>
                <a:sym typeface="Calibri"/>
              </a:defRPr>
            </a:lvl1pPr>
            <a:lvl2pPr marL="742950" marR="0" lvl="1" indent="-107950"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56"/>
        <p:cNvGrpSpPr/>
        <p:nvPr/>
      </p:nvGrpSpPr>
      <p:grpSpPr>
        <a:xfrm>
          <a:off x="0" y="0"/>
          <a:ext cx="0" cy="0"/>
          <a:chOff x="0" y="0"/>
          <a:chExt cx="0" cy="0"/>
        </a:xfrm>
      </p:grpSpPr>
      <p:sp>
        <p:nvSpPr>
          <p:cNvPr id="157" name="Shape 157"/>
          <p:cNvSpPr txBox="1">
            <a:spLocks noGrp="1"/>
          </p:cNvSpPr>
          <p:nvPr>
            <p:ph type="title"/>
          </p:nvPr>
        </p:nvSpPr>
        <p:spPr>
          <a:xfrm>
            <a:off x="457200" y="274637"/>
            <a:ext cx="8229600" cy="1143000"/>
          </a:xfrm>
          <a:prstGeom prst="rect">
            <a:avLst/>
          </a:prstGeom>
          <a:noFill/>
          <a:ln>
            <a:noFill/>
          </a:ln>
        </p:spPr>
        <p:txBody>
          <a:bodyPr spcFirstLastPara="1" wrap="square" lIns="91425" tIns="91425" rIns="91425" bIns="91425" anchor="ctr" anchorCtr="0"/>
          <a:lstStyle>
            <a:lvl1pPr marL="0" marR="0" lvl="0" indent="0" algn="ctr" rtl="0">
              <a:lnSpc>
                <a:spcPct val="100000"/>
              </a:lnSpc>
              <a:spcBef>
                <a:spcPts val="0"/>
              </a:spcBef>
              <a:spcAft>
                <a:spcPts val="0"/>
              </a:spcAft>
              <a:buClr>
                <a:schemeClr val="dk1"/>
              </a:buClr>
              <a:buSzPts val="1400"/>
              <a:buFont typeface="Calibri"/>
              <a:buNone/>
              <a:defRPr sz="4400" b="0" i="0" u="none" strike="noStrike" cap="none">
                <a:solidFill>
                  <a:schemeClr val="dk1"/>
                </a:solidFill>
                <a:latin typeface="Calibri"/>
                <a:ea typeface="Calibri"/>
                <a:cs typeface="Calibri"/>
                <a:sym typeface="Calibri"/>
              </a:defRPr>
            </a:lvl1pPr>
            <a:lvl2pPr lvl="1" indent="0">
              <a:spcBef>
                <a:spcPts val="0"/>
              </a:spcBef>
              <a:spcAft>
                <a:spcPts val="0"/>
              </a:spcAft>
              <a:buSzPts val="1400"/>
              <a:buFont typeface="Arial"/>
              <a:buNone/>
              <a:defRPr sz="1800"/>
            </a:lvl2pPr>
            <a:lvl3pPr lvl="2" indent="0">
              <a:spcBef>
                <a:spcPts val="0"/>
              </a:spcBef>
              <a:spcAft>
                <a:spcPts val="0"/>
              </a:spcAft>
              <a:buSzPts val="1400"/>
              <a:buFont typeface="Arial"/>
              <a:buNone/>
              <a:defRPr sz="1800"/>
            </a:lvl3pPr>
            <a:lvl4pPr lvl="3" indent="0">
              <a:spcBef>
                <a:spcPts val="0"/>
              </a:spcBef>
              <a:spcAft>
                <a:spcPts val="0"/>
              </a:spcAft>
              <a:buSzPts val="1400"/>
              <a:buFont typeface="Arial"/>
              <a:buNone/>
              <a:defRPr sz="1800"/>
            </a:lvl4pPr>
            <a:lvl5pPr lvl="4" indent="0">
              <a:spcBef>
                <a:spcPts val="0"/>
              </a:spcBef>
              <a:spcAft>
                <a:spcPts val="0"/>
              </a:spcAft>
              <a:buSzPts val="1400"/>
              <a:buFont typeface="Arial"/>
              <a:buNone/>
              <a:defRPr sz="1800"/>
            </a:lvl5pPr>
            <a:lvl6pPr lvl="5" indent="0">
              <a:spcBef>
                <a:spcPts val="0"/>
              </a:spcBef>
              <a:spcAft>
                <a:spcPts val="0"/>
              </a:spcAft>
              <a:buSzPts val="1400"/>
              <a:buFont typeface="Arial"/>
              <a:buNone/>
              <a:defRPr sz="1800"/>
            </a:lvl6pPr>
            <a:lvl7pPr lvl="6" indent="0">
              <a:spcBef>
                <a:spcPts val="0"/>
              </a:spcBef>
              <a:spcAft>
                <a:spcPts val="0"/>
              </a:spcAft>
              <a:buSzPts val="1400"/>
              <a:buFont typeface="Arial"/>
              <a:buNone/>
              <a:defRPr sz="1800"/>
            </a:lvl7pPr>
            <a:lvl8pPr lvl="7" indent="0">
              <a:spcBef>
                <a:spcPts val="0"/>
              </a:spcBef>
              <a:spcAft>
                <a:spcPts val="0"/>
              </a:spcAft>
              <a:buSzPts val="1400"/>
              <a:buFont typeface="Arial"/>
              <a:buNone/>
              <a:defRPr sz="1800"/>
            </a:lvl8pPr>
            <a:lvl9pPr lvl="8" indent="0">
              <a:spcBef>
                <a:spcPts val="0"/>
              </a:spcBef>
              <a:spcAft>
                <a:spcPts val="0"/>
              </a:spcAft>
              <a:buSzPts val="1400"/>
              <a:buFont typeface="Arial"/>
              <a:buNone/>
              <a:defRPr sz="1800"/>
            </a:lvl9pPr>
          </a:lstStyle>
          <a:p>
            <a:endParaRPr/>
          </a:p>
        </p:txBody>
      </p:sp>
      <p:sp>
        <p:nvSpPr>
          <p:cNvPr id="158" name="Shape 158"/>
          <p:cNvSpPr txBox="1">
            <a:spLocks noGrp="1"/>
          </p:cNvSpPr>
          <p:nvPr>
            <p:ph type="dt" idx="10"/>
          </p:nvPr>
        </p:nvSpPr>
        <p:spPr>
          <a:xfrm>
            <a:off x="457200" y="6356350"/>
            <a:ext cx="2133599" cy="365125"/>
          </a:xfrm>
          <a:prstGeom prst="rect">
            <a:avLst/>
          </a:prstGeom>
          <a:noFill/>
          <a:ln>
            <a:noFill/>
          </a:ln>
        </p:spPr>
        <p:txBody>
          <a:bodyPr spcFirstLastPara="1" wrap="square" lIns="91425" tIns="91425" rIns="91425" bIns="91425" anchor="ctr" anchorCtr="0"/>
          <a:lstStyle>
            <a:lvl1pPr marL="0" marR="0" lvl="0" indent="0" algn="l" rtl="0">
              <a:lnSpc>
                <a:spcPct val="100000"/>
              </a:lnSpc>
              <a:spcBef>
                <a:spcPts val="0"/>
              </a:spcBef>
              <a:spcAft>
                <a:spcPts val="0"/>
              </a:spcAft>
              <a:buClr>
                <a:srgbClr val="888888"/>
              </a:buClr>
              <a:buSzPts val="1400"/>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159" name="Shape 159"/>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lstStyle>
            <a:lvl1pPr marL="0" marR="0" lvl="0" indent="0" algn="ctr" rtl="0">
              <a:lnSpc>
                <a:spcPct val="100000"/>
              </a:lnSpc>
              <a:spcBef>
                <a:spcPts val="0"/>
              </a:spcBef>
              <a:spcAft>
                <a:spcPts val="0"/>
              </a:spcAft>
              <a:buClr>
                <a:srgbClr val="888888"/>
              </a:buClr>
              <a:buSzPts val="1400"/>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160" name="Shape 160"/>
          <p:cNvSpPr txBox="1">
            <a:spLocks noGrp="1"/>
          </p:cNvSpPr>
          <p:nvPr>
            <p:ph type="sldNum" idx="12"/>
          </p:nvPr>
        </p:nvSpPr>
        <p:spPr>
          <a:xfrm>
            <a:off x="7010400" y="43842"/>
            <a:ext cx="2133599"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1_Blue_3-Cir">
  <p:cSld name="1_Blue_3-Cir">
    <p:spTree>
      <p:nvGrpSpPr>
        <p:cNvPr id="1" name="Shape 161"/>
        <p:cNvGrpSpPr/>
        <p:nvPr/>
      </p:nvGrpSpPr>
      <p:grpSpPr>
        <a:xfrm>
          <a:off x="0" y="0"/>
          <a:ext cx="0" cy="0"/>
          <a:chOff x="0" y="0"/>
          <a:chExt cx="0" cy="0"/>
        </a:xfrm>
      </p:grpSpPr>
      <p:sp>
        <p:nvSpPr>
          <p:cNvPr id="162" name="Shape 162"/>
          <p:cNvSpPr txBox="1">
            <a:spLocks noGrp="1"/>
          </p:cNvSpPr>
          <p:nvPr>
            <p:ph type="body" idx="1"/>
          </p:nvPr>
        </p:nvSpPr>
        <p:spPr>
          <a:xfrm>
            <a:off x="452039" y="996695"/>
            <a:ext cx="8229600" cy="392112"/>
          </a:xfrm>
          <a:prstGeom prst="rect">
            <a:avLst/>
          </a:prstGeom>
          <a:noFill/>
          <a:ln>
            <a:noFill/>
          </a:ln>
        </p:spPr>
        <p:txBody>
          <a:bodyPr spcFirstLastPara="1" wrap="square" lIns="91425" tIns="91425" rIns="91425" bIns="91425" anchor="t" anchorCtr="0"/>
          <a:lstStyle>
            <a:lvl1pPr marL="457200" marR="0" lvl="0" indent="-228600" algn="l" rtl="0">
              <a:lnSpc>
                <a:spcPct val="100000"/>
              </a:lnSpc>
              <a:spcBef>
                <a:spcPts val="400"/>
              </a:spcBef>
              <a:spcAft>
                <a:spcPts val="0"/>
              </a:spcAft>
              <a:buClr>
                <a:schemeClr val="accent6"/>
              </a:buClr>
              <a:buSzPts val="3200"/>
              <a:buFont typeface="Arial"/>
              <a:buNone/>
              <a:defRPr sz="2000" b="1" i="0" u="none" strike="noStrike" cap="none">
                <a:solidFill>
                  <a:schemeClr val="accent6"/>
                </a:solidFill>
                <a:latin typeface="Calibri"/>
                <a:ea typeface="Calibri"/>
                <a:cs typeface="Calibri"/>
                <a:sym typeface="Calibri"/>
              </a:defRPr>
            </a:lvl1pPr>
            <a:lvl2pPr marL="914400" marR="0" lvl="1" indent="-406400"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63" name="Shape 163"/>
          <p:cNvSpPr txBox="1">
            <a:spLocks noGrp="1"/>
          </p:cNvSpPr>
          <p:nvPr>
            <p:ph type="title"/>
          </p:nvPr>
        </p:nvSpPr>
        <p:spPr>
          <a:xfrm>
            <a:off x="452039" y="469066"/>
            <a:ext cx="8229600" cy="374073"/>
          </a:xfrm>
          <a:prstGeom prst="rect">
            <a:avLst/>
          </a:prstGeom>
          <a:noFill/>
          <a:ln>
            <a:noFill/>
          </a:ln>
        </p:spPr>
        <p:txBody>
          <a:bodyPr spcFirstLastPara="1" wrap="square" lIns="91425" tIns="91425" rIns="91425" bIns="91425" anchor="t" anchorCtr="0"/>
          <a:lstStyle>
            <a:lvl1pPr marL="0" marR="0" lvl="0" indent="0" algn="l" rtl="0">
              <a:lnSpc>
                <a:spcPct val="100000"/>
              </a:lnSpc>
              <a:spcBef>
                <a:spcPts val="0"/>
              </a:spcBef>
              <a:spcAft>
                <a:spcPts val="0"/>
              </a:spcAft>
              <a:buClr>
                <a:srgbClr val="63666A"/>
              </a:buClr>
              <a:buSzPts val="1400"/>
              <a:buFont typeface="Calibri"/>
              <a:buNone/>
              <a:defRPr sz="3000" b="1" i="0" u="none" strike="noStrike" cap="none">
                <a:solidFill>
                  <a:srgbClr val="63666A"/>
                </a:solidFill>
                <a:latin typeface="Calibri"/>
                <a:ea typeface="Calibri"/>
                <a:cs typeface="Calibri"/>
                <a:sym typeface="Calibri"/>
              </a:defRPr>
            </a:lvl1pPr>
            <a:lvl2pPr lvl="1" indent="0">
              <a:spcBef>
                <a:spcPts val="0"/>
              </a:spcBef>
              <a:spcAft>
                <a:spcPts val="0"/>
              </a:spcAft>
              <a:buSzPts val="1400"/>
              <a:buFont typeface="Arial"/>
              <a:buNone/>
              <a:defRPr sz="1800"/>
            </a:lvl2pPr>
            <a:lvl3pPr lvl="2" indent="0">
              <a:spcBef>
                <a:spcPts val="0"/>
              </a:spcBef>
              <a:spcAft>
                <a:spcPts val="0"/>
              </a:spcAft>
              <a:buSzPts val="1400"/>
              <a:buFont typeface="Arial"/>
              <a:buNone/>
              <a:defRPr sz="1800"/>
            </a:lvl3pPr>
            <a:lvl4pPr lvl="3" indent="0">
              <a:spcBef>
                <a:spcPts val="0"/>
              </a:spcBef>
              <a:spcAft>
                <a:spcPts val="0"/>
              </a:spcAft>
              <a:buSzPts val="1400"/>
              <a:buFont typeface="Arial"/>
              <a:buNone/>
              <a:defRPr sz="1800"/>
            </a:lvl4pPr>
            <a:lvl5pPr lvl="4" indent="0">
              <a:spcBef>
                <a:spcPts val="0"/>
              </a:spcBef>
              <a:spcAft>
                <a:spcPts val="0"/>
              </a:spcAft>
              <a:buSzPts val="1400"/>
              <a:buFont typeface="Arial"/>
              <a:buNone/>
              <a:defRPr sz="1800"/>
            </a:lvl5pPr>
            <a:lvl6pPr lvl="5" indent="0">
              <a:spcBef>
                <a:spcPts val="0"/>
              </a:spcBef>
              <a:spcAft>
                <a:spcPts val="0"/>
              </a:spcAft>
              <a:buSzPts val="1400"/>
              <a:buFont typeface="Arial"/>
              <a:buNone/>
              <a:defRPr sz="1800"/>
            </a:lvl6pPr>
            <a:lvl7pPr lvl="6" indent="0">
              <a:spcBef>
                <a:spcPts val="0"/>
              </a:spcBef>
              <a:spcAft>
                <a:spcPts val="0"/>
              </a:spcAft>
              <a:buSzPts val="1400"/>
              <a:buFont typeface="Arial"/>
              <a:buNone/>
              <a:defRPr sz="1800"/>
            </a:lvl7pPr>
            <a:lvl8pPr lvl="7" indent="0">
              <a:spcBef>
                <a:spcPts val="0"/>
              </a:spcBef>
              <a:spcAft>
                <a:spcPts val="0"/>
              </a:spcAft>
              <a:buSzPts val="1400"/>
              <a:buFont typeface="Arial"/>
              <a:buNone/>
              <a:defRPr sz="1800"/>
            </a:lvl8pPr>
            <a:lvl9pPr lvl="8" indent="0">
              <a:spcBef>
                <a:spcPts val="0"/>
              </a:spcBef>
              <a:spcAft>
                <a:spcPts val="0"/>
              </a:spcAft>
              <a:buSzPts val="1400"/>
              <a:buFont typeface="Arial"/>
              <a:buNone/>
              <a:defRPr sz="1800"/>
            </a:lvl9pPr>
          </a:lstStyle>
          <a:p>
            <a:endParaRPr/>
          </a:p>
        </p:txBody>
      </p:sp>
      <p:sp>
        <p:nvSpPr>
          <p:cNvPr id="164" name="Shape 164"/>
          <p:cNvSpPr txBox="1">
            <a:spLocks noGrp="1"/>
          </p:cNvSpPr>
          <p:nvPr>
            <p:ph type="body" idx="2"/>
          </p:nvPr>
        </p:nvSpPr>
        <p:spPr>
          <a:xfrm>
            <a:off x="451802" y="4384123"/>
            <a:ext cx="2606040" cy="1926888"/>
          </a:xfrm>
          <a:prstGeom prst="rect">
            <a:avLst/>
          </a:prstGeom>
          <a:noFill/>
          <a:ln>
            <a:noFill/>
          </a:ln>
        </p:spPr>
        <p:txBody>
          <a:bodyPr spcFirstLastPara="1" wrap="square" lIns="91425" tIns="91425" rIns="91425" bIns="91425" anchor="t" anchorCtr="0"/>
          <a:lstStyle>
            <a:lvl1pPr marL="457200" marR="0" lvl="0" indent="-286385" algn="l" rtl="0">
              <a:lnSpc>
                <a:spcPct val="100000"/>
              </a:lnSpc>
              <a:spcBef>
                <a:spcPts val="280"/>
              </a:spcBef>
              <a:spcAft>
                <a:spcPts val="0"/>
              </a:spcAft>
              <a:buClr>
                <a:schemeClr val="accent2"/>
              </a:buClr>
              <a:buSzPts val="910"/>
              <a:buFont typeface="Courier New"/>
              <a:buChar char="o"/>
              <a:defRPr sz="1400" b="0" i="0" u="none" strike="noStrike" cap="none">
                <a:solidFill>
                  <a:schemeClr val="dk1"/>
                </a:solidFill>
                <a:latin typeface="Calibri"/>
                <a:ea typeface="Calibri"/>
                <a:cs typeface="Calibri"/>
                <a:sym typeface="Calibri"/>
              </a:defRPr>
            </a:lvl1pPr>
            <a:lvl2pPr marL="914400" marR="0" lvl="1" indent="-286385" algn="l" rtl="0">
              <a:lnSpc>
                <a:spcPct val="100000"/>
              </a:lnSpc>
              <a:spcBef>
                <a:spcPts val="280"/>
              </a:spcBef>
              <a:spcAft>
                <a:spcPts val="0"/>
              </a:spcAft>
              <a:buClr>
                <a:schemeClr val="accent2"/>
              </a:buClr>
              <a:buSzPts val="910"/>
              <a:buFont typeface="Merriweather Sans"/>
              <a:buChar char="-"/>
              <a:defRPr sz="1400" b="0" i="0" u="none" strike="noStrike" cap="none">
                <a:solidFill>
                  <a:schemeClr val="dk1"/>
                </a:solidFill>
                <a:latin typeface="Calibri"/>
                <a:ea typeface="Calibri"/>
                <a:cs typeface="Calibri"/>
                <a:sym typeface="Calibri"/>
              </a:defRPr>
            </a:lvl2pPr>
            <a:lvl3pPr marL="1371600" marR="0" lvl="2" indent="-327660" algn="l" rtl="0">
              <a:lnSpc>
                <a:spcPct val="100000"/>
              </a:lnSpc>
              <a:spcBef>
                <a:spcPts val="480"/>
              </a:spcBef>
              <a:spcAft>
                <a:spcPts val="0"/>
              </a:spcAft>
              <a:buClr>
                <a:schemeClr val="accent4"/>
              </a:buClr>
              <a:buSzPts val="1560"/>
              <a:buFont typeface="Courier New"/>
              <a:buChar char="o"/>
              <a:defRPr sz="2400" b="0" i="0" u="none" strike="noStrike" cap="none">
                <a:solidFill>
                  <a:schemeClr val="dk1"/>
                </a:solidFill>
                <a:latin typeface="Calibri"/>
                <a:ea typeface="Calibri"/>
                <a:cs typeface="Calibri"/>
                <a:sym typeface="Calibri"/>
              </a:defRPr>
            </a:lvl3pPr>
            <a:lvl4pPr marL="1828800" marR="0" lvl="3" indent="-311148" algn="l" rtl="0">
              <a:lnSpc>
                <a:spcPct val="100000"/>
              </a:lnSpc>
              <a:spcBef>
                <a:spcPts val="400"/>
              </a:spcBef>
              <a:spcAft>
                <a:spcPts val="0"/>
              </a:spcAft>
              <a:buClr>
                <a:schemeClr val="accent4"/>
              </a:buClr>
              <a:buSzPts val="1300"/>
              <a:buFont typeface="Courier New"/>
              <a:buChar char="o"/>
              <a:defRPr sz="2000" b="0" i="0" u="none" strike="noStrike" cap="none">
                <a:solidFill>
                  <a:schemeClr val="dk1"/>
                </a:solidFill>
                <a:latin typeface="Calibri"/>
                <a:ea typeface="Calibri"/>
                <a:cs typeface="Calibri"/>
                <a:sym typeface="Calibri"/>
              </a:defRPr>
            </a:lvl4pPr>
            <a:lvl5pPr marL="2286000" marR="0" lvl="4" indent="-311148" algn="l" rtl="0">
              <a:lnSpc>
                <a:spcPct val="100000"/>
              </a:lnSpc>
              <a:spcBef>
                <a:spcPts val="400"/>
              </a:spcBef>
              <a:spcAft>
                <a:spcPts val="0"/>
              </a:spcAft>
              <a:buClr>
                <a:schemeClr val="accent4"/>
              </a:buClr>
              <a:buSzPts val="1300"/>
              <a:buFont typeface="Courier New"/>
              <a:buChar char="o"/>
              <a:defRPr sz="2000" b="0" i="0" u="none" strike="noStrike" cap="none">
                <a:solidFill>
                  <a:schemeClr val="dk1"/>
                </a:solidFill>
                <a:latin typeface="Calibri"/>
                <a:ea typeface="Calibri"/>
                <a:cs typeface="Calibri"/>
                <a:sym typeface="Calibri"/>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65" name="Shape 165"/>
          <p:cNvSpPr txBox="1">
            <a:spLocks noGrp="1"/>
          </p:cNvSpPr>
          <p:nvPr>
            <p:ph type="body" idx="3"/>
          </p:nvPr>
        </p:nvSpPr>
        <p:spPr>
          <a:xfrm>
            <a:off x="3355212" y="4384123"/>
            <a:ext cx="2606040" cy="1926888"/>
          </a:xfrm>
          <a:prstGeom prst="rect">
            <a:avLst/>
          </a:prstGeom>
          <a:noFill/>
          <a:ln>
            <a:noFill/>
          </a:ln>
        </p:spPr>
        <p:txBody>
          <a:bodyPr spcFirstLastPara="1" wrap="square" lIns="91425" tIns="91425" rIns="91425" bIns="91425" anchor="t" anchorCtr="0"/>
          <a:lstStyle>
            <a:lvl1pPr marL="457200" marR="0" lvl="0" indent="-286385" algn="l" rtl="0">
              <a:lnSpc>
                <a:spcPct val="100000"/>
              </a:lnSpc>
              <a:spcBef>
                <a:spcPts val="280"/>
              </a:spcBef>
              <a:spcAft>
                <a:spcPts val="0"/>
              </a:spcAft>
              <a:buClr>
                <a:schemeClr val="accent2"/>
              </a:buClr>
              <a:buSzPts val="910"/>
              <a:buFont typeface="Courier New"/>
              <a:buChar char="o"/>
              <a:defRPr sz="1400" b="0" i="0" u="none" strike="noStrike" cap="none">
                <a:solidFill>
                  <a:schemeClr val="dk1"/>
                </a:solidFill>
                <a:latin typeface="Calibri"/>
                <a:ea typeface="Calibri"/>
                <a:cs typeface="Calibri"/>
                <a:sym typeface="Calibri"/>
              </a:defRPr>
            </a:lvl1pPr>
            <a:lvl2pPr marL="914400" marR="0" lvl="1" indent="-286385" algn="l" rtl="0">
              <a:lnSpc>
                <a:spcPct val="100000"/>
              </a:lnSpc>
              <a:spcBef>
                <a:spcPts val="280"/>
              </a:spcBef>
              <a:spcAft>
                <a:spcPts val="0"/>
              </a:spcAft>
              <a:buClr>
                <a:schemeClr val="accent2"/>
              </a:buClr>
              <a:buSzPts val="910"/>
              <a:buFont typeface="Merriweather Sans"/>
              <a:buChar char="-"/>
              <a:defRPr sz="1400" b="0" i="0" u="none" strike="noStrike" cap="none">
                <a:solidFill>
                  <a:schemeClr val="dk1"/>
                </a:solidFill>
                <a:latin typeface="Calibri"/>
                <a:ea typeface="Calibri"/>
                <a:cs typeface="Calibri"/>
                <a:sym typeface="Calibri"/>
              </a:defRPr>
            </a:lvl2pPr>
            <a:lvl3pPr marL="1371600" marR="0" lvl="2" indent="-327660" algn="l" rtl="0">
              <a:lnSpc>
                <a:spcPct val="100000"/>
              </a:lnSpc>
              <a:spcBef>
                <a:spcPts val="480"/>
              </a:spcBef>
              <a:spcAft>
                <a:spcPts val="0"/>
              </a:spcAft>
              <a:buClr>
                <a:schemeClr val="accent4"/>
              </a:buClr>
              <a:buSzPts val="1560"/>
              <a:buFont typeface="Courier New"/>
              <a:buChar char="o"/>
              <a:defRPr sz="2400" b="0" i="0" u="none" strike="noStrike" cap="none">
                <a:solidFill>
                  <a:schemeClr val="dk1"/>
                </a:solidFill>
                <a:latin typeface="Calibri"/>
                <a:ea typeface="Calibri"/>
                <a:cs typeface="Calibri"/>
                <a:sym typeface="Calibri"/>
              </a:defRPr>
            </a:lvl3pPr>
            <a:lvl4pPr marL="1828800" marR="0" lvl="3" indent="-311148" algn="l" rtl="0">
              <a:lnSpc>
                <a:spcPct val="100000"/>
              </a:lnSpc>
              <a:spcBef>
                <a:spcPts val="400"/>
              </a:spcBef>
              <a:spcAft>
                <a:spcPts val="0"/>
              </a:spcAft>
              <a:buClr>
                <a:schemeClr val="accent4"/>
              </a:buClr>
              <a:buSzPts val="1300"/>
              <a:buFont typeface="Courier New"/>
              <a:buChar char="o"/>
              <a:defRPr sz="2000" b="0" i="0" u="none" strike="noStrike" cap="none">
                <a:solidFill>
                  <a:schemeClr val="dk1"/>
                </a:solidFill>
                <a:latin typeface="Calibri"/>
                <a:ea typeface="Calibri"/>
                <a:cs typeface="Calibri"/>
                <a:sym typeface="Calibri"/>
              </a:defRPr>
            </a:lvl4pPr>
            <a:lvl5pPr marL="2286000" marR="0" lvl="4" indent="-311148" algn="l" rtl="0">
              <a:lnSpc>
                <a:spcPct val="100000"/>
              </a:lnSpc>
              <a:spcBef>
                <a:spcPts val="400"/>
              </a:spcBef>
              <a:spcAft>
                <a:spcPts val="0"/>
              </a:spcAft>
              <a:buClr>
                <a:schemeClr val="accent4"/>
              </a:buClr>
              <a:buSzPts val="1300"/>
              <a:buFont typeface="Courier New"/>
              <a:buChar char="o"/>
              <a:defRPr sz="2000" b="0" i="0" u="none" strike="noStrike" cap="none">
                <a:solidFill>
                  <a:schemeClr val="dk1"/>
                </a:solidFill>
                <a:latin typeface="Calibri"/>
                <a:ea typeface="Calibri"/>
                <a:cs typeface="Calibri"/>
                <a:sym typeface="Calibri"/>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66" name="Shape 166"/>
          <p:cNvSpPr txBox="1">
            <a:spLocks noGrp="1"/>
          </p:cNvSpPr>
          <p:nvPr>
            <p:ph type="body" idx="4"/>
          </p:nvPr>
        </p:nvSpPr>
        <p:spPr>
          <a:xfrm>
            <a:off x="6272148" y="4384123"/>
            <a:ext cx="2606040" cy="1926888"/>
          </a:xfrm>
          <a:prstGeom prst="rect">
            <a:avLst/>
          </a:prstGeom>
          <a:noFill/>
          <a:ln>
            <a:noFill/>
          </a:ln>
        </p:spPr>
        <p:txBody>
          <a:bodyPr spcFirstLastPara="1" wrap="square" lIns="91425" tIns="91425" rIns="91425" bIns="91425" anchor="t" anchorCtr="0"/>
          <a:lstStyle>
            <a:lvl1pPr marL="457200" marR="0" lvl="0" indent="-286385" algn="l" rtl="0">
              <a:lnSpc>
                <a:spcPct val="100000"/>
              </a:lnSpc>
              <a:spcBef>
                <a:spcPts val="280"/>
              </a:spcBef>
              <a:spcAft>
                <a:spcPts val="0"/>
              </a:spcAft>
              <a:buClr>
                <a:schemeClr val="accent2"/>
              </a:buClr>
              <a:buSzPts val="910"/>
              <a:buFont typeface="Courier New"/>
              <a:buChar char="o"/>
              <a:defRPr sz="1400" b="0" i="0" u="none" strike="noStrike" cap="none">
                <a:solidFill>
                  <a:schemeClr val="dk1"/>
                </a:solidFill>
                <a:latin typeface="Calibri"/>
                <a:ea typeface="Calibri"/>
                <a:cs typeface="Calibri"/>
                <a:sym typeface="Calibri"/>
              </a:defRPr>
            </a:lvl1pPr>
            <a:lvl2pPr marL="914400" marR="0" lvl="1" indent="-286385" algn="l" rtl="0">
              <a:lnSpc>
                <a:spcPct val="100000"/>
              </a:lnSpc>
              <a:spcBef>
                <a:spcPts val="280"/>
              </a:spcBef>
              <a:spcAft>
                <a:spcPts val="0"/>
              </a:spcAft>
              <a:buClr>
                <a:schemeClr val="accent2"/>
              </a:buClr>
              <a:buSzPts val="910"/>
              <a:buFont typeface="Merriweather Sans"/>
              <a:buChar char="-"/>
              <a:defRPr sz="1400" b="0" i="0" u="none" strike="noStrike" cap="none">
                <a:solidFill>
                  <a:schemeClr val="dk1"/>
                </a:solidFill>
                <a:latin typeface="Calibri"/>
                <a:ea typeface="Calibri"/>
                <a:cs typeface="Calibri"/>
                <a:sym typeface="Calibri"/>
              </a:defRPr>
            </a:lvl2pPr>
            <a:lvl3pPr marL="1371600" marR="0" lvl="2" indent="-327660" algn="l" rtl="0">
              <a:lnSpc>
                <a:spcPct val="100000"/>
              </a:lnSpc>
              <a:spcBef>
                <a:spcPts val="480"/>
              </a:spcBef>
              <a:spcAft>
                <a:spcPts val="0"/>
              </a:spcAft>
              <a:buClr>
                <a:schemeClr val="accent4"/>
              </a:buClr>
              <a:buSzPts val="1560"/>
              <a:buFont typeface="Courier New"/>
              <a:buChar char="o"/>
              <a:defRPr sz="2400" b="0" i="0" u="none" strike="noStrike" cap="none">
                <a:solidFill>
                  <a:schemeClr val="dk1"/>
                </a:solidFill>
                <a:latin typeface="Calibri"/>
                <a:ea typeface="Calibri"/>
                <a:cs typeface="Calibri"/>
                <a:sym typeface="Calibri"/>
              </a:defRPr>
            </a:lvl3pPr>
            <a:lvl4pPr marL="1828800" marR="0" lvl="3" indent="-311148" algn="l" rtl="0">
              <a:lnSpc>
                <a:spcPct val="100000"/>
              </a:lnSpc>
              <a:spcBef>
                <a:spcPts val="400"/>
              </a:spcBef>
              <a:spcAft>
                <a:spcPts val="0"/>
              </a:spcAft>
              <a:buClr>
                <a:schemeClr val="accent4"/>
              </a:buClr>
              <a:buSzPts val="1300"/>
              <a:buFont typeface="Courier New"/>
              <a:buChar char="o"/>
              <a:defRPr sz="2000" b="0" i="0" u="none" strike="noStrike" cap="none">
                <a:solidFill>
                  <a:schemeClr val="dk1"/>
                </a:solidFill>
                <a:latin typeface="Calibri"/>
                <a:ea typeface="Calibri"/>
                <a:cs typeface="Calibri"/>
                <a:sym typeface="Calibri"/>
              </a:defRPr>
            </a:lvl4pPr>
            <a:lvl5pPr marL="2286000" marR="0" lvl="4" indent="-311148" algn="l" rtl="0">
              <a:lnSpc>
                <a:spcPct val="100000"/>
              </a:lnSpc>
              <a:spcBef>
                <a:spcPts val="400"/>
              </a:spcBef>
              <a:spcAft>
                <a:spcPts val="0"/>
              </a:spcAft>
              <a:buClr>
                <a:schemeClr val="accent4"/>
              </a:buClr>
              <a:buSzPts val="1300"/>
              <a:buFont typeface="Courier New"/>
              <a:buChar char="o"/>
              <a:defRPr sz="2000" b="0" i="0" u="none" strike="noStrike" cap="none">
                <a:solidFill>
                  <a:schemeClr val="dk1"/>
                </a:solidFill>
                <a:latin typeface="Calibri"/>
                <a:ea typeface="Calibri"/>
                <a:cs typeface="Calibri"/>
                <a:sym typeface="Calibri"/>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67" name="Shape 167"/>
          <p:cNvSpPr txBox="1">
            <a:spLocks noGrp="1"/>
          </p:cNvSpPr>
          <p:nvPr>
            <p:ph type="body" idx="5"/>
          </p:nvPr>
        </p:nvSpPr>
        <p:spPr>
          <a:xfrm>
            <a:off x="461581" y="3579260"/>
            <a:ext cx="2606674" cy="384174"/>
          </a:xfrm>
          <a:prstGeom prst="rect">
            <a:avLst/>
          </a:prstGeom>
          <a:noFill/>
          <a:ln>
            <a:noFill/>
          </a:ln>
        </p:spPr>
        <p:txBody>
          <a:bodyPr spcFirstLastPara="1" wrap="square" lIns="91425" tIns="91425" rIns="91425" bIns="91425" anchor="t" anchorCtr="0"/>
          <a:lstStyle>
            <a:lvl1pPr marL="457200" marR="0" lvl="0" indent="-228600" algn="l" rtl="0">
              <a:lnSpc>
                <a:spcPct val="100000"/>
              </a:lnSpc>
              <a:spcBef>
                <a:spcPts val="0"/>
              </a:spcBef>
              <a:spcAft>
                <a:spcPts val="0"/>
              </a:spcAft>
              <a:buClr>
                <a:schemeClr val="dk1"/>
              </a:buClr>
              <a:buSzPts val="3200"/>
              <a:buFont typeface="Arial"/>
              <a:buNone/>
              <a:defRPr sz="2000" b="1" i="0" u="none" strike="noStrike" cap="none">
                <a:solidFill>
                  <a:schemeClr val="dk1"/>
                </a:solidFill>
                <a:latin typeface="Calibri"/>
                <a:ea typeface="Calibri"/>
                <a:cs typeface="Calibri"/>
                <a:sym typeface="Calibri"/>
              </a:defRPr>
            </a:lvl1pPr>
            <a:lvl2pPr marL="914400" marR="0" lvl="1" indent="-406400"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68" name="Shape 168"/>
          <p:cNvSpPr txBox="1">
            <a:spLocks noGrp="1"/>
          </p:cNvSpPr>
          <p:nvPr>
            <p:ph type="body" idx="6"/>
          </p:nvPr>
        </p:nvSpPr>
        <p:spPr>
          <a:xfrm>
            <a:off x="460947" y="3963437"/>
            <a:ext cx="2606674" cy="420686"/>
          </a:xfrm>
          <a:prstGeom prst="rect">
            <a:avLst/>
          </a:prstGeom>
          <a:noFill/>
          <a:ln>
            <a:noFill/>
          </a:ln>
        </p:spPr>
        <p:txBody>
          <a:bodyPr spcFirstLastPara="1" wrap="square" lIns="91425" tIns="91425" rIns="91425" bIns="91425" anchor="t" anchorCtr="0"/>
          <a:lstStyle>
            <a:lvl1pPr marL="457200" marR="0" lvl="0" indent="-228600" algn="l" rtl="0">
              <a:lnSpc>
                <a:spcPct val="100000"/>
              </a:lnSpc>
              <a:spcBef>
                <a:spcPts val="0"/>
              </a:spcBef>
              <a:spcAft>
                <a:spcPts val="0"/>
              </a:spcAft>
              <a:buClr>
                <a:schemeClr val="accent2"/>
              </a:buClr>
              <a:buSzPts val="3200"/>
              <a:buFont typeface="Arial"/>
              <a:buNone/>
              <a:defRPr sz="1400" b="1" i="0" u="none" strike="noStrike" cap="none">
                <a:solidFill>
                  <a:schemeClr val="accent2"/>
                </a:solidFill>
                <a:latin typeface="Calibri"/>
                <a:ea typeface="Calibri"/>
                <a:cs typeface="Calibri"/>
                <a:sym typeface="Calibri"/>
              </a:defRPr>
            </a:lvl1pPr>
            <a:lvl2pPr marL="914400" marR="0" lvl="1" indent="-406400"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69" name="Shape 169"/>
          <p:cNvSpPr txBox="1">
            <a:spLocks noGrp="1"/>
          </p:cNvSpPr>
          <p:nvPr>
            <p:ph type="body" idx="7"/>
          </p:nvPr>
        </p:nvSpPr>
        <p:spPr>
          <a:xfrm>
            <a:off x="3364357" y="3579260"/>
            <a:ext cx="2606674" cy="384174"/>
          </a:xfrm>
          <a:prstGeom prst="rect">
            <a:avLst/>
          </a:prstGeom>
          <a:noFill/>
          <a:ln>
            <a:noFill/>
          </a:ln>
        </p:spPr>
        <p:txBody>
          <a:bodyPr spcFirstLastPara="1" wrap="square" lIns="91425" tIns="91425" rIns="91425" bIns="91425" anchor="t" anchorCtr="0"/>
          <a:lstStyle>
            <a:lvl1pPr marL="457200" marR="0" lvl="0" indent="-228600" algn="l" rtl="0">
              <a:lnSpc>
                <a:spcPct val="100000"/>
              </a:lnSpc>
              <a:spcBef>
                <a:spcPts val="0"/>
              </a:spcBef>
              <a:spcAft>
                <a:spcPts val="0"/>
              </a:spcAft>
              <a:buClr>
                <a:schemeClr val="dk1"/>
              </a:buClr>
              <a:buSzPts val="3200"/>
              <a:buFont typeface="Arial"/>
              <a:buNone/>
              <a:defRPr sz="2000" b="1" i="0" u="none" strike="noStrike" cap="none">
                <a:solidFill>
                  <a:schemeClr val="dk1"/>
                </a:solidFill>
                <a:latin typeface="Calibri"/>
                <a:ea typeface="Calibri"/>
                <a:cs typeface="Calibri"/>
                <a:sym typeface="Calibri"/>
              </a:defRPr>
            </a:lvl1pPr>
            <a:lvl2pPr marL="914400" marR="0" lvl="1" indent="-406400"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70" name="Shape 170"/>
          <p:cNvSpPr txBox="1">
            <a:spLocks noGrp="1"/>
          </p:cNvSpPr>
          <p:nvPr>
            <p:ph type="body" idx="8"/>
          </p:nvPr>
        </p:nvSpPr>
        <p:spPr>
          <a:xfrm>
            <a:off x="3363721" y="3963437"/>
            <a:ext cx="2606674" cy="420686"/>
          </a:xfrm>
          <a:prstGeom prst="rect">
            <a:avLst/>
          </a:prstGeom>
          <a:noFill/>
          <a:ln>
            <a:noFill/>
          </a:ln>
        </p:spPr>
        <p:txBody>
          <a:bodyPr spcFirstLastPara="1" wrap="square" lIns="91425" tIns="91425" rIns="91425" bIns="91425" anchor="t" anchorCtr="0"/>
          <a:lstStyle>
            <a:lvl1pPr marL="457200" marR="0" lvl="0" indent="-228600" algn="l" rtl="0">
              <a:lnSpc>
                <a:spcPct val="100000"/>
              </a:lnSpc>
              <a:spcBef>
                <a:spcPts val="0"/>
              </a:spcBef>
              <a:spcAft>
                <a:spcPts val="0"/>
              </a:spcAft>
              <a:buClr>
                <a:schemeClr val="accent2"/>
              </a:buClr>
              <a:buSzPts val="3200"/>
              <a:buFont typeface="Arial"/>
              <a:buNone/>
              <a:defRPr sz="1400" b="1" i="0" u="none" strike="noStrike" cap="none">
                <a:solidFill>
                  <a:schemeClr val="accent2"/>
                </a:solidFill>
                <a:latin typeface="Calibri"/>
                <a:ea typeface="Calibri"/>
                <a:cs typeface="Calibri"/>
                <a:sym typeface="Calibri"/>
              </a:defRPr>
            </a:lvl1pPr>
            <a:lvl2pPr marL="914400" marR="0" lvl="1" indent="-406400"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71" name="Shape 171"/>
          <p:cNvSpPr txBox="1">
            <a:spLocks noGrp="1"/>
          </p:cNvSpPr>
          <p:nvPr>
            <p:ph type="body" idx="9"/>
          </p:nvPr>
        </p:nvSpPr>
        <p:spPr>
          <a:xfrm>
            <a:off x="6281292" y="3579260"/>
            <a:ext cx="2606674" cy="384174"/>
          </a:xfrm>
          <a:prstGeom prst="rect">
            <a:avLst/>
          </a:prstGeom>
          <a:noFill/>
          <a:ln>
            <a:noFill/>
          </a:ln>
        </p:spPr>
        <p:txBody>
          <a:bodyPr spcFirstLastPara="1" wrap="square" lIns="91425" tIns="91425" rIns="91425" bIns="91425" anchor="t" anchorCtr="0"/>
          <a:lstStyle>
            <a:lvl1pPr marL="457200" marR="0" lvl="0" indent="-228600" algn="l" rtl="0">
              <a:lnSpc>
                <a:spcPct val="100000"/>
              </a:lnSpc>
              <a:spcBef>
                <a:spcPts val="0"/>
              </a:spcBef>
              <a:spcAft>
                <a:spcPts val="0"/>
              </a:spcAft>
              <a:buClr>
                <a:schemeClr val="dk1"/>
              </a:buClr>
              <a:buSzPts val="3200"/>
              <a:buFont typeface="Arial"/>
              <a:buNone/>
              <a:defRPr sz="2000" b="1" i="0" u="none" strike="noStrike" cap="none">
                <a:solidFill>
                  <a:schemeClr val="dk1"/>
                </a:solidFill>
                <a:latin typeface="Calibri"/>
                <a:ea typeface="Calibri"/>
                <a:cs typeface="Calibri"/>
                <a:sym typeface="Calibri"/>
              </a:defRPr>
            </a:lvl1pPr>
            <a:lvl2pPr marL="914400" marR="0" lvl="1" indent="-406400"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72" name="Shape 172"/>
          <p:cNvSpPr txBox="1">
            <a:spLocks noGrp="1"/>
          </p:cNvSpPr>
          <p:nvPr>
            <p:ph type="body" idx="13"/>
          </p:nvPr>
        </p:nvSpPr>
        <p:spPr>
          <a:xfrm>
            <a:off x="6280657" y="3963437"/>
            <a:ext cx="2606674" cy="420686"/>
          </a:xfrm>
          <a:prstGeom prst="rect">
            <a:avLst/>
          </a:prstGeom>
          <a:noFill/>
          <a:ln>
            <a:noFill/>
          </a:ln>
        </p:spPr>
        <p:txBody>
          <a:bodyPr spcFirstLastPara="1" wrap="square" lIns="91425" tIns="91425" rIns="91425" bIns="91425" anchor="t" anchorCtr="0"/>
          <a:lstStyle>
            <a:lvl1pPr marL="457200" marR="0" lvl="0" indent="-228600" algn="l" rtl="0">
              <a:lnSpc>
                <a:spcPct val="100000"/>
              </a:lnSpc>
              <a:spcBef>
                <a:spcPts val="0"/>
              </a:spcBef>
              <a:spcAft>
                <a:spcPts val="0"/>
              </a:spcAft>
              <a:buClr>
                <a:schemeClr val="accent2"/>
              </a:buClr>
              <a:buSzPts val="3200"/>
              <a:buFont typeface="Arial"/>
              <a:buNone/>
              <a:defRPr sz="1400" b="1" i="0" u="none" strike="noStrike" cap="none">
                <a:solidFill>
                  <a:schemeClr val="accent2"/>
                </a:solidFill>
                <a:latin typeface="Calibri"/>
                <a:ea typeface="Calibri"/>
                <a:cs typeface="Calibri"/>
                <a:sym typeface="Calibri"/>
              </a:defRPr>
            </a:lvl1pPr>
            <a:lvl2pPr marL="914400" marR="0" lvl="1" indent="-406400"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cxnSp>
        <p:nvCxnSpPr>
          <p:cNvPr id="173" name="Shape 173"/>
          <p:cNvCxnSpPr/>
          <p:nvPr/>
        </p:nvCxnSpPr>
        <p:spPr>
          <a:xfrm>
            <a:off x="3209627" y="2459735"/>
            <a:ext cx="0" cy="3822875"/>
          </a:xfrm>
          <a:prstGeom prst="straightConnector1">
            <a:avLst/>
          </a:prstGeom>
          <a:noFill/>
          <a:ln w="12700" cap="flat" cmpd="sng">
            <a:solidFill>
              <a:srgbClr val="999999"/>
            </a:solidFill>
            <a:prstDash val="solid"/>
            <a:round/>
            <a:headEnd type="none" w="sm" len="sm"/>
            <a:tailEnd type="none" w="sm" len="sm"/>
          </a:ln>
        </p:spPr>
      </p:cxnSp>
      <p:cxnSp>
        <p:nvCxnSpPr>
          <p:cNvPr id="174" name="Shape 174"/>
          <p:cNvCxnSpPr/>
          <p:nvPr/>
        </p:nvCxnSpPr>
        <p:spPr>
          <a:xfrm>
            <a:off x="6119078" y="2459735"/>
            <a:ext cx="0" cy="3822875"/>
          </a:xfrm>
          <a:prstGeom prst="straightConnector1">
            <a:avLst/>
          </a:prstGeom>
          <a:noFill/>
          <a:ln w="12700" cap="flat" cmpd="sng">
            <a:solidFill>
              <a:srgbClr val="999999"/>
            </a:solidFill>
            <a:prstDash val="solid"/>
            <a:round/>
            <a:headEnd type="none" w="sm" len="sm"/>
            <a:tailEnd type="none" w="sm" len="sm"/>
          </a:ln>
        </p:spPr>
      </p:cxn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75"/>
        <p:cNvGrpSpPr/>
        <p:nvPr/>
      </p:nvGrpSpPr>
      <p:grpSpPr>
        <a:xfrm>
          <a:off x="0" y="0"/>
          <a:ext cx="0" cy="0"/>
          <a:chOff x="0" y="0"/>
          <a:chExt cx="0" cy="0"/>
        </a:xfrm>
      </p:grpSpPr>
      <p:sp>
        <p:nvSpPr>
          <p:cNvPr id="176" name="Shape 176"/>
          <p:cNvSpPr txBox="1">
            <a:spLocks noGrp="1"/>
          </p:cNvSpPr>
          <p:nvPr>
            <p:ph type="dt" idx="10"/>
          </p:nvPr>
        </p:nvSpPr>
        <p:spPr>
          <a:xfrm>
            <a:off x="457200" y="6356350"/>
            <a:ext cx="2133599" cy="365125"/>
          </a:xfrm>
          <a:prstGeom prst="rect">
            <a:avLst/>
          </a:prstGeom>
          <a:noFill/>
          <a:ln>
            <a:noFill/>
          </a:ln>
        </p:spPr>
        <p:txBody>
          <a:bodyPr spcFirstLastPara="1" wrap="square" lIns="91425" tIns="91425" rIns="91425" bIns="91425" anchor="ctr" anchorCtr="0"/>
          <a:lstStyle>
            <a:lvl1pPr marL="0" marR="0" lvl="0" indent="0" algn="l" rtl="0">
              <a:lnSpc>
                <a:spcPct val="100000"/>
              </a:lnSpc>
              <a:spcBef>
                <a:spcPts val="0"/>
              </a:spcBef>
              <a:spcAft>
                <a:spcPts val="0"/>
              </a:spcAft>
              <a:buClr>
                <a:srgbClr val="888888"/>
              </a:buClr>
              <a:buSzPts val="1400"/>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177" name="Shape 177"/>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lstStyle>
            <a:lvl1pPr marL="0" marR="0" lvl="0" indent="0" algn="ctr" rtl="0">
              <a:lnSpc>
                <a:spcPct val="100000"/>
              </a:lnSpc>
              <a:spcBef>
                <a:spcPts val="0"/>
              </a:spcBef>
              <a:spcAft>
                <a:spcPts val="0"/>
              </a:spcAft>
              <a:buClr>
                <a:srgbClr val="888888"/>
              </a:buClr>
              <a:buSzPts val="1400"/>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178" name="Shape 178"/>
          <p:cNvSpPr txBox="1">
            <a:spLocks noGrp="1"/>
          </p:cNvSpPr>
          <p:nvPr>
            <p:ph type="sldNum" idx="12"/>
          </p:nvPr>
        </p:nvSpPr>
        <p:spPr>
          <a:xfrm>
            <a:off x="7010400" y="43842"/>
            <a:ext cx="2133599"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79"/>
        <p:cNvGrpSpPr/>
        <p:nvPr/>
      </p:nvGrpSpPr>
      <p:grpSpPr>
        <a:xfrm>
          <a:off x="0" y="0"/>
          <a:ext cx="0" cy="0"/>
          <a:chOff x="0" y="0"/>
          <a:chExt cx="0" cy="0"/>
        </a:xfrm>
      </p:grpSpPr>
      <p:sp>
        <p:nvSpPr>
          <p:cNvPr id="180" name="Shape 180"/>
          <p:cNvSpPr txBox="1">
            <a:spLocks noGrp="1"/>
          </p:cNvSpPr>
          <p:nvPr>
            <p:ph type="title"/>
          </p:nvPr>
        </p:nvSpPr>
        <p:spPr>
          <a:xfrm>
            <a:off x="722312" y="4406900"/>
            <a:ext cx="7772400" cy="1362075"/>
          </a:xfrm>
          <a:prstGeom prst="rect">
            <a:avLst/>
          </a:prstGeom>
          <a:noFill/>
          <a:ln>
            <a:noFill/>
          </a:ln>
        </p:spPr>
        <p:txBody>
          <a:bodyPr spcFirstLastPara="1" wrap="square" lIns="91425" tIns="91425" rIns="91425" bIns="91425" anchor="t" anchorCtr="0"/>
          <a:lstStyle>
            <a:lvl1pPr marL="0" marR="0" lvl="0" indent="0" algn="l" rtl="0">
              <a:lnSpc>
                <a:spcPct val="100000"/>
              </a:lnSpc>
              <a:spcBef>
                <a:spcPts val="0"/>
              </a:spcBef>
              <a:spcAft>
                <a:spcPts val="0"/>
              </a:spcAft>
              <a:buClr>
                <a:schemeClr val="dk1"/>
              </a:buClr>
              <a:buSzPts val="1400"/>
              <a:buFont typeface="Calibri"/>
              <a:buNone/>
              <a:defRPr sz="4000" b="1" i="0" u="none" strike="noStrike" cap="none">
                <a:solidFill>
                  <a:schemeClr val="dk1"/>
                </a:solidFill>
                <a:latin typeface="Calibri"/>
                <a:ea typeface="Calibri"/>
                <a:cs typeface="Calibri"/>
                <a:sym typeface="Calibri"/>
              </a:defRPr>
            </a:lvl1pPr>
            <a:lvl2pPr lvl="1" indent="0">
              <a:spcBef>
                <a:spcPts val="0"/>
              </a:spcBef>
              <a:spcAft>
                <a:spcPts val="0"/>
              </a:spcAft>
              <a:buSzPts val="1400"/>
              <a:buFont typeface="Arial"/>
              <a:buNone/>
              <a:defRPr sz="1800"/>
            </a:lvl2pPr>
            <a:lvl3pPr lvl="2" indent="0">
              <a:spcBef>
                <a:spcPts val="0"/>
              </a:spcBef>
              <a:spcAft>
                <a:spcPts val="0"/>
              </a:spcAft>
              <a:buSzPts val="1400"/>
              <a:buFont typeface="Arial"/>
              <a:buNone/>
              <a:defRPr sz="1800"/>
            </a:lvl3pPr>
            <a:lvl4pPr lvl="3" indent="0">
              <a:spcBef>
                <a:spcPts val="0"/>
              </a:spcBef>
              <a:spcAft>
                <a:spcPts val="0"/>
              </a:spcAft>
              <a:buSzPts val="1400"/>
              <a:buFont typeface="Arial"/>
              <a:buNone/>
              <a:defRPr sz="1800"/>
            </a:lvl4pPr>
            <a:lvl5pPr lvl="4" indent="0">
              <a:spcBef>
                <a:spcPts val="0"/>
              </a:spcBef>
              <a:spcAft>
                <a:spcPts val="0"/>
              </a:spcAft>
              <a:buSzPts val="1400"/>
              <a:buFont typeface="Arial"/>
              <a:buNone/>
              <a:defRPr sz="1800"/>
            </a:lvl5pPr>
            <a:lvl6pPr lvl="5" indent="0">
              <a:spcBef>
                <a:spcPts val="0"/>
              </a:spcBef>
              <a:spcAft>
                <a:spcPts val="0"/>
              </a:spcAft>
              <a:buSzPts val="1400"/>
              <a:buFont typeface="Arial"/>
              <a:buNone/>
              <a:defRPr sz="1800"/>
            </a:lvl6pPr>
            <a:lvl7pPr lvl="6" indent="0">
              <a:spcBef>
                <a:spcPts val="0"/>
              </a:spcBef>
              <a:spcAft>
                <a:spcPts val="0"/>
              </a:spcAft>
              <a:buSzPts val="1400"/>
              <a:buFont typeface="Arial"/>
              <a:buNone/>
              <a:defRPr sz="1800"/>
            </a:lvl7pPr>
            <a:lvl8pPr lvl="7" indent="0">
              <a:spcBef>
                <a:spcPts val="0"/>
              </a:spcBef>
              <a:spcAft>
                <a:spcPts val="0"/>
              </a:spcAft>
              <a:buSzPts val="1400"/>
              <a:buFont typeface="Arial"/>
              <a:buNone/>
              <a:defRPr sz="1800"/>
            </a:lvl8pPr>
            <a:lvl9pPr lvl="8" indent="0">
              <a:spcBef>
                <a:spcPts val="0"/>
              </a:spcBef>
              <a:spcAft>
                <a:spcPts val="0"/>
              </a:spcAft>
              <a:buSzPts val="1400"/>
              <a:buFont typeface="Arial"/>
              <a:buNone/>
              <a:defRPr sz="1800"/>
            </a:lvl9pPr>
          </a:lstStyle>
          <a:p>
            <a:endParaRPr/>
          </a:p>
        </p:txBody>
      </p:sp>
      <p:sp>
        <p:nvSpPr>
          <p:cNvPr id="181" name="Shape 181"/>
          <p:cNvSpPr txBox="1">
            <a:spLocks noGrp="1"/>
          </p:cNvSpPr>
          <p:nvPr>
            <p:ph type="body" idx="1"/>
          </p:nvPr>
        </p:nvSpPr>
        <p:spPr>
          <a:xfrm>
            <a:off x="722312" y="2906713"/>
            <a:ext cx="7772400" cy="1500187"/>
          </a:xfrm>
          <a:prstGeom prst="rect">
            <a:avLst/>
          </a:prstGeom>
          <a:noFill/>
          <a:ln>
            <a:noFill/>
          </a:ln>
        </p:spPr>
        <p:txBody>
          <a:bodyPr spcFirstLastPara="1" wrap="square" lIns="91425" tIns="91425" rIns="91425" bIns="91425" anchor="b" anchorCtr="0"/>
          <a:lstStyle>
            <a:lvl1pPr marL="457200" marR="0" lvl="0" indent="-228600" algn="l" rtl="0">
              <a:lnSpc>
                <a:spcPct val="100000"/>
              </a:lnSpc>
              <a:spcBef>
                <a:spcPts val="400"/>
              </a:spcBef>
              <a:spcAft>
                <a:spcPts val="0"/>
              </a:spcAft>
              <a:buClr>
                <a:srgbClr val="888888"/>
              </a:buClr>
              <a:buSzPts val="3200"/>
              <a:buFont typeface="Arial"/>
              <a:buNone/>
              <a:defRPr sz="2000" b="0" i="0" u="none" strike="noStrike" cap="none">
                <a:solidFill>
                  <a:srgbClr val="888888"/>
                </a:solidFill>
                <a:latin typeface="Calibri"/>
                <a:ea typeface="Calibri"/>
                <a:cs typeface="Calibri"/>
                <a:sym typeface="Calibri"/>
              </a:defRPr>
            </a:lvl1pPr>
            <a:lvl2pPr marL="914400" marR="0" lvl="1" indent="-228600" algn="l" rtl="0">
              <a:lnSpc>
                <a:spcPct val="100000"/>
              </a:lnSpc>
              <a:spcBef>
                <a:spcPts val="360"/>
              </a:spcBef>
              <a:spcAft>
                <a:spcPts val="0"/>
              </a:spcAft>
              <a:buClr>
                <a:srgbClr val="888888"/>
              </a:buClr>
              <a:buSzPts val="2800"/>
              <a:buFont typeface="Arial"/>
              <a:buNone/>
              <a:defRPr sz="1800" b="0" i="0" u="none" strike="noStrike" cap="none">
                <a:solidFill>
                  <a:srgbClr val="888888"/>
                </a:solidFill>
                <a:latin typeface="Calibri"/>
                <a:ea typeface="Calibri"/>
                <a:cs typeface="Calibri"/>
                <a:sym typeface="Calibri"/>
              </a:defRPr>
            </a:lvl2pPr>
            <a:lvl3pPr marL="1371600" marR="0" lvl="2" indent="-228600" algn="l" rtl="0">
              <a:lnSpc>
                <a:spcPct val="100000"/>
              </a:lnSpc>
              <a:spcBef>
                <a:spcPts val="320"/>
              </a:spcBef>
              <a:spcAft>
                <a:spcPts val="0"/>
              </a:spcAft>
              <a:buClr>
                <a:srgbClr val="888888"/>
              </a:buClr>
              <a:buSzPts val="2400"/>
              <a:buFont typeface="Arial"/>
              <a:buNone/>
              <a:defRPr sz="1600" b="0" i="0" u="none" strike="noStrike" cap="none">
                <a:solidFill>
                  <a:srgbClr val="888888"/>
                </a:solidFill>
                <a:latin typeface="Calibri"/>
                <a:ea typeface="Calibri"/>
                <a:cs typeface="Calibri"/>
                <a:sym typeface="Calibri"/>
              </a:defRPr>
            </a:lvl3pPr>
            <a:lvl4pPr marL="1828800" marR="0" lvl="3" indent="-228600" algn="l" rtl="0">
              <a:lnSpc>
                <a:spcPct val="100000"/>
              </a:lnSpc>
              <a:spcBef>
                <a:spcPts val="280"/>
              </a:spcBef>
              <a:spcAft>
                <a:spcPts val="0"/>
              </a:spcAft>
              <a:buClr>
                <a:srgbClr val="888888"/>
              </a:buClr>
              <a:buSzPts val="2000"/>
              <a:buFont typeface="Arial"/>
              <a:buNone/>
              <a:defRPr sz="1400" b="0" i="0" u="none" strike="noStrike" cap="none">
                <a:solidFill>
                  <a:srgbClr val="888888"/>
                </a:solidFill>
                <a:latin typeface="Calibri"/>
                <a:ea typeface="Calibri"/>
                <a:cs typeface="Calibri"/>
                <a:sym typeface="Calibri"/>
              </a:defRPr>
            </a:lvl4pPr>
            <a:lvl5pPr marL="2286000" marR="0" lvl="4" indent="-228600" algn="l" rtl="0">
              <a:lnSpc>
                <a:spcPct val="100000"/>
              </a:lnSpc>
              <a:spcBef>
                <a:spcPts val="280"/>
              </a:spcBef>
              <a:spcAft>
                <a:spcPts val="0"/>
              </a:spcAft>
              <a:buClr>
                <a:srgbClr val="888888"/>
              </a:buClr>
              <a:buSzPts val="2000"/>
              <a:buFont typeface="Arial"/>
              <a:buNone/>
              <a:defRPr sz="1400" b="0" i="0" u="none" strike="noStrike" cap="none">
                <a:solidFill>
                  <a:srgbClr val="888888"/>
                </a:solidFill>
                <a:latin typeface="Calibri"/>
                <a:ea typeface="Calibri"/>
                <a:cs typeface="Calibri"/>
                <a:sym typeface="Calibri"/>
              </a:defRPr>
            </a:lvl5pPr>
            <a:lvl6pPr marL="2743200" marR="0" lvl="5" indent="-228600" algn="l" rtl="0">
              <a:lnSpc>
                <a:spcPct val="100000"/>
              </a:lnSpc>
              <a:spcBef>
                <a:spcPts val="280"/>
              </a:spcBef>
              <a:spcAft>
                <a:spcPts val="0"/>
              </a:spcAft>
              <a:buClr>
                <a:srgbClr val="888888"/>
              </a:buClr>
              <a:buSzPts val="2000"/>
              <a:buFont typeface="Arial"/>
              <a:buNone/>
              <a:defRPr sz="1400" b="0" i="0" u="none" strike="noStrike" cap="none">
                <a:solidFill>
                  <a:srgbClr val="888888"/>
                </a:solidFill>
                <a:latin typeface="Calibri"/>
                <a:ea typeface="Calibri"/>
                <a:cs typeface="Calibri"/>
                <a:sym typeface="Calibri"/>
              </a:defRPr>
            </a:lvl6pPr>
            <a:lvl7pPr marL="3200400" marR="0" lvl="6" indent="-228600" algn="l" rtl="0">
              <a:lnSpc>
                <a:spcPct val="100000"/>
              </a:lnSpc>
              <a:spcBef>
                <a:spcPts val="280"/>
              </a:spcBef>
              <a:spcAft>
                <a:spcPts val="0"/>
              </a:spcAft>
              <a:buClr>
                <a:srgbClr val="888888"/>
              </a:buClr>
              <a:buSzPts val="2000"/>
              <a:buFont typeface="Arial"/>
              <a:buNone/>
              <a:defRPr sz="1400" b="0" i="0" u="none" strike="noStrike" cap="none">
                <a:solidFill>
                  <a:srgbClr val="888888"/>
                </a:solidFill>
                <a:latin typeface="Calibri"/>
                <a:ea typeface="Calibri"/>
                <a:cs typeface="Calibri"/>
                <a:sym typeface="Calibri"/>
              </a:defRPr>
            </a:lvl7pPr>
            <a:lvl8pPr marL="3657600" marR="0" lvl="7" indent="-228600" algn="l" rtl="0">
              <a:lnSpc>
                <a:spcPct val="100000"/>
              </a:lnSpc>
              <a:spcBef>
                <a:spcPts val="280"/>
              </a:spcBef>
              <a:spcAft>
                <a:spcPts val="0"/>
              </a:spcAft>
              <a:buClr>
                <a:srgbClr val="888888"/>
              </a:buClr>
              <a:buSzPts val="2000"/>
              <a:buFont typeface="Arial"/>
              <a:buNone/>
              <a:defRPr sz="1400" b="0" i="0" u="none" strike="noStrike" cap="none">
                <a:solidFill>
                  <a:srgbClr val="888888"/>
                </a:solidFill>
                <a:latin typeface="Calibri"/>
                <a:ea typeface="Calibri"/>
                <a:cs typeface="Calibri"/>
                <a:sym typeface="Calibri"/>
              </a:defRPr>
            </a:lvl8pPr>
            <a:lvl9pPr marL="4114800" marR="0" lvl="8" indent="-228600" algn="l" rtl="0">
              <a:lnSpc>
                <a:spcPct val="100000"/>
              </a:lnSpc>
              <a:spcBef>
                <a:spcPts val="280"/>
              </a:spcBef>
              <a:spcAft>
                <a:spcPts val="0"/>
              </a:spcAft>
              <a:buClr>
                <a:srgbClr val="888888"/>
              </a:buClr>
              <a:buSzPts val="2000"/>
              <a:buFont typeface="Arial"/>
              <a:buNone/>
              <a:defRPr sz="1400" b="0" i="0" u="none" strike="noStrike" cap="none">
                <a:solidFill>
                  <a:srgbClr val="888888"/>
                </a:solidFill>
                <a:latin typeface="Calibri"/>
                <a:ea typeface="Calibri"/>
                <a:cs typeface="Calibri"/>
                <a:sym typeface="Calibri"/>
              </a:defRPr>
            </a:lvl9pPr>
          </a:lstStyle>
          <a:p>
            <a:endParaRPr/>
          </a:p>
        </p:txBody>
      </p:sp>
      <p:sp>
        <p:nvSpPr>
          <p:cNvPr id="182" name="Shape 182"/>
          <p:cNvSpPr txBox="1">
            <a:spLocks noGrp="1"/>
          </p:cNvSpPr>
          <p:nvPr>
            <p:ph type="dt" idx="10"/>
          </p:nvPr>
        </p:nvSpPr>
        <p:spPr>
          <a:xfrm>
            <a:off x="457200" y="6356350"/>
            <a:ext cx="2133599" cy="365125"/>
          </a:xfrm>
          <a:prstGeom prst="rect">
            <a:avLst/>
          </a:prstGeom>
          <a:noFill/>
          <a:ln>
            <a:noFill/>
          </a:ln>
        </p:spPr>
        <p:txBody>
          <a:bodyPr spcFirstLastPara="1" wrap="square" lIns="91425" tIns="91425" rIns="91425" bIns="91425" anchor="ctr" anchorCtr="0"/>
          <a:lstStyle>
            <a:lvl1pPr marL="0" marR="0" lvl="0" indent="0" algn="l" rtl="0">
              <a:lnSpc>
                <a:spcPct val="100000"/>
              </a:lnSpc>
              <a:spcBef>
                <a:spcPts val="0"/>
              </a:spcBef>
              <a:spcAft>
                <a:spcPts val="0"/>
              </a:spcAft>
              <a:buClr>
                <a:srgbClr val="888888"/>
              </a:buClr>
              <a:buSzPts val="1400"/>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183" name="Shape 183"/>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lstStyle>
            <a:lvl1pPr marL="0" marR="0" lvl="0" indent="0" algn="ctr" rtl="0">
              <a:lnSpc>
                <a:spcPct val="100000"/>
              </a:lnSpc>
              <a:spcBef>
                <a:spcPts val="0"/>
              </a:spcBef>
              <a:spcAft>
                <a:spcPts val="0"/>
              </a:spcAft>
              <a:buClr>
                <a:srgbClr val="888888"/>
              </a:buClr>
              <a:buSzPts val="1400"/>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184" name="Shape 184"/>
          <p:cNvSpPr txBox="1">
            <a:spLocks noGrp="1"/>
          </p:cNvSpPr>
          <p:nvPr>
            <p:ph type="sldNum" idx="12"/>
          </p:nvPr>
        </p:nvSpPr>
        <p:spPr>
          <a:xfrm>
            <a:off x="7010400" y="43842"/>
            <a:ext cx="2133599"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85"/>
        <p:cNvGrpSpPr/>
        <p:nvPr/>
      </p:nvGrpSpPr>
      <p:grpSpPr>
        <a:xfrm>
          <a:off x="0" y="0"/>
          <a:ext cx="0" cy="0"/>
          <a:chOff x="0" y="0"/>
          <a:chExt cx="0" cy="0"/>
        </a:xfrm>
      </p:grpSpPr>
      <p:sp>
        <p:nvSpPr>
          <p:cNvPr id="186" name="Shape 186"/>
          <p:cNvSpPr txBox="1">
            <a:spLocks noGrp="1"/>
          </p:cNvSpPr>
          <p:nvPr>
            <p:ph type="title"/>
          </p:nvPr>
        </p:nvSpPr>
        <p:spPr>
          <a:xfrm>
            <a:off x="457200" y="274637"/>
            <a:ext cx="8229600" cy="1143000"/>
          </a:xfrm>
          <a:prstGeom prst="rect">
            <a:avLst/>
          </a:prstGeom>
          <a:noFill/>
          <a:ln>
            <a:noFill/>
          </a:ln>
        </p:spPr>
        <p:txBody>
          <a:bodyPr spcFirstLastPara="1" wrap="square" lIns="91425" tIns="91425" rIns="91425" bIns="91425" anchor="ctr" anchorCtr="0"/>
          <a:lstStyle>
            <a:lvl1pPr marL="0" marR="0" lvl="0" indent="0" algn="ctr" rtl="0">
              <a:lnSpc>
                <a:spcPct val="100000"/>
              </a:lnSpc>
              <a:spcBef>
                <a:spcPts val="0"/>
              </a:spcBef>
              <a:spcAft>
                <a:spcPts val="0"/>
              </a:spcAft>
              <a:buClr>
                <a:schemeClr val="dk1"/>
              </a:buClr>
              <a:buSzPts val="1400"/>
              <a:buFont typeface="Calibri"/>
              <a:buNone/>
              <a:defRPr sz="4400" b="0" i="0" u="none" strike="noStrike" cap="none">
                <a:solidFill>
                  <a:schemeClr val="dk1"/>
                </a:solidFill>
                <a:latin typeface="Calibri"/>
                <a:ea typeface="Calibri"/>
                <a:cs typeface="Calibri"/>
                <a:sym typeface="Calibri"/>
              </a:defRPr>
            </a:lvl1pPr>
            <a:lvl2pPr lvl="1" indent="0">
              <a:spcBef>
                <a:spcPts val="0"/>
              </a:spcBef>
              <a:spcAft>
                <a:spcPts val="0"/>
              </a:spcAft>
              <a:buSzPts val="1400"/>
              <a:buFont typeface="Arial"/>
              <a:buNone/>
              <a:defRPr sz="1800"/>
            </a:lvl2pPr>
            <a:lvl3pPr lvl="2" indent="0">
              <a:spcBef>
                <a:spcPts val="0"/>
              </a:spcBef>
              <a:spcAft>
                <a:spcPts val="0"/>
              </a:spcAft>
              <a:buSzPts val="1400"/>
              <a:buFont typeface="Arial"/>
              <a:buNone/>
              <a:defRPr sz="1800"/>
            </a:lvl3pPr>
            <a:lvl4pPr lvl="3" indent="0">
              <a:spcBef>
                <a:spcPts val="0"/>
              </a:spcBef>
              <a:spcAft>
                <a:spcPts val="0"/>
              </a:spcAft>
              <a:buSzPts val="1400"/>
              <a:buFont typeface="Arial"/>
              <a:buNone/>
              <a:defRPr sz="1800"/>
            </a:lvl4pPr>
            <a:lvl5pPr lvl="4" indent="0">
              <a:spcBef>
                <a:spcPts val="0"/>
              </a:spcBef>
              <a:spcAft>
                <a:spcPts val="0"/>
              </a:spcAft>
              <a:buSzPts val="1400"/>
              <a:buFont typeface="Arial"/>
              <a:buNone/>
              <a:defRPr sz="1800"/>
            </a:lvl5pPr>
            <a:lvl6pPr lvl="5" indent="0">
              <a:spcBef>
                <a:spcPts val="0"/>
              </a:spcBef>
              <a:spcAft>
                <a:spcPts val="0"/>
              </a:spcAft>
              <a:buSzPts val="1400"/>
              <a:buFont typeface="Arial"/>
              <a:buNone/>
              <a:defRPr sz="1800"/>
            </a:lvl6pPr>
            <a:lvl7pPr lvl="6" indent="0">
              <a:spcBef>
                <a:spcPts val="0"/>
              </a:spcBef>
              <a:spcAft>
                <a:spcPts val="0"/>
              </a:spcAft>
              <a:buSzPts val="1400"/>
              <a:buFont typeface="Arial"/>
              <a:buNone/>
              <a:defRPr sz="1800"/>
            </a:lvl7pPr>
            <a:lvl8pPr lvl="7" indent="0">
              <a:spcBef>
                <a:spcPts val="0"/>
              </a:spcBef>
              <a:spcAft>
                <a:spcPts val="0"/>
              </a:spcAft>
              <a:buSzPts val="1400"/>
              <a:buFont typeface="Arial"/>
              <a:buNone/>
              <a:defRPr sz="1800"/>
            </a:lvl8pPr>
            <a:lvl9pPr lvl="8" indent="0">
              <a:spcBef>
                <a:spcPts val="0"/>
              </a:spcBef>
              <a:spcAft>
                <a:spcPts val="0"/>
              </a:spcAft>
              <a:buSzPts val="1400"/>
              <a:buFont typeface="Arial"/>
              <a:buNone/>
              <a:defRPr sz="1800"/>
            </a:lvl9pPr>
          </a:lstStyle>
          <a:p>
            <a:endParaRPr/>
          </a:p>
        </p:txBody>
      </p:sp>
      <p:sp>
        <p:nvSpPr>
          <p:cNvPr id="187" name="Shape 187"/>
          <p:cNvSpPr txBox="1">
            <a:spLocks noGrp="1"/>
          </p:cNvSpPr>
          <p:nvPr>
            <p:ph type="body" idx="1"/>
          </p:nvPr>
        </p:nvSpPr>
        <p:spPr>
          <a:xfrm>
            <a:off x="457200" y="1600200"/>
            <a:ext cx="4038599" cy="4525963"/>
          </a:xfrm>
          <a:prstGeom prst="rect">
            <a:avLst/>
          </a:prstGeom>
          <a:noFill/>
          <a:ln>
            <a:noFill/>
          </a:ln>
        </p:spPr>
        <p:txBody>
          <a:bodyPr spcFirstLastPara="1" wrap="square" lIns="91425" tIns="91425" rIns="91425" bIns="91425" anchor="t" anchorCtr="0"/>
          <a:lstStyle>
            <a:lvl1pPr marL="457200" marR="0" lvl="0" indent="-406400"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88" name="Shape 188"/>
          <p:cNvSpPr txBox="1">
            <a:spLocks noGrp="1"/>
          </p:cNvSpPr>
          <p:nvPr>
            <p:ph type="body" idx="2"/>
          </p:nvPr>
        </p:nvSpPr>
        <p:spPr>
          <a:xfrm>
            <a:off x="4648200" y="1600200"/>
            <a:ext cx="4038599" cy="4525963"/>
          </a:xfrm>
          <a:prstGeom prst="rect">
            <a:avLst/>
          </a:prstGeom>
          <a:noFill/>
          <a:ln>
            <a:noFill/>
          </a:ln>
        </p:spPr>
        <p:txBody>
          <a:bodyPr spcFirstLastPara="1" wrap="square" lIns="91425" tIns="91425" rIns="91425" bIns="91425" anchor="t" anchorCtr="0"/>
          <a:lstStyle>
            <a:lvl1pPr marL="457200" marR="0" lvl="0" indent="-406400"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89" name="Shape 189"/>
          <p:cNvSpPr txBox="1">
            <a:spLocks noGrp="1"/>
          </p:cNvSpPr>
          <p:nvPr>
            <p:ph type="dt" idx="10"/>
          </p:nvPr>
        </p:nvSpPr>
        <p:spPr>
          <a:xfrm>
            <a:off x="457200" y="6356350"/>
            <a:ext cx="2133599" cy="365125"/>
          </a:xfrm>
          <a:prstGeom prst="rect">
            <a:avLst/>
          </a:prstGeom>
          <a:noFill/>
          <a:ln>
            <a:noFill/>
          </a:ln>
        </p:spPr>
        <p:txBody>
          <a:bodyPr spcFirstLastPara="1" wrap="square" lIns="91425" tIns="91425" rIns="91425" bIns="91425" anchor="ctr" anchorCtr="0"/>
          <a:lstStyle>
            <a:lvl1pPr marL="0" marR="0" lvl="0" indent="0" algn="l" rtl="0">
              <a:lnSpc>
                <a:spcPct val="100000"/>
              </a:lnSpc>
              <a:spcBef>
                <a:spcPts val="0"/>
              </a:spcBef>
              <a:spcAft>
                <a:spcPts val="0"/>
              </a:spcAft>
              <a:buClr>
                <a:srgbClr val="888888"/>
              </a:buClr>
              <a:buSzPts val="1400"/>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190" name="Shape 190"/>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lstStyle>
            <a:lvl1pPr marL="0" marR="0" lvl="0" indent="0" algn="ctr" rtl="0">
              <a:lnSpc>
                <a:spcPct val="100000"/>
              </a:lnSpc>
              <a:spcBef>
                <a:spcPts val="0"/>
              </a:spcBef>
              <a:spcAft>
                <a:spcPts val="0"/>
              </a:spcAft>
              <a:buClr>
                <a:srgbClr val="888888"/>
              </a:buClr>
              <a:buSzPts val="1400"/>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191" name="Shape 191"/>
          <p:cNvSpPr txBox="1">
            <a:spLocks noGrp="1"/>
          </p:cNvSpPr>
          <p:nvPr>
            <p:ph type="sldNum" idx="12"/>
          </p:nvPr>
        </p:nvSpPr>
        <p:spPr>
          <a:xfrm>
            <a:off x="7010400" y="43842"/>
            <a:ext cx="2133599"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92"/>
        <p:cNvGrpSpPr/>
        <p:nvPr/>
      </p:nvGrpSpPr>
      <p:grpSpPr>
        <a:xfrm>
          <a:off x="0" y="0"/>
          <a:ext cx="0" cy="0"/>
          <a:chOff x="0" y="0"/>
          <a:chExt cx="0" cy="0"/>
        </a:xfrm>
      </p:grpSpPr>
      <p:sp>
        <p:nvSpPr>
          <p:cNvPr id="193" name="Shape 193"/>
          <p:cNvSpPr txBox="1">
            <a:spLocks noGrp="1"/>
          </p:cNvSpPr>
          <p:nvPr>
            <p:ph type="title"/>
          </p:nvPr>
        </p:nvSpPr>
        <p:spPr>
          <a:xfrm>
            <a:off x="457200" y="274637"/>
            <a:ext cx="8229600" cy="1143000"/>
          </a:xfrm>
          <a:prstGeom prst="rect">
            <a:avLst/>
          </a:prstGeom>
          <a:noFill/>
          <a:ln>
            <a:noFill/>
          </a:ln>
        </p:spPr>
        <p:txBody>
          <a:bodyPr spcFirstLastPara="1" wrap="square" lIns="91425" tIns="91425" rIns="91425" bIns="91425" anchor="ctr" anchorCtr="0"/>
          <a:lstStyle>
            <a:lvl1pPr marL="0" marR="0" lvl="0" indent="0" algn="ctr" rtl="0">
              <a:lnSpc>
                <a:spcPct val="100000"/>
              </a:lnSpc>
              <a:spcBef>
                <a:spcPts val="0"/>
              </a:spcBef>
              <a:spcAft>
                <a:spcPts val="0"/>
              </a:spcAft>
              <a:buClr>
                <a:schemeClr val="dk1"/>
              </a:buClr>
              <a:buSzPts val="1400"/>
              <a:buFont typeface="Calibri"/>
              <a:buNone/>
              <a:defRPr sz="4400" b="0" i="0" u="none" strike="noStrike" cap="none">
                <a:solidFill>
                  <a:schemeClr val="dk1"/>
                </a:solidFill>
                <a:latin typeface="Calibri"/>
                <a:ea typeface="Calibri"/>
                <a:cs typeface="Calibri"/>
                <a:sym typeface="Calibri"/>
              </a:defRPr>
            </a:lvl1pPr>
            <a:lvl2pPr lvl="1" indent="0">
              <a:spcBef>
                <a:spcPts val="0"/>
              </a:spcBef>
              <a:spcAft>
                <a:spcPts val="0"/>
              </a:spcAft>
              <a:buSzPts val="1400"/>
              <a:buFont typeface="Arial"/>
              <a:buNone/>
              <a:defRPr sz="1800"/>
            </a:lvl2pPr>
            <a:lvl3pPr lvl="2" indent="0">
              <a:spcBef>
                <a:spcPts val="0"/>
              </a:spcBef>
              <a:spcAft>
                <a:spcPts val="0"/>
              </a:spcAft>
              <a:buSzPts val="1400"/>
              <a:buFont typeface="Arial"/>
              <a:buNone/>
              <a:defRPr sz="1800"/>
            </a:lvl3pPr>
            <a:lvl4pPr lvl="3" indent="0">
              <a:spcBef>
                <a:spcPts val="0"/>
              </a:spcBef>
              <a:spcAft>
                <a:spcPts val="0"/>
              </a:spcAft>
              <a:buSzPts val="1400"/>
              <a:buFont typeface="Arial"/>
              <a:buNone/>
              <a:defRPr sz="1800"/>
            </a:lvl4pPr>
            <a:lvl5pPr lvl="4" indent="0">
              <a:spcBef>
                <a:spcPts val="0"/>
              </a:spcBef>
              <a:spcAft>
                <a:spcPts val="0"/>
              </a:spcAft>
              <a:buSzPts val="1400"/>
              <a:buFont typeface="Arial"/>
              <a:buNone/>
              <a:defRPr sz="1800"/>
            </a:lvl5pPr>
            <a:lvl6pPr lvl="5" indent="0">
              <a:spcBef>
                <a:spcPts val="0"/>
              </a:spcBef>
              <a:spcAft>
                <a:spcPts val="0"/>
              </a:spcAft>
              <a:buSzPts val="1400"/>
              <a:buFont typeface="Arial"/>
              <a:buNone/>
              <a:defRPr sz="1800"/>
            </a:lvl6pPr>
            <a:lvl7pPr lvl="6" indent="0">
              <a:spcBef>
                <a:spcPts val="0"/>
              </a:spcBef>
              <a:spcAft>
                <a:spcPts val="0"/>
              </a:spcAft>
              <a:buSzPts val="1400"/>
              <a:buFont typeface="Arial"/>
              <a:buNone/>
              <a:defRPr sz="1800"/>
            </a:lvl7pPr>
            <a:lvl8pPr lvl="7" indent="0">
              <a:spcBef>
                <a:spcPts val="0"/>
              </a:spcBef>
              <a:spcAft>
                <a:spcPts val="0"/>
              </a:spcAft>
              <a:buSzPts val="1400"/>
              <a:buFont typeface="Arial"/>
              <a:buNone/>
              <a:defRPr sz="1800"/>
            </a:lvl8pPr>
            <a:lvl9pPr lvl="8" indent="0">
              <a:spcBef>
                <a:spcPts val="0"/>
              </a:spcBef>
              <a:spcAft>
                <a:spcPts val="0"/>
              </a:spcAft>
              <a:buSzPts val="1400"/>
              <a:buFont typeface="Arial"/>
              <a:buNone/>
              <a:defRPr sz="1800"/>
            </a:lvl9pPr>
          </a:lstStyle>
          <a:p>
            <a:endParaRPr/>
          </a:p>
        </p:txBody>
      </p:sp>
      <p:sp>
        <p:nvSpPr>
          <p:cNvPr id="194" name="Shape 194"/>
          <p:cNvSpPr txBox="1">
            <a:spLocks noGrp="1"/>
          </p:cNvSpPr>
          <p:nvPr>
            <p:ph type="body" idx="1"/>
          </p:nvPr>
        </p:nvSpPr>
        <p:spPr>
          <a:xfrm>
            <a:off x="457200" y="1535112"/>
            <a:ext cx="4040187" cy="639762"/>
          </a:xfrm>
          <a:prstGeom prst="rect">
            <a:avLst/>
          </a:prstGeom>
          <a:noFill/>
          <a:ln>
            <a:noFill/>
          </a:ln>
        </p:spPr>
        <p:txBody>
          <a:bodyPr spcFirstLastPara="1" wrap="square" lIns="91425" tIns="91425" rIns="91425" bIns="91425" anchor="b" anchorCtr="0"/>
          <a:lstStyle>
            <a:lvl1pPr marL="457200" marR="0" lvl="0" indent="-228600" algn="l" rtl="0">
              <a:lnSpc>
                <a:spcPct val="100000"/>
              </a:lnSpc>
              <a:spcBef>
                <a:spcPts val="480"/>
              </a:spcBef>
              <a:spcAft>
                <a:spcPts val="0"/>
              </a:spcAft>
              <a:buClr>
                <a:schemeClr val="dk1"/>
              </a:buClr>
              <a:buSzPts val="32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400"/>
              </a:spcBef>
              <a:spcAft>
                <a:spcPts val="0"/>
              </a:spcAft>
              <a:buClr>
                <a:schemeClr val="dk1"/>
              </a:buClr>
              <a:buSzPts val="28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360"/>
              </a:spcBef>
              <a:spcAft>
                <a:spcPts val="0"/>
              </a:spcAft>
              <a:buClr>
                <a:schemeClr val="dk1"/>
              </a:buClr>
              <a:buSzPts val="2400"/>
              <a:buFont typeface="Arial"/>
              <a:buNone/>
              <a:defRPr sz="1800" b="1"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320"/>
              </a:spcBef>
              <a:spcAft>
                <a:spcPts val="0"/>
              </a:spcAft>
              <a:buClr>
                <a:schemeClr val="dk1"/>
              </a:buClr>
              <a:buSzPts val="20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320"/>
              </a:spcBef>
              <a:spcAft>
                <a:spcPts val="0"/>
              </a:spcAft>
              <a:buClr>
                <a:schemeClr val="dk1"/>
              </a:buClr>
              <a:buSzPts val="20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320"/>
              </a:spcBef>
              <a:spcAft>
                <a:spcPts val="0"/>
              </a:spcAft>
              <a:buClr>
                <a:schemeClr val="dk1"/>
              </a:buClr>
              <a:buSzPts val="20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320"/>
              </a:spcBef>
              <a:spcAft>
                <a:spcPts val="0"/>
              </a:spcAft>
              <a:buClr>
                <a:schemeClr val="dk1"/>
              </a:buClr>
              <a:buSzPts val="20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320"/>
              </a:spcBef>
              <a:spcAft>
                <a:spcPts val="0"/>
              </a:spcAft>
              <a:buClr>
                <a:schemeClr val="dk1"/>
              </a:buClr>
              <a:buSzPts val="20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320"/>
              </a:spcBef>
              <a:spcAft>
                <a:spcPts val="0"/>
              </a:spcAft>
              <a:buClr>
                <a:schemeClr val="dk1"/>
              </a:buClr>
              <a:buSzPts val="20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95" name="Shape 195"/>
          <p:cNvSpPr txBox="1">
            <a:spLocks noGrp="1"/>
          </p:cNvSpPr>
          <p:nvPr>
            <p:ph type="body" idx="2"/>
          </p:nvPr>
        </p:nvSpPr>
        <p:spPr>
          <a:xfrm>
            <a:off x="457200" y="2174875"/>
            <a:ext cx="4040187" cy="3951287"/>
          </a:xfrm>
          <a:prstGeom prst="rect">
            <a:avLst/>
          </a:prstGeom>
          <a:noFill/>
          <a:ln>
            <a:noFill/>
          </a:ln>
        </p:spPr>
        <p:txBody>
          <a:bodyPr spcFirstLastPara="1" wrap="square" lIns="91425" tIns="91425" rIns="91425" bIns="91425" anchor="t" anchorCtr="0"/>
          <a:lstStyle>
            <a:lvl1pPr marL="457200" marR="0" lvl="0"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2pPr>
            <a:lvl3pPr marL="1371600" marR="0" lvl="2"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30200" algn="l" rtl="0">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4pPr>
            <a:lvl5pPr marL="2286000" marR="0" lvl="4" indent="-330200" algn="l" rtl="0">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5pPr>
            <a:lvl6pPr marL="2743200" marR="0" lvl="5" indent="-330200" algn="l" rtl="0">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6pPr>
            <a:lvl7pPr marL="3200400" marR="0" lvl="6" indent="-330200" algn="l" rtl="0">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7pPr>
            <a:lvl8pPr marL="3657600" marR="0" lvl="7" indent="-330200" algn="l" rtl="0">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8pPr>
            <a:lvl9pPr marL="4114800" marR="0" lvl="8" indent="-330200" algn="l" rtl="0">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9pPr>
          </a:lstStyle>
          <a:p>
            <a:endParaRPr/>
          </a:p>
        </p:txBody>
      </p:sp>
      <p:sp>
        <p:nvSpPr>
          <p:cNvPr id="196" name="Shape 196"/>
          <p:cNvSpPr txBox="1">
            <a:spLocks noGrp="1"/>
          </p:cNvSpPr>
          <p:nvPr>
            <p:ph type="body" idx="3"/>
          </p:nvPr>
        </p:nvSpPr>
        <p:spPr>
          <a:xfrm>
            <a:off x="4645025" y="1535112"/>
            <a:ext cx="4041774" cy="639762"/>
          </a:xfrm>
          <a:prstGeom prst="rect">
            <a:avLst/>
          </a:prstGeom>
          <a:noFill/>
          <a:ln>
            <a:noFill/>
          </a:ln>
        </p:spPr>
        <p:txBody>
          <a:bodyPr spcFirstLastPara="1" wrap="square" lIns="91425" tIns="91425" rIns="91425" bIns="91425" anchor="b" anchorCtr="0"/>
          <a:lstStyle>
            <a:lvl1pPr marL="457200" marR="0" lvl="0" indent="-228600" algn="l" rtl="0">
              <a:lnSpc>
                <a:spcPct val="100000"/>
              </a:lnSpc>
              <a:spcBef>
                <a:spcPts val="480"/>
              </a:spcBef>
              <a:spcAft>
                <a:spcPts val="0"/>
              </a:spcAft>
              <a:buClr>
                <a:schemeClr val="dk1"/>
              </a:buClr>
              <a:buSzPts val="32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400"/>
              </a:spcBef>
              <a:spcAft>
                <a:spcPts val="0"/>
              </a:spcAft>
              <a:buClr>
                <a:schemeClr val="dk1"/>
              </a:buClr>
              <a:buSzPts val="28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360"/>
              </a:spcBef>
              <a:spcAft>
                <a:spcPts val="0"/>
              </a:spcAft>
              <a:buClr>
                <a:schemeClr val="dk1"/>
              </a:buClr>
              <a:buSzPts val="2400"/>
              <a:buFont typeface="Arial"/>
              <a:buNone/>
              <a:defRPr sz="1800" b="1"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320"/>
              </a:spcBef>
              <a:spcAft>
                <a:spcPts val="0"/>
              </a:spcAft>
              <a:buClr>
                <a:schemeClr val="dk1"/>
              </a:buClr>
              <a:buSzPts val="20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320"/>
              </a:spcBef>
              <a:spcAft>
                <a:spcPts val="0"/>
              </a:spcAft>
              <a:buClr>
                <a:schemeClr val="dk1"/>
              </a:buClr>
              <a:buSzPts val="20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320"/>
              </a:spcBef>
              <a:spcAft>
                <a:spcPts val="0"/>
              </a:spcAft>
              <a:buClr>
                <a:schemeClr val="dk1"/>
              </a:buClr>
              <a:buSzPts val="20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320"/>
              </a:spcBef>
              <a:spcAft>
                <a:spcPts val="0"/>
              </a:spcAft>
              <a:buClr>
                <a:schemeClr val="dk1"/>
              </a:buClr>
              <a:buSzPts val="20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320"/>
              </a:spcBef>
              <a:spcAft>
                <a:spcPts val="0"/>
              </a:spcAft>
              <a:buClr>
                <a:schemeClr val="dk1"/>
              </a:buClr>
              <a:buSzPts val="20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320"/>
              </a:spcBef>
              <a:spcAft>
                <a:spcPts val="0"/>
              </a:spcAft>
              <a:buClr>
                <a:schemeClr val="dk1"/>
              </a:buClr>
              <a:buSzPts val="20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97" name="Shape 197"/>
          <p:cNvSpPr txBox="1">
            <a:spLocks noGrp="1"/>
          </p:cNvSpPr>
          <p:nvPr>
            <p:ph type="body" idx="4"/>
          </p:nvPr>
        </p:nvSpPr>
        <p:spPr>
          <a:xfrm>
            <a:off x="4645025" y="2174875"/>
            <a:ext cx="4041774" cy="3951287"/>
          </a:xfrm>
          <a:prstGeom prst="rect">
            <a:avLst/>
          </a:prstGeom>
          <a:noFill/>
          <a:ln>
            <a:noFill/>
          </a:ln>
        </p:spPr>
        <p:txBody>
          <a:bodyPr spcFirstLastPara="1" wrap="square" lIns="91425" tIns="91425" rIns="91425" bIns="91425" anchor="t" anchorCtr="0"/>
          <a:lstStyle>
            <a:lvl1pPr marL="457200" marR="0" lvl="0"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2pPr>
            <a:lvl3pPr marL="1371600" marR="0" lvl="2"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30200" algn="l" rtl="0">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4pPr>
            <a:lvl5pPr marL="2286000" marR="0" lvl="4" indent="-330200" algn="l" rtl="0">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5pPr>
            <a:lvl6pPr marL="2743200" marR="0" lvl="5" indent="-330200" algn="l" rtl="0">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6pPr>
            <a:lvl7pPr marL="3200400" marR="0" lvl="6" indent="-330200" algn="l" rtl="0">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7pPr>
            <a:lvl8pPr marL="3657600" marR="0" lvl="7" indent="-330200" algn="l" rtl="0">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8pPr>
            <a:lvl9pPr marL="4114800" marR="0" lvl="8" indent="-330200" algn="l" rtl="0">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9pPr>
          </a:lstStyle>
          <a:p>
            <a:endParaRPr/>
          </a:p>
        </p:txBody>
      </p:sp>
      <p:sp>
        <p:nvSpPr>
          <p:cNvPr id="198" name="Shape 198"/>
          <p:cNvSpPr txBox="1">
            <a:spLocks noGrp="1"/>
          </p:cNvSpPr>
          <p:nvPr>
            <p:ph type="dt" idx="10"/>
          </p:nvPr>
        </p:nvSpPr>
        <p:spPr>
          <a:xfrm>
            <a:off x="457200" y="6356350"/>
            <a:ext cx="2133599" cy="365125"/>
          </a:xfrm>
          <a:prstGeom prst="rect">
            <a:avLst/>
          </a:prstGeom>
          <a:noFill/>
          <a:ln>
            <a:noFill/>
          </a:ln>
        </p:spPr>
        <p:txBody>
          <a:bodyPr spcFirstLastPara="1" wrap="square" lIns="91425" tIns="91425" rIns="91425" bIns="91425" anchor="ctr" anchorCtr="0"/>
          <a:lstStyle>
            <a:lvl1pPr marL="0" marR="0" lvl="0" indent="0" algn="l" rtl="0">
              <a:lnSpc>
                <a:spcPct val="100000"/>
              </a:lnSpc>
              <a:spcBef>
                <a:spcPts val="0"/>
              </a:spcBef>
              <a:spcAft>
                <a:spcPts val="0"/>
              </a:spcAft>
              <a:buClr>
                <a:srgbClr val="888888"/>
              </a:buClr>
              <a:buSzPts val="1400"/>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199" name="Shape 199"/>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lstStyle>
            <a:lvl1pPr marL="0" marR="0" lvl="0" indent="0" algn="ctr" rtl="0">
              <a:lnSpc>
                <a:spcPct val="100000"/>
              </a:lnSpc>
              <a:spcBef>
                <a:spcPts val="0"/>
              </a:spcBef>
              <a:spcAft>
                <a:spcPts val="0"/>
              </a:spcAft>
              <a:buClr>
                <a:srgbClr val="888888"/>
              </a:buClr>
              <a:buSzPts val="1400"/>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200" name="Shape 200"/>
          <p:cNvSpPr txBox="1">
            <a:spLocks noGrp="1"/>
          </p:cNvSpPr>
          <p:nvPr>
            <p:ph type="sldNum" idx="12"/>
          </p:nvPr>
        </p:nvSpPr>
        <p:spPr>
          <a:xfrm>
            <a:off x="7010400" y="43842"/>
            <a:ext cx="2133599"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201"/>
        <p:cNvGrpSpPr/>
        <p:nvPr/>
      </p:nvGrpSpPr>
      <p:grpSpPr>
        <a:xfrm>
          <a:off x="0" y="0"/>
          <a:ext cx="0" cy="0"/>
          <a:chOff x="0" y="0"/>
          <a:chExt cx="0" cy="0"/>
        </a:xfrm>
      </p:grpSpPr>
      <p:sp>
        <p:nvSpPr>
          <p:cNvPr id="202" name="Shape 202"/>
          <p:cNvSpPr txBox="1">
            <a:spLocks noGrp="1"/>
          </p:cNvSpPr>
          <p:nvPr>
            <p:ph type="title"/>
          </p:nvPr>
        </p:nvSpPr>
        <p:spPr>
          <a:xfrm>
            <a:off x="457200" y="273050"/>
            <a:ext cx="3008313" cy="1162049"/>
          </a:xfrm>
          <a:prstGeom prst="rect">
            <a:avLst/>
          </a:prstGeom>
          <a:noFill/>
          <a:ln>
            <a:noFill/>
          </a:ln>
        </p:spPr>
        <p:txBody>
          <a:bodyPr spcFirstLastPara="1" wrap="square" lIns="91425" tIns="91425" rIns="91425" bIns="91425" anchor="b" anchorCtr="0"/>
          <a:lstStyle>
            <a:lvl1pPr marL="0" marR="0" lvl="0" indent="0" algn="l" rtl="0">
              <a:lnSpc>
                <a:spcPct val="100000"/>
              </a:lnSpc>
              <a:spcBef>
                <a:spcPts val="0"/>
              </a:spcBef>
              <a:spcAft>
                <a:spcPts val="0"/>
              </a:spcAft>
              <a:buClr>
                <a:schemeClr val="dk1"/>
              </a:buClr>
              <a:buSzPts val="1400"/>
              <a:buFont typeface="Calibri"/>
              <a:buNone/>
              <a:defRPr sz="2000" b="1" i="0" u="none" strike="noStrike" cap="none">
                <a:solidFill>
                  <a:schemeClr val="dk1"/>
                </a:solidFill>
                <a:latin typeface="Calibri"/>
                <a:ea typeface="Calibri"/>
                <a:cs typeface="Calibri"/>
                <a:sym typeface="Calibri"/>
              </a:defRPr>
            </a:lvl1pPr>
            <a:lvl2pPr lvl="1" indent="0">
              <a:spcBef>
                <a:spcPts val="0"/>
              </a:spcBef>
              <a:spcAft>
                <a:spcPts val="0"/>
              </a:spcAft>
              <a:buSzPts val="1400"/>
              <a:buFont typeface="Arial"/>
              <a:buNone/>
              <a:defRPr sz="1800"/>
            </a:lvl2pPr>
            <a:lvl3pPr lvl="2" indent="0">
              <a:spcBef>
                <a:spcPts val="0"/>
              </a:spcBef>
              <a:spcAft>
                <a:spcPts val="0"/>
              </a:spcAft>
              <a:buSzPts val="1400"/>
              <a:buFont typeface="Arial"/>
              <a:buNone/>
              <a:defRPr sz="1800"/>
            </a:lvl3pPr>
            <a:lvl4pPr lvl="3" indent="0">
              <a:spcBef>
                <a:spcPts val="0"/>
              </a:spcBef>
              <a:spcAft>
                <a:spcPts val="0"/>
              </a:spcAft>
              <a:buSzPts val="1400"/>
              <a:buFont typeface="Arial"/>
              <a:buNone/>
              <a:defRPr sz="1800"/>
            </a:lvl4pPr>
            <a:lvl5pPr lvl="4" indent="0">
              <a:spcBef>
                <a:spcPts val="0"/>
              </a:spcBef>
              <a:spcAft>
                <a:spcPts val="0"/>
              </a:spcAft>
              <a:buSzPts val="1400"/>
              <a:buFont typeface="Arial"/>
              <a:buNone/>
              <a:defRPr sz="1800"/>
            </a:lvl5pPr>
            <a:lvl6pPr lvl="5" indent="0">
              <a:spcBef>
                <a:spcPts val="0"/>
              </a:spcBef>
              <a:spcAft>
                <a:spcPts val="0"/>
              </a:spcAft>
              <a:buSzPts val="1400"/>
              <a:buFont typeface="Arial"/>
              <a:buNone/>
              <a:defRPr sz="1800"/>
            </a:lvl6pPr>
            <a:lvl7pPr lvl="6" indent="0">
              <a:spcBef>
                <a:spcPts val="0"/>
              </a:spcBef>
              <a:spcAft>
                <a:spcPts val="0"/>
              </a:spcAft>
              <a:buSzPts val="1400"/>
              <a:buFont typeface="Arial"/>
              <a:buNone/>
              <a:defRPr sz="1800"/>
            </a:lvl7pPr>
            <a:lvl8pPr lvl="7" indent="0">
              <a:spcBef>
                <a:spcPts val="0"/>
              </a:spcBef>
              <a:spcAft>
                <a:spcPts val="0"/>
              </a:spcAft>
              <a:buSzPts val="1400"/>
              <a:buFont typeface="Arial"/>
              <a:buNone/>
              <a:defRPr sz="1800"/>
            </a:lvl8pPr>
            <a:lvl9pPr lvl="8" indent="0">
              <a:spcBef>
                <a:spcPts val="0"/>
              </a:spcBef>
              <a:spcAft>
                <a:spcPts val="0"/>
              </a:spcAft>
              <a:buSzPts val="1400"/>
              <a:buFont typeface="Arial"/>
              <a:buNone/>
              <a:defRPr sz="1800"/>
            </a:lvl9pPr>
          </a:lstStyle>
          <a:p>
            <a:endParaRPr/>
          </a:p>
        </p:txBody>
      </p:sp>
      <p:sp>
        <p:nvSpPr>
          <p:cNvPr id="203" name="Shape 203"/>
          <p:cNvSpPr txBox="1">
            <a:spLocks noGrp="1"/>
          </p:cNvSpPr>
          <p:nvPr>
            <p:ph type="body" idx="1"/>
          </p:nvPr>
        </p:nvSpPr>
        <p:spPr>
          <a:xfrm>
            <a:off x="3575050" y="273050"/>
            <a:ext cx="5111750" cy="5853112"/>
          </a:xfrm>
          <a:prstGeom prst="rect">
            <a:avLst/>
          </a:prstGeom>
          <a:noFill/>
          <a:ln>
            <a:noFill/>
          </a:ln>
        </p:spPr>
        <p:txBody>
          <a:bodyPr spcFirstLastPara="1" wrap="square" lIns="91425" tIns="91425" rIns="91425" bIns="91425" anchor="t" anchorCtr="0"/>
          <a:lstStyle>
            <a:lvl1pPr marL="457200" marR="0" lvl="0" indent="-431800" algn="l" rtl="0">
              <a:lnSpc>
                <a:spcPct val="100000"/>
              </a:lnSpc>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204" name="Shape 204"/>
          <p:cNvSpPr txBox="1">
            <a:spLocks noGrp="1"/>
          </p:cNvSpPr>
          <p:nvPr>
            <p:ph type="body" idx="2"/>
          </p:nvPr>
        </p:nvSpPr>
        <p:spPr>
          <a:xfrm>
            <a:off x="457200" y="1435100"/>
            <a:ext cx="3008313" cy="4691063"/>
          </a:xfrm>
          <a:prstGeom prst="rect">
            <a:avLst/>
          </a:prstGeom>
          <a:noFill/>
          <a:ln>
            <a:noFill/>
          </a:ln>
        </p:spPr>
        <p:txBody>
          <a:bodyPr spcFirstLastPara="1" wrap="square" lIns="91425" tIns="91425" rIns="91425" bIns="91425" anchor="t" anchorCtr="0"/>
          <a:lstStyle>
            <a:lvl1pPr marL="457200" marR="0" lvl="0" indent="-228600" algn="l" rtl="0">
              <a:lnSpc>
                <a:spcPct val="100000"/>
              </a:lnSpc>
              <a:spcBef>
                <a:spcPts val="280"/>
              </a:spcBef>
              <a:spcAft>
                <a:spcPts val="0"/>
              </a:spcAft>
              <a:buClr>
                <a:schemeClr val="dk1"/>
              </a:buClr>
              <a:buSzPts val="3200"/>
              <a:buFont typeface="Arial"/>
              <a:buNone/>
              <a:defRPr sz="14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240"/>
              </a:spcBef>
              <a:spcAft>
                <a:spcPts val="0"/>
              </a:spcAft>
              <a:buClr>
                <a:schemeClr val="dk1"/>
              </a:buClr>
              <a:buSzPts val="28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200"/>
              </a:spcBef>
              <a:spcAft>
                <a:spcPts val="0"/>
              </a:spcAft>
              <a:buClr>
                <a:schemeClr val="dk1"/>
              </a:buClr>
              <a:buSzPts val="2400"/>
              <a:buFont typeface="Arial"/>
              <a:buNone/>
              <a:defRPr sz="10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180"/>
              </a:spcBef>
              <a:spcAft>
                <a:spcPts val="0"/>
              </a:spcAft>
              <a:buClr>
                <a:schemeClr val="dk1"/>
              </a:buClr>
              <a:buSzPts val="2000"/>
              <a:buFont typeface="Arial"/>
              <a:buNone/>
              <a:defRPr sz="9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180"/>
              </a:spcBef>
              <a:spcAft>
                <a:spcPts val="0"/>
              </a:spcAft>
              <a:buClr>
                <a:schemeClr val="dk1"/>
              </a:buClr>
              <a:buSzPts val="2000"/>
              <a:buFont typeface="Arial"/>
              <a:buNone/>
              <a:defRPr sz="9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180"/>
              </a:spcBef>
              <a:spcAft>
                <a:spcPts val="0"/>
              </a:spcAft>
              <a:buClr>
                <a:schemeClr val="dk1"/>
              </a:buClr>
              <a:buSzPts val="2000"/>
              <a:buFont typeface="Arial"/>
              <a:buNone/>
              <a:defRPr sz="9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180"/>
              </a:spcBef>
              <a:spcAft>
                <a:spcPts val="0"/>
              </a:spcAft>
              <a:buClr>
                <a:schemeClr val="dk1"/>
              </a:buClr>
              <a:buSzPts val="2000"/>
              <a:buFont typeface="Arial"/>
              <a:buNone/>
              <a:defRPr sz="9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180"/>
              </a:spcBef>
              <a:spcAft>
                <a:spcPts val="0"/>
              </a:spcAft>
              <a:buClr>
                <a:schemeClr val="dk1"/>
              </a:buClr>
              <a:buSzPts val="2000"/>
              <a:buFont typeface="Arial"/>
              <a:buNone/>
              <a:defRPr sz="9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180"/>
              </a:spcBef>
              <a:spcAft>
                <a:spcPts val="0"/>
              </a:spcAft>
              <a:buClr>
                <a:schemeClr val="dk1"/>
              </a:buClr>
              <a:buSzPts val="2000"/>
              <a:buFont typeface="Arial"/>
              <a:buNone/>
              <a:defRPr sz="900" b="0" i="0" u="none" strike="noStrike" cap="none">
                <a:solidFill>
                  <a:schemeClr val="dk1"/>
                </a:solidFill>
                <a:latin typeface="Calibri"/>
                <a:ea typeface="Calibri"/>
                <a:cs typeface="Calibri"/>
                <a:sym typeface="Calibri"/>
              </a:defRPr>
            </a:lvl9pPr>
          </a:lstStyle>
          <a:p>
            <a:endParaRPr/>
          </a:p>
        </p:txBody>
      </p:sp>
      <p:sp>
        <p:nvSpPr>
          <p:cNvPr id="205" name="Shape 205"/>
          <p:cNvSpPr txBox="1">
            <a:spLocks noGrp="1"/>
          </p:cNvSpPr>
          <p:nvPr>
            <p:ph type="dt" idx="10"/>
          </p:nvPr>
        </p:nvSpPr>
        <p:spPr>
          <a:xfrm>
            <a:off x="457200" y="6356350"/>
            <a:ext cx="2133599" cy="365125"/>
          </a:xfrm>
          <a:prstGeom prst="rect">
            <a:avLst/>
          </a:prstGeom>
          <a:noFill/>
          <a:ln>
            <a:noFill/>
          </a:ln>
        </p:spPr>
        <p:txBody>
          <a:bodyPr spcFirstLastPara="1" wrap="square" lIns="91425" tIns="91425" rIns="91425" bIns="91425" anchor="ctr" anchorCtr="0"/>
          <a:lstStyle>
            <a:lvl1pPr marL="0" marR="0" lvl="0" indent="0" algn="l" rtl="0">
              <a:lnSpc>
                <a:spcPct val="100000"/>
              </a:lnSpc>
              <a:spcBef>
                <a:spcPts val="0"/>
              </a:spcBef>
              <a:spcAft>
                <a:spcPts val="0"/>
              </a:spcAft>
              <a:buClr>
                <a:srgbClr val="888888"/>
              </a:buClr>
              <a:buSzPts val="1400"/>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206" name="Shape 206"/>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lstStyle>
            <a:lvl1pPr marL="0" marR="0" lvl="0" indent="0" algn="ctr" rtl="0">
              <a:lnSpc>
                <a:spcPct val="100000"/>
              </a:lnSpc>
              <a:spcBef>
                <a:spcPts val="0"/>
              </a:spcBef>
              <a:spcAft>
                <a:spcPts val="0"/>
              </a:spcAft>
              <a:buClr>
                <a:srgbClr val="888888"/>
              </a:buClr>
              <a:buSzPts val="1400"/>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207" name="Shape 207"/>
          <p:cNvSpPr txBox="1">
            <a:spLocks noGrp="1"/>
          </p:cNvSpPr>
          <p:nvPr>
            <p:ph type="sldNum" idx="12"/>
          </p:nvPr>
        </p:nvSpPr>
        <p:spPr>
          <a:xfrm>
            <a:off x="7010400" y="43842"/>
            <a:ext cx="2133599"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208"/>
        <p:cNvGrpSpPr/>
        <p:nvPr/>
      </p:nvGrpSpPr>
      <p:grpSpPr>
        <a:xfrm>
          <a:off x="0" y="0"/>
          <a:ext cx="0" cy="0"/>
          <a:chOff x="0" y="0"/>
          <a:chExt cx="0" cy="0"/>
        </a:xfrm>
      </p:grpSpPr>
      <p:sp>
        <p:nvSpPr>
          <p:cNvPr id="209" name="Shape 209"/>
          <p:cNvSpPr txBox="1">
            <a:spLocks noGrp="1"/>
          </p:cNvSpPr>
          <p:nvPr>
            <p:ph type="title"/>
          </p:nvPr>
        </p:nvSpPr>
        <p:spPr>
          <a:xfrm>
            <a:off x="1792288" y="4800600"/>
            <a:ext cx="5486399" cy="566737"/>
          </a:xfrm>
          <a:prstGeom prst="rect">
            <a:avLst/>
          </a:prstGeom>
          <a:noFill/>
          <a:ln>
            <a:noFill/>
          </a:ln>
        </p:spPr>
        <p:txBody>
          <a:bodyPr spcFirstLastPara="1" wrap="square" lIns="91425" tIns="91425" rIns="91425" bIns="91425" anchor="b" anchorCtr="0"/>
          <a:lstStyle>
            <a:lvl1pPr marL="0" marR="0" lvl="0" indent="0" algn="l" rtl="0">
              <a:lnSpc>
                <a:spcPct val="100000"/>
              </a:lnSpc>
              <a:spcBef>
                <a:spcPts val="0"/>
              </a:spcBef>
              <a:spcAft>
                <a:spcPts val="0"/>
              </a:spcAft>
              <a:buClr>
                <a:schemeClr val="dk1"/>
              </a:buClr>
              <a:buSzPts val="1400"/>
              <a:buFont typeface="Calibri"/>
              <a:buNone/>
              <a:defRPr sz="2000" b="1" i="0" u="none" strike="noStrike" cap="none">
                <a:solidFill>
                  <a:schemeClr val="dk1"/>
                </a:solidFill>
                <a:latin typeface="Calibri"/>
                <a:ea typeface="Calibri"/>
                <a:cs typeface="Calibri"/>
                <a:sym typeface="Calibri"/>
              </a:defRPr>
            </a:lvl1pPr>
            <a:lvl2pPr lvl="1" indent="0">
              <a:spcBef>
                <a:spcPts val="0"/>
              </a:spcBef>
              <a:spcAft>
                <a:spcPts val="0"/>
              </a:spcAft>
              <a:buSzPts val="1400"/>
              <a:buFont typeface="Arial"/>
              <a:buNone/>
              <a:defRPr sz="1800"/>
            </a:lvl2pPr>
            <a:lvl3pPr lvl="2" indent="0">
              <a:spcBef>
                <a:spcPts val="0"/>
              </a:spcBef>
              <a:spcAft>
                <a:spcPts val="0"/>
              </a:spcAft>
              <a:buSzPts val="1400"/>
              <a:buFont typeface="Arial"/>
              <a:buNone/>
              <a:defRPr sz="1800"/>
            </a:lvl3pPr>
            <a:lvl4pPr lvl="3" indent="0">
              <a:spcBef>
                <a:spcPts val="0"/>
              </a:spcBef>
              <a:spcAft>
                <a:spcPts val="0"/>
              </a:spcAft>
              <a:buSzPts val="1400"/>
              <a:buFont typeface="Arial"/>
              <a:buNone/>
              <a:defRPr sz="1800"/>
            </a:lvl4pPr>
            <a:lvl5pPr lvl="4" indent="0">
              <a:spcBef>
                <a:spcPts val="0"/>
              </a:spcBef>
              <a:spcAft>
                <a:spcPts val="0"/>
              </a:spcAft>
              <a:buSzPts val="1400"/>
              <a:buFont typeface="Arial"/>
              <a:buNone/>
              <a:defRPr sz="1800"/>
            </a:lvl5pPr>
            <a:lvl6pPr lvl="5" indent="0">
              <a:spcBef>
                <a:spcPts val="0"/>
              </a:spcBef>
              <a:spcAft>
                <a:spcPts val="0"/>
              </a:spcAft>
              <a:buSzPts val="1400"/>
              <a:buFont typeface="Arial"/>
              <a:buNone/>
              <a:defRPr sz="1800"/>
            </a:lvl6pPr>
            <a:lvl7pPr lvl="6" indent="0">
              <a:spcBef>
                <a:spcPts val="0"/>
              </a:spcBef>
              <a:spcAft>
                <a:spcPts val="0"/>
              </a:spcAft>
              <a:buSzPts val="1400"/>
              <a:buFont typeface="Arial"/>
              <a:buNone/>
              <a:defRPr sz="1800"/>
            </a:lvl7pPr>
            <a:lvl8pPr lvl="7" indent="0">
              <a:spcBef>
                <a:spcPts val="0"/>
              </a:spcBef>
              <a:spcAft>
                <a:spcPts val="0"/>
              </a:spcAft>
              <a:buSzPts val="1400"/>
              <a:buFont typeface="Arial"/>
              <a:buNone/>
              <a:defRPr sz="1800"/>
            </a:lvl8pPr>
            <a:lvl9pPr lvl="8" indent="0">
              <a:spcBef>
                <a:spcPts val="0"/>
              </a:spcBef>
              <a:spcAft>
                <a:spcPts val="0"/>
              </a:spcAft>
              <a:buSzPts val="1400"/>
              <a:buFont typeface="Arial"/>
              <a:buNone/>
              <a:defRPr sz="1800"/>
            </a:lvl9pPr>
          </a:lstStyle>
          <a:p>
            <a:endParaRPr/>
          </a:p>
        </p:txBody>
      </p:sp>
      <p:sp>
        <p:nvSpPr>
          <p:cNvPr id="210" name="Shape 210"/>
          <p:cNvSpPr>
            <a:spLocks noGrp="1"/>
          </p:cNvSpPr>
          <p:nvPr>
            <p:ph type="pic" idx="2"/>
          </p:nvPr>
        </p:nvSpPr>
        <p:spPr>
          <a:xfrm>
            <a:off x="1792288" y="612775"/>
            <a:ext cx="5486399" cy="4114800"/>
          </a:xfrm>
          <a:prstGeom prst="rect">
            <a:avLst/>
          </a:prstGeom>
          <a:noFill/>
          <a:ln>
            <a:noFill/>
          </a:ln>
        </p:spPr>
        <p:txBody>
          <a:bodyPr spcFirstLastPara="1" wrap="square" lIns="91425" tIns="91425" rIns="91425" bIns="91425" anchor="t" anchorCtr="0"/>
          <a:lstStyle>
            <a:lvl1pPr marL="0" marR="0" lvl="0" indent="0" algn="l" rtl="0">
              <a:lnSpc>
                <a:spcPct val="100000"/>
              </a:lnSpc>
              <a:spcBef>
                <a:spcPts val="640"/>
              </a:spcBef>
              <a:spcAft>
                <a:spcPts val="0"/>
              </a:spcAft>
              <a:buClr>
                <a:schemeClr val="dk1"/>
              </a:buClr>
              <a:buSzPts val="1400"/>
              <a:buFont typeface="Arial"/>
              <a:buNone/>
              <a:defRPr sz="3200" b="0" i="0" u="none" strike="noStrike" cap="none">
                <a:solidFill>
                  <a:schemeClr val="dk1"/>
                </a:solidFill>
                <a:latin typeface="Calibri"/>
                <a:ea typeface="Calibri"/>
                <a:cs typeface="Calibri"/>
                <a:sym typeface="Calibri"/>
              </a:defRPr>
            </a:lvl1pPr>
            <a:lvl2pPr marL="457200" marR="0" lvl="1" indent="0" algn="l" rtl="0">
              <a:lnSpc>
                <a:spcPct val="100000"/>
              </a:lnSpc>
              <a:spcBef>
                <a:spcPts val="560"/>
              </a:spcBef>
              <a:spcAft>
                <a:spcPts val="0"/>
              </a:spcAft>
              <a:buClr>
                <a:schemeClr val="dk1"/>
              </a:buClr>
              <a:buSzPts val="1400"/>
              <a:buFont typeface="Arial"/>
              <a:buNone/>
              <a:defRPr sz="2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480"/>
              </a:spcBef>
              <a:spcAft>
                <a:spcPts val="0"/>
              </a:spcAft>
              <a:buClr>
                <a:schemeClr val="dk1"/>
              </a:buClr>
              <a:buSzPts val="1400"/>
              <a:buFont typeface="Arial"/>
              <a:buNone/>
              <a:defRPr sz="24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400"/>
              </a:spcBef>
              <a:spcAft>
                <a:spcPts val="0"/>
              </a:spcAft>
              <a:buClr>
                <a:schemeClr val="dk1"/>
              </a:buClr>
              <a:buSzPts val="1400"/>
              <a:buFont typeface="Arial"/>
              <a:buNone/>
              <a:defRPr sz="20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400"/>
              </a:spcBef>
              <a:spcAft>
                <a:spcPts val="0"/>
              </a:spcAft>
              <a:buClr>
                <a:schemeClr val="dk1"/>
              </a:buClr>
              <a:buSzPts val="1400"/>
              <a:buFont typeface="Arial"/>
              <a:buNone/>
              <a:defRPr sz="20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400"/>
              </a:spcBef>
              <a:spcAft>
                <a:spcPts val="0"/>
              </a:spcAft>
              <a:buClr>
                <a:schemeClr val="dk1"/>
              </a:buClr>
              <a:buSzPts val="1400"/>
              <a:buFont typeface="Arial"/>
              <a:buNone/>
              <a:defRPr sz="20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400"/>
              </a:spcBef>
              <a:spcAft>
                <a:spcPts val="0"/>
              </a:spcAft>
              <a:buClr>
                <a:schemeClr val="dk1"/>
              </a:buClr>
              <a:buSzPts val="1400"/>
              <a:buFont typeface="Arial"/>
              <a:buNone/>
              <a:defRPr sz="20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400"/>
              </a:spcBef>
              <a:spcAft>
                <a:spcPts val="0"/>
              </a:spcAft>
              <a:buClr>
                <a:schemeClr val="dk1"/>
              </a:buClr>
              <a:buSzPts val="1400"/>
              <a:buFont typeface="Arial"/>
              <a:buNone/>
              <a:defRPr sz="20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400"/>
              </a:spcBef>
              <a:spcAft>
                <a:spcPts val="0"/>
              </a:spcAft>
              <a:buClr>
                <a:schemeClr val="dk1"/>
              </a:buClr>
              <a:buSzPts val="14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211" name="Shape 211"/>
          <p:cNvSpPr txBox="1">
            <a:spLocks noGrp="1"/>
          </p:cNvSpPr>
          <p:nvPr>
            <p:ph type="body" idx="1"/>
          </p:nvPr>
        </p:nvSpPr>
        <p:spPr>
          <a:xfrm>
            <a:off x="1792288" y="5367337"/>
            <a:ext cx="5486399" cy="804861"/>
          </a:xfrm>
          <a:prstGeom prst="rect">
            <a:avLst/>
          </a:prstGeom>
          <a:noFill/>
          <a:ln>
            <a:noFill/>
          </a:ln>
        </p:spPr>
        <p:txBody>
          <a:bodyPr spcFirstLastPara="1" wrap="square" lIns="91425" tIns="91425" rIns="91425" bIns="91425" anchor="t" anchorCtr="0"/>
          <a:lstStyle>
            <a:lvl1pPr marL="457200" marR="0" lvl="0" indent="-228600" algn="l" rtl="0">
              <a:lnSpc>
                <a:spcPct val="100000"/>
              </a:lnSpc>
              <a:spcBef>
                <a:spcPts val="280"/>
              </a:spcBef>
              <a:spcAft>
                <a:spcPts val="0"/>
              </a:spcAft>
              <a:buClr>
                <a:schemeClr val="dk1"/>
              </a:buClr>
              <a:buSzPts val="3200"/>
              <a:buFont typeface="Arial"/>
              <a:buNone/>
              <a:defRPr sz="14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240"/>
              </a:spcBef>
              <a:spcAft>
                <a:spcPts val="0"/>
              </a:spcAft>
              <a:buClr>
                <a:schemeClr val="dk1"/>
              </a:buClr>
              <a:buSzPts val="28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200"/>
              </a:spcBef>
              <a:spcAft>
                <a:spcPts val="0"/>
              </a:spcAft>
              <a:buClr>
                <a:schemeClr val="dk1"/>
              </a:buClr>
              <a:buSzPts val="2400"/>
              <a:buFont typeface="Arial"/>
              <a:buNone/>
              <a:defRPr sz="10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180"/>
              </a:spcBef>
              <a:spcAft>
                <a:spcPts val="0"/>
              </a:spcAft>
              <a:buClr>
                <a:schemeClr val="dk1"/>
              </a:buClr>
              <a:buSzPts val="2000"/>
              <a:buFont typeface="Arial"/>
              <a:buNone/>
              <a:defRPr sz="9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180"/>
              </a:spcBef>
              <a:spcAft>
                <a:spcPts val="0"/>
              </a:spcAft>
              <a:buClr>
                <a:schemeClr val="dk1"/>
              </a:buClr>
              <a:buSzPts val="2000"/>
              <a:buFont typeface="Arial"/>
              <a:buNone/>
              <a:defRPr sz="9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180"/>
              </a:spcBef>
              <a:spcAft>
                <a:spcPts val="0"/>
              </a:spcAft>
              <a:buClr>
                <a:schemeClr val="dk1"/>
              </a:buClr>
              <a:buSzPts val="2000"/>
              <a:buFont typeface="Arial"/>
              <a:buNone/>
              <a:defRPr sz="9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180"/>
              </a:spcBef>
              <a:spcAft>
                <a:spcPts val="0"/>
              </a:spcAft>
              <a:buClr>
                <a:schemeClr val="dk1"/>
              </a:buClr>
              <a:buSzPts val="2000"/>
              <a:buFont typeface="Arial"/>
              <a:buNone/>
              <a:defRPr sz="9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180"/>
              </a:spcBef>
              <a:spcAft>
                <a:spcPts val="0"/>
              </a:spcAft>
              <a:buClr>
                <a:schemeClr val="dk1"/>
              </a:buClr>
              <a:buSzPts val="2000"/>
              <a:buFont typeface="Arial"/>
              <a:buNone/>
              <a:defRPr sz="9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180"/>
              </a:spcBef>
              <a:spcAft>
                <a:spcPts val="0"/>
              </a:spcAft>
              <a:buClr>
                <a:schemeClr val="dk1"/>
              </a:buClr>
              <a:buSzPts val="2000"/>
              <a:buFont typeface="Arial"/>
              <a:buNone/>
              <a:defRPr sz="900" b="0" i="0" u="none" strike="noStrike" cap="none">
                <a:solidFill>
                  <a:schemeClr val="dk1"/>
                </a:solidFill>
                <a:latin typeface="Calibri"/>
                <a:ea typeface="Calibri"/>
                <a:cs typeface="Calibri"/>
                <a:sym typeface="Calibri"/>
              </a:defRPr>
            </a:lvl9pPr>
          </a:lstStyle>
          <a:p>
            <a:endParaRPr/>
          </a:p>
        </p:txBody>
      </p:sp>
      <p:sp>
        <p:nvSpPr>
          <p:cNvPr id="212" name="Shape 212"/>
          <p:cNvSpPr txBox="1">
            <a:spLocks noGrp="1"/>
          </p:cNvSpPr>
          <p:nvPr>
            <p:ph type="dt" idx="10"/>
          </p:nvPr>
        </p:nvSpPr>
        <p:spPr>
          <a:xfrm>
            <a:off x="457200" y="6356350"/>
            <a:ext cx="2133599" cy="365125"/>
          </a:xfrm>
          <a:prstGeom prst="rect">
            <a:avLst/>
          </a:prstGeom>
          <a:noFill/>
          <a:ln>
            <a:noFill/>
          </a:ln>
        </p:spPr>
        <p:txBody>
          <a:bodyPr spcFirstLastPara="1" wrap="square" lIns="91425" tIns="91425" rIns="91425" bIns="91425" anchor="ctr" anchorCtr="0"/>
          <a:lstStyle>
            <a:lvl1pPr marL="0" marR="0" lvl="0" indent="0" algn="l" rtl="0">
              <a:lnSpc>
                <a:spcPct val="100000"/>
              </a:lnSpc>
              <a:spcBef>
                <a:spcPts val="0"/>
              </a:spcBef>
              <a:spcAft>
                <a:spcPts val="0"/>
              </a:spcAft>
              <a:buClr>
                <a:srgbClr val="888888"/>
              </a:buClr>
              <a:buSzPts val="1400"/>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213" name="Shape 213"/>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lstStyle>
            <a:lvl1pPr marL="0" marR="0" lvl="0" indent="0" algn="ctr" rtl="0">
              <a:lnSpc>
                <a:spcPct val="100000"/>
              </a:lnSpc>
              <a:spcBef>
                <a:spcPts val="0"/>
              </a:spcBef>
              <a:spcAft>
                <a:spcPts val="0"/>
              </a:spcAft>
              <a:buClr>
                <a:srgbClr val="888888"/>
              </a:buClr>
              <a:buSzPts val="1400"/>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214" name="Shape 214"/>
          <p:cNvSpPr txBox="1">
            <a:spLocks noGrp="1"/>
          </p:cNvSpPr>
          <p:nvPr>
            <p:ph type="sldNum" idx="12"/>
          </p:nvPr>
        </p:nvSpPr>
        <p:spPr>
          <a:xfrm>
            <a:off x="7010400" y="43842"/>
            <a:ext cx="2133599"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Interior Page">
  <p:cSld name="Interior Page">
    <p:spTree>
      <p:nvGrpSpPr>
        <p:cNvPr id="1" name="Shape 28"/>
        <p:cNvGrpSpPr/>
        <p:nvPr/>
      </p:nvGrpSpPr>
      <p:grpSpPr>
        <a:xfrm>
          <a:off x="0" y="0"/>
          <a:ext cx="0" cy="0"/>
          <a:chOff x="0" y="0"/>
          <a:chExt cx="0" cy="0"/>
        </a:xfrm>
      </p:grpSpPr>
      <p:sp>
        <p:nvSpPr>
          <p:cNvPr id="29" name="Shape 29"/>
          <p:cNvSpPr txBox="1">
            <a:spLocks noGrp="1"/>
          </p:cNvSpPr>
          <p:nvPr>
            <p:ph type="sldNum" idx="12"/>
          </p:nvPr>
        </p:nvSpPr>
        <p:spPr>
          <a:xfrm>
            <a:off x="7010400" y="43843"/>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Calibri"/>
                <a:ea typeface="Calibri"/>
                <a:cs typeface="Calibri"/>
                <a:sym typeface="Calibri"/>
              </a:defRPr>
            </a:lvl1pPr>
            <a:lvl2pPr marL="0" marR="0" lvl="1" indent="0" algn="r" rtl="0">
              <a:spcBef>
                <a:spcPts val="0"/>
              </a:spcBef>
              <a:buNone/>
              <a:defRPr sz="1200">
                <a:solidFill>
                  <a:srgbClr val="888888"/>
                </a:solidFill>
                <a:latin typeface="Calibri"/>
                <a:ea typeface="Calibri"/>
                <a:cs typeface="Calibri"/>
                <a:sym typeface="Calibri"/>
              </a:defRPr>
            </a:lvl2pPr>
            <a:lvl3pPr marL="0" marR="0" lvl="2" indent="0" algn="r" rtl="0">
              <a:spcBef>
                <a:spcPts val="0"/>
              </a:spcBef>
              <a:buNone/>
              <a:defRPr sz="1200">
                <a:solidFill>
                  <a:srgbClr val="888888"/>
                </a:solidFill>
                <a:latin typeface="Calibri"/>
                <a:ea typeface="Calibri"/>
                <a:cs typeface="Calibri"/>
                <a:sym typeface="Calibri"/>
              </a:defRPr>
            </a:lvl3pPr>
            <a:lvl4pPr marL="0" marR="0" lvl="3" indent="0" algn="r" rtl="0">
              <a:spcBef>
                <a:spcPts val="0"/>
              </a:spcBef>
              <a:buNone/>
              <a:defRPr sz="1200">
                <a:solidFill>
                  <a:srgbClr val="888888"/>
                </a:solidFill>
                <a:latin typeface="Calibri"/>
                <a:ea typeface="Calibri"/>
                <a:cs typeface="Calibri"/>
                <a:sym typeface="Calibri"/>
              </a:defRPr>
            </a:lvl4pPr>
            <a:lvl5pPr marL="0" marR="0" lvl="4" indent="0" algn="r" rtl="0">
              <a:spcBef>
                <a:spcPts val="0"/>
              </a:spcBef>
              <a:buNone/>
              <a:defRPr sz="1200">
                <a:solidFill>
                  <a:srgbClr val="888888"/>
                </a:solidFill>
                <a:latin typeface="Calibri"/>
                <a:ea typeface="Calibri"/>
                <a:cs typeface="Calibri"/>
                <a:sym typeface="Calibri"/>
              </a:defRPr>
            </a:lvl5pPr>
            <a:lvl6pPr marL="0" marR="0" lvl="5" indent="0" algn="r" rtl="0">
              <a:spcBef>
                <a:spcPts val="0"/>
              </a:spcBef>
              <a:buNone/>
              <a:defRPr sz="1200">
                <a:solidFill>
                  <a:srgbClr val="888888"/>
                </a:solidFill>
                <a:latin typeface="Calibri"/>
                <a:ea typeface="Calibri"/>
                <a:cs typeface="Calibri"/>
                <a:sym typeface="Calibri"/>
              </a:defRPr>
            </a:lvl6pPr>
            <a:lvl7pPr marL="0" marR="0" lvl="6" indent="0" algn="r" rtl="0">
              <a:spcBef>
                <a:spcPts val="0"/>
              </a:spcBef>
              <a:buNone/>
              <a:defRPr sz="1200">
                <a:solidFill>
                  <a:srgbClr val="888888"/>
                </a:solidFill>
                <a:latin typeface="Calibri"/>
                <a:ea typeface="Calibri"/>
                <a:cs typeface="Calibri"/>
                <a:sym typeface="Calibri"/>
              </a:defRPr>
            </a:lvl7pPr>
            <a:lvl8pPr marL="0" marR="0" lvl="7" indent="0" algn="r" rtl="0">
              <a:spcBef>
                <a:spcPts val="0"/>
              </a:spcBef>
              <a:buNone/>
              <a:defRPr sz="1200">
                <a:solidFill>
                  <a:srgbClr val="888888"/>
                </a:solidFill>
                <a:latin typeface="Calibri"/>
                <a:ea typeface="Calibri"/>
                <a:cs typeface="Calibri"/>
                <a:sym typeface="Calibri"/>
              </a:defRPr>
            </a:lvl8pPr>
            <a:lvl9pPr marL="0" marR="0" lvl="8" indent="0" algn="r" rtl="0">
              <a:spcBef>
                <a:spcPts val="0"/>
              </a:spcBef>
              <a:buNone/>
              <a:defRPr sz="1200">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
        <p:nvSpPr>
          <p:cNvPr id="30" name="Shape 30"/>
          <p:cNvSpPr txBox="1">
            <a:spLocks noGrp="1"/>
          </p:cNvSpPr>
          <p:nvPr>
            <p:ph type="title"/>
          </p:nvPr>
        </p:nvSpPr>
        <p:spPr>
          <a:xfrm>
            <a:off x="208055" y="152403"/>
            <a:ext cx="8732745" cy="637160"/>
          </a:xfrm>
          <a:prstGeom prst="rect">
            <a:avLst/>
          </a:prstGeom>
          <a:noFill/>
          <a:ln>
            <a:noFill/>
          </a:ln>
        </p:spPr>
        <p:txBody>
          <a:bodyPr spcFirstLastPara="1" wrap="square" lIns="91425" tIns="91425" rIns="91425" bIns="91425" anchor="b" anchorCtr="0"/>
          <a:lstStyle>
            <a:lvl1pPr marL="0" marR="0" lvl="0" indent="0" algn="ctr" rtl="0">
              <a:lnSpc>
                <a:spcPct val="90000"/>
              </a:lnSpc>
              <a:spcBef>
                <a:spcPts val="0"/>
              </a:spcBef>
              <a:spcAft>
                <a:spcPts val="0"/>
              </a:spcAft>
              <a:buClr>
                <a:schemeClr val="dk1"/>
              </a:buClr>
              <a:buSzPts val="1400"/>
              <a:buFont typeface="Arial"/>
              <a:buNone/>
              <a:defRPr sz="2400" b="0" i="0" u="none" strike="noStrike" cap="none">
                <a:solidFill>
                  <a:schemeClr val="dk1"/>
                </a:solidFill>
                <a:latin typeface="Arial"/>
                <a:ea typeface="Arial"/>
                <a:cs typeface="Arial"/>
                <a:sym typeface="Arial"/>
              </a:defRPr>
            </a:lvl1pPr>
            <a:lvl2pPr lvl="1" indent="0">
              <a:spcBef>
                <a:spcPts val="0"/>
              </a:spcBef>
              <a:spcAft>
                <a:spcPts val="0"/>
              </a:spcAft>
              <a:buSzPts val="1400"/>
              <a:buNone/>
              <a:defRPr sz="1800"/>
            </a:lvl2pPr>
            <a:lvl3pPr lvl="2" indent="0">
              <a:spcBef>
                <a:spcPts val="0"/>
              </a:spcBef>
              <a:spcAft>
                <a:spcPts val="0"/>
              </a:spcAft>
              <a:buSzPts val="1400"/>
              <a:buNone/>
              <a:defRPr sz="1800"/>
            </a:lvl3pPr>
            <a:lvl4pPr lvl="3" indent="0">
              <a:spcBef>
                <a:spcPts val="0"/>
              </a:spcBef>
              <a:spcAft>
                <a:spcPts val="0"/>
              </a:spcAft>
              <a:buSzPts val="1400"/>
              <a:buNone/>
              <a:defRPr sz="1800"/>
            </a:lvl4pPr>
            <a:lvl5pPr lvl="4" indent="0">
              <a:spcBef>
                <a:spcPts val="0"/>
              </a:spcBef>
              <a:spcAft>
                <a:spcPts val="0"/>
              </a:spcAft>
              <a:buSzPts val="1400"/>
              <a:buNone/>
              <a:defRPr sz="1800"/>
            </a:lvl5pPr>
            <a:lvl6pPr lvl="5" indent="0">
              <a:spcBef>
                <a:spcPts val="0"/>
              </a:spcBef>
              <a:spcAft>
                <a:spcPts val="0"/>
              </a:spcAft>
              <a:buSzPts val="1400"/>
              <a:buNone/>
              <a:defRPr sz="1800"/>
            </a:lvl6pPr>
            <a:lvl7pPr lvl="6" indent="0">
              <a:spcBef>
                <a:spcPts val="0"/>
              </a:spcBef>
              <a:spcAft>
                <a:spcPts val="0"/>
              </a:spcAft>
              <a:buSzPts val="1400"/>
              <a:buNone/>
              <a:defRPr sz="1800"/>
            </a:lvl7pPr>
            <a:lvl8pPr lvl="7" indent="0">
              <a:spcBef>
                <a:spcPts val="0"/>
              </a:spcBef>
              <a:spcAft>
                <a:spcPts val="0"/>
              </a:spcAft>
              <a:buSzPts val="1400"/>
              <a:buNone/>
              <a:defRPr sz="1800"/>
            </a:lvl8pPr>
            <a:lvl9pPr lvl="8" indent="0">
              <a:spcBef>
                <a:spcPts val="0"/>
              </a:spcBef>
              <a:spcAft>
                <a:spcPts val="0"/>
              </a:spcAft>
              <a:buSzPts val="1400"/>
              <a:buNone/>
              <a:defRPr sz="1800"/>
            </a:lvl9pPr>
          </a:lstStyle>
          <a:p>
            <a:endParaRPr/>
          </a:p>
        </p:txBody>
      </p:sp>
      <p:sp>
        <p:nvSpPr>
          <p:cNvPr id="31" name="Shape 31"/>
          <p:cNvSpPr txBox="1">
            <a:spLocks noGrp="1"/>
          </p:cNvSpPr>
          <p:nvPr>
            <p:ph type="body" idx="1"/>
          </p:nvPr>
        </p:nvSpPr>
        <p:spPr>
          <a:xfrm>
            <a:off x="296957" y="1041401"/>
            <a:ext cx="8548511" cy="5274732"/>
          </a:xfrm>
          <a:prstGeom prst="rect">
            <a:avLst/>
          </a:prstGeom>
          <a:noFill/>
          <a:ln>
            <a:noFill/>
          </a:ln>
        </p:spPr>
        <p:txBody>
          <a:bodyPr spcFirstLastPara="1" wrap="square" lIns="91425" tIns="91425" rIns="91425" bIns="91425" anchor="t" anchorCtr="0"/>
          <a:lstStyle>
            <a:lvl1pPr marL="457200" marR="0" lvl="0" indent="-431800" algn="l" rtl="0">
              <a:spcBef>
                <a:spcPts val="1176"/>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1176"/>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1176"/>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1176"/>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1176"/>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15"/>
        <p:cNvGrpSpPr/>
        <p:nvPr/>
      </p:nvGrpSpPr>
      <p:grpSpPr>
        <a:xfrm>
          <a:off x="0" y="0"/>
          <a:ext cx="0" cy="0"/>
          <a:chOff x="0" y="0"/>
          <a:chExt cx="0" cy="0"/>
        </a:xfrm>
      </p:grpSpPr>
      <p:sp>
        <p:nvSpPr>
          <p:cNvPr id="216" name="Shape 216"/>
          <p:cNvSpPr txBox="1">
            <a:spLocks noGrp="1"/>
          </p:cNvSpPr>
          <p:nvPr>
            <p:ph type="title"/>
          </p:nvPr>
        </p:nvSpPr>
        <p:spPr>
          <a:xfrm>
            <a:off x="457200" y="274637"/>
            <a:ext cx="8229600" cy="1143000"/>
          </a:xfrm>
          <a:prstGeom prst="rect">
            <a:avLst/>
          </a:prstGeom>
          <a:noFill/>
          <a:ln>
            <a:noFill/>
          </a:ln>
        </p:spPr>
        <p:txBody>
          <a:bodyPr spcFirstLastPara="1" wrap="square" lIns="91425" tIns="91425" rIns="91425" bIns="91425" anchor="ctr" anchorCtr="0"/>
          <a:lstStyle>
            <a:lvl1pPr marL="0" marR="0" lvl="0" indent="0" algn="ctr" rtl="0">
              <a:lnSpc>
                <a:spcPct val="100000"/>
              </a:lnSpc>
              <a:spcBef>
                <a:spcPts val="0"/>
              </a:spcBef>
              <a:spcAft>
                <a:spcPts val="0"/>
              </a:spcAft>
              <a:buClr>
                <a:schemeClr val="dk1"/>
              </a:buClr>
              <a:buSzPts val="1400"/>
              <a:buFont typeface="Calibri"/>
              <a:buNone/>
              <a:defRPr sz="4400" b="0" i="0" u="none" strike="noStrike" cap="none">
                <a:solidFill>
                  <a:schemeClr val="dk1"/>
                </a:solidFill>
                <a:latin typeface="Calibri"/>
                <a:ea typeface="Calibri"/>
                <a:cs typeface="Calibri"/>
                <a:sym typeface="Calibri"/>
              </a:defRPr>
            </a:lvl1pPr>
            <a:lvl2pPr lvl="1" indent="0">
              <a:spcBef>
                <a:spcPts val="0"/>
              </a:spcBef>
              <a:spcAft>
                <a:spcPts val="0"/>
              </a:spcAft>
              <a:buSzPts val="1400"/>
              <a:buFont typeface="Arial"/>
              <a:buNone/>
              <a:defRPr sz="1800"/>
            </a:lvl2pPr>
            <a:lvl3pPr lvl="2" indent="0">
              <a:spcBef>
                <a:spcPts val="0"/>
              </a:spcBef>
              <a:spcAft>
                <a:spcPts val="0"/>
              </a:spcAft>
              <a:buSzPts val="1400"/>
              <a:buFont typeface="Arial"/>
              <a:buNone/>
              <a:defRPr sz="1800"/>
            </a:lvl3pPr>
            <a:lvl4pPr lvl="3" indent="0">
              <a:spcBef>
                <a:spcPts val="0"/>
              </a:spcBef>
              <a:spcAft>
                <a:spcPts val="0"/>
              </a:spcAft>
              <a:buSzPts val="1400"/>
              <a:buFont typeface="Arial"/>
              <a:buNone/>
              <a:defRPr sz="1800"/>
            </a:lvl4pPr>
            <a:lvl5pPr lvl="4" indent="0">
              <a:spcBef>
                <a:spcPts val="0"/>
              </a:spcBef>
              <a:spcAft>
                <a:spcPts val="0"/>
              </a:spcAft>
              <a:buSzPts val="1400"/>
              <a:buFont typeface="Arial"/>
              <a:buNone/>
              <a:defRPr sz="1800"/>
            </a:lvl5pPr>
            <a:lvl6pPr lvl="5" indent="0">
              <a:spcBef>
                <a:spcPts val="0"/>
              </a:spcBef>
              <a:spcAft>
                <a:spcPts val="0"/>
              </a:spcAft>
              <a:buSzPts val="1400"/>
              <a:buFont typeface="Arial"/>
              <a:buNone/>
              <a:defRPr sz="1800"/>
            </a:lvl6pPr>
            <a:lvl7pPr lvl="6" indent="0">
              <a:spcBef>
                <a:spcPts val="0"/>
              </a:spcBef>
              <a:spcAft>
                <a:spcPts val="0"/>
              </a:spcAft>
              <a:buSzPts val="1400"/>
              <a:buFont typeface="Arial"/>
              <a:buNone/>
              <a:defRPr sz="1800"/>
            </a:lvl7pPr>
            <a:lvl8pPr lvl="7" indent="0">
              <a:spcBef>
                <a:spcPts val="0"/>
              </a:spcBef>
              <a:spcAft>
                <a:spcPts val="0"/>
              </a:spcAft>
              <a:buSzPts val="1400"/>
              <a:buFont typeface="Arial"/>
              <a:buNone/>
              <a:defRPr sz="1800"/>
            </a:lvl8pPr>
            <a:lvl9pPr lvl="8" indent="0">
              <a:spcBef>
                <a:spcPts val="0"/>
              </a:spcBef>
              <a:spcAft>
                <a:spcPts val="0"/>
              </a:spcAft>
              <a:buSzPts val="1400"/>
              <a:buFont typeface="Arial"/>
              <a:buNone/>
              <a:defRPr sz="1800"/>
            </a:lvl9pPr>
          </a:lstStyle>
          <a:p>
            <a:endParaRPr/>
          </a:p>
        </p:txBody>
      </p:sp>
      <p:sp>
        <p:nvSpPr>
          <p:cNvPr id="217" name="Shape 217"/>
          <p:cNvSpPr txBox="1">
            <a:spLocks noGrp="1"/>
          </p:cNvSpPr>
          <p:nvPr>
            <p:ph type="body" idx="1"/>
          </p:nvPr>
        </p:nvSpPr>
        <p:spPr>
          <a:xfrm rot="5400000">
            <a:off x="2219371" y="-251619"/>
            <a:ext cx="4525963" cy="8229600"/>
          </a:xfrm>
          <a:prstGeom prst="rect">
            <a:avLst/>
          </a:prstGeom>
          <a:noFill/>
          <a:ln>
            <a:noFill/>
          </a:ln>
        </p:spPr>
        <p:txBody>
          <a:bodyPr spcFirstLastPara="1" wrap="square" lIns="91425" tIns="91425" rIns="91425" bIns="91425" anchor="t" anchorCtr="0"/>
          <a:lstStyle>
            <a:lvl1pPr marL="457200" marR="0" lvl="0" indent="-431800" algn="l" rtl="0">
              <a:lnSpc>
                <a:spcPct val="100000"/>
              </a:lnSpc>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218" name="Shape 218"/>
          <p:cNvSpPr txBox="1">
            <a:spLocks noGrp="1"/>
          </p:cNvSpPr>
          <p:nvPr>
            <p:ph type="dt" idx="10"/>
          </p:nvPr>
        </p:nvSpPr>
        <p:spPr>
          <a:xfrm>
            <a:off x="457200" y="6356350"/>
            <a:ext cx="2133599" cy="365125"/>
          </a:xfrm>
          <a:prstGeom prst="rect">
            <a:avLst/>
          </a:prstGeom>
          <a:noFill/>
          <a:ln>
            <a:noFill/>
          </a:ln>
        </p:spPr>
        <p:txBody>
          <a:bodyPr spcFirstLastPara="1" wrap="square" lIns="91425" tIns="91425" rIns="91425" bIns="91425" anchor="ctr" anchorCtr="0"/>
          <a:lstStyle>
            <a:lvl1pPr marL="0" marR="0" lvl="0" indent="0" algn="l" rtl="0">
              <a:lnSpc>
                <a:spcPct val="100000"/>
              </a:lnSpc>
              <a:spcBef>
                <a:spcPts val="0"/>
              </a:spcBef>
              <a:spcAft>
                <a:spcPts val="0"/>
              </a:spcAft>
              <a:buClr>
                <a:srgbClr val="888888"/>
              </a:buClr>
              <a:buSzPts val="1400"/>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219" name="Shape 219"/>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lstStyle>
            <a:lvl1pPr marL="0" marR="0" lvl="0" indent="0" algn="ctr" rtl="0">
              <a:lnSpc>
                <a:spcPct val="100000"/>
              </a:lnSpc>
              <a:spcBef>
                <a:spcPts val="0"/>
              </a:spcBef>
              <a:spcAft>
                <a:spcPts val="0"/>
              </a:spcAft>
              <a:buClr>
                <a:srgbClr val="888888"/>
              </a:buClr>
              <a:buSzPts val="1400"/>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220" name="Shape 220"/>
          <p:cNvSpPr txBox="1">
            <a:spLocks noGrp="1"/>
          </p:cNvSpPr>
          <p:nvPr>
            <p:ph type="sldNum" idx="12"/>
          </p:nvPr>
        </p:nvSpPr>
        <p:spPr>
          <a:xfrm>
            <a:off x="7010400" y="43842"/>
            <a:ext cx="2133599"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21"/>
        <p:cNvGrpSpPr/>
        <p:nvPr/>
      </p:nvGrpSpPr>
      <p:grpSpPr>
        <a:xfrm>
          <a:off x="0" y="0"/>
          <a:ext cx="0" cy="0"/>
          <a:chOff x="0" y="0"/>
          <a:chExt cx="0" cy="0"/>
        </a:xfrm>
      </p:grpSpPr>
      <p:sp>
        <p:nvSpPr>
          <p:cNvPr id="222" name="Shape 222"/>
          <p:cNvSpPr txBox="1">
            <a:spLocks noGrp="1"/>
          </p:cNvSpPr>
          <p:nvPr>
            <p:ph type="title"/>
          </p:nvPr>
        </p:nvSpPr>
        <p:spPr>
          <a:xfrm rot="5400000">
            <a:off x="4732337" y="2171700"/>
            <a:ext cx="5851525" cy="2057400"/>
          </a:xfrm>
          <a:prstGeom prst="rect">
            <a:avLst/>
          </a:prstGeom>
          <a:noFill/>
          <a:ln>
            <a:noFill/>
          </a:ln>
        </p:spPr>
        <p:txBody>
          <a:bodyPr spcFirstLastPara="1" wrap="square" lIns="91425" tIns="91425" rIns="91425" bIns="91425" anchor="ctr" anchorCtr="0"/>
          <a:lstStyle>
            <a:lvl1pPr marL="0" marR="0" lvl="0" indent="0" algn="ctr" rtl="0">
              <a:lnSpc>
                <a:spcPct val="100000"/>
              </a:lnSpc>
              <a:spcBef>
                <a:spcPts val="0"/>
              </a:spcBef>
              <a:spcAft>
                <a:spcPts val="0"/>
              </a:spcAft>
              <a:buClr>
                <a:schemeClr val="dk1"/>
              </a:buClr>
              <a:buSzPts val="1400"/>
              <a:buFont typeface="Calibri"/>
              <a:buNone/>
              <a:defRPr sz="4400" b="0" i="0" u="none" strike="noStrike" cap="none">
                <a:solidFill>
                  <a:schemeClr val="dk1"/>
                </a:solidFill>
                <a:latin typeface="Calibri"/>
                <a:ea typeface="Calibri"/>
                <a:cs typeface="Calibri"/>
                <a:sym typeface="Calibri"/>
              </a:defRPr>
            </a:lvl1pPr>
            <a:lvl2pPr lvl="1" indent="0">
              <a:spcBef>
                <a:spcPts val="0"/>
              </a:spcBef>
              <a:spcAft>
                <a:spcPts val="0"/>
              </a:spcAft>
              <a:buSzPts val="1400"/>
              <a:buFont typeface="Arial"/>
              <a:buNone/>
              <a:defRPr sz="1800"/>
            </a:lvl2pPr>
            <a:lvl3pPr lvl="2" indent="0">
              <a:spcBef>
                <a:spcPts val="0"/>
              </a:spcBef>
              <a:spcAft>
                <a:spcPts val="0"/>
              </a:spcAft>
              <a:buSzPts val="1400"/>
              <a:buFont typeface="Arial"/>
              <a:buNone/>
              <a:defRPr sz="1800"/>
            </a:lvl3pPr>
            <a:lvl4pPr lvl="3" indent="0">
              <a:spcBef>
                <a:spcPts val="0"/>
              </a:spcBef>
              <a:spcAft>
                <a:spcPts val="0"/>
              </a:spcAft>
              <a:buSzPts val="1400"/>
              <a:buFont typeface="Arial"/>
              <a:buNone/>
              <a:defRPr sz="1800"/>
            </a:lvl4pPr>
            <a:lvl5pPr lvl="4" indent="0">
              <a:spcBef>
                <a:spcPts val="0"/>
              </a:spcBef>
              <a:spcAft>
                <a:spcPts val="0"/>
              </a:spcAft>
              <a:buSzPts val="1400"/>
              <a:buFont typeface="Arial"/>
              <a:buNone/>
              <a:defRPr sz="1800"/>
            </a:lvl5pPr>
            <a:lvl6pPr lvl="5" indent="0">
              <a:spcBef>
                <a:spcPts val="0"/>
              </a:spcBef>
              <a:spcAft>
                <a:spcPts val="0"/>
              </a:spcAft>
              <a:buSzPts val="1400"/>
              <a:buFont typeface="Arial"/>
              <a:buNone/>
              <a:defRPr sz="1800"/>
            </a:lvl6pPr>
            <a:lvl7pPr lvl="6" indent="0">
              <a:spcBef>
                <a:spcPts val="0"/>
              </a:spcBef>
              <a:spcAft>
                <a:spcPts val="0"/>
              </a:spcAft>
              <a:buSzPts val="1400"/>
              <a:buFont typeface="Arial"/>
              <a:buNone/>
              <a:defRPr sz="1800"/>
            </a:lvl7pPr>
            <a:lvl8pPr lvl="7" indent="0">
              <a:spcBef>
                <a:spcPts val="0"/>
              </a:spcBef>
              <a:spcAft>
                <a:spcPts val="0"/>
              </a:spcAft>
              <a:buSzPts val="1400"/>
              <a:buFont typeface="Arial"/>
              <a:buNone/>
              <a:defRPr sz="1800"/>
            </a:lvl8pPr>
            <a:lvl9pPr lvl="8" indent="0">
              <a:spcBef>
                <a:spcPts val="0"/>
              </a:spcBef>
              <a:spcAft>
                <a:spcPts val="0"/>
              </a:spcAft>
              <a:buSzPts val="1400"/>
              <a:buFont typeface="Arial"/>
              <a:buNone/>
              <a:defRPr sz="1800"/>
            </a:lvl9pPr>
          </a:lstStyle>
          <a:p>
            <a:endParaRPr/>
          </a:p>
        </p:txBody>
      </p:sp>
      <p:sp>
        <p:nvSpPr>
          <p:cNvPr id="223" name="Shape 223"/>
          <p:cNvSpPr txBox="1">
            <a:spLocks noGrp="1"/>
          </p:cNvSpPr>
          <p:nvPr>
            <p:ph type="body" idx="1"/>
          </p:nvPr>
        </p:nvSpPr>
        <p:spPr>
          <a:xfrm rot="5400000">
            <a:off x="541337" y="190500"/>
            <a:ext cx="5851525" cy="6019799"/>
          </a:xfrm>
          <a:prstGeom prst="rect">
            <a:avLst/>
          </a:prstGeom>
          <a:noFill/>
          <a:ln>
            <a:noFill/>
          </a:ln>
        </p:spPr>
        <p:txBody>
          <a:bodyPr spcFirstLastPara="1" wrap="square" lIns="91425" tIns="91425" rIns="91425" bIns="91425" anchor="t" anchorCtr="0"/>
          <a:lstStyle>
            <a:lvl1pPr marL="457200" marR="0" lvl="0" indent="-431800" algn="l" rtl="0">
              <a:lnSpc>
                <a:spcPct val="100000"/>
              </a:lnSpc>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224" name="Shape 224"/>
          <p:cNvSpPr txBox="1">
            <a:spLocks noGrp="1"/>
          </p:cNvSpPr>
          <p:nvPr>
            <p:ph type="dt" idx="10"/>
          </p:nvPr>
        </p:nvSpPr>
        <p:spPr>
          <a:xfrm>
            <a:off x="457200" y="6356350"/>
            <a:ext cx="2133599" cy="365125"/>
          </a:xfrm>
          <a:prstGeom prst="rect">
            <a:avLst/>
          </a:prstGeom>
          <a:noFill/>
          <a:ln>
            <a:noFill/>
          </a:ln>
        </p:spPr>
        <p:txBody>
          <a:bodyPr spcFirstLastPara="1" wrap="square" lIns="91425" tIns="91425" rIns="91425" bIns="91425" anchor="ctr" anchorCtr="0"/>
          <a:lstStyle>
            <a:lvl1pPr marL="0" marR="0" lvl="0" indent="0" algn="l" rtl="0">
              <a:lnSpc>
                <a:spcPct val="100000"/>
              </a:lnSpc>
              <a:spcBef>
                <a:spcPts val="0"/>
              </a:spcBef>
              <a:spcAft>
                <a:spcPts val="0"/>
              </a:spcAft>
              <a:buClr>
                <a:srgbClr val="888888"/>
              </a:buClr>
              <a:buSzPts val="1400"/>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225" name="Shape 225"/>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lstStyle>
            <a:lvl1pPr marL="0" marR="0" lvl="0" indent="0" algn="ctr" rtl="0">
              <a:lnSpc>
                <a:spcPct val="100000"/>
              </a:lnSpc>
              <a:spcBef>
                <a:spcPts val="0"/>
              </a:spcBef>
              <a:spcAft>
                <a:spcPts val="0"/>
              </a:spcAft>
              <a:buClr>
                <a:srgbClr val="888888"/>
              </a:buClr>
              <a:buSzPts val="1400"/>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226" name="Shape 226"/>
          <p:cNvSpPr txBox="1">
            <a:spLocks noGrp="1"/>
          </p:cNvSpPr>
          <p:nvPr>
            <p:ph type="sldNum" idx="12"/>
          </p:nvPr>
        </p:nvSpPr>
        <p:spPr>
          <a:xfrm>
            <a:off x="7010400" y="43842"/>
            <a:ext cx="2133599"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lue_2-Col">
  <p:cSld name="Blue_2-Col">
    <p:spTree>
      <p:nvGrpSpPr>
        <p:cNvPr id="1" name="Shape 32"/>
        <p:cNvGrpSpPr/>
        <p:nvPr/>
      </p:nvGrpSpPr>
      <p:grpSpPr>
        <a:xfrm>
          <a:off x="0" y="0"/>
          <a:ext cx="0" cy="0"/>
          <a:chOff x="0" y="0"/>
          <a:chExt cx="0" cy="0"/>
        </a:xfrm>
      </p:grpSpPr>
      <p:sp>
        <p:nvSpPr>
          <p:cNvPr id="33" name="Shape 33"/>
          <p:cNvSpPr>
            <a:spLocks noGrp="1"/>
          </p:cNvSpPr>
          <p:nvPr>
            <p:ph type="pic" idx="2"/>
          </p:nvPr>
        </p:nvSpPr>
        <p:spPr>
          <a:xfrm>
            <a:off x="3363468" y="1801622"/>
            <a:ext cx="5524500" cy="4489450"/>
          </a:xfrm>
          <a:prstGeom prst="rect">
            <a:avLst/>
          </a:prstGeom>
          <a:solidFill>
            <a:srgbClr val="CCCCCC"/>
          </a:solidFill>
          <a:ln>
            <a:noFill/>
          </a:ln>
        </p:spPr>
        <p:txBody>
          <a:bodyPr spcFirstLastPara="1" wrap="square" lIns="91425" tIns="91425" rIns="91425" bIns="91425" anchor="t" anchorCtr="0"/>
          <a:lstStyle>
            <a:lvl1pPr marL="0" marR="0" lvl="0" indent="0" algn="l" rtl="0">
              <a:spcBef>
                <a:spcPts val="28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1pPr>
            <a:lvl2pPr marL="742950" marR="0" lvl="1" indent="-28575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143000" marR="0" lvl="2" indent="-2286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600200" marR="0" lvl="3" indent="-228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057400" marR="0" lvl="4" indent="-228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514600" marR="0" lvl="5" indent="-228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2971800" marR="0" lvl="6" indent="-228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429000" marR="0" lvl="7" indent="-228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3886200" marR="0" lvl="8" indent="-228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34" name="Shape 34"/>
          <p:cNvSpPr txBox="1">
            <a:spLocks noGrp="1"/>
          </p:cNvSpPr>
          <p:nvPr>
            <p:ph type="sldNum" idx="12"/>
          </p:nvPr>
        </p:nvSpPr>
        <p:spPr>
          <a:xfrm>
            <a:off x="7010400" y="43843"/>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Calibri"/>
                <a:ea typeface="Calibri"/>
                <a:cs typeface="Calibri"/>
                <a:sym typeface="Calibri"/>
              </a:defRPr>
            </a:lvl1pPr>
            <a:lvl2pPr marL="0" marR="0" lvl="1" indent="0" algn="r" rtl="0">
              <a:spcBef>
                <a:spcPts val="0"/>
              </a:spcBef>
              <a:buNone/>
              <a:defRPr sz="1200">
                <a:solidFill>
                  <a:srgbClr val="888888"/>
                </a:solidFill>
                <a:latin typeface="Calibri"/>
                <a:ea typeface="Calibri"/>
                <a:cs typeface="Calibri"/>
                <a:sym typeface="Calibri"/>
              </a:defRPr>
            </a:lvl2pPr>
            <a:lvl3pPr marL="0" marR="0" lvl="2" indent="0" algn="r" rtl="0">
              <a:spcBef>
                <a:spcPts val="0"/>
              </a:spcBef>
              <a:buNone/>
              <a:defRPr sz="1200">
                <a:solidFill>
                  <a:srgbClr val="888888"/>
                </a:solidFill>
                <a:latin typeface="Calibri"/>
                <a:ea typeface="Calibri"/>
                <a:cs typeface="Calibri"/>
                <a:sym typeface="Calibri"/>
              </a:defRPr>
            </a:lvl3pPr>
            <a:lvl4pPr marL="0" marR="0" lvl="3" indent="0" algn="r" rtl="0">
              <a:spcBef>
                <a:spcPts val="0"/>
              </a:spcBef>
              <a:buNone/>
              <a:defRPr sz="1200">
                <a:solidFill>
                  <a:srgbClr val="888888"/>
                </a:solidFill>
                <a:latin typeface="Calibri"/>
                <a:ea typeface="Calibri"/>
                <a:cs typeface="Calibri"/>
                <a:sym typeface="Calibri"/>
              </a:defRPr>
            </a:lvl4pPr>
            <a:lvl5pPr marL="0" marR="0" lvl="4" indent="0" algn="r" rtl="0">
              <a:spcBef>
                <a:spcPts val="0"/>
              </a:spcBef>
              <a:buNone/>
              <a:defRPr sz="1200">
                <a:solidFill>
                  <a:srgbClr val="888888"/>
                </a:solidFill>
                <a:latin typeface="Calibri"/>
                <a:ea typeface="Calibri"/>
                <a:cs typeface="Calibri"/>
                <a:sym typeface="Calibri"/>
              </a:defRPr>
            </a:lvl5pPr>
            <a:lvl6pPr marL="0" marR="0" lvl="5" indent="0" algn="r" rtl="0">
              <a:spcBef>
                <a:spcPts val="0"/>
              </a:spcBef>
              <a:buNone/>
              <a:defRPr sz="1200">
                <a:solidFill>
                  <a:srgbClr val="888888"/>
                </a:solidFill>
                <a:latin typeface="Calibri"/>
                <a:ea typeface="Calibri"/>
                <a:cs typeface="Calibri"/>
                <a:sym typeface="Calibri"/>
              </a:defRPr>
            </a:lvl6pPr>
            <a:lvl7pPr marL="0" marR="0" lvl="6" indent="0" algn="r" rtl="0">
              <a:spcBef>
                <a:spcPts val="0"/>
              </a:spcBef>
              <a:buNone/>
              <a:defRPr sz="1200">
                <a:solidFill>
                  <a:srgbClr val="888888"/>
                </a:solidFill>
                <a:latin typeface="Calibri"/>
                <a:ea typeface="Calibri"/>
                <a:cs typeface="Calibri"/>
                <a:sym typeface="Calibri"/>
              </a:defRPr>
            </a:lvl7pPr>
            <a:lvl8pPr marL="0" marR="0" lvl="7" indent="0" algn="r" rtl="0">
              <a:spcBef>
                <a:spcPts val="0"/>
              </a:spcBef>
              <a:buNone/>
              <a:defRPr sz="1200">
                <a:solidFill>
                  <a:srgbClr val="888888"/>
                </a:solidFill>
                <a:latin typeface="Calibri"/>
                <a:ea typeface="Calibri"/>
                <a:cs typeface="Calibri"/>
                <a:sym typeface="Calibri"/>
              </a:defRPr>
            </a:lvl8pPr>
            <a:lvl9pPr marL="0" marR="0" lvl="8" indent="0" algn="r" rtl="0">
              <a:spcBef>
                <a:spcPts val="0"/>
              </a:spcBef>
              <a:buNone/>
              <a:defRPr sz="1200">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
        <p:nvSpPr>
          <p:cNvPr id="35" name="Shape 35"/>
          <p:cNvSpPr txBox="1">
            <a:spLocks noGrp="1"/>
          </p:cNvSpPr>
          <p:nvPr>
            <p:ph type="body" idx="1"/>
          </p:nvPr>
        </p:nvSpPr>
        <p:spPr>
          <a:xfrm>
            <a:off x="452040" y="996696"/>
            <a:ext cx="8229600" cy="392112"/>
          </a:xfrm>
          <a:prstGeom prst="rect">
            <a:avLst/>
          </a:prstGeom>
          <a:noFill/>
          <a:ln>
            <a:noFill/>
          </a:ln>
        </p:spPr>
        <p:txBody>
          <a:bodyPr spcFirstLastPara="1" wrap="square" lIns="91425" tIns="91425" rIns="91425" bIns="91425" anchor="t" anchorCtr="0"/>
          <a:lstStyle>
            <a:lvl1pPr marL="457200" marR="0" lvl="0" indent="-228600" algn="l" rtl="0">
              <a:lnSpc>
                <a:spcPct val="100000"/>
              </a:lnSpc>
              <a:spcBef>
                <a:spcPts val="400"/>
              </a:spcBef>
              <a:spcAft>
                <a:spcPts val="0"/>
              </a:spcAft>
              <a:buClr>
                <a:schemeClr val="accent6"/>
              </a:buClr>
              <a:buSzPts val="3200"/>
              <a:buFont typeface="Arial"/>
              <a:buNone/>
              <a:defRPr sz="2000" b="1" i="0" u="none" strike="noStrike" cap="none">
                <a:solidFill>
                  <a:schemeClr val="accent6"/>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36" name="Shape 36"/>
          <p:cNvSpPr txBox="1">
            <a:spLocks noGrp="1"/>
          </p:cNvSpPr>
          <p:nvPr>
            <p:ph type="body" idx="3"/>
          </p:nvPr>
        </p:nvSpPr>
        <p:spPr>
          <a:xfrm>
            <a:off x="452438" y="2606674"/>
            <a:ext cx="2606040" cy="3702685"/>
          </a:xfrm>
          <a:prstGeom prst="rect">
            <a:avLst/>
          </a:prstGeom>
          <a:noFill/>
          <a:ln>
            <a:noFill/>
          </a:ln>
        </p:spPr>
        <p:txBody>
          <a:bodyPr spcFirstLastPara="1" wrap="square" lIns="91425" tIns="91425" rIns="91425" bIns="91425" anchor="t" anchorCtr="0"/>
          <a:lstStyle>
            <a:lvl1pPr marL="457200" marR="0" lvl="0" indent="-286385" algn="l" rtl="0">
              <a:spcBef>
                <a:spcPts val="280"/>
              </a:spcBef>
              <a:spcAft>
                <a:spcPts val="0"/>
              </a:spcAft>
              <a:buClr>
                <a:schemeClr val="accent6"/>
              </a:buClr>
              <a:buSzPts val="910"/>
              <a:buFont typeface="Courier New"/>
              <a:buChar char="o"/>
              <a:defRPr sz="1400" b="0" i="0" u="none" strike="noStrike" cap="none">
                <a:solidFill>
                  <a:schemeClr val="dk1"/>
                </a:solidFill>
                <a:latin typeface="Calibri"/>
                <a:ea typeface="Calibri"/>
                <a:cs typeface="Calibri"/>
                <a:sym typeface="Calibri"/>
              </a:defRPr>
            </a:lvl1pPr>
            <a:lvl2pPr marL="914400" marR="0" lvl="1" indent="-286385" algn="l" rtl="0">
              <a:spcBef>
                <a:spcPts val="280"/>
              </a:spcBef>
              <a:spcAft>
                <a:spcPts val="0"/>
              </a:spcAft>
              <a:buClr>
                <a:schemeClr val="accent6"/>
              </a:buClr>
              <a:buSzPts val="910"/>
              <a:buFont typeface="Merriweather Sans"/>
              <a:buChar char="-"/>
              <a:defRPr sz="1400" b="0" i="0" u="none" strike="noStrike" cap="none">
                <a:solidFill>
                  <a:schemeClr val="dk1"/>
                </a:solidFill>
                <a:latin typeface="Calibri"/>
                <a:ea typeface="Calibri"/>
                <a:cs typeface="Calibri"/>
                <a:sym typeface="Calibri"/>
              </a:defRPr>
            </a:lvl2pPr>
            <a:lvl3pPr marL="1371600" marR="0" lvl="2" indent="-327660" algn="l" rtl="0">
              <a:spcBef>
                <a:spcPts val="480"/>
              </a:spcBef>
              <a:spcAft>
                <a:spcPts val="0"/>
              </a:spcAft>
              <a:buClr>
                <a:schemeClr val="accent4"/>
              </a:buClr>
              <a:buSzPts val="1560"/>
              <a:buFont typeface="Courier New"/>
              <a:buChar char="o"/>
              <a:defRPr sz="2400" b="0" i="0" u="none" strike="noStrike" cap="none">
                <a:solidFill>
                  <a:schemeClr val="dk1"/>
                </a:solidFill>
                <a:latin typeface="Calibri"/>
                <a:ea typeface="Calibri"/>
                <a:cs typeface="Calibri"/>
                <a:sym typeface="Calibri"/>
              </a:defRPr>
            </a:lvl3pPr>
            <a:lvl4pPr marL="1828800" marR="0" lvl="3" indent="-311150" algn="l" rtl="0">
              <a:spcBef>
                <a:spcPts val="400"/>
              </a:spcBef>
              <a:spcAft>
                <a:spcPts val="0"/>
              </a:spcAft>
              <a:buClr>
                <a:schemeClr val="accent4"/>
              </a:buClr>
              <a:buSzPts val="1300"/>
              <a:buFont typeface="Courier New"/>
              <a:buChar char="o"/>
              <a:defRPr sz="2000" b="0" i="0" u="none" strike="noStrike" cap="none">
                <a:solidFill>
                  <a:schemeClr val="dk1"/>
                </a:solidFill>
                <a:latin typeface="Calibri"/>
                <a:ea typeface="Calibri"/>
                <a:cs typeface="Calibri"/>
                <a:sym typeface="Calibri"/>
              </a:defRPr>
            </a:lvl4pPr>
            <a:lvl5pPr marL="2286000" marR="0" lvl="4" indent="-311150" algn="l" rtl="0">
              <a:spcBef>
                <a:spcPts val="400"/>
              </a:spcBef>
              <a:spcAft>
                <a:spcPts val="0"/>
              </a:spcAft>
              <a:buClr>
                <a:schemeClr val="accent4"/>
              </a:buClr>
              <a:buSzPts val="1300"/>
              <a:buFont typeface="Courier New"/>
              <a:buChar char="o"/>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37" name="Shape 37"/>
          <p:cNvSpPr txBox="1">
            <a:spLocks noGrp="1"/>
          </p:cNvSpPr>
          <p:nvPr>
            <p:ph type="title"/>
          </p:nvPr>
        </p:nvSpPr>
        <p:spPr>
          <a:xfrm>
            <a:off x="452040" y="469066"/>
            <a:ext cx="8229600" cy="374074"/>
          </a:xfrm>
          <a:prstGeom prst="rect">
            <a:avLst/>
          </a:prstGeom>
          <a:noFill/>
          <a:ln>
            <a:noFill/>
          </a:ln>
        </p:spPr>
        <p:txBody>
          <a:bodyPr spcFirstLastPara="1" wrap="square" lIns="91425" tIns="91425" rIns="91425" bIns="91425" anchor="t" anchorCtr="0"/>
          <a:lstStyle>
            <a:lvl1pPr marL="0" marR="0" lvl="0" indent="0" algn="l" rtl="0">
              <a:lnSpc>
                <a:spcPct val="100000"/>
              </a:lnSpc>
              <a:spcBef>
                <a:spcPts val="0"/>
              </a:spcBef>
              <a:spcAft>
                <a:spcPts val="0"/>
              </a:spcAft>
              <a:buClr>
                <a:srgbClr val="63666A"/>
              </a:buClr>
              <a:buSzPts val="1400"/>
              <a:buFont typeface="Calibri"/>
              <a:buNone/>
              <a:defRPr sz="3000" b="1" i="0" u="none" strike="noStrike" cap="none">
                <a:solidFill>
                  <a:srgbClr val="63666A"/>
                </a:solidFill>
                <a:latin typeface="Calibri"/>
                <a:ea typeface="Calibri"/>
                <a:cs typeface="Calibri"/>
                <a:sym typeface="Calibri"/>
              </a:defRPr>
            </a:lvl1pPr>
            <a:lvl2pPr lvl="1" indent="0">
              <a:spcBef>
                <a:spcPts val="0"/>
              </a:spcBef>
              <a:spcAft>
                <a:spcPts val="0"/>
              </a:spcAft>
              <a:buSzPts val="1400"/>
              <a:buNone/>
              <a:defRPr sz="1800"/>
            </a:lvl2pPr>
            <a:lvl3pPr lvl="2" indent="0">
              <a:spcBef>
                <a:spcPts val="0"/>
              </a:spcBef>
              <a:spcAft>
                <a:spcPts val="0"/>
              </a:spcAft>
              <a:buSzPts val="1400"/>
              <a:buNone/>
              <a:defRPr sz="1800"/>
            </a:lvl3pPr>
            <a:lvl4pPr lvl="3" indent="0">
              <a:spcBef>
                <a:spcPts val="0"/>
              </a:spcBef>
              <a:spcAft>
                <a:spcPts val="0"/>
              </a:spcAft>
              <a:buSzPts val="1400"/>
              <a:buNone/>
              <a:defRPr sz="1800"/>
            </a:lvl4pPr>
            <a:lvl5pPr lvl="4" indent="0">
              <a:spcBef>
                <a:spcPts val="0"/>
              </a:spcBef>
              <a:spcAft>
                <a:spcPts val="0"/>
              </a:spcAft>
              <a:buSzPts val="1400"/>
              <a:buNone/>
              <a:defRPr sz="1800"/>
            </a:lvl5pPr>
            <a:lvl6pPr lvl="5" indent="0">
              <a:spcBef>
                <a:spcPts val="0"/>
              </a:spcBef>
              <a:spcAft>
                <a:spcPts val="0"/>
              </a:spcAft>
              <a:buSzPts val="1400"/>
              <a:buNone/>
              <a:defRPr sz="1800"/>
            </a:lvl6pPr>
            <a:lvl7pPr lvl="6" indent="0">
              <a:spcBef>
                <a:spcPts val="0"/>
              </a:spcBef>
              <a:spcAft>
                <a:spcPts val="0"/>
              </a:spcAft>
              <a:buSzPts val="1400"/>
              <a:buNone/>
              <a:defRPr sz="1800"/>
            </a:lvl7pPr>
            <a:lvl8pPr lvl="7" indent="0">
              <a:spcBef>
                <a:spcPts val="0"/>
              </a:spcBef>
              <a:spcAft>
                <a:spcPts val="0"/>
              </a:spcAft>
              <a:buSzPts val="1400"/>
              <a:buNone/>
              <a:defRPr sz="1800"/>
            </a:lvl8pPr>
            <a:lvl9pPr lvl="8" indent="0">
              <a:spcBef>
                <a:spcPts val="0"/>
              </a:spcBef>
              <a:spcAft>
                <a:spcPts val="0"/>
              </a:spcAft>
              <a:buSzPts val="1400"/>
              <a:buNone/>
              <a:defRPr sz="1800"/>
            </a:lvl9pPr>
          </a:lstStyle>
          <a:p>
            <a:endParaRPr/>
          </a:p>
        </p:txBody>
      </p:sp>
      <p:sp>
        <p:nvSpPr>
          <p:cNvPr id="38" name="Shape 38"/>
          <p:cNvSpPr txBox="1">
            <a:spLocks noGrp="1"/>
          </p:cNvSpPr>
          <p:nvPr>
            <p:ph type="body" idx="4"/>
          </p:nvPr>
        </p:nvSpPr>
        <p:spPr>
          <a:xfrm>
            <a:off x="452438" y="1801813"/>
            <a:ext cx="2606675" cy="384175"/>
          </a:xfrm>
          <a:prstGeom prst="rect">
            <a:avLst/>
          </a:prstGeom>
          <a:noFill/>
          <a:ln>
            <a:noFill/>
          </a:ln>
        </p:spPr>
        <p:txBody>
          <a:bodyPr spcFirstLastPara="1" wrap="square" lIns="91425" tIns="91425" rIns="91425" bIns="91425" anchor="t" anchorCtr="0"/>
          <a:lstStyle>
            <a:lvl1pPr marL="457200" marR="0" lvl="0" indent="-228600" algn="l" rtl="0">
              <a:lnSpc>
                <a:spcPct val="100000"/>
              </a:lnSpc>
              <a:spcBef>
                <a:spcPts val="0"/>
              </a:spcBef>
              <a:spcAft>
                <a:spcPts val="0"/>
              </a:spcAft>
              <a:buClr>
                <a:schemeClr val="dk1"/>
              </a:buClr>
              <a:buSzPts val="3200"/>
              <a:buFont typeface="Arial"/>
              <a:buNone/>
              <a:defRPr sz="2000" b="1"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39" name="Shape 39"/>
          <p:cNvSpPr txBox="1">
            <a:spLocks noGrp="1"/>
          </p:cNvSpPr>
          <p:nvPr>
            <p:ph type="body" idx="5"/>
          </p:nvPr>
        </p:nvSpPr>
        <p:spPr>
          <a:xfrm>
            <a:off x="451803" y="2185989"/>
            <a:ext cx="2606675" cy="420686"/>
          </a:xfrm>
          <a:prstGeom prst="rect">
            <a:avLst/>
          </a:prstGeom>
          <a:noFill/>
          <a:ln>
            <a:noFill/>
          </a:ln>
        </p:spPr>
        <p:txBody>
          <a:bodyPr spcFirstLastPara="1" wrap="square" lIns="91425" tIns="91425" rIns="91425" bIns="91425" anchor="t" anchorCtr="0"/>
          <a:lstStyle>
            <a:lvl1pPr marL="457200" marR="0" lvl="0" indent="-228600" algn="l" rtl="0">
              <a:lnSpc>
                <a:spcPct val="100000"/>
              </a:lnSpc>
              <a:spcBef>
                <a:spcPts val="0"/>
              </a:spcBef>
              <a:spcAft>
                <a:spcPts val="0"/>
              </a:spcAft>
              <a:buClr>
                <a:schemeClr val="accent6"/>
              </a:buClr>
              <a:buSzPts val="3200"/>
              <a:buFont typeface="Arial"/>
              <a:buNone/>
              <a:defRPr sz="1400" b="1" i="0" u="none" strike="noStrike" cap="none">
                <a:solidFill>
                  <a:schemeClr val="accent6"/>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lue_Image">
  <p:cSld name="Blue_Image">
    <p:spTree>
      <p:nvGrpSpPr>
        <p:cNvPr id="1" name="Shape 40"/>
        <p:cNvGrpSpPr/>
        <p:nvPr/>
      </p:nvGrpSpPr>
      <p:grpSpPr>
        <a:xfrm>
          <a:off x="0" y="0"/>
          <a:ext cx="0" cy="0"/>
          <a:chOff x="0" y="0"/>
          <a:chExt cx="0" cy="0"/>
        </a:xfrm>
      </p:grpSpPr>
      <p:sp>
        <p:nvSpPr>
          <p:cNvPr id="41" name="Shape 41"/>
          <p:cNvSpPr txBox="1">
            <a:spLocks noGrp="1"/>
          </p:cNvSpPr>
          <p:nvPr>
            <p:ph type="sldNum" idx="12"/>
          </p:nvPr>
        </p:nvSpPr>
        <p:spPr>
          <a:xfrm>
            <a:off x="7010400" y="43843"/>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Calibri"/>
                <a:ea typeface="Calibri"/>
                <a:cs typeface="Calibri"/>
                <a:sym typeface="Calibri"/>
              </a:defRPr>
            </a:lvl1pPr>
            <a:lvl2pPr marL="0" marR="0" lvl="1" indent="0" algn="r" rtl="0">
              <a:spcBef>
                <a:spcPts val="0"/>
              </a:spcBef>
              <a:buNone/>
              <a:defRPr sz="1200">
                <a:solidFill>
                  <a:srgbClr val="888888"/>
                </a:solidFill>
                <a:latin typeface="Calibri"/>
                <a:ea typeface="Calibri"/>
                <a:cs typeface="Calibri"/>
                <a:sym typeface="Calibri"/>
              </a:defRPr>
            </a:lvl2pPr>
            <a:lvl3pPr marL="0" marR="0" lvl="2" indent="0" algn="r" rtl="0">
              <a:spcBef>
                <a:spcPts val="0"/>
              </a:spcBef>
              <a:buNone/>
              <a:defRPr sz="1200">
                <a:solidFill>
                  <a:srgbClr val="888888"/>
                </a:solidFill>
                <a:latin typeface="Calibri"/>
                <a:ea typeface="Calibri"/>
                <a:cs typeface="Calibri"/>
                <a:sym typeface="Calibri"/>
              </a:defRPr>
            </a:lvl3pPr>
            <a:lvl4pPr marL="0" marR="0" lvl="3" indent="0" algn="r" rtl="0">
              <a:spcBef>
                <a:spcPts val="0"/>
              </a:spcBef>
              <a:buNone/>
              <a:defRPr sz="1200">
                <a:solidFill>
                  <a:srgbClr val="888888"/>
                </a:solidFill>
                <a:latin typeface="Calibri"/>
                <a:ea typeface="Calibri"/>
                <a:cs typeface="Calibri"/>
                <a:sym typeface="Calibri"/>
              </a:defRPr>
            </a:lvl4pPr>
            <a:lvl5pPr marL="0" marR="0" lvl="4" indent="0" algn="r" rtl="0">
              <a:spcBef>
                <a:spcPts val="0"/>
              </a:spcBef>
              <a:buNone/>
              <a:defRPr sz="1200">
                <a:solidFill>
                  <a:srgbClr val="888888"/>
                </a:solidFill>
                <a:latin typeface="Calibri"/>
                <a:ea typeface="Calibri"/>
                <a:cs typeface="Calibri"/>
                <a:sym typeface="Calibri"/>
              </a:defRPr>
            </a:lvl5pPr>
            <a:lvl6pPr marL="0" marR="0" lvl="5" indent="0" algn="r" rtl="0">
              <a:spcBef>
                <a:spcPts val="0"/>
              </a:spcBef>
              <a:buNone/>
              <a:defRPr sz="1200">
                <a:solidFill>
                  <a:srgbClr val="888888"/>
                </a:solidFill>
                <a:latin typeface="Calibri"/>
                <a:ea typeface="Calibri"/>
                <a:cs typeface="Calibri"/>
                <a:sym typeface="Calibri"/>
              </a:defRPr>
            </a:lvl6pPr>
            <a:lvl7pPr marL="0" marR="0" lvl="6" indent="0" algn="r" rtl="0">
              <a:spcBef>
                <a:spcPts val="0"/>
              </a:spcBef>
              <a:buNone/>
              <a:defRPr sz="1200">
                <a:solidFill>
                  <a:srgbClr val="888888"/>
                </a:solidFill>
                <a:latin typeface="Calibri"/>
                <a:ea typeface="Calibri"/>
                <a:cs typeface="Calibri"/>
                <a:sym typeface="Calibri"/>
              </a:defRPr>
            </a:lvl7pPr>
            <a:lvl8pPr marL="0" marR="0" lvl="7" indent="0" algn="r" rtl="0">
              <a:spcBef>
                <a:spcPts val="0"/>
              </a:spcBef>
              <a:buNone/>
              <a:defRPr sz="1200">
                <a:solidFill>
                  <a:srgbClr val="888888"/>
                </a:solidFill>
                <a:latin typeface="Calibri"/>
                <a:ea typeface="Calibri"/>
                <a:cs typeface="Calibri"/>
                <a:sym typeface="Calibri"/>
              </a:defRPr>
            </a:lvl8pPr>
            <a:lvl9pPr marL="0" marR="0" lvl="8" indent="0" algn="r" rtl="0">
              <a:spcBef>
                <a:spcPts val="0"/>
              </a:spcBef>
              <a:buNone/>
              <a:defRPr sz="1200">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
        <p:nvSpPr>
          <p:cNvPr id="42" name="Shape 42"/>
          <p:cNvSpPr txBox="1">
            <a:spLocks noGrp="1"/>
          </p:cNvSpPr>
          <p:nvPr>
            <p:ph type="body" idx="1"/>
          </p:nvPr>
        </p:nvSpPr>
        <p:spPr>
          <a:xfrm>
            <a:off x="452040" y="996696"/>
            <a:ext cx="8229600" cy="392112"/>
          </a:xfrm>
          <a:prstGeom prst="rect">
            <a:avLst/>
          </a:prstGeom>
          <a:noFill/>
          <a:ln>
            <a:noFill/>
          </a:ln>
        </p:spPr>
        <p:txBody>
          <a:bodyPr spcFirstLastPara="1" wrap="square" lIns="91425" tIns="91425" rIns="91425" bIns="91425" anchor="t" anchorCtr="0"/>
          <a:lstStyle>
            <a:lvl1pPr marL="457200" marR="0" lvl="0" indent="-228600" algn="l" rtl="0">
              <a:lnSpc>
                <a:spcPct val="100000"/>
              </a:lnSpc>
              <a:spcBef>
                <a:spcPts val="400"/>
              </a:spcBef>
              <a:spcAft>
                <a:spcPts val="0"/>
              </a:spcAft>
              <a:buClr>
                <a:schemeClr val="accent6"/>
              </a:buClr>
              <a:buSzPts val="3200"/>
              <a:buFont typeface="Arial"/>
              <a:buNone/>
              <a:defRPr sz="2000" b="1" i="0" u="none" strike="noStrike" cap="none">
                <a:solidFill>
                  <a:schemeClr val="accent6"/>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43" name="Shape 43"/>
          <p:cNvSpPr txBox="1">
            <a:spLocks noGrp="1"/>
          </p:cNvSpPr>
          <p:nvPr>
            <p:ph type="title"/>
          </p:nvPr>
        </p:nvSpPr>
        <p:spPr>
          <a:xfrm>
            <a:off x="452040" y="469066"/>
            <a:ext cx="8229600" cy="374074"/>
          </a:xfrm>
          <a:prstGeom prst="rect">
            <a:avLst/>
          </a:prstGeom>
          <a:noFill/>
          <a:ln>
            <a:noFill/>
          </a:ln>
        </p:spPr>
        <p:txBody>
          <a:bodyPr spcFirstLastPara="1" wrap="square" lIns="91425" tIns="91425" rIns="91425" bIns="91425" anchor="t" anchorCtr="0"/>
          <a:lstStyle>
            <a:lvl1pPr marL="0" marR="0" lvl="0" indent="0" algn="l" rtl="0">
              <a:lnSpc>
                <a:spcPct val="100000"/>
              </a:lnSpc>
              <a:spcBef>
                <a:spcPts val="0"/>
              </a:spcBef>
              <a:spcAft>
                <a:spcPts val="0"/>
              </a:spcAft>
              <a:buClr>
                <a:srgbClr val="63666A"/>
              </a:buClr>
              <a:buSzPts val="1400"/>
              <a:buFont typeface="Calibri"/>
              <a:buNone/>
              <a:defRPr sz="3000" b="1" i="0" u="none" strike="noStrike" cap="none">
                <a:solidFill>
                  <a:srgbClr val="63666A"/>
                </a:solidFill>
                <a:latin typeface="Calibri"/>
                <a:ea typeface="Calibri"/>
                <a:cs typeface="Calibri"/>
                <a:sym typeface="Calibri"/>
              </a:defRPr>
            </a:lvl1pPr>
            <a:lvl2pPr lvl="1" indent="0">
              <a:spcBef>
                <a:spcPts val="0"/>
              </a:spcBef>
              <a:spcAft>
                <a:spcPts val="0"/>
              </a:spcAft>
              <a:buSzPts val="1400"/>
              <a:buNone/>
              <a:defRPr sz="1800"/>
            </a:lvl2pPr>
            <a:lvl3pPr lvl="2" indent="0">
              <a:spcBef>
                <a:spcPts val="0"/>
              </a:spcBef>
              <a:spcAft>
                <a:spcPts val="0"/>
              </a:spcAft>
              <a:buSzPts val="1400"/>
              <a:buNone/>
              <a:defRPr sz="1800"/>
            </a:lvl3pPr>
            <a:lvl4pPr lvl="3" indent="0">
              <a:spcBef>
                <a:spcPts val="0"/>
              </a:spcBef>
              <a:spcAft>
                <a:spcPts val="0"/>
              </a:spcAft>
              <a:buSzPts val="1400"/>
              <a:buNone/>
              <a:defRPr sz="1800"/>
            </a:lvl4pPr>
            <a:lvl5pPr lvl="4" indent="0">
              <a:spcBef>
                <a:spcPts val="0"/>
              </a:spcBef>
              <a:spcAft>
                <a:spcPts val="0"/>
              </a:spcAft>
              <a:buSzPts val="1400"/>
              <a:buNone/>
              <a:defRPr sz="1800"/>
            </a:lvl5pPr>
            <a:lvl6pPr lvl="5" indent="0">
              <a:spcBef>
                <a:spcPts val="0"/>
              </a:spcBef>
              <a:spcAft>
                <a:spcPts val="0"/>
              </a:spcAft>
              <a:buSzPts val="1400"/>
              <a:buNone/>
              <a:defRPr sz="1800"/>
            </a:lvl6pPr>
            <a:lvl7pPr lvl="6" indent="0">
              <a:spcBef>
                <a:spcPts val="0"/>
              </a:spcBef>
              <a:spcAft>
                <a:spcPts val="0"/>
              </a:spcAft>
              <a:buSzPts val="1400"/>
              <a:buNone/>
              <a:defRPr sz="1800"/>
            </a:lvl7pPr>
            <a:lvl8pPr lvl="7" indent="0">
              <a:spcBef>
                <a:spcPts val="0"/>
              </a:spcBef>
              <a:spcAft>
                <a:spcPts val="0"/>
              </a:spcAft>
              <a:buSzPts val="1400"/>
              <a:buNone/>
              <a:defRPr sz="1800"/>
            </a:lvl8pPr>
            <a:lvl9pPr lvl="8" indent="0">
              <a:spcBef>
                <a:spcPts val="0"/>
              </a:spcBef>
              <a:spcAft>
                <a:spcPts val="0"/>
              </a:spcAft>
              <a:buSzPts val="1400"/>
              <a:buNone/>
              <a:defRPr sz="1800"/>
            </a:lvl9pPr>
          </a:lstStyle>
          <a:p>
            <a:endParaRPr/>
          </a:p>
        </p:txBody>
      </p:sp>
      <p:sp>
        <p:nvSpPr>
          <p:cNvPr id="44" name="Shape 44"/>
          <p:cNvSpPr>
            <a:spLocks noGrp="1"/>
          </p:cNvSpPr>
          <p:nvPr>
            <p:ph type="pic" idx="2"/>
          </p:nvPr>
        </p:nvSpPr>
        <p:spPr>
          <a:xfrm>
            <a:off x="452040" y="1793632"/>
            <a:ext cx="8435927" cy="4497440"/>
          </a:xfrm>
          <a:prstGeom prst="rect">
            <a:avLst/>
          </a:prstGeom>
          <a:solidFill>
            <a:srgbClr val="D8D8D8"/>
          </a:solidFill>
          <a:ln>
            <a:noFill/>
          </a:ln>
        </p:spPr>
        <p:txBody>
          <a:bodyPr spcFirstLastPara="1" wrap="square" lIns="91425" tIns="91425" rIns="91425" bIns="91425" anchor="t" anchorCtr="0"/>
          <a:lstStyle>
            <a:lvl1pPr marL="342900" marR="0" lvl="0" indent="-342900" algn="l" rtl="0">
              <a:spcBef>
                <a:spcPts val="260"/>
              </a:spcBef>
              <a:spcAft>
                <a:spcPts val="0"/>
              </a:spcAft>
              <a:buClr>
                <a:srgbClr val="63666A"/>
              </a:buClr>
              <a:buSzPts val="1400"/>
              <a:buFont typeface="Arial"/>
              <a:buNone/>
              <a:defRPr sz="1300" b="0" i="0" u="none" strike="noStrike" cap="none">
                <a:solidFill>
                  <a:srgbClr val="63666A"/>
                </a:solidFill>
                <a:latin typeface="Calibri"/>
                <a:ea typeface="Calibri"/>
                <a:cs typeface="Calibri"/>
                <a:sym typeface="Calibri"/>
              </a:defRPr>
            </a:lvl1pPr>
            <a:lvl2pPr marL="742950" marR="0" lvl="1" indent="-28575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143000" marR="0" lvl="2" indent="-2286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600200" marR="0" lvl="3" indent="-228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057400" marR="0" lvl="4" indent="-228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514600" marR="0" lvl="5" indent="-228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2971800" marR="0" lvl="6" indent="-228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429000" marR="0" lvl="7" indent="-228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3886200" marR="0" lvl="8" indent="-228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5"/>
        <p:cNvGrpSpPr/>
        <p:nvPr/>
      </p:nvGrpSpPr>
      <p:grpSpPr>
        <a:xfrm>
          <a:off x="0" y="0"/>
          <a:ext cx="0" cy="0"/>
          <a:chOff x="0" y="0"/>
          <a:chExt cx="0" cy="0"/>
        </a:xfrm>
      </p:grpSpPr>
      <p:sp>
        <p:nvSpPr>
          <p:cNvPr id="46" name="Shape 46"/>
          <p:cNvSpPr txBox="1">
            <a:spLocks noGrp="1"/>
          </p:cNvSpPr>
          <p:nvPr>
            <p:ph type="title"/>
          </p:nvPr>
        </p:nvSpPr>
        <p:spPr>
          <a:xfrm>
            <a:off x="457200" y="274638"/>
            <a:ext cx="8229600" cy="1143000"/>
          </a:xfrm>
          <a:prstGeom prst="rect">
            <a:avLst/>
          </a:prstGeom>
          <a:noFill/>
          <a:ln>
            <a:noFill/>
          </a:ln>
        </p:spPr>
        <p:txBody>
          <a:bodyPr spcFirstLastPara="1" wrap="square" lIns="91425" tIns="91425" rIns="91425" bIns="91425" anchor="ctr" anchorCtr="0"/>
          <a:lstStyle>
            <a:lvl1pPr marL="0" marR="0" lvl="0" indent="0" algn="ctr" rtl="0">
              <a:spcBef>
                <a:spcPts val="0"/>
              </a:spcBef>
              <a:spcAft>
                <a:spcPts val="0"/>
              </a:spcAft>
              <a:buClr>
                <a:schemeClr val="dk1"/>
              </a:buClr>
              <a:buSzPts val="1400"/>
              <a:buFont typeface="Calibri"/>
              <a:buNone/>
              <a:defRPr sz="4400" b="0" i="0" u="none" strike="noStrike" cap="none">
                <a:solidFill>
                  <a:schemeClr val="dk1"/>
                </a:solidFill>
                <a:latin typeface="Calibri"/>
                <a:ea typeface="Calibri"/>
                <a:cs typeface="Calibri"/>
                <a:sym typeface="Calibri"/>
              </a:defRPr>
            </a:lvl1pPr>
            <a:lvl2pPr lvl="1" indent="0">
              <a:spcBef>
                <a:spcPts val="0"/>
              </a:spcBef>
              <a:spcAft>
                <a:spcPts val="0"/>
              </a:spcAft>
              <a:buSzPts val="1400"/>
              <a:buNone/>
              <a:defRPr sz="1800"/>
            </a:lvl2pPr>
            <a:lvl3pPr lvl="2" indent="0">
              <a:spcBef>
                <a:spcPts val="0"/>
              </a:spcBef>
              <a:spcAft>
                <a:spcPts val="0"/>
              </a:spcAft>
              <a:buSzPts val="1400"/>
              <a:buNone/>
              <a:defRPr sz="1800"/>
            </a:lvl3pPr>
            <a:lvl4pPr lvl="3" indent="0">
              <a:spcBef>
                <a:spcPts val="0"/>
              </a:spcBef>
              <a:spcAft>
                <a:spcPts val="0"/>
              </a:spcAft>
              <a:buSzPts val="1400"/>
              <a:buNone/>
              <a:defRPr sz="1800"/>
            </a:lvl4pPr>
            <a:lvl5pPr lvl="4" indent="0">
              <a:spcBef>
                <a:spcPts val="0"/>
              </a:spcBef>
              <a:spcAft>
                <a:spcPts val="0"/>
              </a:spcAft>
              <a:buSzPts val="1400"/>
              <a:buNone/>
              <a:defRPr sz="1800"/>
            </a:lvl5pPr>
            <a:lvl6pPr lvl="5" indent="0">
              <a:spcBef>
                <a:spcPts val="0"/>
              </a:spcBef>
              <a:spcAft>
                <a:spcPts val="0"/>
              </a:spcAft>
              <a:buSzPts val="1400"/>
              <a:buNone/>
              <a:defRPr sz="1800"/>
            </a:lvl6pPr>
            <a:lvl7pPr lvl="6" indent="0">
              <a:spcBef>
                <a:spcPts val="0"/>
              </a:spcBef>
              <a:spcAft>
                <a:spcPts val="0"/>
              </a:spcAft>
              <a:buSzPts val="1400"/>
              <a:buNone/>
              <a:defRPr sz="1800"/>
            </a:lvl7pPr>
            <a:lvl8pPr lvl="7" indent="0">
              <a:spcBef>
                <a:spcPts val="0"/>
              </a:spcBef>
              <a:spcAft>
                <a:spcPts val="0"/>
              </a:spcAft>
              <a:buSzPts val="1400"/>
              <a:buNone/>
              <a:defRPr sz="1800"/>
            </a:lvl8pPr>
            <a:lvl9pPr lvl="8" indent="0">
              <a:spcBef>
                <a:spcPts val="0"/>
              </a:spcBef>
              <a:spcAft>
                <a:spcPts val="0"/>
              </a:spcAft>
              <a:buSzPts val="1400"/>
              <a:buNone/>
              <a:defRPr sz="1800"/>
            </a:lvl9pPr>
          </a:lstStyle>
          <a:p>
            <a:endParaRPr/>
          </a:p>
        </p:txBody>
      </p:sp>
      <p:sp>
        <p:nvSpPr>
          <p:cNvPr id="47" name="Shape 47"/>
          <p:cNvSpPr txBox="1">
            <a:spLocks noGrp="1"/>
          </p:cNvSpPr>
          <p:nvPr>
            <p:ph type="dt" idx="10"/>
          </p:nvPr>
        </p:nvSpPr>
        <p:spPr>
          <a:xfrm>
            <a:off x="457200" y="6356350"/>
            <a:ext cx="2133600"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a:solidFill>
                  <a:srgbClr val="888888"/>
                </a:solidFill>
                <a:latin typeface="Calibri"/>
                <a:ea typeface="Calibri"/>
                <a:cs typeface="Calibri"/>
                <a:sym typeface="Calibri"/>
              </a:defRPr>
            </a:lvl1pPr>
            <a:lvl2pPr marL="457200" marR="0" lvl="1"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8" name="Shape 48"/>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lstStyle>
            <a:lvl1pPr marL="0" marR="0" lvl="0" indent="0" algn="ctr" rtl="0">
              <a:spcBef>
                <a:spcPts val="0"/>
              </a:spcBef>
              <a:spcAft>
                <a:spcPts val="0"/>
              </a:spcAft>
              <a:buSzPts val="1400"/>
              <a:buNone/>
              <a:defRPr sz="1200">
                <a:solidFill>
                  <a:srgbClr val="888888"/>
                </a:solidFill>
                <a:latin typeface="Calibri"/>
                <a:ea typeface="Calibri"/>
                <a:cs typeface="Calibri"/>
                <a:sym typeface="Calibri"/>
              </a:defRPr>
            </a:lvl1pPr>
            <a:lvl2pPr marL="457200" marR="0" lvl="1"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9" name="Shape 49"/>
          <p:cNvSpPr txBox="1">
            <a:spLocks noGrp="1"/>
          </p:cNvSpPr>
          <p:nvPr>
            <p:ph type="sldNum" idx="12"/>
          </p:nvPr>
        </p:nvSpPr>
        <p:spPr>
          <a:xfrm>
            <a:off x="7010400" y="43843"/>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Calibri"/>
                <a:ea typeface="Calibri"/>
                <a:cs typeface="Calibri"/>
                <a:sym typeface="Calibri"/>
              </a:defRPr>
            </a:lvl1pPr>
            <a:lvl2pPr marL="0" marR="0" lvl="1" indent="0" algn="r" rtl="0">
              <a:spcBef>
                <a:spcPts val="0"/>
              </a:spcBef>
              <a:buNone/>
              <a:defRPr sz="1200">
                <a:solidFill>
                  <a:srgbClr val="888888"/>
                </a:solidFill>
                <a:latin typeface="Calibri"/>
                <a:ea typeface="Calibri"/>
                <a:cs typeface="Calibri"/>
                <a:sym typeface="Calibri"/>
              </a:defRPr>
            </a:lvl2pPr>
            <a:lvl3pPr marL="0" marR="0" lvl="2" indent="0" algn="r" rtl="0">
              <a:spcBef>
                <a:spcPts val="0"/>
              </a:spcBef>
              <a:buNone/>
              <a:defRPr sz="1200">
                <a:solidFill>
                  <a:srgbClr val="888888"/>
                </a:solidFill>
                <a:latin typeface="Calibri"/>
                <a:ea typeface="Calibri"/>
                <a:cs typeface="Calibri"/>
                <a:sym typeface="Calibri"/>
              </a:defRPr>
            </a:lvl3pPr>
            <a:lvl4pPr marL="0" marR="0" lvl="3" indent="0" algn="r" rtl="0">
              <a:spcBef>
                <a:spcPts val="0"/>
              </a:spcBef>
              <a:buNone/>
              <a:defRPr sz="1200">
                <a:solidFill>
                  <a:srgbClr val="888888"/>
                </a:solidFill>
                <a:latin typeface="Calibri"/>
                <a:ea typeface="Calibri"/>
                <a:cs typeface="Calibri"/>
                <a:sym typeface="Calibri"/>
              </a:defRPr>
            </a:lvl4pPr>
            <a:lvl5pPr marL="0" marR="0" lvl="4" indent="0" algn="r" rtl="0">
              <a:spcBef>
                <a:spcPts val="0"/>
              </a:spcBef>
              <a:buNone/>
              <a:defRPr sz="1200">
                <a:solidFill>
                  <a:srgbClr val="888888"/>
                </a:solidFill>
                <a:latin typeface="Calibri"/>
                <a:ea typeface="Calibri"/>
                <a:cs typeface="Calibri"/>
                <a:sym typeface="Calibri"/>
              </a:defRPr>
            </a:lvl5pPr>
            <a:lvl6pPr marL="0" marR="0" lvl="5" indent="0" algn="r" rtl="0">
              <a:spcBef>
                <a:spcPts val="0"/>
              </a:spcBef>
              <a:buNone/>
              <a:defRPr sz="1200">
                <a:solidFill>
                  <a:srgbClr val="888888"/>
                </a:solidFill>
                <a:latin typeface="Calibri"/>
                <a:ea typeface="Calibri"/>
                <a:cs typeface="Calibri"/>
                <a:sym typeface="Calibri"/>
              </a:defRPr>
            </a:lvl6pPr>
            <a:lvl7pPr marL="0" marR="0" lvl="6" indent="0" algn="r" rtl="0">
              <a:spcBef>
                <a:spcPts val="0"/>
              </a:spcBef>
              <a:buNone/>
              <a:defRPr sz="1200">
                <a:solidFill>
                  <a:srgbClr val="888888"/>
                </a:solidFill>
                <a:latin typeface="Calibri"/>
                <a:ea typeface="Calibri"/>
                <a:cs typeface="Calibri"/>
                <a:sym typeface="Calibri"/>
              </a:defRPr>
            </a:lvl7pPr>
            <a:lvl8pPr marL="0" marR="0" lvl="7" indent="0" algn="r" rtl="0">
              <a:spcBef>
                <a:spcPts val="0"/>
              </a:spcBef>
              <a:buNone/>
              <a:defRPr sz="1200">
                <a:solidFill>
                  <a:srgbClr val="888888"/>
                </a:solidFill>
                <a:latin typeface="Calibri"/>
                <a:ea typeface="Calibri"/>
                <a:cs typeface="Calibri"/>
                <a:sym typeface="Calibri"/>
              </a:defRPr>
            </a:lvl8pPr>
            <a:lvl9pPr marL="0" marR="0" lvl="8" indent="0" algn="r" rtl="0">
              <a:spcBef>
                <a:spcPts val="0"/>
              </a:spcBef>
              <a:buNone/>
              <a:defRPr sz="1200">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1_Blue_3-Cir">
  <p:cSld name="1_Blue_3-Cir">
    <p:spTree>
      <p:nvGrpSpPr>
        <p:cNvPr id="1" name="Shape 50"/>
        <p:cNvGrpSpPr/>
        <p:nvPr/>
      </p:nvGrpSpPr>
      <p:grpSpPr>
        <a:xfrm>
          <a:off x="0" y="0"/>
          <a:ext cx="0" cy="0"/>
          <a:chOff x="0" y="0"/>
          <a:chExt cx="0" cy="0"/>
        </a:xfrm>
      </p:grpSpPr>
      <p:sp>
        <p:nvSpPr>
          <p:cNvPr id="51" name="Shape 51"/>
          <p:cNvSpPr txBox="1">
            <a:spLocks noGrp="1"/>
          </p:cNvSpPr>
          <p:nvPr>
            <p:ph type="body" idx="1"/>
          </p:nvPr>
        </p:nvSpPr>
        <p:spPr>
          <a:xfrm>
            <a:off x="452040" y="996696"/>
            <a:ext cx="8229600" cy="392112"/>
          </a:xfrm>
          <a:prstGeom prst="rect">
            <a:avLst/>
          </a:prstGeom>
          <a:noFill/>
          <a:ln>
            <a:noFill/>
          </a:ln>
        </p:spPr>
        <p:txBody>
          <a:bodyPr spcFirstLastPara="1" wrap="square" lIns="91425" tIns="91425" rIns="91425" bIns="91425" anchor="t" anchorCtr="0"/>
          <a:lstStyle>
            <a:lvl1pPr marL="457200" marR="0" lvl="0" indent="-228600" algn="l" rtl="0">
              <a:lnSpc>
                <a:spcPct val="100000"/>
              </a:lnSpc>
              <a:spcBef>
                <a:spcPts val="400"/>
              </a:spcBef>
              <a:spcAft>
                <a:spcPts val="0"/>
              </a:spcAft>
              <a:buClr>
                <a:schemeClr val="accent6"/>
              </a:buClr>
              <a:buSzPts val="3200"/>
              <a:buFont typeface="Arial"/>
              <a:buNone/>
              <a:defRPr sz="2000" b="1" i="0" u="none" strike="noStrike" cap="none">
                <a:solidFill>
                  <a:schemeClr val="accent6"/>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52" name="Shape 52"/>
          <p:cNvSpPr txBox="1">
            <a:spLocks noGrp="1"/>
          </p:cNvSpPr>
          <p:nvPr>
            <p:ph type="title"/>
          </p:nvPr>
        </p:nvSpPr>
        <p:spPr>
          <a:xfrm>
            <a:off x="452040" y="469066"/>
            <a:ext cx="8229600" cy="374074"/>
          </a:xfrm>
          <a:prstGeom prst="rect">
            <a:avLst/>
          </a:prstGeom>
          <a:noFill/>
          <a:ln>
            <a:noFill/>
          </a:ln>
        </p:spPr>
        <p:txBody>
          <a:bodyPr spcFirstLastPara="1" wrap="square" lIns="91425" tIns="91425" rIns="91425" bIns="91425" anchor="t" anchorCtr="0"/>
          <a:lstStyle>
            <a:lvl1pPr marL="0" marR="0" lvl="0" indent="0" algn="l" rtl="0">
              <a:lnSpc>
                <a:spcPct val="100000"/>
              </a:lnSpc>
              <a:spcBef>
                <a:spcPts val="0"/>
              </a:spcBef>
              <a:spcAft>
                <a:spcPts val="0"/>
              </a:spcAft>
              <a:buClr>
                <a:srgbClr val="63666A"/>
              </a:buClr>
              <a:buSzPts val="1400"/>
              <a:buFont typeface="Calibri"/>
              <a:buNone/>
              <a:defRPr sz="3000" b="1" i="0" u="none" strike="noStrike" cap="none">
                <a:solidFill>
                  <a:srgbClr val="63666A"/>
                </a:solidFill>
                <a:latin typeface="Calibri"/>
                <a:ea typeface="Calibri"/>
                <a:cs typeface="Calibri"/>
                <a:sym typeface="Calibri"/>
              </a:defRPr>
            </a:lvl1pPr>
            <a:lvl2pPr lvl="1" indent="0">
              <a:spcBef>
                <a:spcPts val="0"/>
              </a:spcBef>
              <a:spcAft>
                <a:spcPts val="0"/>
              </a:spcAft>
              <a:buSzPts val="1400"/>
              <a:buNone/>
              <a:defRPr sz="1800"/>
            </a:lvl2pPr>
            <a:lvl3pPr lvl="2" indent="0">
              <a:spcBef>
                <a:spcPts val="0"/>
              </a:spcBef>
              <a:spcAft>
                <a:spcPts val="0"/>
              </a:spcAft>
              <a:buSzPts val="1400"/>
              <a:buNone/>
              <a:defRPr sz="1800"/>
            </a:lvl3pPr>
            <a:lvl4pPr lvl="3" indent="0">
              <a:spcBef>
                <a:spcPts val="0"/>
              </a:spcBef>
              <a:spcAft>
                <a:spcPts val="0"/>
              </a:spcAft>
              <a:buSzPts val="1400"/>
              <a:buNone/>
              <a:defRPr sz="1800"/>
            </a:lvl4pPr>
            <a:lvl5pPr lvl="4" indent="0">
              <a:spcBef>
                <a:spcPts val="0"/>
              </a:spcBef>
              <a:spcAft>
                <a:spcPts val="0"/>
              </a:spcAft>
              <a:buSzPts val="1400"/>
              <a:buNone/>
              <a:defRPr sz="1800"/>
            </a:lvl5pPr>
            <a:lvl6pPr lvl="5" indent="0">
              <a:spcBef>
                <a:spcPts val="0"/>
              </a:spcBef>
              <a:spcAft>
                <a:spcPts val="0"/>
              </a:spcAft>
              <a:buSzPts val="1400"/>
              <a:buNone/>
              <a:defRPr sz="1800"/>
            </a:lvl6pPr>
            <a:lvl7pPr lvl="6" indent="0">
              <a:spcBef>
                <a:spcPts val="0"/>
              </a:spcBef>
              <a:spcAft>
                <a:spcPts val="0"/>
              </a:spcAft>
              <a:buSzPts val="1400"/>
              <a:buNone/>
              <a:defRPr sz="1800"/>
            </a:lvl7pPr>
            <a:lvl8pPr lvl="7" indent="0">
              <a:spcBef>
                <a:spcPts val="0"/>
              </a:spcBef>
              <a:spcAft>
                <a:spcPts val="0"/>
              </a:spcAft>
              <a:buSzPts val="1400"/>
              <a:buNone/>
              <a:defRPr sz="1800"/>
            </a:lvl8pPr>
            <a:lvl9pPr lvl="8" indent="0">
              <a:spcBef>
                <a:spcPts val="0"/>
              </a:spcBef>
              <a:spcAft>
                <a:spcPts val="0"/>
              </a:spcAft>
              <a:buSzPts val="1400"/>
              <a:buNone/>
              <a:defRPr sz="1800"/>
            </a:lvl9pPr>
          </a:lstStyle>
          <a:p>
            <a:endParaRPr/>
          </a:p>
        </p:txBody>
      </p:sp>
      <p:sp>
        <p:nvSpPr>
          <p:cNvPr id="53" name="Shape 53"/>
          <p:cNvSpPr txBox="1">
            <a:spLocks noGrp="1"/>
          </p:cNvSpPr>
          <p:nvPr>
            <p:ph type="body" idx="2"/>
          </p:nvPr>
        </p:nvSpPr>
        <p:spPr>
          <a:xfrm>
            <a:off x="451803" y="4384124"/>
            <a:ext cx="2606040" cy="1926888"/>
          </a:xfrm>
          <a:prstGeom prst="rect">
            <a:avLst/>
          </a:prstGeom>
          <a:noFill/>
          <a:ln>
            <a:noFill/>
          </a:ln>
        </p:spPr>
        <p:txBody>
          <a:bodyPr spcFirstLastPara="1" wrap="square" lIns="91425" tIns="91425" rIns="91425" bIns="91425" anchor="t" anchorCtr="0"/>
          <a:lstStyle>
            <a:lvl1pPr marL="457200" marR="0" lvl="0" indent="-286385" algn="l" rtl="0">
              <a:spcBef>
                <a:spcPts val="280"/>
              </a:spcBef>
              <a:spcAft>
                <a:spcPts val="0"/>
              </a:spcAft>
              <a:buClr>
                <a:schemeClr val="accent2"/>
              </a:buClr>
              <a:buSzPts val="910"/>
              <a:buFont typeface="Courier New"/>
              <a:buChar char="o"/>
              <a:defRPr sz="1400" b="0" i="0" u="none" strike="noStrike" cap="none">
                <a:solidFill>
                  <a:schemeClr val="dk1"/>
                </a:solidFill>
                <a:latin typeface="Calibri"/>
                <a:ea typeface="Calibri"/>
                <a:cs typeface="Calibri"/>
                <a:sym typeface="Calibri"/>
              </a:defRPr>
            </a:lvl1pPr>
            <a:lvl2pPr marL="914400" marR="0" lvl="1" indent="-286385" algn="l" rtl="0">
              <a:spcBef>
                <a:spcPts val="280"/>
              </a:spcBef>
              <a:spcAft>
                <a:spcPts val="0"/>
              </a:spcAft>
              <a:buClr>
                <a:schemeClr val="accent2"/>
              </a:buClr>
              <a:buSzPts val="910"/>
              <a:buFont typeface="Merriweather Sans"/>
              <a:buChar char="-"/>
              <a:defRPr sz="1400" b="0" i="0" u="none" strike="noStrike" cap="none">
                <a:solidFill>
                  <a:schemeClr val="dk1"/>
                </a:solidFill>
                <a:latin typeface="Calibri"/>
                <a:ea typeface="Calibri"/>
                <a:cs typeface="Calibri"/>
                <a:sym typeface="Calibri"/>
              </a:defRPr>
            </a:lvl2pPr>
            <a:lvl3pPr marL="1371600" marR="0" lvl="2" indent="-327660" algn="l" rtl="0">
              <a:spcBef>
                <a:spcPts val="480"/>
              </a:spcBef>
              <a:spcAft>
                <a:spcPts val="0"/>
              </a:spcAft>
              <a:buClr>
                <a:schemeClr val="accent4"/>
              </a:buClr>
              <a:buSzPts val="1560"/>
              <a:buFont typeface="Courier New"/>
              <a:buChar char="o"/>
              <a:defRPr sz="2400" b="0" i="0" u="none" strike="noStrike" cap="none">
                <a:solidFill>
                  <a:schemeClr val="dk1"/>
                </a:solidFill>
                <a:latin typeface="Calibri"/>
                <a:ea typeface="Calibri"/>
                <a:cs typeface="Calibri"/>
                <a:sym typeface="Calibri"/>
              </a:defRPr>
            </a:lvl3pPr>
            <a:lvl4pPr marL="1828800" marR="0" lvl="3" indent="-311150" algn="l" rtl="0">
              <a:spcBef>
                <a:spcPts val="400"/>
              </a:spcBef>
              <a:spcAft>
                <a:spcPts val="0"/>
              </a:spcAft>
              <a:buClr>
                <a:schemeClr val="accent4"/>
              </a:buClr>
              <a:buSzPts val="1300"/>
              <a:buFont typeface="Courier New"/>
              <a:buChar char="o"/>
              <a:defRPr sz="2000" b="0" i="0" u="none" strike="noStrike" cap="none">
                <a:solidFill>
                  <a:schemeClr val="dk1"/>
                </a:solidFill>
                <a:latin typeface="Calibri"/>
                <a:ea typeface="Calibri"/>
                <a:cs typeface="Calibri"/>
                <a:sym typeface="Calibri"/>
              </a:defRPr>
            </a:lvl4pPr>
            <a:lvl5pPr marL="2286000" marR="0" lvl="4" indent="-311150" algn="l" rtl="0">
              <a:spcBef>
                <a:spcPts val="400"/>
              </a:spcBef>
              <a:spcAft>
                <a:spcPts val="0"/>
              </a:spcAft>
              <a:buClr>
                <a:schemeClr val="accent4"/>
              </a:buClr>
              <a:buSzPts val="1300"/>
              <a:buFont typeface="Courier New"/>
              <a:buChar char="o"/>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54" name="Shape 54"/>
          <p:cNvSpPr txBox="1">
            <a:spLocks noGrp="1"/>
          </p:cNvSpPr>
          <p:nvPr>
            <p:ph type="body" idx="3"/>
          </p:nvPr>
        </p:nvSpPr>
        <p:spPr>
          <a:xfrm>
            <a:off x="3355213" y="4384124"/>
            <a:ext cx="2606040" cy="1926888"/>
          </a:xfrm>
          <a:prstGeom prst="rect">
            <a:avLst/>
          </a:prstGeom>
          <a:noFill/>
          <a:ln>
            <a:noFill/>
          </a:ln>
        </p:spPr>
        <p:txBody>
          <a:bodyPr spcFirstLastPara="1" wrap="square" lIns="91425" tIns="91425" rIns="91425" bIns="91425" anchor="t" anchorCtr="0"/>
          <a:lstStyle>
            <a:lvl1pPr marL="457200" marR="0" lvl="0" indent="-286385" algn="l" rtl="0">
              <a:spcBef>
                <a:spcPts val="280"/>
              </a:spcBef>
              <a:spcAft>
                <a:spcPts val="0"/>
              </a:spcAft>
              <a:buClr>
                <a:schemeClr val="accent2"/>
              </a:buClr>
              <a:buSzPts val="910"/>
              <a:buFont typeface="Courier New"/>
              <a:buChar char="o"/>
              <a:defRPr sz="1400" b="0" i="0" u="none" strike="noStrike" cap="none">
                <a:solidFill>
                  <a:schemeClr val="dk1"/>
                </a:solidFill>
                <a:latin typeface="Calibri"/>
                <a:ea typeface="Calibri"/>
                <a:cs typeface="Calibri"/>
                <a:sym typeface="Calibri"/>
              </a:defRPr>
            </a:lvl1pPr>
            <a:lvl2pPr marL="914400" marR="0" lvl="1" indent="-286385" algn="l" rtl="0">
              <a:spcBef>
                <a:spcPts val="280"/>
              </a:spcBef>
              <a:spcAft>
                <a:spcPts val="0"/>
              </a:spcAft>
              <a:buClr>
                <a:schemeClr val="accent2"/>
              </a:buClr>
              <a:buSzPts val="910"/>
              <a:buFont typeface="Merriweather Sans"/>
              <a:buChar char="-"/>
              <a:defRPr sz="1400" b="0" i="0" u="none" strike="noStrike" cap="none">
                <a:solidFill>
                  <a:schemeClr val="dk1"/>
                </a:solidFill>
                <a:latin typeface="Calibri"/>
                <a:ea typeface="Calibri"/>
                <a:cs typeface="Calibri"/>
                <a:sym typeface="Calibri"/>
              </a:defRPr>
            </a:lvl2pPr>
            <a:lvl3pPr marL="1371600" marR="0" lvl="2" indent="-327660" algn="l" rtl="0">
              <a:spcBef>
                <a:spcPts val="480"/>
              </a:spcBef>
              <a:spcAft>
                <a:spcPts val="0"/>
              </a:spcAft>
              <a:buClr>
                <a:schemeClr val="accent4"/>
              </a:buClr>
              <a:buSzPts val="1560"/>
              <a:buFont typeface="Courier New"/>
              <a:buChar char="o"/>
              <a:defRPr sz="2400" b="0" i="0" u="none" strike="noStrike" cap="none">
                <a:solidFill>
                  <a:schemeClr val="dk1"/>
                </a:solidFill>
                <a:latin typeface="Calibri"/>
                <a:ea typeface="Calibri"/>
                <a:cs typeface="Calibri"/>
                <a:sym typeface="Calibri"/>
              </a:defRPr>
            </a:lvl3pPr>
            <a:lvl4pPr marL="1828800" marR="0" lvl="3" indent="-311150" algn="l" rtl="0">
              <a:spcBef>
                <a:spcPts val="400"/>
              </a:spcBef>
              <a:spcAft>
                <a:spcPts val="0"/>
              </a:spcAft>
              <a:buClr>
                <a:schemeClr val="accent4"/>
              </a:buClr>
              <a:buSzPts val="1300"/>
              <a:buFont typeface="Courier New"/>
              <a:buChar char="o"/>
              <a:defRPr sz="2000" b="0" i="0" u="none" strike="noStrike" cap="none">
                <a:solidFill>
                  <a:schemeClr val="dk1"/>
                </a:solidFill>
                <a:latin typeface="Calibri"/>
                <a:ea typeface="Calibri"/>
                <a:cs typeface="Calibri"/>
                <a:sym typeface="Calibri"/>
              </a:defRPr>
            </a:lvl4pPr>
            <a:lvl5pPr marL="2286000" marR="0" lvl="4" indent="-311150" algn="l" rtl="0">
              <a:spcBef>
                <a:spcPts val="400"/>
              </a:spcBef>
              <a:spcAft>
                <a:spcPts val="0"/>
              </a:spcAft>
              <a:buClr>
                <a:schemeClr val="accent4"/>
              </a:buClr>
              <a:buSzPts val="1300"/>
              <a:buFont typeface="Courier New"/>
              <a:buChar char="o"/>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55" name="Shape 55"/>
          <p:cNvSpPr txBox="1">
            <a:spLocks noGrp="1"/>
          </p:cNvSpPr>
          <p:nvPr>
            <p:ph type="body" idx="4"/>
          </p:nvPr>
        </p:nvSpPr>
        <p:spPr>
          <a:xfrm>
            <a:off x="6272149" y="4384124"/>
            <a:ext cx="2606040" cy="1926888"/>
          </a:xfrm>
          <a:prstGeom prst="rect">
            <a:avLst/>
          </a:prstGeom>
          <a:noFill/>
          <a:ln>
            <a:noFill/>
          </a:ln>
        </p:spPr>
        <p:txBody>
          <a:bodyPr spcFirstLastPara="1" wrap="square" lIns="91425" tIns="91425" rIns="91425" bIns="91425" anchor="t" anchorCtr="0"/>
          <a:lstStyle>
            <a:lvl1pPr marL="457200" marR="0" lvl="0" indent="-286385" algn="l" rtl="0">
              <a:spcBef>
                <a:spcPts val="280"/>
              </a:spcBef>
              <a:spcAft>
                <a:spcPts val="0"/>
              </a:spcAft>
              <a:buClr>
                <a:schemeClr val="accent2"/>
              </a:buClr>
              <a:buSzPts val="910"/>
              <a:buFont typeface="Courier New"/>
              <a:buChar char="o"/>
              <a:defRPr sz="1400" b="0" i="0" u="none" strike="noStrike" cap="none">
                <a:solidFill>
                  <a:schemeClr val="dk1"/>
                </a:solidFill>
                <a:latin typeface="Calibri"/>
                <a:ea typeface="Calibri"/>
                <a:cs typeface="Calibri"/>
                <a:sym typeface="Calibri"/>
              </a:defRPr>
            </a:lvl1pPr>
            <a:lvl2pPr marL="914400" marR="0" lvl="1" indent="-286385" algn="l" rtl="0">
              <a:spcBef>
                <a:spcPts val="280"/>
              </a:spcBef>
              <a:spcAft>
                <a:spcPts val="0"/>
              </a:spcAft>
              <a:buClr>
                <a:schemeClr val="accent2"/>
              </a:buClr>
              <a:buSzPts val="910"/>
              <a:buFont typeface="Merriweather Sans"/>
              <a:buChar char="-"/>
              <a:defRPr sz="1400" b="0" i="0" u="none" strike="noStrike" cap="none">
                <a:solidFill>
                  <a:schemeClr val="dk1"/>
                </a:solidFill>
                <a:latin typeface="Calibri"/>
                <a:ea typeface="Calibri"/>
                <a:cs typeface="Calibri"/>
                <a:sym typeface="Calibri"/>
              </a:defRPr>
            </a:lvl2pPr>
            <a:lvl3pPr marL="1371600" marR="0" lvl="2" indent="-327660" algn="l" rtl="0">
              <a:spcBef>
                <a:spcPts val="480"/>
              </a:spcBef>
              <a:spcAft>
                <a:spcPts val="0"/>
              </a:spcAft>
              <a:buClr>
                <a:schemeClr val="accent4"/>
              </a:buClr>
              <a:buSzPts val="1560"/>
              <a:buFont typeface="Courier New"/>
              <a:buChar char="o"/>
              <a:defRPr sz="2400" b="0" i="0" u="none" strike="noStrike" cap="none">
                <a:solidFill>
                  <a:schemeClr val="dk1"/>
                </a:solidFill>
                <a:latin typeface="Calibri"/>
                <a:ea typeface="Calibri"/>
                <a:cs typeface="Calibri"/>
                <a:sym typeface="Calibri"/>
              </a:defRPr>
            </a:lvl3pPr>
            <a:lvl4pPr marL="1828800" marR="0" lvl="3" indent="-311150" algn="l" rtl="0">
              <a:spcBef>
                <a:spcPts val="400"/>
              </a:spcBef>
              <a:spcAft>
                <a:spcPts val="0"/>
              </a:spcAft>
              <a:buClr>
                <a:schemeClr val="accent4"/>
              </a:buClr>
              <a:buSzPts val="1300"/>
              <a:buFont typeface="Courier New"/>
              <a:buChar char="o"/>
              <a:defRPr sz="2000" b="0" i="0" u="none" strike="noStrike" cap="none">
                <a:solidFill>
                  <a:schemeClr val="dk1"/>
                </a:solidFill>
                <a:latin typeface="Calibri"/>
                <a:ea typeface="Calibri"/>
                <a:cs typeface="Calibri"/>
                <a:sym typeface="Calibri"/>
              </a:defRPr>
            </a:lvl4pPr>
            <a:lvl5pPr marL="2286000" marR="0" lvl="4" indent="-311150" algn="l" rtl="0">
              <a:spcBef>
                <a:spcPts val="400"/>
              </a:spcBef>
              <a:spcAft>
                <a:spcPts val="0"/>
              </a:spcAft>
              <a:buClr>
                <a:schemeClr val="accent4"/>
              </a:buClr>
              <a:buSzPts val="1300"/>
              <a:buFont typeface="Courier New"/>
              <a:buChar char="o"/>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56" name="Shape 56"/>
          <p:cNvSpPr txBox="1">
            <a:spLocks noGrp="1"/>
          </p:cNvSpPr>
          <p:nvPr>
            <p:ph type="body" idx="5"/>
          </p:nvPr>
        </p:nvSpPr>
        <p:spPr>
          <a:xfrm>
            <a:off x="461582" y="3579261"/>
            <a:ext cx="2606675" cy="384175"/>
          </a:xfrm>
          <a:prstGeom prst="rect">
            <a:avLst/>
          </a:prstGeom>
          <a:noFill/>
          <a:ln>
            <a:noFill/>
          </a:ln>
        </p:spPr>
        <p:txBody>
          <a:bodyPr spcFirstLastPara="1" wrap="square" lIns="91425" tIns="91425" rIns="91425" bIns="91425" anchor="t" anchorCtr="0"/>
          <a:lstStyle>
            <a:lvl1pPr marL="457200" marR="0" lvl="0" indent="-228600" algn="l" rtl="0">
              <a:lnSpc>
                <a:spcPct val="100000"/>
              </a:lnSpc>
              <a:spcBef>
                <a:spcPts val="0"/>
              </a:spcBef>
              <a:spcAft>
                <a:spcPts val="0"/>
              </a:spcAft>
              <a:buClr>
                <a:schemeClr val="dk1"/>
              </a:buClr>
              <a:buSzPts val="3200"/>
              <a:buFont typeface="Arial"/>
              <a:buNone/>
              <a:defRPr sz="2000" b="1"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57" name="Shape 57"/>
          <p:cNvSpPr txBox="1">
            <a:spLocks noGrp="1"/>
          </p:cNvSpPr>
          <p:nvPr>
            <p:ph type="body" idx="6"/>
          </p:nvPr>
        </p:nvSpPr>
        <p:spPr>
          <a:xfrm>
            <a:off x="460947" y="3963437"/>
            <a:ext cx="2606675" cy="420686"/>
          </a:xfrm>
          <a:prstGeom prst="rect">
            <a:avLst/>
          </a:prstGeom>
          <a:noFill/>
          <a:ln>
            <a:noFill/>
          </a:ln>
        </p:spPr>
        <p:txBody>
          <a:bodyPr spcFirstLastPara="1" wrap="square" lIns="91425" tIns="91425" rIns="91425" bIns="91425" anchor="t" anchorCtr="0"/>
          <a:lstStyle>
            <a:lvl1pPr marL="457200" marR="0" lvl="0" indent="-228600" algn="l" rtl="0">
              <a:lnSpc>
                <a:spcPct val="100000"/>
              </a:lnSpc>
              <a:spcBef>
                <a:spcPts val="0"/>
              </a:spcBef>
              <a:spcAft>
                <a:spcPts val="0"/>
              </a:spcAft>
              <a:buClr>
                <a:schemeClr val="accent2"/>
              </a:buClr>
              <a:buSzPts val="3200"/>
              <a:buFont typeface="Arial"/>
              <a:buNone/>
              <a:defRPr sz="1400" b="1" i="0" u="none" strike="noStrike" cap="none">
                <a:solidFill>
                  <a:schemeClr val="accent2"/>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58" name="Shape 58"/>
          <p:cNvSpPr txBox="1">
            <a:spLocks noGrp="1"/>
          </p:cNvSpPr>
          <p:nvPr>
            <p:ph type="body" idx="7"/>
          </p:nvPr>
        </p:nvSpPr>
        <p:spPr>
          <a:xfrm>
            <a:off x="3364357" y="3579261"/>
            <a:ext cx="2606675" cy="384175"/>
          </a:xfrm>
          <a:prstGeom prst="rect">
            <a:avLst/>
          </a:prstGeom>
          <a:noFill/>
          <a:ln>
            <a:noFill/>
          </a:ln>
        </p:spPr>
        <p:txBody>
          <a:bodyPr spcFirstLastPara="1" wrap="square" lIns="91425" tIns="91425" rIns="91425" bIns="91425" anchor="t" anchorCtr="0"/>
          <a:lstStyle>
            <a:lvl1pPr marL="457200" marR="0" lvl="0" indent="-228600" algn="l" rtl="0">
              <a:lnSpc>
                <a:spcPct val="100000"/>
              </a:lnSpc>
              <a:spcBef>
                <a:spcPts val="0"/>
              </a:spcBef>
              <a:spcAft>
                <a:spcPts val="0"/>
              </a:spcAft>
              <a:buClr>
                <a:schemeClr val="dk1"/>
              </a:buClr>
              <a:buSzPts val="3200"/>
              <a:buFont typeface="Arial"/>
              <a:buNone/>
              <a:defRPr sz="2000" b="1"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59" name="Shape 59"/>
          <p:cNvSpPr txBox="1">
            <a:spLocks noGrp="1"/>
          </p:cNvSpPr>
          <p:nvPr>
            <p:ph type="body" idx="8"/>
          </p:nvPr>
        </p:nvSpPr>
        <p:spPr>
          <a:xfrm>
            <a:off x="3363722" y="3963437"/>
            <a:ext cx="2606675" cy="420686"/>
          </a:xfrm>
          <a:prstGeom prst="rect">
            <a:avLst/>
          </a:prstGeom>
          <a:noFill/>
          <a:ln>
            <a:noFill/>
          </a:ln>
        </p:spPr>
        <p:txBody>
          <a:bodyPr spcFirstLastPara="1" wrap="square" lIns="91425" tIns="91425" rIns="91425" bIns="91425" anchor="t" anchorCtr="0"/>
          <a:lstStyle>
            <a:lvl1pPr marL="457200" marR="0" lvl="0" indent="-228600" algn="l" rtl="0">
              <a:lnSpc>
                <a:spcPct val="100000"/>
              </a:lnSpc>
              <a:spcBef>
                <a:spcPts val="0"/>
              </a:spcBef>
              <a:spcAft>
                <a:spcPts val="0"/>
              </a:spcAft>
              <a:buClr>
                <a:schemeClr val="accent2"/>
              </a:buClr>
              <a:buSzPts val="3200"/>
              <a:buFont typeface="Arial"/>
              <a:buNone/>
              <a:defRPr sz="1400" b="1" i="0" u="none" strike="noStrike" cap="none">
                <a:solidFill>
                  <a:schemeClr val="accent2"/>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0" name="Shape 60"/>
          <p:cNvSpPr txBox="1">
            <a:spLocks noGrp="1"/>
          </p:cNvSpPr>
          <p:nvPr>
            <p:ph type="body" idx="9"/>
          </p:nvPr>
        </p:nvSpPr>
        <p:spPr>
          <a:xfrm>
            <a:off x="6281293" y="3579261"/>
            <a:ext cx="2606675" cy="384175"/>
          </a:xfrm>
          <a:prstGeom prst="rect">
            <a:avLst/>
          </a:prstGeom>
          <a:noFill/>
          <a:ln>
            <a:noFill/>
          </a:ln>
        </p:spPr>
        <p:txBody>
          <a:bodyPr spcFirstLastPara="1" wrap="square" lIns="91425" tIns="91425" rIns="91425" bIns="91425" anchor="t" anchorCtr="0"/>
          <a:lstStyle>
            <a:lvl1pPr marL="457200" marR="0" lvl="0" indent="-228600" algn="l" rtl="0">
              <a:lnSpc>
                <a:spcPct val="100000"/>
              </a:lnSpc>
              <a:spcBef>
                <a:spcPts val="0"/>
              </a:spcBef>
              <a:spcAft>
                <a:spcPts val="0"/>
              </a:spcAft>
              <a:buClr>
                <a:schemeClr val="dk1"/>
              </a:buClr>
              <a:buSzPts val="3200"/>
              <a:buFont typeface="Arial"/>
              <a:buNone/>
              <a:defRPr sz="2000" b="1"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1" name="Shape 61"/>
          <p:cNvSpPr txBox="1">
            <a:spLocks noGrp="1"/>
          </p:cNvSpPr>
          <p:nvPr>
            <p:ph type="body" idx="13"/>
          </p:nvPr>
        </p:nvSpPr>
        <p:spPr>
          <a:xfrm>
            <a:off x="6280658" y="3963437"/>
            <a:ext cx="2606675" cy="420686"/>
          </a:xfrm>
          <a:prstGeom prst="rect">
            <a:avLst/>
          </a:prstGeom>
          <a:noFill/>
          <a:ln>
            <a:noFill/>
          </a:ln>
        </p:spPr>
        <p:txBody>
          <a:bodyPr spcFirstLastPara="1" wrap="square" lIns="91425" tIns="91425" rIns="91425" bIns="91425" anchor="t" anchorCtr="0"/>
          <a:lstStyle>
            <a:lvl1pPr marL="457200" marR="0" lvl="0" indent="-228600" algn="l" rtl="0">
              <a:lnSpc>
                <a:spcPct val="100000"/>
              </a:lnSpc>
              <a:spcBef>
                <a:spcPts val="0"/>
              </a:spcBef>
              <a:spcAft>
                <a:spcPts val="0"/>
              </a:spcAft>
              <a:buClr>
                <a:schemeClr val="accent2"/>
              </a:buClr>
              <a:buSzPts val="3200"/>
              <a:buFont typeface="Arial"/>
              <a:buNone/>
              <a:defRPr sz="1400" b="1" i="0" u="none" strike="noStrike" cap="none">
                <a:solidFill>
                  <a:schemeClr val="accent2"/>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cxnSp>
        <p:nvCxnSpPr>
          <p:cNvPr id="62" name="Shape 62"/>
          <p:cNvCxnSpPr/>
          <p:nvPr/>
        </p:nvCxnSpPr>
        <p:spPr>
          <a:xfrm>
            <a:off x="3209628" y="2459736"/>
            <a:ext cx="0" cy="3822876"/>
          </a:xfrm>
          <a:prstGeom prst="straightConnector1">
            <a:avLst/>
          </a:prstGeom>
          <a:noFill/>
          <a:ln w="12700" cap="flat" cmpd="sng">
            <a:solidFill>
              <a:srgbClr val="999999"/>
            </a:solidFill>
            <a:prstDash val="solid"/>
            <a:round/>
            <a:headEnd type="none" w="sm" len="sm"/>
            <a:tailEnd type="none" w="sm" len="sm"/>
          </a:ln>
        </p:spPr>
      </p:cxnSp>
      <p:cxnSp>
        <p:nvCxnSpPr>
          <p:cNvPr id="63" name="Shape 63"/>
          <p:cNvCxnSpPr/>
          <p:nvPr/>
        </p:nvCxnSpPr>
        <p:spPr>
          <a:xfrm>
            <a:off x="6119078" y="2459736"/>
            <a:ext cx="0" cy="3822876"/>
          </a:xfrm>
          <a:prstGeom prst="straightConnector1">
            <a:avLst/>
          </a:prstGeom>
          <a:noFill/>
          <a:ln w="12700" cap="flat" cmpd="sng">
            <a:solidFill>
              <a:srgbClr val="999999"/>
            </a:solidFill>
            <a:prstDash val="solid"/>
            <a:round/>
            <a:headEnd type="none" w="sm" len="sm"/>
            <a:tailEnd type="none" w="sm" len="sm"/>
          </a:ln>
        </p:spPr>
      </p:cxn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4"/>
        <p:cNvGrpSpPr/>
        <p:nvPr/>
      </p:nvGrpSpPr>
      <p:grpSpPr>
        <a:xfrm>
          <a:off x="0" y="0"/>
          <a:ext cx="0" cy="0"/>
          <a:chOff x="0" y="0"/>
          <a:chExt cx="0" cy="0"/>
        </a:xfrm>
      </p:grpSpPr>
      <p:sp>
        <p:nvSpPr>
          <p:cNvPr id="65" name="Shape 65"/>
          <p:cNvSpPr txBox="1">
            <a:spLocks noGrp="1"/>
          </p:cNvSpPr>
          <p:nvPr>
            <p:ph type="dt" idx="10"/>
          </p:nvPr>
        </p:nvSpPr>
        <p:spPr>
          <a:xfrm>
            <a:off x="457200" y="6356350"/>
            <a:ext cx="2133600"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a:solidFill>
                  <a:srgbClr val="888888"/>
                </a:solidFill>
                <a:latin typeface="Calibri"/>
                <a:ea typeface="Calibri"/>
                <a:cs typeface="Calibri"/>
                <a:sym typeface="Calibri"/>
              </a:defRPr>
            </a:lvl1pPr>
            <a:lvl2pPr marL="457200" marR="0" lvl="1"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66" name="Shape 66"/>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lstStyle>
            <a:lvl1pPr marL="0" marR="0" lvl="0" indent="0" algn="ctr" rtl="0">
              <a:spcBef>
                <a:spcPts val="0"/>
              </a:spcBef>
              <a:spcAft>
                <a:spcPts val="0"/>
              </a:spcAft>
              <a:buSzPts val="1400"/>
              <a:buNone/>
              <a:defRPr sz="1200">
                <a:solidFill>
                  <a:srgbClr val="888888"/>
                </a:solidFill>
                <a:latin typeface="Calibri"/>
                <a:ea typeface="Calibri"/>
                <a:cs typeface="Calibri"/>
                <a:sym typeface="Calibri"/>
              </a:defRPr>
            </a:lvl1pPr>
            <a:lvl2pPr marL="457200" marR="0" lvl="1"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67" name="Shape 67"/>
          <p:cNvSpPr txBox="1">
            <a:spLocks noGrp="1"/>
          </p:cNvSpPr>
          <p:nvPr>
            <p:ph type="sldNum" idx="12"/>
          </p:nvPr>
        </p:nvSpPr>
        <p:spPr>
          <a:xfrm>
            <a:off x="7010400" y="43843"/>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Calibri"/>
                <a:ea typeface="Calibri"/>
                <a:cs typeface="Calibri"/>
                <a:sym typeface="Calibri"/>
              </a:defRPr>
            </a:lvl1pPr>
            <a:lvl2pPr marL="0" marR="0" lvl="1" indent="0" algn="r" rtl="0">
              <a:spcBef>
                <a:spcPts val="0"/>
              </a:spcBef>
              <a:buNone/>
              <a:defRPr sz="1200">
                <a:solidFill>
                  <a:srgbClr val="888888"/>
                </a:solidFill>
                <a:latin typeface="Calibri"/>
                <a:ea typeface="Calibri"/>
                <a:cs typeface="Calibri"/>
                <a:sym typeface="Calibri"/>
              </a:defRPr>
            </a:lvl2pPr>
            <a:lvl3pPr marL="0" marR="0" lvl="2" indent="0" algn="r" rtl="0">
              <a:spcBef>
                <a:spcPts val="0"/>
              </a:spcBef>
              <a:buNone/>
              <a:defRPr sz="1200">
                <a:solidFill>
                  <a:srgbClr val="888888"/>
                </a:solidFill>
                <a:latin typeface="Calibri"/>
                <a:ea typeface="Calibri"/>
                <a:cs typeface="Calibri"/>
                <a:sym typeface="Calibri"/>
              </a:defRPr>
            </a:lvl3pPr>
            <a:lvl4pPr marL="0" marR="0" lvl="3" indent="0" algn="r" rtl="0">
              <a:spcBef>
                <a:spcPts val="0"/>
              </a:spcBef>
              <a:buNone/>
              <a:defRPr sz="1200">
                <a:solidFill>
                  <a:srgbClr val="888888"/>
                </a:solidFill>
                <a:latin typeface="Calibri"/>
                <a:ea typeface="Calibri"/>
                <a:cs typeface="Calibri"/>
                <a:sym typeface="Calibri"/>
              </a:defRPr>
            </a:lvl4pPr>
            <a:lvl5pPr marL="0" marR="0" lvl="4" indent="0" algn="r" rtl="0">
              <a:spcBef>
                <a:spcPts val="0"/>
              </a:spcBef>
              <a:buNone/>
              <a:defRPr sz="1200">
                <a:solidFill>
                  <a:srgbClr val="888888"/>
                </a:solidFill>
                <a:latin typeface="Calibri"/>
                <a:ea typeface="Calibri"/>
                <a:cs typeface="Calibri"/>
                <a:sym typeface="Calibri"/>
              </a:defRPr>
            </a:lvl5pPr>
            <a:lvl6pPr marL="0" marR="0" lvl="5" indent="0" algn="r" rtl="0">
              <a:spcBef>
                <a:spcPts val="0"/>
              </a:spcBef>
              <a:buNone/>
              <a:defRPr sz="1200">
                <a:solidFill>
                  <a:srgbClr val="888888"/>
                </a:solidFill>
                <a:latin typeface="Calibri"/>
                <a:ea typeface="Calibri"/>
                <a:cs typeface="Calibri"/>
                <a:sym typeface="Calibri"/>
              </a:defRPr>
            </a:lvl6pPr>
            <a:lvl7pPr marL="0" marR="0" lvl="6" indent="0" algn="r" rtl="0">
              <a:spcBef>
                <a:spcPts val="0"/>
              </a:spcBef>
              <a:buNone/>
              <a:defRPr sz="1200">
                <a:solidFill>
                  <a:srgbClr val="888888"/>
                </a:solidFill>
                <a:latin typeface="Calibri"/>
                <a:ea typeface="Calibri"/>
                <a:cs typeface="Calibri"/>
                <a:sym typeface="Calibri"/>
              </a:defRPr>
            </a:lvl7pPr>
            <a:lvl8pPr marL="0" marR="0" lvl="7" indent="0" algn="r" rtl="0">
              <a:spcBef>
                <a:spcPts val="0"/>
              </a:spcBef>
              <a:buNone/>
              <a:defRPr sz="1200">
                <a:solidFill>
                  <a:srgbClr val="888888"/>
                </a:solidFill>
                <a:latin typeface="Calibri"/>
                <a:ea typeface="Calibri"/>
                <a:cs typeface="Calibri"/>
                <a:sym typeface="Calibri"/>
              </a:defRPr>
            </a:lvl8pPr>
            <a:lvl9pPr marL="0" marR="0" lvl="8" indent="0" algn="r" rtl="0">
              <a:spcBef>
                <a:spcPts val="0"/>
              </a:spcBef>
              <a:buNone/>
              <a:defRPr sz="1200">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8"/>
        <p:cNvGrpSpPr/>
        <p:nvPr/>
      </p:nvGrpSpPr>
      <p:grpSpPr>
        <a:xfrm>
          <a:off x="0" y="0"/>
          <a:ext cx="0" cy="0"/>
          <a:chOff x="0" y="0"/>
          <a:chExt cx="0" cy="0"/>
        </a:xfrm>
      </p:grpSpPr>
      <p:sp>
        <p:nvSpPr>
          <p:cNvPr id="69" name="Shape 69"/>
          <p:cNvSpPr txBox="1">
            <a:spLocks noGrp="1"/>
          </p:cNvSpPr>
          <p:nvPr>
            <p:ph type="title"/>
          </p:nvPr>
        </p:nvSpPr>
        <p:spPr>
          <a:xfrm>
            <a:off x="722313" y="4406900"/>
            <a:ext cx="7772400" cy="1362075"/>
          </a:xfrm>
          <a:prstGeom prst="rect">
            <a:avLst/>
          </a:prstGeom>
          <a:noFill/>
          <a:ln>
            <a:noFill/>
          </a:ln>
        </p:spPr>
        <p:txBody>
          <a:bodyPr spcFirstLastPara="1" wrap="square" lIns="91425" tIns="91425" rIns="91425" bIns="91425" anchor="t" anchorCtr="0"/>
          <a:lstStyle>
            <a:lvl1pPr marL="0" marR="0" lvl="0" indent="0" algn="l" rtl="0">
              <a:spcBef>
                <a:spcPts val="0"/>
              </a:spcBef>
              <a:spcAft>
                <a:spcPts val="0"/>
              </a:spcAft>
              <a:buClr>
                <a:schemeClr val="dk1"/>
              </a:buClr>
              <a:buSzPts val="1400"/>
              <a:buFont typeface="Calibri"/>
              <a:buNone/>
              <a:defRPr sz="4000" b="1" i="0" u="none" strike="noStrike" cap="none">
                <a:solidFill>
                  <a:schemeClr val="dk1"/>
                </a:solidFill>
                <a:latin typeface="Calibri"/>
                <a:ea typeface="Calibri"/>
                <a:cs typeface="Calibri"/>
                <a:sym typeface="Calibri"/>
              </a:defRPr>
            </a:lvl1pPr>
            <a:lvl2pPr lvl="1" indent="0">
              <a:spcBef>
                <a:spcPts val="0"/>
              </a:spcBef>
              <a:spcAft>
                <a:spcPts val="0"/>
              </a:spcAft>
              <a:buSzPts val="1400"/>
              <a:buNone/>
              <a:defRPr sz="1800"/>
            </a:lvl2pPr>
            <a:lvl3pPr lvl="2" indent="0">
              <a:spcBef>
                <a:spcPts val="0"/>
              </a:spcBef>
              <a:spcAft>
                <a:spcPts val="0"/>
              </a:spcAft>
              <a:buSzPts val="1400"/>
              <a:buNone/>
              <a:defRPr sz="1800"/>
            </a:lvl3pPr>
            <a:lvl4pPr lvl="3" indent="0">
              <a:spcBef>
                <a:spcPts val="0"/>
              </a:spcBef>
              <a:spcAft>
                <a:spcPts val="0"/>
              </a:spcAft>
              <a:buSzPts val="1400"/>
              <a:buNone/>
              <a:defRPr sz="1800"/>
            </a:lvl4pPr>
            <a:lvl5pPr lvl="4" indent="0">
              <a:spcBef>
                <a:spcPts val="0"/>
              </a:spcBef>
              <a:spcAft>
                <a:spcPts val="0"/>
              </a:spcAft>
              <a:buSzPts val="1400"/>
              <a:buNone/>
              <a:defRPr sz="1800"/>
            </a:lvl5pPr>
            <a:lvl6pPr lvl="5" indent="0">
              <a:spcBef>
                <a:spcPts val="0"/>
              </a:spcBef>
              <a:spcAft>
                <a:spcPts val="0"/>
              </a:spcAft>
              <a:buSzPts val="1400"/>
              <a:buNone/>
              <a:defRPr sz="1800"/>
            </a:lvl6pPr>
            <a:lvl7pPr lvl="6" indent="0">
              <a:spcBef>
                <a:spcPts val="0"/>
              </a:spcBef>
              <a:spcAft>
                <a:spcPts val="0"/>
              </a:spcAft>
              <a:buSzPts val="1400"/>
              <a:buNone/>
              <a:defRPr sz="1800"/>
            </a:lvl7pPr>
            <a:lvl8pPr lvl="7" indent="0">
              <a:spcBef>
                <a:spcPts val="0"/>
              </a:spcBef>
              <a:spcAft>
                <a:spcPts val="0"/>
              </a:spcAft>
              <a:buSzPts val="1400"/>
              <a:buNone/>
              <a:defRPr sz="1800"/>
            </a:lvl8pPr>
            <a:lvl9pPr lvl="8" indent="0">
              <a:spcBef>
                <a:spcPts val="0"/>
              </a:spcBef>
              <a:spcAft>
                <a:spcPts val="0"/>
              </a:spcAft>
              <a:buSzPts val="1400"/>
              <a:buNone/>
              <a:defRPr sz="1800"/>
            </a:lvl9pPr>
          </a:lstStyle>
          <a:p>
            <a:endParaRPr/>
          </a:p>
        </p:txBody>
      </p:sp>
      <p:sp>
        <p:nvSpPr>
          <p:cNvPr id="70" name="Shape 70"/>
          <p:cNvSpPr txBox="1">
            <a:spLocks noGrp="1"/>
          </p:cNvSpPr>
          <p:nvPr>
            <p:ph type="body" idx="1"/>
          </p:nvPr>
        </p:nvSpPr>
        <p:spPr>
          <a:xfrm>
            <a:off x="722313" y="2906713"/>
            <a:ext cx="7772400" cy="1500187"/>
          </a:xfrm>
          <a:prstGeom prst="rect">
            <a:avLst/>
          </a:prstGeom>
          <a:noFill/>
          <a:ln>
            <a:noFill/>
          </a:ln>
        </p:spPr>
        <p:txBody>
          <a:bodyPr spcFirstLastPara="1" wrap="square" lIns="91425" tIns="91425" rIns="91425" bIns="91425" anchor="b" anchorCtr="0"/>
          <a:lstStyle>
            <a:lvl1pPr marL="457200" marR="0" lvl="0" indent="-228600" algn="l" rtl="0">
              <a:spcBef>
                <a:spcPts val="400"/>
              </a:spcBef>
              <a:spcAft>
                <a:spcPts val="0"/>
              </a:spcAft>
              <a:buClr>
                <a:srgbClr val="888888"/>
              </a:buClr>
              <a:buSzPts val="3200"/>
              <a:buFont typeface="Arial"/>
              <a:buNone/>
              <a:defRPr sz="2000" b="0" i="0" u="none" strike="noStrike" cap="none">
                <a:solidFill>
                  <a:srgbClr val="888888"/>
                </a:solidFill>
                <a:latin typeface="Calibri"/>
                <a:ea typeface="Calibri"/>
                <a:cs typeface="Calibri"/>
                <a:sym typeface="Calibri"/>
              </a:defRPr>
            </a:lvl1pPr>
            <a:lvl2pPr marL="914400" marR="0" lvl="1" indent="-228600" algn="l" rtl="0">
              <a:spcBef>
                <a:spcPts val="360"/>
              </a:spcBef>
              <a:spcAft>
                <a:spcPts val="0"/>
              </a:spcAft>
              <a:buClr>
                <a:srgbClr val="888888"/>
              </a:buClr>
              <a:buSzPts val="2800"/>
              <a:buFont typeface="Arial"/>
              <a:buNone/>
              <a:defRPr sz="1800" b="0" i="0" u="none" strike="noStrike" cap="none">
                <a:solidFill>
                  <a:srgbClr val="888888"/>
                </a:solidFill>
                <a:latin typeface="Calibri"/>
                <a:ea typeface="Calibri"/>
                <a:cs typeface="Calibri"/>
                <a:sym typeface="Calibri"/>
              </a:defRPr>
            </a:lvl2pPr>
            <a:lvl3pPr marL="1371600" marR="0" lvl="2" indent="-228600" algn="l" rtl="0">
              <a:spcBef>
                <a:spcPts val="320"/>
              </a:spcBef>
              <a:spcAft>
                <a:spcPts val="0"/>
              </a:spcAft>
              <a:buClr>
                <a:srgbClr val="888888"/>
              </a:buClr>
              <a:buSzPts val="2400"/>
              <a:buFont typeface="Arial"/>
              <a:buNone/>
              <a:defRPr sz="1600" b="0" i="0" u="none" strike="noStrike" cap="none">
                <a:solidFill>
                  <a:srgbClr val="888888"/>
                </a:solidFill>
                <a:latin typeface="Calibri"/>
                <a:ea typeface="Calibri"/>
                <a:cs typeface="Calibri"/>
                <a:sym typeface="Calibri"/>
              </a:defRPr>
            </a:lvl3pPr>
            <a:lvl4pPr marL="1828800" marR="0" lvl="3" indent="-228600" algn="l" rtl="0">
              <a:spcBef>
                <a:spcPts val="280"/>
              </a:spcBef>
              <a:spcAft>
                <a:spcPts val="0"/>
              </a:spcAft>
              <a:buClr>
                <a:srgbClr val="888888"/>
              </a:buClr>
              <a:buSzPts val="2000"/>
              <a:buFont typeface="Arial"/>
              <a:buNone/>
              <a:defRPr sz="1400" b="0" i="0" u="none" strike="noStrike" cap="none">
                <a:solidFill>
                  <a:srgbClr val="888888"/>
                </a:solidFill>
                <a:latin typeface="Calibri"/>
                <a:ea typeface="Calibri"/>
                <a:cs typeface="Calibri"/>
                <a:sym typeface="Calibri"/>
              </a:defRPr>
            </a:lvl4pPr>
            <a:lvl5pPr marL="2286000" marR="0" lvl="4" indent="-228600" algn="l" rtl="0">
              <a:spcBef>
                <a:spcPts val="280"/>
              </a:spcBef>
              <a:spcAft>
                <a:spcPts val="0"/>
              </a:spcAft>
              <a:buClr>
                <a:srgbClr val="888888"/>
              </a:buClr>
              <a:buSzPts val="2000"/>
              <a:buFont typeface="Arial"/>
              <a:buNone/>
              <a:defRPr sz="1400" b="0" i="0" u="none" strike="noStrike" cap="none">
                <a:solidFill>
                  <a:srgbClr val="888888"/>
                </a:solidFill>
                <a:latin typeface="Calibri"/>
                <a:ea typeface="Calibri"/>
                <a:cs typeface="Calibri"/>
                <a:sym typeface="Calibri"/>
              </a:defRPr>
            </a:lvl5pPr>
            <a:lvl6pPr marL="2743200" marR="0" lvl="5" indent="-228600" algn="l" rtl="0">
              <a:spcBef>
                <a:spcPts val="280"/>
              </a:spcBef>
              <a:spcAft>
                <a:spcPts val="0"/>
              </a:spcAft>
              <a:buClr>
                <a:srgbClr val="888888"/>
              </a:buClr>
              <a:buSzPts val="2000"/>
              <a:buFont typeface="Arial"/>
              <a:buNone/>
              <a:defRPr sz="1400" b="0" i="0" u="none" strike="noStrike" cap="none">
                <a:solidFill>
                  <a:srgbClr val="888888"/>
                </a:solidFill>
                <a:latin typeface="Calibri"/>
                <a:ea typeface="Calibri"/>
                <a:cs typeface="Calibri"/>
                <a:sym typeface="Calibri"/>
              </a:defRPr>
            </a:lvl6pPr>
            <a:lvl7pPr marL="3200400" marR="0" lvl="6" indent="-228600" algn="l" rtl="0">
              <a:spcBef>
                <a:spcPts val="280"/>
              </a:spcBef>
              <a:spcAft>
                <a:spcPts val="0"/>
              </a:spcAft>
              <a:buClr>
                <a:srgbClr val="888888"/>
              </a:buClr>
              <a:buSzPts val="2000"/>
              <a:buFont typeface="Arial"/>
              <a:buNone/>
              <a:defRPr sz="1400" b="0" i="0" u="none" strike="noStrike" cap="none">
                <a:solidFill>
                  <a:srgbClr val="888888"/>
                </a:solidFill>
                <a:latin typeface="Calibri"/>
                <a:ea typeface="Calibri"/>
                <a:cs typeface="Calibri"/>
                <a:sym typeface="Calibri"/>
              </a:defRPr>
            </a:lvl7pPr>
            <a:lvl8pPr marL="3657600" marR="0" lvl="7" indent="-228600" algn="l" rtl="0">
              <a:spcBef>
                <a:spcPts val="280"/>
              </a:spcBef>
              <a:spcAft>
                <a:spcPts val="0"/>
              </a:spcAft>
              <a:buClr>
                <a:srgbClr val="888888"/>
              </a:buClr>
              <a:buSzPts val="2000"/>
              <a:buFont typeface="Arial"/>
              <a:buNone/>
              <a:defRPr sz="1400" b="0" i="0" u="none" strike="noStrike" cap="none">
                <a:solidFill>
                  <a:srgbClr val="888888"/>
                </a:solidFill>
                <a:latin typeface="Calibri"/>
                <a:ea typeface="Calibri"/>
                <a:cs typeface="Calibri"/>
                <a:sym typeface="Calibri"/>
              </a:defRPr>
            </a:lvl8pPr>
            <a:lvl9pPr marL="4114800" marR="0" lvl="8" indent="-228600" algn="l" rtl="0">
              <a:spcBef>
                <a:spcPts val="280"/>
              </a:spcBef>
              <a:spcAft>
                <a:spcPts val="0"/>
              </a:spcAft>
              <a:buClr>
                <a:srgbClr val="888888"/>
              </a:buClr>
              <a:buSzPts val="2000"/>
              <a:buFont typeface="Arial"/>
              <a:buNone/>
              <a:defRPr sz="1400" b="0" i="0" u="none" strike="noStrike" cap="none">
                <a:solidFill>
                  <a:srgbClr val="888888"/>
                </a:solidFill>
                <a:latin typeface="Calibri"/>
                <a:ea typeface="Calibri"/>
                <a:cs typeface="Calibri"/>
                <a:sym typeface="Calibri"/>
              </a:defRPr>
            </a:lvl9pPr>
          </a:lstStyle>
          <a:p>
            <a:endParaRPr/>
          </a:p>
        </p:txBody>
      </p:sp>
      <p:sp>
        <p:nvSpPr>
          <p:cNvPr id="71" name="Shape 71"/>
          <p:cNvSpPr txBox="1">
            <a:spLocks noGrp="1"/>
          </p:cNvSpPr>
          <p:nvPr>
            <p:ph type="dt" idx="10"/>
          </p:nvPr>
        </p:nvSpPr>
        <p:spPr>
          <a:xfrm>
            <a:off x="457200" y="6356350"/>
            <a:ext cx="2133600"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a:solidFill>
                  <a:srgbClr val="888888"/>
                </a:solidFill>
                <a:latin typeface="Calibri"/>
                <a:ea typeface="Calibri"/>
                <a:cs typeface="Calibri"/>
                <a:sym typeface="Calibri"/>
              </a:defRPr>
            </a:lvl1pPr>
            <a:lvl2pPr marL="457200" marR="0" lvl="1"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72" name="Shape 72"/>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lstStyle>
            <a:lvl1pPr marL="0" marR="0" lvl="0" indent="0" algn="ctr" rtl="0">
              <a:spcBef>
                <a:spcPts val="0"/>
              </a:spcBef>
              <a:spcAft>
                <a:spcPts val="0"/>
              </a:spcAft>
              <a:buSzPts val="1400"/>
              <a:buNone/>
              <a:defRPr sz="1200">
                <a:solidFill>
                  <a:srgbClr val="888888"/>
                </a:solidFill>
                <a:latin typeface="Calibri"/>
                <a:ea typeface="Calibri"/>
                <a:cs typeface="Calibri"/>
                <a:sym typeface="Calibri"/>
              </a:defRPr>
            </a:lvl1pPr>
            <a:lvl2pPr marL="457200" marR="0" lvl="1"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73" name="Shape 73"/>
          <p:cNvSpPr txBox="1">
            <a:spLocks noGrp="1"/>
          </p:cNvSpPr>
          <p:nvPr>
            <p:ph type="sldNum" idx="12"/>
          </p:nvPr>
        </p:nvSpPr>
        <p:spPr>
          <a:xfrm>
            <a:off x="7010400" y="43843"/>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Calibri"/>
                <a:ea typeface="Calibri"/>
                <a:cs typeface="Calibri"/>
                <a:sym typeface="Calibri"/>
              </a:defRPr>
            </a:lvl1pPr>
            <a:lvl2pPr marL="0" marR="0" lvl="1" indent="0" algn="r" rtl="0">
              <a:spcBef>
                <a:spcPts val="0"/>
              </a:spcBef>
              <a:buNone/>
              <a:defRPr sz="1200">
                <a:solidFill>
                  <a:srgbClr val="888888"/>
                </a:solidFill>
                <a:latin typeface="Calibri"/>
                <a:ea typeface="Calibri"/>
                <a:cs typeface="Calibri"/>
                <a:sym typeface="Calibri"/>
              </a:defRPr>
            </a:lvl2pPr>
            <a:lvl3pPr marL="0" marR="0" lvl="2" indent="0" algn="r" rtl="0">
              <a:spcBef>
                <a:spcPts val="0"/>
              </a:spcBef>
              <a:buNone/>
              <a:defRPr sz="1200">
                <a:solidFill>
                  <a:srgbClr val="888888"/>
                </a:solidFill>
                <a:latin typeface="Calibri"/>
                <a:ea typeface="Calibri"/>
                <a:cs typeface="Calibri"/>
                <a:sym typeface="Calibri"/>
              </a:defRPr>
            </a:lvl3pPr>
            <a:lvl4pPr marL="0" marR="0" lvl="3" indent="0" algn="r" rtl="0">
              <a:spcBef>
                <a:spcPts val="0"/>
              </a:spcBef>
              <a:buNone/>
              <a:defRPr sz="1200">
                <a:solidFill>
                  <a:srgbClr val="888888"/>
                </a:solidFill>
                <a:latin typeface="Calibri"/>
                <a:ea typeface="Calibri"/>
                <a:cs typeface="Calibri"/>
                <a:sym typeface="Calibri"/>
              </a:defRPr>
            </a:lvl4pPr>
            <a:lvl5pPr marL="0" marR="0" lvl="4" indent="0" algn="r" rtl="0">
              <a:spcBef>
                <a:spcPts val="0"/>
              </a:spcBef>
              <a:buNone/>
              <a:defRPr sz="1200">
                <a:solidFill>
                  <a:srgbClr val="888888"/>
                </a:solidFill>
                <a:latin typeface="Calibri"/>
                <a:ea typeface="Calibri"/>
                <a:cs typeface="Calibri"/>
                <a:sym typeface="Calibri"/>
              </a:defRPr>
            </a:lvl5pPr>
            <a:lvl6pPr marL="0" marR="0" lvl="5" indent="0" algn="r" rtl="0">
              <a:spcBef>
                <a:spcPts val="0"/>
              </a:spcBef>
              <a:buNone/>
              <a:defRPr sz="1200">
                <a:solidFill>
                  <a:srgbClr val="888888"/>
                </a:solidFill>
                <a:latin typeface="Calibri"/>
                <a:ea typeface="Calibri"/>
                <a:cs typeface="Calibri"/>
                <a:sym typeface="Calibri"/>
              </a:defRPr>
            </a:lvl6pPr>
            <a:lvl7pPr marL="0" marR="0" lvl="6" indent="0" algn="r" rtl="0">
              <a:spcBef>
                <a:spcPts val="0"/>
              </a:spcBef>
              <a:buNone/>
              <a:defRPr sz="1200">
                <a:solidFill>
                  <a:srgbClr val="888888"/>
                </a:solidFill>
                <a:latin typeface="Calibri"/>
                <a:ea typeface="Calibri"/>
                <a:cs typeface="Calibri"/>
                <a:sym typeface="Calibri"/>
              </a:defRPr>
            </a:lvl7pPr>
            <a:lvl8pPr marL="0" marR="0" lvl="7" indent="0" algn="r" rtl="0">
              <a:spcBef>
                <a:spcPts val="0"/>
              </a:spcBef>
              <a:buNone/>
              <a:defRPr sz="1200">
                <a:solidFill>
                  <a:srgbClr val="888888"/>
                </a:solidFill>
                <a:latin typeface="Calibri"/>
                <a:ea typeface="Calibri"/>
                <a:cs typeface="Calibri"/>
                <a:sym typeface="Calibri"/>
              </a:defRPr>
            </a:lvl8pPr>
            <a:lvl9pPr marL="0" marR="0" lvl="8" indent="0" algn="r" rtl="0">
              <a:spcBef>
                <a:spcPts val="0"/>
              </a:spcBef>
              <a:buNone/>
              <a:defRPr sz="1200">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17" Type="http://schemas.openxmlformats.org/officeDocument/2006/relationships/image" Target="../media/image2.png"/><Relationship Id="rId2" Type="http://schemas.openxmlformats.org/officeDocument/2006/relationships/slideLayout" Target="../slideLayouts/slideLayout18.xml"/><Relationship Id="rId16" Type="http://schemas.openxmlformats.org/officeDocument/2006/relationships/theme" Target="../theme/theme2.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slideLayout" Target="../slideLayouts/slideLayout3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457200" y="274638"/>
            <a:ext cx="8229600" cy="1143000"/>
          </a:xfrm>
          <a:prstGeom prst="rect">
            <a:avLst/>
          </a:prstGeom>
          <a:noFill/>
          <a:ln>
            <a:noFill/>
          </a:ln>
        </p:spPr>
        <p:txBody>
          <a:bodyPr spcFirstLastPara="1" wrap="square" lIns="91425" tIns="91425" rIns="91425" bIns="91425" anchor="ctr" anchorCtr="0"/>
          <a:lstStyle>
            <a:lvl1pPr marL="0" marR="0" lvl="0" indent="0" algn="ctr" rtl="0">
              <a:spcBef>
                <a:spcPts val="0"/>
              </a:spcBef>
              <a:spcAft>
                <a:spcPts val="0"/>
              </a:spcAft>
              <a:buClr>
                <a:schemeClr val="dk1"/>
              </a:buClr>
              <a:buSzPts val="1400"/>
              <a:buFont typeface="Calibri"/>
              <a:buNone/>
              <a:defRPr sz="4400" b="0" i="0" u="none" strike="noStrike" cap="none">
                <a:solidFill>
                  <a:schemeClr val="dk1"/>
                </a:solidFill>
                <a:latin typeface="Calibri"/>
                <a:ea typeface="Calibri"/>
                <a:cs typeface="Calibri"/>
                <a:sym typeface="Calibri"/>
              </a:defRPr>
            </a:lvl1pPr>
            <a:lvl2pPr lvl="1" indent="0">
              <a:spcBef>
                <a:spcPts val="0"/>
              </a:spcBef>
              <a:spcAft>
                <a:spcPts val="0"/>
              </a:spcAft>
              <a:buSzPts val="1400"/>
              <a:buNone/>
              <a:defRPr sz="1800"/>
            </a:lvl2pPr>
            <a:lvl3pPr lvl="2" indent="0">
              <a:spcBef>
                <a:spcPts val="0"/>
              </a:spcBef>
              <a:spcAft>
                <a:spcPts val="0"/>
              </a:spcAft>
              <a:buSzPts val="1400"/>
              <a:buNone/>
              <a:defRPr sz="1800"/>
            </a:lvl3pPr>
            <a:lvl4pPr lvl="3" indent="0">
              <a:spcBef>
                <a:spcPts val="0"/>
              </a:spcBef>
              <a:spcAft>
                <a:spcPts val="0"/>
              </a:spcAft>
              <a:buSzPts val="1400"/>
              <a:buNone/>
              <a:defRPr sz="1800"/>
            </a:lvl4pPr>
            <a:lvl5pPr lvl="4" indent="0">
              <a:spcBef>
                <a:spcPts val="0"/>
              </a:spcBef>
              <a:spcAft>
                <a:spcPts val="0"/>
              </a:spcAft>
              <a:buSzPts val="1400"/>
              <a:buNone/>
              <a:defRPr sz="1800"/>
            </a:lvl5pPr>
            <a:lvl6pPr lvl="5" indent="0">
              <a:spcBef>
                <a:spcPts val="0"/>
              </a:spcBef>
              <a:spcAft>
                <a:spcPts val="0"/>
              </a:spcAft>
              <a:buSzPts val="1400"/>
              <a:buNone/>
              <a:defRPr sz="1800"/>
            </a:lvl6pPr>
            <a:lvl7pPr lvl="6" indent="0">
              <a:spcBef>
                <a:spcPts val="0"/>
              </a:spcBef>
              <a:spcAft>
                <a:spcPts val="0"/>
              </a:spcAft>
              <a:buSzPts val="1400"/>
              <a:buNone/>
              <a:defRPr sz="1800"/>
            </a:lvl7pPr>
            <a:lvl8pPr lvl="7" indent="0">
              <a:spcBef>
                <a:spcPts val="0"/>
              </a:spcBef>
              <a:spcAft>
                <a:spcPts val="0"/>
              </a:spcAft>
              <a:buSzPts val="1400"/>
              <a:buNone/>
              <a:defRPr sz="1800"/>
            </a:lvl8pPr>
            <a:lvl9pPr lvl="8" indent="0">
              <a:spcBef>
                <a:spcPts val="0"/>
              </a:spcBef>
              <a:spcAft>
                <a:spcPts val="0"/>
              </a:spcAft>
              <a:buSzPts val="1400"/>
              <a:buNone/>
              <a:defRPr sz="1800"/>
            </a:lvl9pPr>
          </a:lstStyle>
          <a:p>
            <a:endParaRPr/>
          </a:p>
        </p:txBody>
      </p:sp>
      <p:sp>
        <p:nvSpPr>
          <p:cNvPr id="11" name="Shape 11"/>
          <p:cNvSpPr txBox="1">
            <a:spLocks noGrp="1"/>
          </p:cNvSpPr>
          <p:nvPr>
            <p:ph type="body" idx="1"/>
          </p:nvPr>
        </p:nvSpPr>
        <p:spPr>
          <a:xfrm>
            <a:off x="367553" y="1600199"/>
            <a:ext cx="8229600" cy="4525963"/>
          </a:xfrm>
          <a:prstGeom prst="rect">
            <a:avLst/>
          </a:prstGeom>
          <a:noFill/>
          <a:ln>
            <a:noFill/>
          </a:ln>
        </p:spPr>
        <p:txBody>
          <a:bodyPr spcFirstLastPara="1" wrap="square" lIns="91425" tIns="91425" rIns="91425" bIns="91425" anchor="t" anchorCtr="0"/>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2" name="Shape 12"/>
          <p:cNvSpPr txBox="1">
            <a:spLocks noGrp="1"/>
          </p:cNvSpPr>
          <p:nvPr>
            <p:ph type="dt" idx="10"/>
          </p:nvPr>
        </p:nvSpPr>
        <p:spPr>
          <a:xfrm>
            <a:off x="457200" y="6356350"/>
            <a:ext cx="2133600"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Shape 13"/>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lstStyle>
            <a:lvl1pPr marL="0" marR="0" lvl="0" indent="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Shape 14"/>
          <p:cNvSpPr txBox="1">
            <a:spLocks noGrp="1"/>
          </p:cNvSpPr>
          <p:nvPr>
            <p:ph type="sldNum" idx="12"/>
          </p:nvPr>
        </p:nvSpPr>
        <p:spPr>
          <a:xfrm>
            <a:off x="7010400" y="43843"/>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pic>
        <p:nvPicPr>
          <p:cNvPr id="15" name="Shape 15" descr="MobileSlide_1.png"/>
          <p:cNvPicPr preferRelativeResize="0"/>
          <p:nvPr/>
        </p:nvPicPr>
        <p:blipFill rotWithShape="1">
          <a:blip r:embed="rId18">
            <a:alphaModFix/>
          </a:blip>
          <a:srcRect/>
          <a:stretch/>
        </p:blipFill>
        <p:spPr>
          <a:xfrm>
            <a:off x="0" y="0"/>
            <a:ext cx="9144000" cy="6858000"/>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20"/>
        <p:cNvGrpSpPr/>
        <p:nvPr/>
      </p:nvGrpSpPr>
      <p:grpSpPr>
        <a:xfrm>
          <a:off x="0" y="0"/>
          <a:ext cx="0" cy="0"/>
          <a:chOff x="0" y="0"/>
          <a:chExt cx="0" cy="0"/>
        </a:xfrm>
      </p:grpSpPr>
      <p:sp>
        <p:nvSpPr>
          <p:cNvPr id="121" name="Shape 121"/>
          <p:cNvSpPr txBox="1">
            <a:spLocks noGrp="1"/>
          </p:cNvSpPr>
          <p:nvPr>
            <p:ph type="title"/>
          </p:nvPr>
        </p:nvSpPr>
        <p:spPr>
          <a:xfrm>
            <a:off x="457200" y="274637"/>
            <a:ext cx="8229600" cy="1143000"/>
          </a:xfrm>
          <a:prstGeom prst="rect">
            <a:avLst/>
          </a:prstGeom>
          <a:noFill/>
          <a:ln>
            <a:noFill/>
          </a:ln>
        </p:spPr>
        <p:txBody>
          <a:bodyPr spcFirstLastPara="1" wrap="square" lIns="91425" tIns="91425" rIns="91425" bIns="91425" anchor="ctr" anchorCtr="0"/>
          <a:lstStyle>
            <a:lvl1pPr marL="0" marR="0" lvl="0" indent="0" algn="ctr" rtl="0">
              <a:lnSpc>
                <a:spcPct val="100000"/>
              </a:lnSpc>
              <a:spcBef>
                <a:spcPts val="0"/>
              </a:spcBef>
              <a:spcAft>
                <a:spcPts val="0"/>
              </a:spcAft>
              <a:buClr>
                <a:schemeClr val="dk1"/>
              </a:buClr>
              <a:buSzPts val="1400"/>
              <a:buFont typeface="Calibri"/>
              <a:buNone/>
              <a:defRPr sz="4400" b="0" i="0" u="none" strike="noStrike" cap="none">
                <a:solidFill>
                  <a:schemeClr val="dk1"/>
                </a:solidFill>
                <a:latin typeface="Calibri"/>
                <a:ea typeface="Calibri"/>
                <a:cs typeface="Calibri"/>
                <a:sym typeface="Calibri"/>
              </a:defRPr>
            </a:lvl1pPr>
            <a:lvl2pPr lvl="1" indent="0">
              <a:spcBef>
                <a:spcPts val="0"/>
              </a:spcBef>
              <a:spcAft>
                <a:spcPts val="0"/>
              </a:spcAft>
              <a:buSzPts val="1400"/>
              <a:buFont typeface="Arial"/>
              <a:buNone/>
              <a:defRPr sz="1800"/>
            </a:lvl2pPr>
            <a:lvl3pPr lvl="2" indent="0">
              <a:spcBef>
                <a:spcPts val="0"/>
              </a:spcBef>
              <a:spcAft>
                <a:spcPts val="0"/>
              </a:spcAft>
              <a:buSzPts val="1400"/>
              <a:buFont typeface="Arial"/>
              <a:buNone/>
              <a:defRPr sz="1800"/>
            </a:lvl3pPr>
            <a:lvl4pPr lvl="3" indent="0">
              <a:spcBef>
                <a:spcPts val="0"/>
              </a:spcBef>
              <a:spcAft>
                <a:spcPts val="0"/>
              </a:spcAft>
              <a:buSzPts val="1400"/>
              <a:buFont typeface="Arial"/>
              <a:buNone/>
              <a:defRPr sz="1800"/>
            </a:lvl4pPr>
            <a:lvl5pPr lvl="4" indent="0">
              <a:spcBef>
                <a:spcPts val="0"/>
              </a:spcBef>
              <a:spcAft>
                <a:spcPts val="0"/>
              </a:spcAft>
              <a:buSzPts val="1400"/>
              <a:buFont typeface="Arial"/>
              <a:buNone/>
              <a:defRPr sz="1800"/>
            </a:lvl5pPr>
            <a:lvl6pPr lvl="5" indent="0">
              <a:spcBef>
                <a:spcPts val="0"/>
              </a:spcBef>
              <a:spcAft>
                <a:spcPts val="0"/>
              </a:spcAft>
              <a:buSzPts val="1400"/>
              <a:buFont typeface="Arial"/>
              <a:buNone/>
              <a:defRPr sz="1800"/>
            </a:lvl6pPr>
            <a:lvl7pPr lvl="6" indent="0">
              <a:spcBef>
                <a:spcPts val="0"/>
              </a:spcBef>
              <a:spcAft>
                <a:spcPts val="0"/>
              </a:spcAft>
              <a:buSzPts val="1400"/>
              <a:buFont typeface="Arial"/>
              <a:buNone/>
              <a:defRPr sz="1800"/>
            </a:lvl7pPr>
            <a:lvl8pPr lvl="7" indent="0">
              <a:spcBef>
                <a:spcPts val="0"/>
              </a:spcBef>
              <a:spcAft>
                <a:spcPts val="0"/>
              </a:spcAft>
              <a:buSzPts val="1400"/>
              <a:buFont typeface="Arial"/>
              <a:buNone/>
              <a:defRPr sz="1800"/>
            </a:lvl8pPr>
            <a:lvl9pPr lvl="8" indent="0">
              <a:spcBef>
                <a:spcPts val="0"/>
              </a:spcBef>
              <a:spcAft>
                <a:spcPts val="0"/>
              </a:spcAft>
              <a:buSzPts val="1400"/>
              <a:buFont typeface="Arial"/>
              <a:buNone/>
              <a:defRPr sz="1800"/>
            </a:lvl9pPr>
          </a:lstStyle>
          <a:p>
            <a:endParaRPr/>
          </a:p>
        </p:txBody>
      </p:sp>
      <p:sp>
        <p:nvSpPr>
          <p:cNvPr id="122" name="Shape 122"/>
          <p:cNvSpPr txBox="1">
            <a:spLocks noGrp="1"/>
          </p:cNvSpPr>
          <p:nvPr>
            <p:ph type="body" idx="1"/>
          </p:nvPr>
        </p:nvSpPr>
        <p:spPr>
          <a:xfrm>
            <a:off x="367553" y="1600199"/>
            <a:ext cx="8229600" cy="4525963"/>
          </a:xfrm>
          <a:prstGeom prst="rect">
            <a:avLst/>
          </a:prstGeom>
          <a:noFill/>
          <a:ln>
            <a:noFill/>
          </a:ln>
        </p:spPr>
        <p:txBody>
          <a:bodyPr spcFirstLastPara="1" wrap="square" lIns="91425" tIns="91425" rIns="91425" bIns="91425" anchor="t" anchorCtr="0"/>
          <a:lstStyle>
            <a:lvl1pPr marL="457200" marR="0" lvl="0" indent="-431800" algn="l" rtl="0">
              <a:lnSpc>
                <a:spcPct val="100000"/>
              </a:lnSpc>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23" name="Shape 123"/>
          <p:cNvSpPr txBox="1">
            <a:spLocks noGrp="1"/>
          </p:cNvSpPr>
          <p:nvPr>
            <p:ph type="dt" idx="10"/>
          </p:nvPr>
        </p:nvSpPr>
        <p:spPr>
          <a:xfrm>
            <a:off x="457200" y="6356350"/>
            <a:ext cx="2133599" cy="365125"/>
          </a:xfrm>
          <a:prstGeom prst="rect">
            <a:avLst/>
          </a:prstGeom>
          <a:noFill/>
          <a:ln>
            <a:noFill/>
          </a:ln>
        </p:spPr>
        <p:txBody>
          <a:bodyPr spcFirstLastPara="1" wrap="square" lIns="91425" tIns="91425" rIns="91425" bIns="91425" anchor="ctr" anchorCtr="0"/>
          <a:lstStyle>
            <a:lvl1pPr marL="0" marR="0" lvl="0" indent="0" algn="l" rtl="0">
              <a:lnSpc>
                <a:spcPct val="100000"/>
              </a:lnSpc>
              <a:spcBef>
                <a:spcPts val="0"/>
              </a:spcBef>
              <a:spcAft>
                <a:spcPts val="0"/>
              </a:spcAft>
              <a:buClr>
                <a:srgbClr val="888888"/>
              </a:buClr>
              <a:buSzPts val="1400"/>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124" name="Shape 124"/>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lstStyle>
            <a:lvl1pPr marL="0" marR="0" lvl="0" indent="0" algn="ctr" rtl="0">
              <a:lnSpc>
                <a:spcPct val="100000"/>
              </a:lnSpc>
              <a:spcBef>
                <a:spcPts val="0"/>
              </a:spcBef>
              <a:spcAft>
                <a:spcPts val="0"/>
              </a:spcAft>
              <a:buClr>
                <a:srgbClr val="888888"/>
              </a:buClr>
              <a:buSzPts val="1400"/>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SzPts val="14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125" name="Shape 125"/>
          <p:cNvSpPr txBox="1">
            <a:spLocks noGrp="1"/>
          </p:cNvSpPr>
          <p:nvPr>
            <p:ph type="sldNum" idx="12"/>
          </p:nvPr>
        </p:nvSpPr>
        <p:spPr>
          <a:xfrm>
            <a:off x="7010400" y="43842"/>
            <a:ext cx="2133599"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pic>
        <p:nvPicPr>
          <p:cNvPr id="126" name="Shape 126" descr="MobileSlide_1.png"/>
          <p:cNvPicPr preferRelativeResize="0"/>
          <p:nvPr/>
        </p:nvPicPr>
        <p:blipFill rotWithShape="1">
          <a:blip r:embed="rId17">
            <a:alphaModFix/>
          </a:blip>
          <a:srcRect/>
          <a:stretch/>
        </p:blipFill>
        <p:spPr>
          <a:xfrm>
            <a:off x="0" y="0"/>
            <a:ext cx="9144000" cy="6858000"/>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 id="2147483678" r:id="rId15"/>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74.jpg"/><Relationship Id="rId4" Type="http://schemas.openxmlformats.org/officeDocument/2006/relationships/image" Target="../media/image73.png"/></Relationships>
</file>

<file path=ppt/slides/_rels/slide11.xml.rels><?xml version="1.0" encoding="UTF-8" standalone="yes"?>
<Relationships xmlns="http://schemas.openxmlformats.org/package/2006/relationships"><Relationship Id="rId8" Type="http://schemas.openxmlformats.org/officeDocument/2006/relationships/image" Target="../media/image80.png"/><Relationship Id="rId3" Type="http://schemas.openxmlformats.org/officeDocument/2006/relationships/image" Target="../media/image75.jpg"/><Relationship Id="rId7" Type="http://schemas.openxmlformats.org/officeDocument/2006/relationships/image" Target="../media/image79.png"/><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image" Target="../media/image78.png"/><Relationship Id="rId5" Type="http://schemas.openxmlformats.org/officeDocument/2006/relationships/image" Target="../media/image77.png"/><Relationship Id="rId4" Type="http://schemas.openxmlformats.org/officeDocument/2006/relationships/image" Target="../media/image76.png"/></Relationships>
</file>

<file path=ppt/slides/_rels/slide12.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12.xml"/><Relationship Id="rId1" Type="http://schemas.openxmlformats.org/officeDocument/2006/relationships/slideLayout" Target="../slideLayouts/slideLayout2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15.xml"/><Relationship Id="rId1" Type="http://schemas.openxmlformats.org/officeDocument/2006/relationships/slideLayout" Target="../slideLayouts/slideLayout20.xml"/></Relationships>
</file>

<file path=ppt/slides/_rels/slide16.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png"/><Relationship Id="rId18" Type="http://schemas.openxmlformats.org/officeDocument/2006/relationships/image" Target="../media/image19.png"/><Relationship Id="rId3" Type="http://schemas.openxmlformats.org/officeDocument/2006/relationships/image" Target="../media/image4.png"/><Relationship Id="rId21" Type="http://schemas.openxmlformats.org/officeDocument/2006/relationships/image" Target="../media/image22.png"/><Relationship Id="rId7" Type="http://schemas.openxmlformats.org/officeDocument/2006/relationships/image" Target="../media/image8.png"/><Relationship Id="rId12" Type="http://schemas.openxmlformats.org/officeDocument/2006/relationships/image" Target="../media/image13.png"/><Relationship Id="rId17" Type="http://schemas.openxmlformats.org/officeDocument/2006/relationships/image" Target="../media/image18.png"/><Relationship Id="rId2" Type="http://schemas.openxmlformats.org/officeDocument/2006/relationships/notesSlide" Target="../notesSlides/notesSlide2.xml"/><Relationship Id="rId16" Type="http://schemas.openxmlformats.org/officeDocument/2006/relationships/image" Target="../media/image17.png"/><Relationship Id="rId20" Type="http://schemas.openxmlformats.org/officeDocument/2006/relationships/image" Target="../media/image21.png"/><Relationship Id="rId1" Type="http://schemas.openxmlformats.org/officeDocument/2006/relationships/slideLayout" Target="../slideLayouts/slideLayout2.xm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png"/><Relationship Id="rId15" Type="http://schemas.openxmlformats.org/officeDocument/2006/relationships/image" Target="../media/image16.png"/><Relationship Id="rId23" Type="http://schemas.openxmlformats.org/officeDocument/2006/relationships/image" Target="../media/image24.png"/><Relationship Id="rId10" Type="http://schemas.openxmlformats.org/officeDocument/2006/relationships/image" Target="../media/image11.png"/><Relationship Id="rId19" Type="http://schemas.openxmlformats.org/officeDocument/2006/relationships/image" Target="../media/image20.png"/><Relationship Id="rId4" Type="http://schemas.openxmlformats.org/officeDocument/2006/relationships/image" Target="../media/image5.png"/><Relationship Id="rId9" Type="http://schemas.openxmlformats.org/officeDocument/2006/relationships/image" Target="../media/image10.png"/><Relationship Id="rId14" Type="http://schemas.openxmlformats.org/officeDocument/2006/relationships/image" Target="../media/image15.png"/><Relationship Id="rId22" Type="http://schemas.openxmlformats.org/officeDocument/2006/relationships/image" Target="../media/image23.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8" Type="http://schemas.openxmlformats.org/officeDocument/2006/relationships/image" Target="../media/image90.png"/><Relationship Id="rId13" Type="http://schemas.openxmlformats.org/officeDocument/2006/relationships/image" Target="../media/image95.jpg"/><Relationship Id="rId18" Type="http://schemas.openxmlformats.org/officeDocument/2006/relationships/image" Target="../media/image100.png"/><Relationship Id="rId3" Type="http://schemas.openxmlformats.org/officeDocument/2006/relationships/image" Target="../media/image85.png"/><Relationship Id="rId7" Type="http://schemas.openxmlformats.org/officeDocument/2006/relationships/image" Target="../media/image89.png"/><Relationship Id="rId12" Type="http://schemas.openxmlformats.org/officeDocument/2006/relationships/image" Target="../media/image94.jpg"/><Relationship Id="rId17" Type="http://schemas.openxmlformats.org/officeDocument/2006/relationships/image" Target="../media/image99.png"/><Relationship Id="rId2" Type="http://schemas.openxmlformats.org/officeDocument/2006/relationships/notesSlide" Target="../notesSlides/notesSlide21.xml"/><Relationship Id="rId16" Type="http://schemas.openxmlformats.org/officeDocument/2006/relationships/image" Target="../media/image98.png"/><Relationship Id="rId20" Type="http://schemas.openxmlformats.org/officeDocument/2006/relationships/image" Target="../media/image102.png"/><Relationship Id="rId1" Type="http://schemas.openxmlformats.org/officeDocument/2006/relationships/slideLayout" Target="../slideLayouts/slideLayout1.xml"/><Relationship Id="rId6" Type="http://schemas.openxmlformats.org/officeDocument/2006/relationships/image" Target="../media/image88.png"/><Relationship Id="rId11" Type="http://schemas.openxmlformats.org/officeDocument/2006/relationships/image" Target="../media/image93.gif"/><Relationship Id="rId5" Type="http://schemas.openxmlformats.org/officeDocument/2006/relationships/image" Target="../media/image87.png"/><Relationship Id="rId15" Type="http://schemas.openxmlformats.org/officeDocument/2006/relationships/image" Target="../media/image97.gif"/><Relationship Id="rId10" Type="http://schemas.openxmlformats.org/officeDocument/2006/relationships/image" Target="../media/image92.jpg"/><Relationship Id="rId19" Type="http://schemas.openxmlformats.org/officeDocument/2006/relationships/image" Target="../media/image101.png"/><Relationship Id="rId4" Type="http://schemas.openxmlformats.org/officeDocument/2006/relationships/image" Target="../media/image86.png"/><Relationship Id="rId9" Type="http://schemas.openxmlformats.org/officeDocument/2006/relationships/image" Target="../media/image91.png"/><Relationship Id="rId14" Type="http://schemas.openxmlformats.org/officeDocument/2006/relationships/image" Target="../media/image96.jpg"/></Relationships>
</file>

<file path=ppt/slides/_rels/slide22.xml.rels><?xml version="1.0" encoding="UTF-8" standalone="yes"?>
<Relationships xmlns="http://schemas.openxmlformats.org/package/2006/relationships"><Relationship Id="rId13" Type="http://schemas.openxmlformats.org/officeDocument/2006/relationships/image" Target="../media/image111.gif"/><Relationship Id="rId18" Type="http://schemas.openxmlformats.org/officeDocument/2006/relationships/image" Target="../media/image116.png"/><Relationship Id="rId26" Type="http://schemas.openxmlformats.org/officeDocument/2006/relationships/image" Target="../media/image124.png"/><Relationship Id="rId39" Type="http://schemas.openxmlformats.org/officeDocument/2006/relationships/image" Target="../media/image137.png"/><Relationship Id="rId3" Type="http://schemas.openxmlformats.org/officeDocument/2006/relationships/image" Target="../media/image103.png"/><Relationship Id="rId21" Type="http://schemas.openxmlformats.org/officeDocument/2006/relationships/image" Target="../media/image119.gif"/><Relationship Id="rId34" Type="http://schemas.openxmlformats.org/officeDocument/2006/relationships/image" Target="../media/image132.png"/><Relationship Id="rId42" Type="http://schemas.openxmlformats.org/officeDocument/2006/relationships/image" Target="../media/image140.png"/><Relationship Id="rId47" Type="http://schemas.openxmlformats.org/officeDocument/2006/relationships/image" Target="../media/image145.png"/><Relationship Id="rId7" Type="http://schemas.openxmlformats.org/officeDocument/2006/relationships/image" Target="../media/image105.png"/><Relationship Id="rId12" Type="http://schemas.openxmlformats.org/officeDocument/2006/relationships/image" Target="../media/image110.jpg"/><Relationship Id="rId17" Type="http://schemas.openxmlformats.org/officeDocument/2006/relationships/image" Target="../media/image115.png"/><Relationship Id="rId25" Type="http://schemas.openxmlformats.org/officeDocument/2006/relationships/image" Target="../media/image123.png"/><Relationship Id="rId33" Type="http://schemas.openxmlformats.org/officeDocument/2006/relationships/image" Target="../media/image131.gif"/><Relationship Id="rId38" Type="http://schemas.openxmlformats.org/officeDocument/2006/relationships/image" Target="../media/image136.png"/><Relationship Id="rId46" Type="http://schemas.openxmlformats.org/officeDocument/2006/relationships/image" Target="../media/image144.png"/><Relationship Id="rId2" Type="http://schemas.openxmlformats.org/officeDocument/2006/relationships/notesSlide" Target="../notesSlides/notesSlide22.xml"/><Relationship Id="rId16" Type="http://schemas.openxmlformats.org/officeDocument/2006/relationships/image" Target="../media/image114.png"/><Relationship Id="rId20" Type="http://schemas.openxmlformats.org/officeDocument/2006/relationships/image" Target="../media/image118.png"/><Relationship Id="rId29" Type="http://schemas.openxmlformats.org/officeDocument/2006/relationships/image" Target="../media/image127.png"/><Relationship Id="rId41" Type="http://schemas.openxmlformats.org/officeDocument/2006/relationships/image" Target="../media/image139.png"/><Relationship Id="rId1" Type="http://schemas.openxmlformats.org/officeDocument/2006/relationships/slideLayout" Target="../slideLayouts/slideLayout1.xml"/><Relationship Id="rId6" Type="http://schemas.openxmlformats.org/officeDocument/2006/relationships/image" Target="../media/image104.png"/><Relationship Id="rId11" Type="http://schemas.openxmlformats.org/officeDocument/2006/relationships/image" Target="../media/image109.jpg"/><Relationship Id="rId24" Type="http://schemas.openxmlformats.org/officeDocument/2006/relationships/image" Target="../media/image122.png"/><Relationship Id="rId32" Type="http://schemas.openxmlformats.org/officeDocument/2006/relationships/image" Target="../media/image130.jpg"/><Relationship Id="rId37" Type="http://schemas.openxmlformats.org/officeDocument/2006/relationships/image" Target="../media/image135.png"/><Relationship Id="rId40" Type="http://schemas.openxmlformats.org/officeDocument/2006/relationships/image" Target="../media/image138.png"/><Relationship Id="rId45" Type="http://schemas.openxmlformats.org/officeDocument/2006/relationships/image" Target="../media/image143.png"/><Relationship Id="rId5" Type="http://schemas.openxmlformats.org/officeDocument/2006/relationships/image" Target="../media/image87.png"/><Relationship Id="rId15" Type="http://schemas.openxmlformats.org/officeDocument/2006/relationships/image" Target="../media/image113.jpg"/><Relationship Id="rId23" Type="http://schemas.openxmlformats.org/officeDocument/2006/relationships/image" Target="../media/image121.jpg"/><Relationship Id="rId28" Type="http://schemas.openxmlformats.org/officeDocument/2006/relationships/image" Target="../media/image126.png"/><Relationship Id="rId36" Type="http://schemas.openxmlformats.org/officeDocument/2006/relationships/image" Target="../media/image134.png"/><Relationship Id="rId49" Type="http://schemas.openxmlformats.org/officeDocument/2006/relationships/image" Target="../media/image147.png"/><Relationship Id="rId10" Type="http://schemas.openxmlformats.org/officeDocument/2006/relationships/image" Target="../media/image108.jpg"/><Relationship Id="rId19" Type="http://schemas.openxmlformats.org/officeDocument/2006/relationships/image" Target="../media/image117.png"/><Relationship Id="rId31" Type="http://schemas.openxmlformats.org/officeDocument/2006/relationships/image" Target="../media/image129.png"/><Relationship Id="rId44" Type="http://schemas.openxmlformats.org/officeDocument/2006/relationships/image" Target="../media/image142.png"/><Relationship Id="rId4" Type="http://schemas.openxmlformats.org/officeDocument/2006/relationships/image" Target="../media/image86.png"/><Relationship Id="rId9" Type="http://schemas.openxmlformats.org/officeDocument/2006/relationships/image" Target="../media/image107.jpg"/><Relationship Id="rId14" Type="http://schemas.openxmlformats.org/officeDocument/2006/relationships/image" Target="../media/image112.png"/><Relationship Id="rId22" Type="http://schemas.openxmlformats.org/officeDocument/2006/relationships/image" Target="../media/image120.png"/><Relationship Id="rId27" Type="http://schemas.openxmlformats.org/officeDocument/2006/relationships/image" Target="../media/image125.png"/><Relationship Id="rId30" Type="http://schemas.openxmlformats.org/officeDocument/2006/relationships/image" Target="../media/image128.png"/><Relationship Id="rId35" Type="http://schemas.openxmlformats.org/officeDocument/2006/relationships/image" Target="../media/image133.png"/><Relationship Id="rId43" Type="http://schemas.openxmlformats.org/officeDocument/2006/relationships/image" Target="../media/image141.png"/><Relationship Id="rId48" Type="http://schemas.openxmlformats.org/officeDocument/2006/relationships/image" Target="../media/image146.png"/><Relationship Id="rId8" Type="http://schemas.openxmlformats.org/officeDocument/2006/relationships/image" Target="../media/image106.jp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48.jpg"/><Relationship Id="rId2" Type="http://schemas.openxmlformats.org/officeDocument/2006/relationships/notesSlide" Target="../notesSlides/notesSlide24.xml"/><Relationship Id="rId1" Type="http://schemas.openxmlformats.org/officeDocument/2006/relationships/slideLayout" Target="../slideLayouts/slideLayout8.xml"/><Relationship Id="rId4" Type="http://schemas.openxmlformats.org/officeDocument/2006/relationships/image" Target="../media/image149.png"/></Relationships>
</file>

<file path=ppt/slides/_rels/slide25.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8" Type="http://schemas.openxmlformats.org/officeDocument/2006/relationships/image" Target="../media/image156.jpg"/><Relationship Id="rId3" Type="http://schemas.openxmlformats.org/officeDocument/2006/relationships/image" Target="../media/image151.png"/><Relationship Id="rId7" Type="http://schemas.openxmlformats.org/officeDocument/2006/relationships/image" Target="../media/image155.png"/><Relationship Id="rId2" Type="http://schemas.openxmlformats.org/officeDocument/2006/relationships/notesSlide" Target="../notesSlides/notesSlide26.xml"/><Relationship Id="rId1" Type="http://schemas.openxmlformats.org/officeDocument/2006/relationships/slideLayout" Target="../slideLayouts/slideLayout6.xml"/><Relationship Id="rId6" Type="http://schemas.openxmlformats.org/officeDocument/2006/relationships/image" Target="../media/image154.jpg"/><Relationship Id="rId5" Type="http://schemas.openxmlformats.org/officeDocument/2006/relationships/image" Target="../media/image153.jpg"/><Relationship Id="rId4" Type="http://schemas.openxmlformats.org/officeDocument/2006/relationships/image" Target="../media/image152.jpg"/><Relationship Id="rId9" Type="http://schemas.openxmlformats.org/officeDocument/2006/relationships/image" Target="../media/image157.jpg"/></Relationships>
</file>

<file path=ppt/slides/_rels/slide27.xml.rels><?xml version="1.0" encoding="UTF-8" standalone="yes"?>
<Relationships xmlns="http://schemas.openxmlformats.org/package/2006/relationships"><Relationship Id="rId8" Type="http://schemas.openxmlformats.org/officeDocument/2006/relationships/image" Target="../media/image163.png"/><Relationship Id="rId3" Type="http://schemas.openxmlformats.org/officeDocument/2006/relationships/image" Target="../media/image158.png"/><Relationship Id="rId7" Type="http://schemas.openxmlformats.org/officeDocument/2006/relationships/image" Target="../media/image162.png"/><Relationship Id="rId12" Type="http://schemas.openxmlformats.org/officeDocument/2006/relationships/image" Target="../media/image167.png"/><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openxmlformats.org/officeDocument/2006/relationships/image" Target="../media/image161.png"/><Relationship Id="rId11" Type="http://schemas.openxmlformats.org/officeDocument/2006/relationships/image" Target="../media/image166.png"/><Relationship Id="rId5" Type="http://schemas.openxmlformats.org/officeDocument/2006/relationships/image" Target="../media/image160.png"/><Relationship Id="rId10" Type="http://schemas.openxmlformats.org/officeDocument/2006/relationships/image" Target="../media/image165.png"/><Relationship Id="rId4" Type="http://schemas.openxmlformats.org/officeDocument/2006/relationships/image" Target="../media/image159.png"/><Relationship Id="rId9" Type="http://schemas.openxmlformats.org/officeDocument/2006/relationships/image" Target="../media/image164.png"/></Relationships>
</file>

<file path=ppt/slides/_rels/slide28.xml.rels><?xml version="1.0" encoding="UTF-8" standalone="yes"?>
<Relationships xmlns="http://schemas.openxmlformats.org/package/2006/relationships"><Relationship Id="rId3" Type="http://schemas.openxmlformats.org/officeDocument/2006/relationships/image" Target="../media/image168.png"/><Relationship Id="rId2" Type="http://schemas.openxmlformats.org/officeDocument/2006/relationships/notesSlide" Target="../notesSlides/notesSlide28.xml"/><Relationship Id="rId1" Type="http://schemas.openxmlformats.org/officeDocument/2006/relationships/slideLayout" Target="../slideLayouts/slideLayout4.xml"/><Relationship Id="rId6" Type="http://schemas.openxmlformats.org/officeDocument/2006/relationships/image" Target="../media/image171.png"/><Relationship Id="rId5" Type="http://schemas.openxmlformats.org/officeDocument/2006/relationships/image" Target="../media/image170.png"/><Relationship Id="rId4" Type="http://schemas.openxmlformats.org/officeDocument/2006/relationships/image" Target="../media/image169.png"/></Relationships>
</file>

<file path=ppt/slides/_rels/slide29.xml.rels><?xml version="1.0" encoding="UTF-8" standalone="yes"?>
<Relationships xmlns="http://schemas.openxmlformats.org/package/2006/relationships"><Relationship Id="rId3" Type="http://schemas.openxmlformats.org/officeDocument/2006/relationships/image" Target="../media/image172.png"/><Relationship Id="rId7" Type="http://schemas.openxmlformats.org/officeDocument/2006/relationships/image" Target="../media/image176.png"/><Relationship Id="rId2" Type="http://schemas.openxmlformats.org/officeDocument/2006/relationships/notesSlide" Target="../notesSlides/notesSlide29.xml"/><Relationship Id="rId1" Type="http://schemas.openxmlformats.org/officeDocument/2006/relationships/slideLayout" Target="../slideLayouts/slideLayout4.xml"/><Relationship Id="rId6" Type="http://schemas.openxmlformats.org/officeDocument/2006/relationships/image" Target="../media/image175.png"/><Relationship Id="rId5" Type="http://schemas.openxmlformats.org/officeDocument/2006/relationships/image" Target="../media/image174.png"/><Relationship Id="rId4" Type="http://schemas.openxmlformats.org/officeDocument/2006/relationships/image" Target="../media/image173.png"/></Relationships>
</file>

<file path=ppt/slides/_rels/slide3.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33.png"/><Relationship Id="rId18" Type="http://schemas.openxmlformats.org/officeDocument/2006/relationships/image" Target="../media/image38.png"/><Relationship Id="rId26" Type="http://schemas.openxmlformats.org/officeDocument/2006/relationships/image" Target="../media/image46.png"/><Relationship Id="rId3" Type="http://schemas.openxmlformats.org/officeDocument/2006/relationships/image" Target="../media/image25.png"/><Relationship Id="rId21" Type="http://schemas.openxmlformats.org/officeDocument/2006/relationships/image" Target="../media/image41.png"/><Relationship Id="rId34" Type="http://schemas.openxmlformats.org/officeDocument/2006/relationships/image" Target="../media/image54.png"/><Relationship Id="rId7" Type="http://schemas.openxmlformats.org/officeDocument/2006/relationships/image" Target="../media/image29.png"/><Relationship Id="rId12" Type="http://schemas.openxmlformats.org/officeDocument/2006/relationships/image" Target="../media/image8.png"/><Relationship Id="rId17" Type="http://schemas.openxmlformats.org/officeDocument/2006/relationships/image" Target="../media/image37.png"/><Relationship Id="rId25" Type="http://schemas.openxmlformats.org/officeDocument/2006/relationships/image" Target="../media/image45.png"/><Relationship Id="rId33" Type="http://schemas.openxmlformats.org/officeDocument/2006/relationships/image" Target="../media/image53.png"/><Relationship Id="rId2" Type="http://schemas.openxmlformats.org/officeDocument/2006/relationships/notesSlide" Target="../notesSlides/notesSlide3.xml"/><Relationship Id="rId16" Type="http://schemas.openxmlformats.org/officeDocument/2006/relationships/image" Target="../media/image36.png"/><Relationship Id="rId20" Type="http://schemas.openxmlformats.org/officeDocument/2006/relationships/image" Target="../media/image40.png"/><Relationship Id="rId29" Type="http://schemas.openxmlformats.org/officeDocument/2006/relationships/image" Target="../media/image49.png"/><Relationship Id="rId1" Type="http://schemas.openxmlformats.org/officeDocument/2006/relationships/slideLayout" Target="../slideLayouts/slideLayout2.xml"/><Relationship Id="rId6" Type="http://schemas.openxmlformats.org/officeDocument/2006/relationships/image" Target="../media/image28.png"/><Relationship Id="rId11" Type="http://schemas.openxmlformats.org/officeDocument/2006/relationships/image" Target="../media/image32.png"/><Relationship Id="rId24" Type="http://schemas.openxmlformats.org/officeDocument/2006/relationships/image" Target="../media/image44.png"/><Relationship Id="rId32" Type="http://schemas.openxmlformats.org/officeDocument/2006/relationships/image" Target="../media/image52.png"/><Relationship Id="rId5" Type="http://schemas.openxmlformats.org/officeDocument/2006/relationships/image" Target="../media/image27.png"/><Relationship Id="rId15" Type="http://schemas.openxmlformats.org/officeDocument/2006/relationships/image" Target="../media/image35.png"/><Relationship Id="rId23" Type="http://schemas.openxmlformats.org/officeDocument/2006/relationships/image" Target="../media/image43.png"/><Relationship Id="rId28" Type="http://schemas.openxmlformats.org/officeDocument/2006/relationships/image" Target="../media/image48.png"/><Relationship Id="rId36" Type="http://schemas.openxmlformats.org/officeDocument/2006/relationships/image" Target="../media/image56.png"/><Relationship Id="rId10" Type="http://schemas.openxmlformats.org/officeDocument/2006/relationships/image" Target="../media/image31.png"/><Relationship Id="rId19" Type="http://schemas.openxmlformats.org/officeDocument/2006/relationships/image" Target="../media/image39.png"/><Relationship Id="rId31" Type="http://schemas.openxmlformats.org/officeDocument/2006/relationships/image" Target="../media/image51.png"/><Relationship Id="rId4" Type="http://schemas.openxmlformats.org/officeDocument/2006/relationships/image" Target="../media/image26.jpg"/><Relationship Id="rId9" Type="http://schemas.openxmlformats.org/officeDocument/2006/relationships/image" Target="../media/image30.png"/><Relationship Id="rId14" Type="http://schemas.openxmlformats.org/officeDocument/2006/relationships/image" Target="../media/image34.png"/><Relationship Id="rId22" Type="http://schemas.openxmlformats.org/officeDocument/2006/relationships/image" Target="../media/image42.png"/><Relationship Id="rId27" Type="http://schemas.openxmlformats.org/officeDocument/2006/relationships/image" Target="../media/image47.png"/><Relationship Id="rId30" Type="http://schemas.openxmlformats.org/officeDocument/2006/relationships/image" Target="../media/image50.png"/><Relationship Id="rId35" Type="http://schemas.openxmlformats.org/officeDocument/2006/relationships/image" Target="../media/image55.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177.png"/><Relationship Id="rId2" Type="http://schemas.openxmlformats.org/officeDocument/2006/relationships/notesSlide" Target="../notesSlides/notesSlide34.xml"/><Relationship Id="rId1" Type="http://schemas.openxmlformats.org/officeDocument/2006/relationships/slideLayout" Target="../slideLayouts/slideLayout6.xml"/><Relationship Id="rId5" Type="http://schemas.openxmlformats.org/officeDocument/2006/relationships/image" Target="../media/image179.png"/><Relationship Id="rId4" Type="http://schemas.openxmlformats.org/officeDocument/2006/relationships/image" Target="../media/image178.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8" Type="http://schemas.openxmlformats.org/officeDocument/2006/relationships/image" Target="../media/image63.jpg"/><Relationship Id="rId3" Type="http://schemas.openxmlformats.org/officeDocument/2006/relationships/image" Target="../media/image58.png"/><Relationship Id="rId7" Type="http://schemas.openxmlformats.org/officeDocument/2006/relationships/image" Target="../media/image62.jpg"/><Relationship Id="rId2" Type="http://schemas.openxmlformats.org/officeDocument/2006/relationships/notesSlide" Target="../notesSlides/notesSlide7.xml"/><Relationship Id="rId1" Type="http://schemas.openxmlformats.org/officeDocument/2006/relationships/slideLayout" Target="../slideLayouts/slideLayout5.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png"/></Relationships>
</file>

<file path=ppt/slides/_rels/slide8.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8.xml"/><Relationship Id="rId1" Type="http://schemas.openxmlformats.org/officeDocument/2006/relationships/slideLayout" Target="../slideLayouts/slideLayout5.xml"/><Relationship Id="rId4" Type="http://schemas.openxmlformats.org/officeDocument/2006/relationships/image" Target="../media/image65.png"/></Relationships>
</file>

<file path=ppt/slides/_rels/slide9.xml.rels><?xml version="1.0" encoding="UTF-8" standalone="yes"?>
<Relationships xmlns="http://schemas.openxmlformats.org/package/2006/relationships"><Relationship Id="rId8" Type="http://schemas.openxmlformats.org/officeDocument/2006/relationships/image" Target="../media/image71.png"/><Relationship Id="rId3" Type="http://schemas.openxmlformats.org/officeDocument/2006/relationships/image" Target="../media/image66.png"/><Relationship Id="rId7" Type="http://schemas.openxmlformats.org/officeDocument/2006/relationships/image" Target="../media/image70.png"/><Relationship Id="rId2" Type="http://schemas.openxmlformats.org/officeDocument/2006/relationships/notesSlide" Target="../notesSlides/notesSlide9.xml"/><Relationship Id="rId1" Type="http://schemas.openxmlformats.org/officeDocument/2006/relationships/slideLayout" Target="../slideLayouts/slideLayout6.xml"/><Relationship Id="rId6" Type="http://schemas.openxmlformats.org/officeDocument/2006/relationships/image" Target="../media/image69.png"/><Relationship Id="rId5" Type="http://schemas.openxmlformats.org/officeDocument/2006/relationships/image" Target="../media/image68.png"/><Relationship Id="rId4" Type="http://schemas.openxmlformats.org/officeDocument/2006/relationships/image" Target="../media/image67.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pic>
        <p:nvPicPr>
          <p:cNvPr id="232" name="Shape 232" descr="TitleSlide_1.png"/>
          <p:cNvPicPr preferRelativeResize="0"/>
          <p:nvPr/>
        </p:nvPicPr>
        <p:blipFill rotWithShape="1">
          <a:blip r:embed="rId3">
            <a:alphaModFix/>
          </a:blip>
          <a:srcRect/>
          <a:stretch/>
        </p:blipFill>
        <p:spPr>
          <a:xfrm>
            <a:off x="0" y="0"/>
            <a:ext cx="9144000" cy="6858000"/>
          </a:xfrm>
          <a:prstGeom prst="rect">
            <a:avLst/>
          </a:prstGeom>
          <a:noFill/>
          <a:ln>
            <a:noFill/>
          </a:ln>
        </p:spPr>
      </p:pic>
      <p:sp>
        <p:nvSpPr>
          <p:cNvPr id="233" name="Shape 233"/>
          <p:cNvSpPr txBox="1">
            <a:spLocks noGrp="1"/>
          </p:cNvSpPr>
          <p:nvPr>
            <p:ph type="sldNum" idx="12"/>
          </p:nvPr>
        </p:nvSpPr>
        <p:spPr>
          <a:xfrm>
            <a:off x="7010400" y="0"/>
            <a:ext cx="21336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en-US" sz="1200" b="0" i="0" u="none" strike="noStrike" cap="none">
                <a:solidFill>
                  <a:srgbClr val="888888"/>
                </a:solidFill>
                <a:latin typeface="Calibri"/>
                <a:ea typeface="Calibri"/>
                <a:cs typeface="Calibri"/>
                <a:sym typeface="Calibri"/>
              </a:rPr>
              <a:t>1</a:t>
            </a:fld>
            <a:endParaRPr sz="1200" b="0" i="0" u="none" strike="noStrike" cap="none">
              <a:solidFill>
                <a:srgbClr val="888888"/>
              </a:solidFill>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89"/>
        <p:cNvGrpSpPr/>
        <p:nvPr/>
      </p:nvGrpSpPr>
      <p:grpSpPr>
        <a:xfrm>
          <a:off x="0" y="0"/>
          <a:ext cx="0" cy="0"/>
          <a:chOff x="0" y="0"/>
          <a:chExt cx="0" cy="0"/>
        </a:xfrm>
      </p:grpSpPr>
      <p:sp>
        <p:nvSpPr>
          <p:cNvPr id="390" name="Shape 390"/>
          <p:cNvSpPr txBox="1">
            <a:spLocks noGrp="1"/>
          </p:cNvSpPr>
          <p:nvPr>
            <p:ph type="body" idx="1"/>
          </p:nvPr>
        </p:nvSpPr>
        <p:spPr>
          <a:xfrm>
            <a:off x="1019931" y="823947"/>
            <a:ext cx="8229600" cy="392112"/>
          </a:xfrm>
          <a:prstGeom prst="rect">
            <a:avLst/>
          </a:prstGeom>
          <a:noFill/>
          <a:ln>
            <a:noFill/>
          </a:ln>
        </p:spPr>
        <p:txBody>
          <a:bodyPr spcFirstLastPara="1" wrap="square" lIns="0" tIns="0" rIns="0" bIns="0" anchor="t" anchorCtr="0">
            <a:noAutofit/>
          </a:bodyPr>
          <a:lstStyle/>
          <a:p>
            <a:pPr marL="0" marR="0" lvl="0" indent="0" algn="l" rtl="0">
              <a:lnSpc>
                <a:spcPct val="83333"/>
              </a:lnSpc>
              <a:spcBef>
                <a:spcPts val="0"/>
              </a:spcBef>
              <a:spcAft>
                <a:spcPts val="0"/>
              </a:spcAft>
              <a:buClr>
                <a:srgbClr val="EFBC01"/>
              </a:buClr>
              <a:buFont typeface="Arial"/>
              <a:buNone/>
            </a:pPr>
            <a:r>
              <a:rPr lang="en-US" sz="2400" b="1" i="0" u="none" strike="noStrike" cap="none">
                <a:solidFill>
                  <a:srgbClr val="EFBC01"/>
                </a:solidFill>
                <a:latin typeface="Source Sans Pro"/>
                <a:ea typeface="Source Sans Pro"/>
                <a:cs typeface="Source Sans Pro"/>
                <a:sym typeface="Source Sans Pro"/>
              </a:rPr>
              <a:t>Brand retargeting and custom behavioral segments drive engagement</a:t>
            </a:r>
            <a:endParaRPr/>
          </a:p>
        </p:txBody>
      </p:sp>
      <p:sp>
        <p:nvSpPr>
          <p:cNvPr id="391" name="Shape 391"/>
          <p:cNvSpPr txBox="1">
            <a:spLocks noGrp="1"/>
          </p:cNvSpPr>
          <p:nvPr>
            <p:ph type="title"/>
          </p:nvPr>
        </p:nvSpPr>
        <p:spPr>
          <a:xfrm>
            <a:off x="914400" y="225241"/>
            <a:ext cx="8229600" cy="374074"/>
          </a:xfrm>
          <a:prstGeom prst="rect">
            <a:avLst/>
          </a:prstGeom>
          <a:noFill/>
          <a:ln>
            <a:noFill/>
          </a:ln>
        </p:spPr>
        <p:txBody>
          <a:bodyPr spcFirstLastPara="1" wrap="square" lIns="0" tIns="0" rIns="0" bIns="0" anchor="t" anchorCtr="0">
            <a:noAutofit/>
          </a:bodyPr>
          <a:lstStyle/>
          <a:p>
            <a:pPr marL="0" marR="0" lvl="0" indent="0" algn="l" rtl="0">
              <a:lnSpc>
                <a:spcPct val="107142"/>
              </a:lnSpc>
              <a:spcBef>
                <a:spcPts val="0"/>
              </a:spcBef>
              <a:spcAft>
                <a:spcPts val="0"/>
              </a:spcAft>
              <a:buClr>
                <a:schemeClr val="dk1"/>
              </a:buClr>
              <a:buFont typeface="Source Sans Pro"/>
              <a:buNone/>
            </a:pPr>
            <a:r>
              <a:rPr lang="en-US" sz="2800" b="1" i="0" u="none" strike="noStrike" cap="none">
                <a:solidFill>
                  <a:schemeClr val="dk1"/>
                </a:solidFill>
                <a:latin typeface="Source Sans Pro"/>
                <a:ea typeface="Source Sans Pro"/>
                <a:cs typeface="Source Sans Pro"/>
                <a:sym typeface="Source Sans Pro"/>
              </a:rPr>
              <a:t>GEORETARGETING LOCATION PROFILES</a:t>
            </a:r>
            <a:endParaRPr/>
          </a:p>
        </p:txBody>
      </p:sp>
      <p:sp>
        <p:nvSpPr>
          <p:cNvPr id="392" name="Shape 392"/>
          <p:cNvSpPr txBox="1">
            <a:spLocks noGrp="1"/>
          </p:cNvSpPr>
          <p:nvPr>
            <p:ph type="body" idx="2"/>
          </p:nvPr>
        </p:nvSpPr>
        <p:spPr>
          <a:xfrm>
            <a:off x="451803" y="4384124"/>
            <a:ext cx="2703268" cy="1698615"/>
          </a:xfrm>
          <a:prstGeom prst="rect">
            <a:avLst/>
          </a:prstGeom>
          <a:noFill/>
          <a:ln>
            <a:noFill/>
          </a:ln>
        </p:spPr>
        <p:txBody>
          <a:bodyPr spcFirstLastPara="1" wrap="square" lIns="91425" tIns="45700" rIns="91425" bIns="45700" anchor="t" anchorCtr="0">
            <a:noAutofit/>
          </a:bodyPr>
          <a:lstStyle/>
          <a:p>
            <a:pPr marL="171450" marR="0" lvl="0" indent="-171450" algn="l" rtl="0">
              <a:spcBef>
                <a:spcPts val="0"/>
              </a:spcBef>
              <a:spcAft>
                <a:spcPts val="0"/>
              </a:spcAft>
              <a:buClr>
                <a:schemeClr val="accent2"/>
              </a:buClr>
              <a:buSzPts val="910"/>
              <a:buFont typeface="Courier New"/>
              <a:buChar char="o"/>
            </a:pPr>
            <a:r>
              <a:rPr lang="en-US" sz="1400" b="0" i="0" u="none" strike="noStrike" cap="none">
                <a:solidFill>
                  <a:schemeClr val="dk1"/>
                </a:solidFill>
                <a:latin typeface="Source Sans Pro"/>
                <a:ea typeface="Source Sans Pro"/>
                <a:cs typeface="Source Sans Pro"/>
                <a:sym typeface="Source Sans Pro"/>
              </a:rPr>
              <a:t>McDonald’s </a:t>
            </a:r>
            <a:endParaRPr/>
          </a:p>
          <a:p>
            <a:pPr marL="171450" marR="0" lvl="0" indent="-171450" algn="l" rtl="0">
              <a:spcBef>
                <a:spcPts val="280"/>
              </a:spcBef>
              <a:spcAft>
                <a:spcPts val="0"/>
              </a:spcAft>
              <a:buClr>
                <a:schemeClr val="accent2"/>
              </a:buClr>
              <a:buSzPts val="910"/>
              <a:buFont typeface="Courier New"/>
              <a:buChar char="o"/>
            </a:pPr>
            <a:r>
              <a:rPr lang="en-US" sz="1400" b="0" i="0" u="none" strike="noStrike" cap="none">
                <a:solidFill>
                  <a:schemeClr val="dk1"/>
                </a:solidFill>
                <a:latin typeface="Source Sans Pro"/>
                <a:ea typeface="Source Sans Pro"/>
                <a:cs typeface="Source Sans Pro"/>
                <a:sym typeface="Source Sans Pro"/>
              </a:rPr>
              <a:t>TJ Maxx</a:t>
            </a:r>
            <a:endParaRPr/>
          </a:p>
          <a:p>
            <a:pPr marL="171450" marR="0" lvl="0" indent="-171450" algn="l" rtl="0">
              <a:spcBef>
                <a:spcPts val="280"/>
              </a:spcBef>
              <a:spcAft>
                <a:spcPts val="0"/>
              </a:spcAft>
              <a:buClr>
                <a:schemeClr val="accent2"/>
              </a:buClr>
              <a:buSzPts val="910"/>
              <a:buFont typeface="Courier New"/>
              <a:buChar char="o"/>
            </a:pPr>
            <a:r>
              <a:rPr lang="en-US" sz="1400" b="0" i="0" u="none" strike="noStrike" cap="none">
                <a:solidFill>
                  <a:schemeClr val="dk1"/>
                </a:solidFill>
                <a:latin typeface="Source Sans Pro"/>
                <a:ea typeface="Source Sans Pro"/>
                <a:cs typeface="Source Sans Pro"/>
                <a:sym typeface="Source Sans Pro"/>
              </a:rPr>
              <a:t>Nordstrom</a:t>
            </a:r>
            <a:endParaRPr/>
          </a:p>
          <a:p>
            <a:pPr marL="171450" marR="0" lvl="0" indent="-171450" algn="l" rtl="0">
              <a:spcBef>
                <a:spcPts val="280"/>
              </a:spcBef>
              <a:spcAft>
                <a:spcPts val="0"/>
              </a:spcAft>
              <a:buClr>
                <a:schemeClr val="accent2"/>
              </a:buClr>
              <a:buSzPts val="910"/>
              <a:buFont typeface="Courier New"/>
              <a:buChar char="o"/>
            </a:pPr>
            <a:r>
              <a:rPr lang="en-US" sz="1400" b="0" i="0" u="none" strike="noStrike" cap="none">
                <a:solidFill>
                  <a:schemeClr val="dk1"/>
                </a:solidFill>
                <a:latin typeface="Source Sans Pro"/>
                <a:ea typeface="Source Sans Pro"/>
                <a:cs typeface="Source Sans Pro"/>
                <a:sym typeface="Source Sans Pro"/>
              </a:rPr>
              <a:t>Home Depot</a:t>
            </a:r>
            <a:endParaRPr/>
          </a:p>
          <a:p>
            <a:pPr marL="171450" marR="0" lvl="0" indent="-171450" algn="l" rtl="0">
              <a:spcBef>
                <a:spcPts val="280"/>
              </a:spcBef>
              <a:spcAft>
                <a:spcPts val="0"/>
              </a:spcAft>
              <a:buClr>
                <a:schemeClr val="accent2"/>
              </a:buClr>
              <a:buSzPts val="910"/>
              <a:buFont typeface="Courier New"/>
              <a:buChar char="o"/>
            </a:pPr>
            <a:r>
              <a:rPr lang="en-US" sz="1400" b="0" i="0" u="none" strike="noStrike" cap="none">
                <a:solidFill>
                  <a:schemeClr val="dk1"/>
                </a:solidFill>
                <a:latin typeface="Source Sans Pro"/>
                <a:ea typeface="Source Sans Pro"/>
                <a:cs typeface="Source Sans Pro"/>
                <a:sym typeface="Source Sans Pro"/>
              </a:rPr>
              <a:t>Safeway</a:t>
            </a:r>
            <a:endParaRPr sz="1400" b="0" i="0" u="none" strike="noStrike" cap="none">
              <a:solidFill>
                <a:schemeClr val="dk1"/>
              </a:solidFill>
              <a:latin typeface="Source Sans Pro"/>
              <a:ea typeface="Source Sans Pro"/>
              <a:cs typeface="Source Sans Pro"/>
              <a:sym typeface="Source Sans Pro"/>
            </a:endParaRPr>
          </a:p>
          <a:p>
            <a:pPr marL="171450" marR="0" lvl="0" indent="-171450" algn="l" rtl="0">
              <a:spcBef>
                <a:spcPts val="280"/>
              </a:spcBef>
              <a:spcAft>
                <a:spcPts val="0"/>
              </a:spcAft>
              <a:buClr>
                <a:schemeClr val="accent2"/>
              </a:buClr>
              <a:buSzPts val="910"/>
              <a:buFont typeface="Courier New"/>
              <a:buChar char="o"/>
            </a:pPr>
            <a:r>
              <a:rPr lang="en-US" sz="1400" b="0" i="0" u="none" strike="noStrike" cap="none">
                <a:solidFill>
                  <a:schemeClr val="dk1"/>
                </a:solidFill>
                <a:latin typeface="Source Sans Pro"/>
                <a:ea typeface="Source Sans Pro"/>
                <a:cs typeface="Source Sans Pro"/>
                <a:sym typeface="Source Sans Pro"/>
              </a:rPr>
              <a:t>Costco</a:t>
            </a:r>
            <a:endParaRPr/>
          </a:p>
          <a:p>
            <a:pPr marL="171450" marR="0" lvl="0" indent="-171450" algn="l" rtl="0">
              <a:spcBef>
                <a:spcPts val="280"/>
              </a:spcBef>
              <a:spcAft>
                <a:spcPts val="0"/>
              </a:spcAft>
              <a:buClr>
                <a:schemeClr val="accent2"/>
              </a:buClr>
              <a:buSzPts val="910"/>
              <a:buFont typeface="Courier New"/>
              <a:buChar char="o"/>
            </a:pPr>
            <a:r>
              <a:rPr lang="en-US" sz="1400" b="0" i="0" u="none" strike="noStrike" cap="none">
                <a:solidFill>
                  <a:schemeClr val="dk1"/>
                </a:solidFill>
                <a:latin typeface="Source Sans Pro"/>
                <a:ea typeface="Source Sans Pro"/>
                <a:cs typeface="Source Sans Pro"/>
                <a:sym typeface="Source Sans Pro"/>
              </a:rPr>
              <a:t>Whole Foods</a:t>
            </a:r>
            <a:endParaRPr/>
          </a:p>
          <a:p>
            <a:pPr marL="171450" marR="0" lvl="0" indent="-171450" algn="l" rtl="0">
              <a:spcBef>
                <a:spcPts val="280"/>
              </a:spcBef>
              <a:spcAft>
                <a:spcPts val="0"/>
              </a:spcAft>
              <a:buClr>
                <a:schemeClr val="accent2"/>
              </a:buClr>
              <a:buSzPts val="910"/>
              <a:buFont typeface="Courier New"/>
              <a:buChar char="o"/>
            </a:pPr>
            <a:r>
              <a:rPr lang="en-US" sz="1400" b="0" i="0" u="none" strike="noStrike" cap="none">
                <a:solidFill>
                  <a:schemeClr val="dk1"/>
                </a:solidFill>
                <a:latin typeface="Source Sans Pro"/>
                <a:ea typeface="Source Sans Pro"/>
                <a:cs typeface="Source Sans Pro"/>
                <a:sym typeface="Source Sans Pro"/>
              </a:rPr>
              <a:t>and more!</a:t>
            </a:r>
            <a:endParaRPr/>
          </a:p>
          <a:p>
            <a:pPr marL="171450" marR="0" lvl="0" indent="-113665" algn="l" rtl="0">
              <a:spcBef>
                <a:spcPts val="280"/>
              </a:spcBef>
              <a:spcAft>
                <a:spcPts val="0"/>
              </a:spcAft>
              <a:buClr>
                <a:schemeClr val="accent2"/>
              </a:buClr>
              <a:buSzPts val="910"/>
              <a:buFont typeface="Courier New"/>
              <a:buNone/>
            </a:pPr>
            <a:endParaRPr sz="1400" b="0" i="0" u="none" strike="noStrike" cap="none">
              <a:solidFill>
                <a:schemeClr val="dk1"/>
              </a:solidFill>
              <a:latin typeface="Source Sans Pro"/>
              <a:ea typeface="Source Sans Pro"/>
              <a:cs typeface="Source Sans Pro"/>
              <a:sym typeface="Source Sans Pro"/>
            </a:endParaRPr>
          </a:p>
        </p:txBody>
      </p:sp>
      <p:sp>
        <p:nvSpPr>
          <p:cNvPr id="393" name="Shape 393"/>
          <p:cNvSpPr txBox="1">
            <a:spLocks noGrp="1"/>
          </p:cNvSpPr>
          <p:nvPr>
            <p:ph type="body" idx="3"/>
          </p:nvPr>
        </p:nvSpPr>
        <p:spPr>
          <a:xfrm>
            <a:off x="3275058" y="4384124"/>
            <a:ext cx="2777117" cy="1926888"/>
          </a:xfrm>
          <a:prstGeom prst="rect">
            <a:avLst/>
          </a:prstGeom>
          <a:noFill/>
          <a:ln>
            <a:noFill/>
          </a:ln>
        </p:spPr>
        <p:txBody>
          <a:bodyPr spcFirstLastPara="1" wrap="square" lIns="91425" tIns="45700" rIns="91425" bIns="45700" anchor="t" anchorCtr="0">
            <a:noAutofit/>
          </a:bodyPr>
          <a:lstStyle/>
          <a:p>
            <a:pPr marL="171450" marR="0" lvl="0" indent="-171450" algn="l" rtl="0">
              <a:spcBef>
                <a:spcPts val="0"/>
              </a:spcBef>
              <a:spcAft>
                <a:spcPts val="0"/>
              </a:spcAft>
              <a:buClr>
                <a:schemeClr val="accent2"/>
              </a:buClr>
              <a:buSzPts val="910"/>
              <a:buFont typeface="Courier New"/>
              <a:buChar char="o"/>
            </a:pPr>
            <a:r>
              <a:rPr lang="en-US" sz="1400" b="0" i="0" u="none" strike="noStrike" cap="none">
                <a:solidFill>
                  <a:schemeClr val="dk1"/>
                </a:solidFill>
                <a:latin typeface="Source Sans Pro"/>
                <a:ea typeface="Source Sans Pro"/>
                <a:cs typeface="Source Sans Pro"/>
                <a:sym typeface="Source Sans Pro"/>
              </a:rPr>
              <a:t>QSR</a:t>
            </a:r>
            <a:endParaRPr/>
          </a:p>
          <a:p>
            <a:pPr marL="171450" marR="0" lvl="0" indent="-171450" algn="l" rtl="0">
              <a:spcBef>
                <a:spcPts val="280"/>
              </a:spcBef>
              <a:spcAft>
                <a:spcPts val="0"/>
              </a:spcAft>
              <a:buClr>
                <a:schemeClr val="accent2"/>
              </a:buClr>
              <a:buSzPts val="910"/>
              <a:buFont typeface="Courier New"/>
              <a:buChar char="o"/>
            </a:pPr>
            <a:r>
              <a:rPr lang="en-US" sz="1400" b="0" i="0" u="none" strike="noStrike" cap="none">
                <a:solidFill>
                  <a:schemeClr val="dk1"/>
                </a:solidFill>
                <a:latin typeface="Source Sans Pro"/>
                <a:ea typeface="Source Sans Pro"/>
                <a:cs typeface="Source Sans Pro"/>
                <a:sym typeface="Source Sans Pro"/>
              </a:rPr>
              <a:t>Travelers</a:t>
            </a:r>
            <a:endParaRPr sz="1400" b="0" i="0" u="none" strike="noStrike" cap="none">
              <a:solidFill>
                <a:schemeClr val="dk1"/>
              </a:solidFill>
              <a:latin typeface="Source Sans Pro"/>
              <a:ea typeface="Source Sans Pro"/>
              <a:cs typeface="Source Sans Pro"/>
              <a:sym typeface="Source Sans Pro"/>
            </a:endParaRPr>
          </a:p>
          <a:p>
            <a:pPr marL="171450" marR="0" lvl="0" indent="-171450" algn="l" rtl="0">
              <a:spcBef>
                <a:spcPts val="280"/>
              </a:spcBef>
              <a:spcAft>
                <a:spcPts val="0"/>
              </a:spcAft>
              <a:buClr>
                <a:schemeClr val="accent2"/>
              </a:buClr>
              <a:buSzPts val="910"/>
              <a:buFont typeface="Courier New"/>
              <a:buChar char="o"/>
            </a:pPr>
            <a:r>
              <a:rPr lang="en-US" sz="1400" b="0" i="0" u="none" strike="noStrike" cap="none">
                <a:solidFill>
                  <a:schemeClr val="dk1"/>
                </a:solidFill>
                <a:latin typeface="Source Sans Pro"/>
                <a:ea typeface="Source Sans Pro"/>
                <a:cs typeface="Source Sans Pro"/>
                <a:sym typeface="Source Sans Pro"/>
              </a:rPr>
              <a:t>Home Improvement</a:t>
            </a:r>
            <a:endParaRPr/>
          </a:p>
          <a:p>
            <a:pPr marL="171450" marR="0" lvl="0" indent="-171450" algn="l" rtl="0">
              <a:spcBef>
                <a:spcPts val="280"/>
              </a:spcBef>
              <a:spcAft>
                <a:spcPts val="0"/>
              </a:spcAft>
              <a:buClr>
                <a:schemeClr val="accent2"/>
              </a:buClr>
              <a:buSzPts val="910"/>
              <a:buFont typeface="Courier New"/>
              <a:buChar char="o"/>
            </a:pPr>
            <a:r>
              <a:rPr lang="en-US" sz="1400" b="0" i="0" u="none" strike="noStrike" cap="none">
                <a:solidFill>
                  <a:schemeClr val="dk1"/>
                </a:solidFill>
                <a:latin typeface="Source Sans Pro"/>
                <a:ea typeface="Source Sans Pro"/>
                <a:cs typeface="Source Sans Pro"/>
                <a:sym typeface="Source Sans Pro"/>
              </a:rPr>
              <a:t>Sports Fans</a:t>
            </a:r>
            <a:endParaRPr/>
          </a:p>
          <a:p>
            <a:pPr marL="171450" marR="0" lvl="0" indent="-171450" algn="l" rtl="0">
              <a:spcBef>
                <a:spcPts val="280"/>
              </a:spcBef>
              <a:spcAft>
                <a:spcPts val="0"/>
              </a:spcAft>
              <a:buClr>
                <a:schemeClr val="accent2"/>
              </a:buClr>
              <a:buSzPts val="910"/>
              <a:buFont typeface="Courier New"/>
              <a:buChar char="o"/>
            </a:pPr>
            <a:r>
              <a:rPr lang="en-US" sz="1400" b="0" i="0" u="none" strike="noStrike" cap="none">
                <a:solidFill>
                  <a:schemeClr val="dk1"/>
                </a:solidFill>
                <a:latin typeface="Source Sans Pro"/>
                <a:ea typeface="Source Sans Pro"/>
                <a:cs typeface="Source Sans Pro"/>
                <a:sym typeface="Source Sans Pro"/>
              </a:rPr>
              <a:t>College Students</a:t>
            </a:r>
            <a:endParaRPr/>
          </a:p>
          <a:p>
            <a:pPr marL="171450" marR="0" lvl="0" indent="-171450" algn="l" rtl="0">
              <a:spcBef>
                <a:spcPts val="280"/>
              </a:spcBef>
              <a:spcAft>
                <a:spcPts val="0"/>
              </a:spcAft>
              <a:buClr>
                <a:schemeClr val="accent2"/>
              </a:buClr>
              <a:buSzPts val="910"/>
              <a:buFont typeface="Courier New"/>
              <a:buChar char="o"/>
            </a:pPr>
            <a:r>
              <a:rPr lang="en-US" sz="1400" b="0" i="0" u="none" strike="noStrike" cap="none">
                <a:solidFill>
                  <a:schemeClr val="dk1"/>
                </a:solidFill>
                <a:latin typeface="Source Sans Pro"/>
                <a:ea typeface="Source Sans Pro"/>
                <a:cs typeface="Source Sans Pro"/>
                <a:sym typeface="Source Sans Pro"/>
              </a:rPr>
              <a:t>Shoppers</a:t>
            </a:r>
            <a:endParaRPr/>
          </a:p>
          <a:p>
            <a:pPr marL="171450" marR="0" lvl="0" indent="-171450" algn="l" rtl="0">
              <a:spcBef>
                <a:spcPts val="280"/>
              </a:spcBef>
              <a:spcAft>
                <a:spcPts val="0"/>
              </a:spcAft>
              <a:buClr>
                <a:schemeClr val="accent2"/>
              </a:buClr>
              <a:buSzPts val="910"/>
              <a:buFont typeface="Courier New"/>
              <a:buChar char="o"/>
            </a:pPr>
            <a:r>
              <a:rPr lang="en-US" sz="1400" b="0" i="0" u="none" strike="noStrike" cap="none">
                <a:solidFill>
                  <a:schemeClr val="dk1"/>
                </a:solidFill>
                <a:latin typeface="Source Sans Pro"/>
                <a:ea typeface="Source Sans Pro"/>
                <a:cs typeface="Source Sans Pro"/>
                <a:sym typeface="Source Sans Pro"/>
              </a:rPr>
              <a:t>Health/Beauty</a:t>
            </a:r>
            <a:endParaRPr sz="1400" b="0" i="0" u="none" strike="noStrike" cap="none">
              <a:solidFill>
                <a:schemeClr val="dk1"/>
              </a:solidFill>
              <a:latin typeface="Source Sans Pro"/>
              <a:ea typeface="Source Sans Pro"/>
              <a:cs typeface="Source Sans Pro"/>
              <a:sym typeface="Source Sans Pro"/>
            </a:endParaRPr>
          </a:p>
          <a:p>
            <a:pPr marL="171450" marR="0" lvl="0" indent="-171450" algn="l" rtl="0">
              <a:spcBef>
                <a:spcPts val="280"/>
              </a:spcBef>
              <a:spcAft>
                <a:spcPts val="0"/>
              </a:spcAft>
              <a:buClr>
                <a:schemeClr val="accent2"/>
              </a:buClr>
              <a:buSzPts val="910"/>
              <a:buFont typeface="Courier New"/>
              <a:buChar char="o"/>
            </a:pPr>
            <a:r>
              <a:rPr lang="en-US" sz="1400" b="0" i="0" u="none" strike="noStrike" cap="none">
                <a:solidFill>
                  <a:schemeClr val="dk1"/>
                </a:solidFill>
                <a:latin typeface="Source Sans Pro"/>
                <a:ea typeface="Source Sans Pro"/>
                <a:cs typeface="Source Sans Pro"/>
                <a:sym typeface="Source Sans Pro"/>
              </a:rPr>
              <a:t>Movie Goers</a:t>
            </a:r>
            <a:endParaRPr/>
          </a:p>
          <a:p>
            <a:pPr marL="171450" marR="0" lvl="0" indent="-171450" algn="l" rtl="0">
              <a:spcBef>
                <a:spcPts val="280"/>
              </a:spcBef>
              <a:spcAft>
                <a:spcPts val="0"/>
              </a:spcAft>
              <a:buClr>
                <a:schemeClr val="accent2"/>
              </a:buClr>
              <a:buSzPts val="910"/>
              <a:buFont typeface="Courier New"/>
              <a:buChar char="o"/>
            </a:pPr>
            <a:r>
              <a:rPr lang="en-US" sz="1400" b="0" i="0" u="none" strike="noStrike" cap="none">
                <a:solidFill>
                  <a:schemeClr val="dk1"/>
                </a:solidFill>
                <a:latin typeface="Source Sans Pro"/>
                <a:ea typeface="Source Sans Pro"/>
                <a:cs typeface="Source Sans Pro"/>
                <a:sym typeface="Source Sans Pro"/>
              </a:rPr>
              <a:t>Auto Intenders</a:t>
            </a:r>
            <a:endParaRPr/>
          </a:p>
          <a:p>
            <a:pPr marL="171450" marR="0" lvl="0" indent="-171450" algn="l" rtl="0">
              <a:spcBef>
                <a:spcPts val="280"/>
              </a:spcBef>
              <a:spcAft>
                <a:spcPts val="0"/>
              </a:spcAft>
              <a:buClr>
                <a:schemeClr val="accent2"/>
              </a:buClr>
              <a:buSzPts val="910"/>
              <a:buFont typeface="Courier New"/>
              <a:buChar char="o"/>
            </a:pPr>
            <a:r>
              <a:rPr lang="en-US" sz="1400" b="0" i="0" u="none" strike="noStrike" cap="none">
                <a:solidFill>
                  <a:schemeClr val="dk1"/>
                </a:solidFill>
                <a:latin typeface="Source Sans Pro"/>
                <a:ea typeface="Source Sans Pro"/>
                <a:cs typeface="Source Sans Pro"/>
                <a:sym typeface="Source Sans Pro"/>
              </a:rPr>
              <a:t>and more!</a:t>
            </a:r>
            <a:endParaRPr/>
          </a:p>
          <a:p>
            <a:pPr marL="171450" marR="0" lvl="0" indent="-113665" algn="l" rtl="0">
              <a:spcBef>
                <a:spcPts val="280"/>
              </a:spcBef>
              <a:spcAft>
                <a:spcPts val="0"/>
              </a:spcAft>
              <a:buClr>
                <a:schemeClr val="accent2"/>
              </a:buClr>
              <a:buSzPts val="910"/>
              <a:buFont typeface="Courier New"/>
              <a:buNone/>
            </a:pPr>
            <a:endParaRPr sz="1400" b="0" i="0" u="none" strike="noStrike" cap="none">
              <a:solidFill>
                <a:schemeClr val="dk1"/>
              </a:solidFill>
              <a:latin typeface="Source Sans Pro"/>
              <a:ea typeface="Source Sans Pro"/>
              <a:cs typeface="Source Sans Pro"/>
              <a:sym typeface="Source Sans Pro"/>
            </a:endParaRPr>
          </a:p>
          <a:p>
            <a:pPr marL="171450" marR="0" lvl="0" indent="-113665" algn="l" rtl="0">
              <a:spcBef>
                <a:spcPts val="280"/>
              </a:spcBef>
              <a:spcAft>
                <a:spcPts val="0"/>
              </a:spcAft>
              <a:buClr>
                <a:schemeClr val="accent2"/>
              </a:buClr>
              <a:buSzPts val="910"/>
              <a:buFont typeface="Courier New"/>
              <a:buNone/>
            </a:pPr>
            <a:endParaRPr sz="1400" b="0" i="0" u="none" strike="noStrike" cap="none">
              <a:solidFill>
                <a:schemeClr val="dk1"/>
              </a:solidFill>
              <a:latin typeface="Source Sans Pro"/>
              <a:ea typeface="Source Sans Pro"/>
              <a:cs typeface="Source Sans Pro"/>
              <a:sym typeface="Source Sans Pro"/>
            </a:endParaRPr>
          </a:p>
        </p:txBody>
      </p:sp>
      <p:sp>
        <p:nvSpPr>
          <p:cNvPr id="394" name="Shape 394"/>
          <p:cNvSpPr txBox="1">
            <a:spLocks noGrp="1"/>
          </p:cNvSpPr>
          <p:nvPr>
            <p:ph type="body" idx="4"/>
          </p:nvPr>
        </p:nvSpPr>
        <p:spPr>
          <a:xfrm>
            <a:off x="6272149" y="4384124"/>
            <a:ext cx="2606040" cy="1926888"/>
          </a:xfrm>
          <a:prstGeom prst="rect">
            <a:avLst/>
          </a:prstGeom>
          <a:noFill/>
          <a:ln>
            <a:noFill/>
          </a:ln>
        </p:spPr>
        <p:txBody>
          <a:bodyPr spcFirstLastPara="1" wrap="square" lIns="91425" tIns="45700" rIns="91425" bIns="45700" anchor="t" anchorCtr="0">
            <a:noAutofit/>
          </a:bodyPr>
          <a:lstStyle/>
          <a:p>
            <a:pPr marL="171450" marR="0" lvl="0" indent="-171450" algn="l" rtl="0">
              <a:spcBef>
                <a:spcPts val="0"/>
              </a:spcBef>
              <a:spcAft>
                <a:spcPts val="0"/>
              </a:spcAft>
              <a:buClr>
                <a:schemeClr val="accent2"/>
              </a:buClr>
              <a:buSzPts val="910"/>
              <a:buFont typeface="Courier New"/>
              <a:buChar char="o"/>
            </a:pPr>
            <a:r>
              <a:rPr lang="en-US" sz="1400" b="0" i="0" u="none" strike="noStrike" cap="none">
                <a:solidFill>
                  <a:schemeClr val="dk1"/>
                </a:solidFill>
                <a:latin typeface="Source Sans Pro"/>
                <a:ea typeface="Source Sans Pro"/>
                <a:cs typeface="Source Sans Pro"/>
                <a:sym typeface="Source Sans Pro"/>
              </a:rPr>
              <a:t>Retarget a set of users associated with a previous campaign</a:t>
            </a:r>
            <a:endParaRPr/>
          </a:p>
          <a:p>
            <a:pPr marL="171450" marR="0" lvl="0" indent="-171450" algn="l" rtl="0">
              <a:spcBef>
                <a:spcPts val="280"/>
              </a:spcBef>
              <a:spcAft>
                <a:spcPts val="0"/>
              </a:spcAft>
              <a:buClr>
                <a:schemeClr val="accent2"/>
              </a:buClr>
              <a:buSzPts val="910"/>
              <a:buFont typeface="Courier New"/>
              <a:buChar char="o"/>
            </a:pPr>
            <a:r>
              <a:rPr lang="en-US" sz="1400" b="0" i="0" u="none" strike="noStrike" cap="none">
                <a:solidFill>
                  <a:schemeClr val="dk1"/>
                </a:solidFill>
                <a:latin typeface="Source Sans Pro"/>
                <a:ea typeface="Source Sans Pro"/>
                <a:cs typeface="Source Sans Pro"/>
                <a:sym typeface="Source Sans Pro"/>
              </a:rPr>
              <a:t>Leverage Device IDs from past impressions served</a:t>
            </a:r>
            <a:endParaRPr sz="1400" b="0" i="0" u="none" strike="noStrike" cap="none">
              <a:solidFill>
                <a:schemeClr val="dk1"/>
              </a:solidFill>
              <a:latin typeface="Source Sans Pro"/>
              <a:ea typeface="Source Sans Pro"/>
              <a:cs typeface="Source Sans Pro"/>
              <a:sym typeface="Source Sans Pro"/>
            </a:endParaRPr>
          </a:p>
          <a:p>
            <a:pPr marL="171450" marR="0" lvl="0" indent="-171450" algn="l" rtl="0">
              <a:spcBef>
                <a:spcPts val="280"/>
              </a:spcBef>
              <a:spcAft>
                <a:spcPts val="0"/>
              </a:spcAft>
              <a:buClr>
                <a:schemeClr val="accent2"/>
              </a:buClr>
              <a:buSzPts val="910"/>
              <a:buFont typeface="Courier New"/>
              <a:buChar char="o"/>
            </a:pPr>
            <a:r>
              <a:rPr lang="en-US" sz="1400" b="0" i="0" u="none" strike="noStrike" cap="none">
                <a:solidFill>
                  <a:schemeClr val="dk1"/>
                </a:solidFill>
                <a:latin typeface="Source Sans Pro"/>
                <a:ea typeface="Source Sans Pro"/>
                <a:cs typeface="Source Sans Pro"/>
                <a:sym typeface="Source Sans Pro"/>
              </a:rPr>
              <a:t>Reach mobile users from CRM lists</a:t>
            </a:r>
            <a:endParaRPr sz="1400" b="0" i="0" u="none" strike="noStrike" cap="none">
              <a:solidFill>
                <a:schemeClr val="dk1"/>
              </a:solidFill>
              <a:latin typeface="Source Sans Pro"/>
              <a:ea typeface="Source Sans Pro"/>
              <a:cs typeface="Source Sans Pro"/>
              <a:sym typeface="Source Sans Pro"/>
            </a:endParaRPr>
          </a:p>
        </p:txBody>
      </p:sp>
      <p:sp>
        <p:nvSpPr>
          <p:cNvPr id="395" name="Shape 395"/>
          <p:cNvSpPr txBox="1">
            <a:spLocks noGrp="1"/>
          </p:cNvSpPr>
          <p:nvPr>
            <p:ph type="body" idx="5"/>
          </p:nvPr>
        </p:nvSpPr>
        <p:spPr>
          <a:xfrm>
            <a:off x="461582" y="3579261"/>
            <a:ext cx="2606675" cy="38417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Font typeface="Arial"/>
              <a:buNone/>
            </a:pPr>
            <a:r>
              <a:rPr lang="en-US" sz="2000" b="1" i="0" u="none" strike="noStrike" cap="none">
                <a:solidFill>
                  <a:schemeClr val="dk1"/>
                </a:solidFill>
                <a:latin typeface="Source Sans Pro"/>
                <a:ea typeface="Source Sans Pro"/>
                <a:cs typeface="Source Sans Pro"/>
                <a:sym typeface="Source Sans Pro"/>
              </a:rPr>
              <a:t>Brand Retargeting</a:t>
            </a:r>
            <a:endParaRPr sz="2000" b="1" i="0" u="none" strike="noStrike" cap="none">
              <a:solidFill>
                <a:schemeClr val="dk1"/>
              </a:solidFill>
              <a:latin typeface="Source Sans Pro"/>
              <a:ea typeface="Source Sans Pro"/>
              <a:cs typeface="Source Sans Pro"/>
              <a:sym typeface="Source Sans Pro"/>
            </a:endParaRPr>
          </a:p>
        </p:txBody>
      </p:sp>
      <p:sp>
        <p:nvSpPr>
          <p:cNvPr id="396" name="Shape 396"/>
          <p:cNvSpPr txBox="1">
            <a:spLocks noGrp="1"/>
          </p:cNvSpPr>
          <p:nvPr>
            <p:ph type="body" idx="7"/>
          </p:nvPr>
        </p:nvSpPr>
        <p:spPr>
          <a:xfrm>
            <a:off x="3275058" y="3579261"/>
            <a:ext cx="2777117" cy="38417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Font typeface="Arial"/>
              <a:buNone/>
            </a:pPr>
            <a:r>
              <a:rPr lang="en-US" sz="2000" b="1" i="0" u="none" strike="noStrike" cap="none">
                <a:solidFill>
                  <a:schemeClr val="dk1"/>
                </a:solidFill>
                <a:latin typeface="Source Sans Pro"/>
                <a:ea typeface="Source Sans Pro"/>
                <a:cs typeface="Source Sans Pro"/>
                <a:sym typeface="Source Sans Pro"/>
              </a:rPr>
              <a:t>Segment Retargeting</a:t>
            </a:r>
            <a:endParaRPr sz="2000" b="1" i="0" u="none" strike="noStrike" cap="none">
              <a:solidFill>
                <a:schemeClr val="dk1"/>
              </a:solidFill>
              <a:latin typeface="Source Sans Pro"/>
              <a:ea typeface="Source Sans Pro"/>
              <a:cs typeface="Source Sans Pro"/>
              <a:sym typeface="Source Sans Pro"/>
            </a:endParaRPr>
          </a:p>
        </p:txBody>
      </p:sp>
      <p:sp>
        <p:nvSpPr>
          <p:cNvPr id="397" name="Shape 397"/>
          <p:cNvSpPr txBox="1">
            <a:spLocks noGrp="1"/>
          </p:cNvSpPr>
          <p:nvPr>
            <p:ph type="body" idx="9"/>
          </p:nvPr>
        </p:nvSpPr>
        <p:spPr>
          <a:xfrm>
            <a:off x="6170837" y="3579261"/>
            <a:ext cx="2717131" cy="38417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Font typeface="Arial"/>
              <a:buNone/>
            </a:pPr>
            <a:r>
              <a:rPr lang="en-US" sz="2000" b="1" i="0" u="none" strike="noStrike" cap="none">
                <a:solidFill>
                  <a:schemeClr val="dk1"/>
                </a:solidFill>
                <a:latin typeface="Source Sans Pro"/>
                <a:ea typeface="Source Sans Pro"/>
                <a:cs typeface="Source Sans Pro"/>
                <a:sym typeface="Source Sans Pro"/>
              </a:rPr>
              <a:t>Custom Retargeting*</a:t>
            </a:r>
            <a:endParaRPr sz="2000" b="1" i="0" u="none" strike="noStrike" cap="none">
              <a:solidFill>
                <a:schemeClr val="dk1"/>
              </a:solidFill>
              <a:latin typeface="Source Sans Pro"/>
              <a:ea typeface="Source Sans Pro"/>
              <a:cs typeface="Source Sans Pro"/>
              <a:sym typeface="Source Sans Pro"/>
            </a:endParaRPr>
          </a:p>
        </p:txBody>
      </p:sp>
      <p:grpSp>
        <p:nvGrpSpPr>
          <p:cNvPr id="398" name="Shape 398"/>
          <p:cNvGrpSpPr/>
          <p:nvPr/>
        </p:nvGrpSpPr>
        <p:grpSpPr>
          <a:xfrm>
            <a:off x="841686" y="1694208"/>
            <a:ext cx="1698570" cy="1705509"/>
            <a:chOff x="1454902" y="1868155"/>
            <a:chExt cx="2194684" cy="2203650"/>
          </a:xfrm>
        </p:grpSpPr>
        <p:pic>
          <p:nvPicPr>
            <p:cNvPr id="399" name="Shape 399"/>
            <p:cNvPicPr preferRelativeResize="0"/>
            <p:nvPr/>
          </p:nvPicPr>
          <p:blipFill rotWithShape="1">
            <a:blip r:embed="rId3">
              <a:alphaModFix/>
            </a:blip>
            <a:srcRect/>
            <a:stretch/>
          </p:blipFill>
          <p:spPr>
            <a:xfrm>
              <a:off x="1454902" y="1868155"/>
              <a:ext cx="2194684" cy="2203650"/>
            </a:xfrm>
            <a:prstGeom prst="ellipse">
              <a:avLst/>
            </a:prstGeom>
            <a:noFill/>
            <a:ln>
              <a:noFill/>
            </a:ln>
          </p:spPr>
        </p:pic>
        <p:sp>
          <p:nvSpPr>
            <p:cNvPr id="400" name="Shape 400"/>
            <p:cNvSpPr/>
            <p:nvPr/>
          </p:nvSpPr>
          <p:spPr>
            <a:xfrm>
              <a:off x="1454902" y="1868155"/>
              <a:ext cx="2194684" cy="2203650"/>
            </a:xfrm>
            <a:prstGeom prst="ellipse">
              <a:avLst/>
            </a:prstGeom>
            <a:noFill/>
            <a:ln w="28575" cap="flat" cmpd="sng">
              <a:solidFill>
                <a:srgbClr val="00AFD7"/>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nvGrpSpPr>
          <p:cNvPr id="401" name="Shape 401"/>
          <p:cNvGrpSpPr/>
          <p:nvPr/>
        </p:nvGrpSpPr>
        <p:grpSpPr>
          <a:xfrm>
            <a:off x="3768788" y="1683468"/>
            <a:ext cx="1741270" cy="1716249"/>
            <a:chOff x="3768788" y="1683468"/>
            <a:chExt cx="1741270" cy="1716249"/>
          </a:xfrm>
        </p:grpSpPr>
        <p:pic>
          <p:nvPicPr>
            <p:cNvPr id="402" name="Shape 402"/>
            <p:cNvPicPr preferRelativeResize="0"/>
            <p:nvPr/>
          </p:nvPicPr>
          <p:blipFill rotWithShape="1">
            <a:blip r:embed="rId4">
              <a:alphaModFix/>
            </a:blip>
            <a:srcRect/>
            <a:stretch/>
          </p:blipFill>
          <p:spPr>
            <a:xfrm>
              <a:off x="3791113" y="1683468"/>
              <a:ext cx="1718945" cy="1716249"/>
            </a:xfrm>
            <a:prstGeom prst="ellipse">
              <a:avLst/>
            </a:prstGeom>
            <a:noFill/>
            <a:ln>
              <a:noFill/>
            </a:ln>
          </p:spPr>
        </p:pic>
        <p:sp>
          <p:nvSpPr>
            <p:cNvPr id="403" name="Shape 403"/>
            <p:cNvSpPr/>
            <p:nvPr/>
          </p:nvSpPr>
          <p:spPr>
            <a:xfrm>
              <a:off x="3768788" y="1683468"/>
              <a:ext cx="1741270" cy="1716249"/>
            </a:xfrm>
            <a:prstGeom prst="ellipse">
              <a:avLst/>
            </a:prstGeom>
            <a:noFill/>
            <a:ln w="28575" cap="flat" cmpd="sng">
              <a:solidFill>
                <a:srgbClr val="00AFD7"/>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a:solidFill>
                    <a:schemeClr val="lt1"/>
                  </a:solidFill>
                  <a:latin typeface="Calibri"/>
                  <a:ea typeface="Calibri"/>
                  <a:cs typeface="Calibri"/>
                  <a:sym typeface="Calibri"/>
                </a:rPr>
                <a:t> </a:t>
              </a:r>
              <a:endParaRPr sz="1800">
                <a:solidFill>
                  <a:schemeClr val="lt1"/>
                </a:solidFill>
                <a:latin typeface="Calibri"/>
                <a:ea typeface="Calibri"/>
                <a:cs typeface="Calibri"/>
                <a:sym typeface="Calibri"/>
              </a:endParaRPr>
            </a:p>
          </p:txBody>
        </p:sp>
      </p:grpSp>
      <p:grpSp>
        <p:nvGrpSpPr>
          <p:cNvPr id="404" name="Shape 404"/>
          <p:cNvGrpSpPr/>
          <p:nvPr/>
        </p:nvGrpSpPr>
        <p:grpSpPr>
          <a:xfrm>
            <a:off x="6698661" y="1683468"/>
            <a:ext cx="1741270" cy="1716249"/>
            <a:chOff x="6698661" y="1683468"/>
            <a:chExt cx="1741270" cy="1716249"/>
          </a:xfrm>
        </p:grpSpPr>
        <p:pic>
          <p:nvPicPr>
            <p:cNvPr id="405" name="Shape 405"/>
            <p:cNvPicPr preferRelativeResize="0"/>
            <p:nvPr/>
          </p:nvPicPr>
          <p:blipFill rotWithShape="1">
            <a:blip r:embed="rId5">
              <a:alphaModFix/>
            </a:blip>
            <a:srcRect/>
            <a:stretch/>
          </p:blipFill>
          <p:spPr>
            <a:xfrm>
              <a:off x="6722401" y="1694209"/>
              <a:ext cx="1703218" cy="1696364"/>
            </a:xfrm>
            <a:prstGeom prst="ellipse">
              <a:avLst/>
            </a:prstGeom>
            <a:noFill/>
            <a:ln>
              <a:noFill/>
            </a:ln>
          </p:spPr>
        </p:pic>
        <p:sp>
          <p:nvSpPr>
            <p:cNvPr id="406" name="Shape 406"/>
            <p:cNvSpPr/>
            <p:nvPr/>
          </p:nvSpPr>
          <p:spPr>
            <a:xfrm>
              <a:off x="6698661" y="1683468"/>
              <a:ext cx="1741270" cy="1716249"/>
            </a:xfrm>
            <a:prstGeom prst="ellipse">
              <a:avLst/>
            </a:prstGeom>
            <a:noFill/>
            <a:ln w="28575" cap="flat" cmpd="sng">
              <a:solidFill>
                <a:srgbClr val="00AFD7"/>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a:solidFill>
                    <a:schemeClr val="lt1"/>
                  </a:solidFill>
                  <a:latin typeface="Calibri"/>
                  <a:ea typeface="Calibri"/>
                  <a:cs typeface="Calibri"/>
                  <a:sym typeface="Calibri"/>
                </a:rPr>
                <a:t> </a:t>
              </a:r>
              <a:endParaRPr sz="1800">
                <a:solidFill>
                  <a:schemeClr val="lt1"/>
                </a:solidFill>
                <a:latin typeface="Calibri"/>
                <a:ea typeface="Calibri"/>
                <a:cs typeface="Calibri"/>
                <a:sym typeface="Calibri"/>
              </a:endParaRPr>
            </a:p>
          </p:txBody>
        </p:sp>
      </p:grpSp>
      <p:sp>
        <p:nvSpPr>
          <p:cNvPr id="407" name="Shape 407"/>
          <p:cNvSpPr txBox="1"/>
          <p:nvPr/>
        </p:nvSpPr>
        <p:spPr>
          <a:xfrm>
            <a:off x="8748808" y="6477301"/>
            <a:ext cx="389417" cy="365125"/>
          </a:xfrm>
          <a:prstGeom prst="rect">
            <a:avLst/>
          </a:prstGeom>
          <a:noFill/>
          <a:ln>
            <a:noFill/>
          </a:ln>
        </p:spPr>
        <p:txBody>
          <a:bodyPr spcFirstLastPara="1" wrap="square" lIns="0" tIns="0" rIns="0" bIns="0" anchor="t" anchorCtr="0">
            <a:noAutofit/>
          </a:bodyPr>
          <a:lstStyle/>
          <a:p>
            <a:pPr marL="0" marR="0" lvl="0" indent="0" algn="l" rtl="0">
              <a:lnSpc>
                <a:spcPct val="111111"/>
              </a:lnSpc>
              <a:spcBef>
                <a:spcPts val="0"/>
              </a:spcBef>
              <a:spcAft>
                <a:spcPts val="0"/>
              </a:spcAft>
              <a:buClr>
                <a:srgbClr val="FFFFFF"/>
              </a:buClr>
              <a:buFont typeface="Arial"/>
              <a:buNone/>
            </a:pPr>
            <a:r>
              <a:rPr lang="en-US" sz="1800" b="1">
                <a:solidFill>
                  <a:srgbClr val="FFFFFF"/>
                </a:solidFill>
                <a:latin typeface="Source Sans Pro"/>
                <a:ea typeface="Source Sans Pro"/>
                <a:cs typeface="Source Sans Pro"/>
                <a:sym typeface="Source Sans Pro"/>
              </a:rPr>
              <a:t>9</a:t>
            </a:r>
            <a:endParaRPr sz="1800" b="1">
              <a:solidFill>
                <a:srgbClr val="FFFFFF"/>
              </a:solidFill>
              <a:latin typeface="Source Sans Pro"/>
              <a:ea typeface="Source Sans Pro"/>
              <a:cs typeface="Source Sans Pro"/>
              <a:sym typeface="Source Sans Pro"/>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12"/>
        <p:cNvGrpSpPr/>
        <p:nvPr/>
      </p:nvGrpSpPr>
      <p:grpSpPr>
        <a:xfrm>
          <a:off x="0" y="0"/>
          <a:ext cx="0" cy="0"/>
          <a:chOff x="0" y="0"/>
          <a:chExt cx="0" cy="0"/>
        </a:xfrm>
      </p:grpSpPr>
      <p:sp>
        <p:nvSpPr>
          <p:cNvPr id="413" name="Shape 413"/>
          <p:cNvSpPr txBox="1">
            <a:spLocks noGrp="1"/>
          </p:cNvSpPr>
          <p:nvPr>
            <p:ph type="body" idx="1"/>
          </p:nvPr>
        </p:nvSpPr>
        <p:spPr>
          <a:xfrm>
            <a:off x="762853" y="957695"/>
            <a:ext cx="8229600" cy="392112"/>
          </a:xfrm>
          <a:prstGeom prst="rect">
            <a:avLst/>
          </a:prstGeom>
          <a:noFill/>
          <a:ln>
            <a:noFill/>
          </a:ln>
        </p:spPr>
        <p:txBody>
          <a:bodyPr spcFirstLastPara="1" wrap="square" lIns="0" tIns="0" rIns="0" bIns="0" anchor="t" anchorCtr="0">
            <a:noAutofit/>
          </a:bodyPr>
          <a:lstStyle/>
          <a:p>
            <a:pPr marL="0" marR="0" lvl="0" indent="0" algn="l" rtl="0">
              <a:lnSpc>
                <a:spcPct val="83333"/>
              </a:lnSpc>
              <a:spcBef>
                <a:spcPts val="0"/>
              </a:spcBef>
              <a:spcAft>
                <a:spcPts val="0"/>
              </a:spcAft>
              <a:buClr>
                <a:srgbClr val="EFBC01"/>
              </a:buClr>
              <a:buFont typeface="Arial"/>
              <a:buNone/>
            </a:pPr>
            <a:r>
              <a:rPr lang="en-US" sz="2400" b="1" i="0" u="none" strike="noStrike" cap="none">
                <a:solidFill>
                  <a:srgbClr val="EFBC01"/>
                </a:solidFill>
                <a:latin typeface="Source Sans Pro"/>
                <a:ea typeface="Source Sans Pro"/>
                <a:cs typeface="Source Sans Pro"/>
                <a:sym typeface="Source Sans Pro"/>
              </a:rPr>
              <a:t>Integrating audience data with GeoTargeting and GeoRetargeting</a:t>
            </a:r>
            <a:endParaRPr sz="2400" b="1" i="0" u="none" strike="noStrike" cap="none">
              <a:solidFill>
                <a:srgbClr val="EFBC01"/>
              </a:solidFill>
              <a:latin typeface="Source Sans Pro"/>
              <a:ea typeface="Source Sans Pro"/>
              <a:cs typeface="Source Sans Pro"/>
              <a:sym typeface="Source Sans Pro"/>
            </a:endParaRPr>
          </a:p>
        </p:txBody>
      </p:sp>
      <p:sp>
        <p:nvSpPr>
          <p:cNvPr id="414" name="Shape 414"/>
          <p:cNvSpPr txBox="1">
            <a:spLocks noGrp="1"/>
          </p:cNvSpPr>
          <p:nvPr>
            <p:ph type="body" idx="3"/>
          </p:nvPr>
        </p:nvSpPr>
        <p:spPr>
          <a:xfrm>
            <a:off x="452438" y="2606674"/>
            <a:ext cx="2606040" cy="3702685"/>
          </a:xfrm>
          <a:prstGeom prst="rect">
            <a:avLst/>
          </a:prstGeom>
          <a:noFill/>
          <a:ln>
            <a:noFill/>
          </a:ln>
        </p:spPr>
        <p:txBody>
          <a:bodyPr spcFirstLastPara="1" wrap="square" lIns="91425" tIns="45700" rIns="91425" bIns="45700" anchor="t" anchorCtr="0">
            <a:noAutofit/>
          </a:bodyPr>
          <a:lstStyle/>
          <a:p>
            <a:pPr marL="171450" marR="0" lvl="0" indent="-171450" algn="l" rtl="0">
              <a:lnSpc>
                <a:spcPct val="120000"/>
              </a:lnSpc>
              <a:spcBef>
                <a:spcPts val="0"/>
              </a:spcBef>
              <a:spcAft>
                <a:spcPts val="0"/>
              </a:spcAft>
              <a:buClr>
                <a:schemeClr val="accent6"/>
              </a:buClr>
              <a:buSzPts val="910"/>
              <a:buFont typeface="Courier New"/>
              <a:buChar char="o"/>
            </a:pPr>
            <a:r>
              <a:rPr lang="en-US" sz="1400" b="0" i="0" u="none" strike="noStrike" cap="none">
                <a:solidFill>
                  <a:schemeClr val="dk1"/>
                </a:solidFill>
                <a:latin typeface="Source Sans Pro"/>
                <a:ea typeface="Source Sans Pro"/>
                <a:cs typeface="Source Sans Pro"/>
                <a:sym typeface="Source Sans Pro"/>
              </a:rPr>
              <a:t>GeoTarget households that over-index in certain audience demographics</a:t>
            </a:r>
            <a:endParaRPr/>
          </a:p>
          <a:p>
            <a:pPr marL="171450" marR="0" lvl="0" indent="-171450" algn="l" rtl="0">
              <a:lnSpc>
                <a:spcPct val="120000"/>
              </a:lnSpc>
              <a:spcBef>
                <a:spcPts val="2136"/>
              </a:spcBef>
              <a:spcAft>
                <a:spcPts val="0"/>
              </a:spcAft>
              <a:buClr>
                <a:schemeClr val="accent6"/>
              </a:buClr>
              <a:buSzPts val="910"/>
              <a:buFont typeface="Courier New"/>
              <a:buChar char="o"/>
            </a:pPr>
            <a:r>
              <a:rPr lang="en-US" sz="1400" b="0" i="0" u="none" strike="noStrike" cap="none">
                <a:solidFill>
                  <a:schemeClr val="dk1"/>
                </a:solidFill>
                <a:latin typeface="Source Sans Pro"/>
                <a:ea typeface="Source Sans Pro"/>
                <a:cs typeface="Source Sans Pro"/>
                <a:sym typeface="Source Sans Pro"/>
              </a:rPr>
              <a:t>Set GeoRetargeting parameters to reach target users based on their 2 week visit history</a:t>
            </a:r>
            <a:endParaRPr/>
          </a:p>
          <a:p>
            <a:pPr marL="171450" marR="0" lvl="0" indent="-171450" algn="l" rtl="0">
              <a:lnSpc>
                <a:spcPct val="120000"/>
              </a:lnSpc>
              <a:spcBef>
                <a:spcPts val="2136"/>
              </a:spcBef>
              <a:spcAft>
                <a:spcPts val="0"/>
              </a:spcAft>
              <a:buClr>
                <a:schemeClr val="accent6"/>
              </a:buClr>
              <a:buSzPts val="910"/>
              <a:buFont typeface="Courier New"/>
              <a:buChar char="o"/>
            </a:pPr>
            <a:r>
              <a:rPr lang="en-US" sz="1400" b="0" i="0" u="none" strike="noStrike" cap="none">
                <a:solidFill>
                  <a:schemeClr val="dk1"/>
                </a:solidFill>
                <a:latin typeface="Source Sans Pro"/>
                <a:ea typeface="Source Sans Pro"/>
                <a:cs typeface="Source Sans Pro"/>
                <a:sym typeface="Source Sans Pro"/>
              </a:rPr>
              <a:t>Leverage audience data from consumer spending and online search behavior to define target audience</a:t>
            </a:r>
            <a:endParaRPr sz="1400" b="0" i="0" u="none" strike="noStrike" cap="none">
              <a:solidFill>
                <a:schemeClr val="dk1"/>
              </a:solidFill>
              <a:latin typeface="Source Sans Pro"/>
              <a:ea typeface="Source Sans Pro"/>
              <a:cs typeface="Source Sans Pro"/>
              <a:sym typeface="Source Sans Pro"/>
            </a:endParaRPr>
          </a:p>
        </p:txBody>
      </p:sp>
      <p:sp>
        <p:nvSpPr>
          <p:cNvPr id="415" name="Shape 415"/>
          <p:cNvSpPr txBox="1">
            <a:spLocks noGrp="1"/>
          </p:cNvSpPr>
          <p:nvPr>
            <p:ph type="title"/>
          </p:nvPr>
        </p:nvSpPr>
        <p:spPr>
          <a:xfrm>
            <a:off x="1171910" y="344357"/>
            <a:ext cx="8229600" cy="374074"/>
          </a:xfrm>
          <a:prstGeom prst="rect">
            <a:avLst/>
          </a:prstGeom>
          <a:noFill/>
          <a:ln>
            <a:noFill/>
          </a:ln>
        </p:spPr>
        <p:txBody>
          <a:bodyPr spcFirstLastPara="1" wrap="square" lIns="0" tIns="0" rIns="0" bIns="0" anchor="t" anchorCtr="0">
            <a:noAutofit/>
          </a:bodyPr>
          <a:lstStyle/>
          <a:p>
            <a:pPr marL="0" marR="0" lvl="0" indent="0" algn="l" rtl="0">
              <a:lnSpc>
                <a:spcPct val="107142"/>
              </a:lnSpc>
              <a:spcBef>
                <a:spcPts val="0"/>
              </a:spcBef>
              <a:spcAft>
                <a:spcPts val="0"/>
              </a:spcAft>
              <a:buClr>
                <a:schemeClr val="dk1"/>
              </a:buClr>
              <a:buFont typeface="Source Sans Pro"/>
              <a:buNone/>
            </a:pPr>
            <a:r>
              <a:rPr lang="en-US" sz="2800" b="1" i="0" u="none" strike="noStrike" cap="none">
                <a:solidFill>
                  <a:schemeClr val="dk1"/>
                </a:solidFill>
                <a:latin typeface="Source Sans Pro"/>
                <a:ea typeface="Source Sans Pro"/>
                <a:cs typeface="Source Sans Pro"/>
                <a:sym typeface="Source Sans Pro"/>
              </a:rPr>
              <a:t>TARGETING STRATEGIES</a:t>
            </a:r>
            <a:endParaRPr sz="2800" b="1" i="0" u="none" strike="noStrike" cap="none">
              <a:solidFill>
                <a:schemeClr val="dk1"/>
              </a:solidFill>
              <a:latin typeface="Source Sans Pro"/>
              <a:ea typeface="Source Sans Pro"/>
              <a:cs typeface="Source Sans Pro"/>
              <a:sym typeface="Source Sans Pro"/>
            </a:endParaRPr>
          </a:p>
        </p:txBody>
      </p:sp>
      <p:sp>
        <p:nvSpPr>
          <p:cNvPr id="416" name="Shape 416"/>
          <p:cNvSpPr txBox="1">
            <a:spLocks noGrp="1"/>
          </p:cNvSpPr>
          <p:nvPr>
            <p:ph type="body" idx="4"/>
          </p:nvPr>
        </p:nvSpPr>
        <p:spPr>
          <a:xfrm>
            <a:off x="452438" y="1801813"/>
            <a:ext cx="2606675" cy="38417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Font typeface="Arial"/>
              <a:buNone/>
            </a:pPr>
            <a:r>
              <a:rPr lang="en-US" sz="2000" b="1" i="0" u="none" strike="noStrike" cap="none">
                <a:solidFill>
                  <a:schemeClr val="dk1"/>
                </a:solidFill>
                <a:latin typeface="Source Sans Pro"/>
                <a:ea typeface="Source Sans Pro"/>
                <a:cs typeface="Source Sans Pro"/>
                <a:sym typeface="Source Sans Pro"/>
              </a:rPr>
              <a:t>Targeting with audience attributes</a:t>
            </a:r>
            <a:endParaRPr sz="2000" b="1" i="0" u="none" strike="noStrike" cap="none">
              <a:solidFill>
                <a:schemeClr val="dk1"/>
              </a:solidFill>
              <a:latin typeface="Source Sans Pro"/>
              <a:ea typeface="Source Sans Pro"/>
              <a:cs typeface="Source Sans Pro"/>
              <a:sym typeface="Source Sans Pro"/>
            </a:endParaRPr>
          </a:p>
        </p:txBody>
      </p:sp>
      <p:pic>
        <p:nvPicPr>
          <p:cNvPr id="417" name="Shape 417"/>
          <p:cNvPicPr preferRelativeResize="0"/>
          <p:nvPr/>
        </p:nvPicPr>
        <p:blipFill rotWithShape="1">
          <a:blip r:embed="rId3">
            <a:alphaModFix/>
          </a:blip>
          <a:srcRect/>
          <a:stretch/>
        </p:blipFill>
        <p:spPr>
          <a:xfrm>
            <a:off x="3672114" y="1818440"/>
            <a:ext cx="1202657" cy="1084335"/>
          </a:xfrm>
          <a:prstGeom prst="ellipse">
            <a:avLst/>
          </a:prstGeom>
          <a:noFill/>
          <a:ln w="28575" cap="flat" cmpd="sng">
            <a:solidFill>
              <a:schemeClr val="accent6"/>
            </a:solidFill>
            <a:prstDash val="solid"/>
            <a:round/>
            <a:headEnd type="none" w="sm" len="sm"/>
            <a:tailEnd type="none" w="sm" len="sm"/>
          </a:ln>
        </p:spPr>
      </p:pic>
      <p:pic>
        <p:nvPicPr>
          <p:cNvPr id="418" name="Shape 418"/>
          <p:cNvPicPr preferRelativeResize="0"/>
          <p:nvPr/>
        </p:nvPicPr>
        <p:blipFill rotWithShape="1">
          <a:blip r:embed="rId4">
            <a:alphaModFix/>
          </a:blip>
          <a:srcRect/>
          <a:stretch/>
        </p:blipFill>
        <p:spPr>
          <a:xfrm>
            <a:off x="7583900" y="1818450"/>
            <a:ext cx="1113000" cy="1084200"/>
          </a:xfrm>
          <a:prstGeom prst="ellipse">
            <a:avLst/>
          </a:prstGeom>
          <a:noFill/>
          <a:ln w="28575" cap="flat" cmpd="sng">
            <a:solidFill>
              <a:schemeClr val="accent6"/>
            </a:solidFill>
            <a:prstDash val="solid"/>
            <a:round/>
            <a:headEnd type="none" w="sm" len="sm"/>
            <a:tailEnd type="none" w="sm" len="sm"/>
          </a:ln>
        </p:spPr>
      </p:pic>
      <p:pic>
        <p:nvPicPr>
          <p:cNvPr id="419" name="Shape 419"/>
          <p:cNvPicPr preferRelativeResize="0"/>
          <p:nvPr/>
        </p:nvPicPr>
        <p:blipFill rotWithShape="1">
          <a:blip r:embed="rId5">
            <a:alphaModFix/>
          </a:blip>
          <a:srcRect/>
          <a:stretch/>
        </p:blipFill>
        <p:spPr>
          <a:xfrm>
            <a:off x="5756556" y="1818440"/>
            <a:ext cx="1113082" cy="1113082"/>
          </a:xfrm>
          <a:prstGeom prst="ellipse">
            <a:avLst/>
          </a:prstGeom>
          <a:noFill/>
          <a:ln w="28575" cap="flat" cmpd="sng">
            <a:solidFill>
              <a:schemeClr val="accent6"/>
            </a:solidFill>
            <a:prstDash val="solid"/>
            <a:round/>
            <a:headEnd type="none" w="sm" len="sm"/>
            <a:tailEnd type="none" w="sm" len="sm"/>
          </a:ln>
        </p:spPr>
      </p:pic>
      <p:sp>
        <p:nvSpPr>
          <p:cNvPr id="420" name="Shape 420"/>
          <p:cNvSpPr txBox="1"/>
          <p:nvPr/>
        </p:nvSpPr>
        <p:spPr>
          <a:xfrm>
            <a:off x="3498259" y="3027062"/>
            <a:ext cx="1677689" cy="923330"/>
          </a:xfrm>
          <a:prstGeom prst="rect">
            <a:avLst/>
          </a:prstGeom>
          <a:noFill/>
          <a:ln>
            <a:noFill/>
          </a:ln>
        </p:spPr>
        <p:txBody>
          <a:bodyPr spcFirstLastPara="1" wrap="square" lIns="0" tIns="0" rIns="0" bIns="0" anchor="t" anchorCtr="0">
            <a:noAutofit/>
          </a:bodyPr>
          <a:lstStyle/>
          <a:p>
            <a:pPr marL="0" marR="0" lvl="0" indent="0" algn="ctr" rtl="0">
              <a:spcBef>
                <a:spcPts val="0"/>
              </a:spcBef>
              <a:spcAft>
                <a:spcPts val="0"/>
              </a:spcAft>
              <a:buNone/>
            </a:pPr>
            <a:r>
              <a:rPr lang="en-US" sz="1200" b="1">
                <a:solidFill>
                  <a:schemeClr val="dk1"/>
                </a:solidFill>
                <a:latin typeface="Source Sans Pro"/>
                <a:ea typeface="Source Sans Pro"/>
                <a:cs typeface="Source Sans Pro"/>
                <a:sym typeface="Source Sans Pro"/>
              </a:rPr>
              <a:t>GeoTargeting with Behavioral Data</a:t>
            </a:r>
            <a:endParaRPr/>
          </a:p>
          <a:p>
            <a:pPr marL="0" marR="0" lvl="0" indent="0" algn="ctr" rtl="0">
              <a:spcBef>
                <a:spcPts val="0"/>
              </a:spcBef>
              <a:spcAft>
                <a:spcPts val="0"/>
              </a:spcAft>
              <a:buNone/>
            </a:pPr>
            <a:r>
              <a:rPr lang="en-US" sz="1200">
                <a:solidFill>
                  <a:schemeClr val="dk1"/>
                </a:solidFill>
                <a:latin typeface="Source Sans Pro"/>
                <a:ea typeface="Source Sans Pro"/>
                <a:cs typeface="Source Sans Pro"/>
                <a:sym typeface="Source Sans Pro"/>
              </a:rPr>
              <a:t>Upscale Neighborhoods based on demographic data.  </a:t>
            </a:r>
            <a:endParaRPr/>
          </a:p>
        </p:txBody>
      </p:sp>
      <p:sp>
        <p:nvSpPr>
          <p:cNvPr id="421" name="Shape 421"/>
          <p:cNvSpPr txBox="1"/>
          <p:nvPr/>
        </p:nvSpPr>
        <p:spPr>
          <a:xfrm>
            <a:off x="5417465" y="3054434"/>
            <a:ext cx="1767524" cy="738664"/>
          </a:xfrm>
          <a:prstGeom prst="rect">
            <a:avLst/>
          </a:prstGeom>
          <a:noFill/>
          <a:ln>
            <a:noFill/>
          </a:ln>
        </p:spPr>
        <p:txBody>
          <a:bodyPr spcFirstLastPara="1" wrap="square" lIns="0" tIns="0" rIns="0" bIns="0" anchor="t" anchorCtr="0">
            <a:noAutofit/>
          </a:bodyPr>
          <a:lstStyle/>
          <a:p>
            <a:pPr marL="0" marR="0" lvl="0" indent="0" algn="ctr" rtl="0">
              <a:spcBef>
                <a:spcPts val="0"/>
              </a:spcBef>
              <a:spcAft>
                <a:spcPts val="0"/>
              </a:spcAft>
              <a:buNone/>
            </a:pPr>
            <a:r>
              <a:rPr lang="en-US" sz="1200" b="1">
                <a:solidFill>
                  <a:schemeClr val="dk1"/>
                </a:solidFill>
                <a:latin typeface="Source Sans Pro"/>
                <a:ea typeface="Source Sans Pro"/>
                <a:cs typeface="Source Sans Pro"/>
                <a:sym typeface="Source Sans Pro"/>
              </a:rPr>
              <a:t>GeoRetargeting</a:t>
            </a:r>
            <a:endParaRPr sz="1200" b="1">
              <a:solidFill>
                <a:schemeClr val="dk1"/>
              </a:solidFill>
              <a:latin typeface="Source Sans Pro"/>
              <a:ea typeface="Source Sans Pro"/>
              <a:cs typeface="Source Sans Pro"/>
              <a:sym typeface="Source Sans Pro"/>
            </a:endParaRPr>
          </a:p>
          <a:p>
            <a:pPr marL="0" marR="0" lvl="0" indent="0" algn="ctr" rtl="0">
              <a:spcBef>
                <a:spcPts val="0"/>
              </a:spcBef>
              <a:spcAft>
                <a:spcPts val="0"/>
              </a:spcAft>
              <a:buNone/>
            </a:pPr>
            <a:r>
              <a:rPr lang="en-US" sz="1200">
                <a:solidFill>
                  <a:schemeClr val="dk1"/>
                </a:solidFill>
                <a:latin typeface="Source Sans Pro"/>
                <a:ea typeface="Source Sans Pro"/>
                <a:cs typeface="Source Sans Pro"/>
                <a:sym typeface="Source Sans Pro"/>
              </a:rPr>
              <a:t>People who have visited a car dealership in the past 14 days</a:t>
            </a:r>
            <a:endParaRPr sz="1200">
              <a:solidFill>
                <a:schemeClr val="dk1"/>
              </a:solidFill>
              <a:latin typeface="Source Sans Pro"/>
              <a:ea typeface="Source Sans Pro"/>
              <a:cs typeface="Source Sans Pro"/>
              <a:sym typeface="Source Sans Pro"/>
            </a:endParaRPr>
          </a:p>
        </p:txBody>
      </p:sp>
      <p:sp>
        <p:nvSpPr>
          <p:cNvPr id="422" name="Shape 422"/>
          <p:cNvSpPr/>
          <p:nvPr/>
        </p:nvSpPr>
        <p:spPr>
          <a:xfrm>
            <a:off x="5068118" y="2121274"/>
            <a:ext cx="437185" cy="437155"/>
          </a:xfrm>
          <a:prstGeom prst="mathPlus">
            <a:avLst>
              <a:gd name="adj1" fmla="val 23520"/>
            </a:avLst>
          </a:prstGeom>
          <a:solidFill>
            <a:schemeClr val="accent6"/>
          </a:solidFill>
          <a:ln>
            <a:noFill/>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Source Sans Pro"/>
              <a:ea typeface="Source Sans Pro"/>
              <a:cs typeface="Source Sans Pro"/>
              <a:sym typeface="Source Sans Pro"/>
            </a:endParaRPr>
          </a:p>
        </p:txBody>
      </p:sp>
      <p:sp>
        <p:nvSpPr>
          <p:cNvPr id="423" name="Shape 423"/>
          <p:cNvSpPr/>
          <p:nvPr/>
        </p:nvSpPr>
        <p:spPr>
          <a:xfrm>
            <a:off x="7120812" y="2185989"/>
            <a:ext cx="285851" cy="327867"/>
          </a:xfrm>
          <a:prstGeom prst="mathEqual">
            <a:avLst>
              <a:gd name="adj1" fmla="val 23520"/>
              <a:gd name="adj2" fmla="val 11760"/>
            </a:avLst>
          </a:prstGeom>
          <a:solidFill>
            <a:srgbClr val="00AFD7"/>
          </a:solidFill>
          <a:ln>
            <a:noFill/>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Source Sans Pro"/>
              <a:ea typeface="Source Sans Pro"/>
              <a:cs typeface="Source Sans Pro"/>
              <a:sym typeface="Source Sans Pro"/>
            </a:endParaRPr>
          </a:p>
        </p:txBody>
      </p:sp>
      <p:sp>
        <p:nvSpPr>
          <p:cNvPr id="424" name="Shape 424"/>
          <p:cNvSpPr txBox="1"/>
          <p:nvPr/>
        </p:nvSpPr>
        <p:spPr>
          <a:xfrm>
            <a:off x="7406663" y="3054433"/>
            <a:ext cx="1380593" cy="369332"/>
          </a:xfrm>
          <a:prstGeom prst="rect">
            <a:avLst/>
          </a:prstGeom>
          <a:noFill/>
          <a:ln>
            <a:noFill/>
          </a:ln>
        </p:spPr>
        <p:txBody>
          <a:bodyPr spcFirstLastPara="1" wrap="square" lIns="0" tIns="0" rIns="0" bIns="0" anchor="t" anchorCtr="0">
            <a:noAutofit/>
          </a:bodyPr>
          <a:lstStyle/>
          <a:p>
            <a:pPr marL="0" marR="0" lvl="0" indent="0" algn="ctr" rtl="0">
              <a:spcBef>
                <a:spcPts val="0"/>
              </a:spcBef>
              <a:spcAft>
                <a:spcPts val="0"/>
              </a:spcAft>
              <a:buNone/>
            </a:pPr>
            <a:r>
              <a:rPr lang="en-US" sz="1200">
                <a:solidFill>
                  <a:schemeClr val="dk1"/>
                </a:solidFill>
                <a:latin typeface="Source Sans Pro"/>
                <a:ea typeface="Source Sans Pro"/>
                <a:cs typeface="Source Sans Pro"/>
                <a:sym typeface="Source Sans Pro"/>
              </a:rPr>
              <a:t>Luxury Auto Intender</a:t>
            </a:r>
            <a:endParaRPr/>
          </a:p>
        </p:txBody>
      </p:sp>
      <p:grpSp>
        <p:nvGrpSpPr>
          <p:cNvPr id="425" name="Shape 425"/>
          <p:cNvGrpSpPr/>
          <p:nvPr/>
        </p:nvGrpSpPr>
        <p:grpSpPr>
          <a:xfrm>
            <a:off x="3462320" y="4456018"/>
            <a:ext cx="5324936" cy="1918828"/>
            <a:chOff x="-175270" y="2231547"/>
            <a:chExt cx="9105036" cy="3280978"/>
          </a:xfrm>
        </p:grpSpPr>
        <p:sp>
          <p:nvSpPr>
            <p:cNvPr id="426" name="Shape 426"/>
            <p:cNvSpPr txBox="1"/>
            <p:nvPr/>
          </p:nvSpPr>
          <p:spPr>
            <a:xfrm>
              <a:off x="-175270" y="4240471"/>
              <a:ext cx="2868658" cy="1263032"/>
            </a:xfrm>
            <a:prstGeom prst="rect">
              <a:avLst/>
            </a:prstGeom>
            <a:noFill/>
            <a:ln>
              <a:noFill/>
            </a:ln>
          </p:spPr>
          <p:txBody>
            <a:bodyPr spcFirstLastPara="1" wrap="square" lIns="0" tIns="0" rIns="0" bIns="0" anchor="t" anchorCtr="0">
              <a:noAutofit/>
            </a:bodyPr>
            <a:lstStyle/>
            <a:p>
              <a:pPr marL="0" marR="0" lvl="0" indent="0" algn="ctr" rtl="0">
                <a:spcBef>
                  <a:spcPts val="0"/>
                </a:spcBef>
                <a:spcAft>
                  <a:spcPts val="0"/>
                </a:spcAft>
                <a:buNone/>
              </a:pPr>
              <a:r>
                <a:rPr lang="en-US" sz="1200" b="1">
                  <a:solidFill>
                    <a:schemeClr val="dk1"/>
                  </a:solidFill>
                  <a:latin typeface="Source Sans Pro"/>
                  <a:ea typeface="Source Sans Pro"/>
                  <a:cs typeface="Source Sans Pro"/>
                  <a:sym typeface="Source Sans Pro"/>
                </a:rPr>
                <a:t>GeoFence </a:t>
              </a:r>
              <a:endParaRPr/>
            </a:p>
            <a:p>
              <a:pPr marL="0" marR="0" lvl="0" indent="0" algn="ctr" rtl="0">
                <a:spcBef>
                  <a:spcPts val="0"/>
                </a:spcBef>
                <a:spcAft>
                  <a:spcPts val="0"/>
                </a:spcAft>
                <a:buNone/>
              </a:pPr>
              <a:r>
                <a:rPr lang="en-US" sz="1200">
                  <a:solidFill>
                    <a:schemeClr val="dk1"/>
                  </a:solidFill>
                  <a:latin typeface="Source Sans Pro"/>
                  <a:ea typeface="Source Sans Pro"/>
                  <a:cs typeface="Source Sans Pro"/>
                  <a:sym typeface="Source Sans Pro"/>
                </a:rPr>
                <a:t>Neighborhoods that over index for organic food purchases and HHI </a:t>
              </a:r>
              <a:endParaRPr sz="1200">
                <a:solidFill>
                  <a:schemeClr val="dk1"/>
                </a:solidFill>
                <a:latin typeface="Source Sans Pro"/>
                <a:ea typeface="Source Sans Pro"/>
                <a:cs typeface="Source Sans Pro"/>
                <a:sym typeface="Source Sans Pro"/>
              </a:endParaRPr>
            </a:p>
          </p:txBody>
        </p:sp>
        <p:sp>
          <p:nvSpPr>
            <p:cNvPr id="427" name="Shape 427"/>
            <p:cNvSpPr txBox="1"/>
            <p:nvPr/>
          </p:nvSpPr>
          <p:spPr>
            <a:xfrm>
              <a:off x="3315925" y="4249493"/>
              <a:ext cx="3022265" cy="1263032"/>
            </a:xfrm>
            <a:prstGeom prst="rect">
              <a:avLst/>
            </a:prstGeom>
            <a:noFill/>
            <a:ln>
              <a:noFill/>
            </a:ln>
          </p:spPr>
          <p:txBody>
            <a:bodyPr spcFirstLastPara="1" wrap="square" lIns="0" tIns="0" rIns="0" bIns="0" anchor="t" anchorCtr="0">
              <a:noAutofit/>
            </a:bodyPr>
            <a:lstStyle/>
            <a:p>
              <a:pPr marL="0" marR="0" lvl="0" indent="0" algn="ctr" rtl="0">
                <a:spcBef>
                  <a:spcPts val="0"/>
                </a:spcBef>
                <a:spcAft>
                  <a:spcPts val="0"/>
                </a:spcAft>
                <a:buNone/>
              </a:pPr>
              <a:r>
                <a:rPr lang="en-US" sz="1200" b="1">
                  <a:solidFill>
                    <a:schemeClr val="dk1"/>
                  </a:solidFill>
                  <a:latin typeface="Source Sans Pro"/>
                  <a:ea typeface="Source Sans Pro"/>
                  <a:cs typeface="Source Sans Pro"/>
                  <a:sym typeface="Source Sans Pro"/>
                </a:rPr>
                <a:t>GeoRetargeting</a:t>
              </a:r>
              <a:endParaRPr sz="1200" b="1">
                <a:solidFill>
                  <a:schemeClr val="dk1"/>
                </a:solidFill>
                <a:latin typeface="Source Sans Pro"/>
                <a:ea typeface="Source Sans Pro"/>
                <a:cs typeface="Source Sans Pro"/>
                <a:sym typeface="Source Sans Pro"/>
              </a:endParaRPr>
            </a:p>
            <a:p>
              <a:pPr marL="0" marR="0" lvl="0" indent="0" algn="ctr" rtl="0">
                <a:spcBef>
                  <a:spcPts val="0"/>
                </a:spcBef>
                <a:spcAft>
                  <a:spcPts val="0"/>
                </a:spcAft>
                <a:buNone/>
              </a:pPr>
              <a:r>
                <a:rPr lang="en-US" sz="1200">
                  <a:solidFill>
                    <a:schemeClr val="dk1"/>
                  </a:solidFill>
                  <a:latin typeface="Source Sans Pro"/>
                  <a:ea typeface="Source Sans Pro"/>
                  <a:cs typeface="Source Sans Pro"/>
                  <a:sym typeface="Source Sans Pro"/>
                </a:rPr>
                <a:t>People who are healthy food buyers and attend gyms</a:t>
              </a:r>
              <a:endParaRPr sz="1200">
                <a:solidFill>
                  <a:schemeClr val="dk1"/>
                </a:solidFill>
                <a:latin typeface="Source Sans Pro"/>
                <a:ea typeface="Source Sans Pro"/>
                <a:cs typeface="Source Sans Pro"/>
                <a:sym typeface="Source Sans Pro"/>
              </a:endParaRPr>
            </a:p>
          </p:txBody>
        </p:sp>
        <p:sp>
          <p:nvSpPr>
            <p:cNvPr id="428" name="Shape 428"/>
            <p:cNvSpPr/>
            <p:nvPr/>
          </p:nvSpPr>
          <p:spPr>
            <a:xfrm>
              <a:off x="2570463" y="2958212"/>
              <a:ext cx="750425" cy="750376"/>
            </a:xfrm>
            <a:prstGeom prst="mathPlus">
              <a:avLst>
                <a:gd name="adj1" fmla="val 23520"/>
              </a:avLst>
            </a:prstGeom>
            <a:solidFill>
              <a:schemeClr val="accent6"/>
            </a:solidFill>
            <a:ln>
              <a:noFill/>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Source Sans Pro"/>
                <a:ea typeface="Source Sans Pro"/>
                <a:cs typeface="Source Sans Pro"/>
                <a:sym typeface="Source Sans Pro"/>
              </a:endParaRPr>
            </a:p>
          </p:txBody>
        </p:sp>
        <p:sp>
          <p:nvSpPr>
            <p:cNvPr id="429" name="Shape 429"/>
            <p:cNvSpPr/>
            <p:nvPr/>
          </p:nvSpPr>
          <p:spPr>
            <a:xfrm>
              <a:off x="6080336" y="2958212"/>
              <a:ext cx="490662" cy="562782"/>
            </a:xfrm>
            <a:prstGeom prst="mathEqual">
              <a:avLst>
                <a:gd name="adj1" fmla="val 23520"/>
                <a:gd name="adj2" fmla="val 11760"/>
              </a:avLst>
            </a:prstGeom>
            <a:solidFill>
              <a:srgbClr val="00AFD7"/>
            </a:solidFill>
            <a:ln>
              <a:noFill/>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Source Sans Pro"/>
                <a:ea typeface="Source Sans Pro"/>
                <a:cs typeface="Source Sans Pro"/>
                <a:sym typeface="Source Sans Pro"/>
              </a:endParaRPr>
            </a:p>
          </p:txBody>
        </p:sp>
        <p:sp>
          <p:nvSpPr>
            <p:cNvPr id="430" name="Shape 430"/>
            <p:cNvSpPr txBox="1"/>
            <p:nvPr/>
          </p:nvSpPr>
          <p:spPr>
            <a:xfrm>
              <a:off x="6632419" y="4397612"/>
              <a:ext cx="2297347" cy="631516"/>
            </a:xfrm>
            <a:prstGeom prst="rect">
              <a:avLst/>
            </a:prstGeom>
            <a:noFill/>
            <a:ln>
              <a:noFill/>
            </a:ln>
          </p:spPr>
          <p:txBody>
            <a:bodyPr spcFirstLastPara="1" wrap="square" lIns="0" tIns="0" rIns="0" bIns="0" anchor="t" anchorCtr="0">
              <a:noAutofit/>
            </a:bodyPr>
            <a:lstStyle/>
            <a:p>
              <a:pPr marL="0" marR="0" lvl="0" indent="0" algn="ctr" rtl="0">
                <a:spcBef>
                  <a:spcPts val="0"/>
                </a:spcBef>
                <a:spcAft>
                  <a:spcPts val="0"/>
                </a:spcAft>
                <a:buNone/>
              </a:pPr>
              <a:r>
                <a:rPr lang="en-US" sz="1200">
                  <a:solidFill>
                    <a:schemeClr val="dk1"/>
                  </a:solidFill>
                  <a:latin typeface="Source Sans Pro"/>
                  <a:ea typeface="Source Sans Pro"/>
                  <a:cs typeface="Source Sans Pro"/>
                  <a:sym typeface="Source Sans Pro"/>
                </a:rPr>
                <a:t>HHI Regular exercisers</a:t>
              </a:r>
              <a:endParaRPr/>
            </a:p>
          </p:txBody>
        </p:sp>
        <p:pic>
          <p:nvPicPr>
            <p:cNvPr id="431" name="Shape 431"/>
            <p:cNvPicPr preferRelativeResize="0"/>
            <p:nvPr/>
          </p:nvPicPr>
          <p:blipFill rotWithShape="1">
            <a:blip r:embed="rId6">
              <a:alphaModFix/>
            </a:blip>
            <a:srcRect/>
            <a:stretch/>
          </p:blipFill>
          <p:spPr>
            <a:xfrm>
              <a:off x="357341" y="2231547"/>
              <a:ext cx="1887448" cy="1887447"/>
            </a:xfrm>
            <a:prstGeom prst="ellipse">
              <a:avLst/>
            </a:prstGeom>
            <a:noFill/>
            <a:ln w="28575" cap="flat" cmpd="sng">
              <a:solidFill>
                <a:schemeClr val="accent6"/>
              </a:solidFill>
              <a:prstDash val="solid"/>
              <a:round/>
              <a:headEnd type="none" w="sm" len="sm"/>
              <a:tailEnd type="none" w="sm" len="sm"/>
            </a:ln>
          </p:spPr>
        </p:pic>
        <p:pic>
          <p:nvPicPr>
            <p:cNvPr id="432" name="Shape 432"/>
            <p:cNvPicPr preferRelativeResize="0"/>
            <p:nvPr/>
          </p:nvPicPr>
          <p:blipFill rotWithShape="1">
            <a:blip r:embed="rId7">
              <a:alphaModFix/>
            </a:blip>
            <a:srcRect/>
            <a:stretch/>
          </p:blipFill>
          <p:spPr>
            <a:xfrm>
              <a:off x="3684355" y="2231547"/>
              <a:ext cx="1965212" cy="1965212"/>
            </a:xfrm>
            <a:prstGeom prst="ellipse">
              <a:avLst/>
            </a:prstGeom>
            <a:noFill/>
            <a:ln w="28575" cap="flat" cmpd="sng">
              <a:solidFill>
                <a:schemeClr val="accent6"/>
              </a:solidFill>
              <a:prstDash val="solid"/>
              <a:round/>
              <a:headEnd type="none" w="sm" len="sm"/>
              <a:tailEnd type="none" w="sm" len="sm"/>
            </a:ln>
          </p:spPr>
        </p:pic>
        <p:pic>
          <p:nvPicPr>
            <p:cNvPr id="433" name="Shape 433"/>
            <p:cNvPicPr preferRelativeResize="0"/>
            <p:nvPr/>
          </p:nvPicPr>
          <p:blipFill rotWithShape="1">
            <a:blip r:embed="rId8">
              <a:alphaModFix/>
            </a:blip>
            <a:srcRect/>
            <a:stretch/>
          </p:blipFill>
          <p:spPr>
            <a:xfrm>
              <a:off x="6793294" y="2235377"/>
              <a:ext cx="1961382" cy="1961383"/>
            </a:xfrm>
            <a:prstGeom prst="ellipse">
              <a:avLst/>
            </a:prstGeom>
            <a:noFill/>
            <a:ln w="28575" cap="flat" cmpd="sng">
              <a:solidFill>
                <a:schemeClr val="accent6"/>
              </a:solidFill>
              <a:prstDash val="solid"/>
              <a:round/>
              <a:headEnd type="none" w="sm" len="sm"/>
              <a:tailEnd type="none" w="sm" len="sm"/>
            </a:ln>
          </p:spPr>
        </p:pic>
      </p:grpSp>
      <p:sp>
        <p:nvSpPr>
          <p:cNvPr id="434" name="Shape 434"/>
          <p:cNvSpPr txBox="1"/>
          <p:nvPr/>
        </p:nvSpPr>
        <p:spPr>
          <a:xfrm>
            <a:off x="8684857" y="6477301"/>
            <a:ext cx="389417" cy="365125"/>
          </a:xfrm>
          <a:prstGeom prst="rect">
            <a:avLst/>
          </a:prstGeom>
          <a:noFill/>
          <a:ln>
            <a:noFill/>
          </a:ln>
        </p:spPr>
        <p:txBody>
          <a:bodyPr spcFirstLastPara="1" wrap="square" lIns="0" tIns="0" rIns="0" bIns="0" anchor="t" anchorCtr="0">
            <a:noAutofit/>
          </a:bodyPr>
          <a:lstStyle/>
          <a:p>
            <a:pPr marL="0" marR="0" lvl="0" indent="0" algn="l" rtl="0">
              <a:lnSpc>
                <a:spcPct val="111111"/>
              </a:lnSpc>
              <a:spcBef>
                <a:spcPts val="0"/>
              </a:spcBef>
              <a:spcAft>
                <a:spcPts val="0"/>
              </a:spcAft>
              <a:buClr>
                <a:srgbClr val="FFFFFF"/>
              </a:buClr>
              <a:buFont typeface="Arial"/>
              <a:buNone/>
            </a:pPr>
            <a:r>
              <a:rPr lang="en-US" sz="1800" b="1">
                <a:solidFill>
                  <a:srgbClr val="FFFFFF"/>
                </a:solidFill>
                <a:latin typeface="Source Sans Pro"/>
                <a:ea typeface="Source Sans Pro"/>
                <a:cs typeface="Source Sans Pro"/>
                <a:sym typeface="Source Sans Pro"/>
              </a:rPr>
              <a:t>10</a:t>
            </a:r>
            <a:endParaRPr sz="1800" b="1">
              <a:solidFill>
                <a:srgbClr val="FFFFFF"/>
              </a:solidFill>
              <a:latin typeface="Source Sans Pro"/>
              <a:ea typeface="Source Sans Pro"/>
              <a:cs typeface="Source Sans Pro"/>
              <a:sym typeface="Source Sans Pro"/>
            </a:endParaRPr>
          </a:p>
        </p:txBody>
      </p:sp>
      <p:sp>
        <p:nvSpPr>
          <p:cNvPr id="435" name="Shape 435"/>
          <p:cNvSpPr txBox="1">
            <a:spLocks noGrp="1"/>
          </p:cNvSpPr>
          <p:nvPr>
            <p:ph type="sldNum" idx="12"/>
          </p:nvPr>
        </p:nvSpPr>
        <p:spPr>
          <a:xfrm>
            <a:off x="7010400" y="43843"/>
            <a:ext cx="21336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en-US" sz="1200">
                <a:solidFill>
                  <a:srgbClr val="888888"/>
                </a:solidFill>
                <a:latin typeface="Calibri"/>
                <a:ea typeface="Calibri"/>
                <a:cs typeface="Calibri"/>
                <a:sym typeface="Calibri"/>
              </a:rPr>
              <a:t>11</a:t>
            </a:fld>
            <a:endParaRPr sz="1200">
              <a:solidFill>
                <a:srgbClr val="888888"/>
              </a:solidFill>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40"/>
        <p:cNvGrpSpPr/>
        <p:nvPr/>
      </p:nvGrpSpPr>
      <p:grpSpPr>
        <a:xfrm>
          <a:off x="0" y="0"/>
          <a:ext cx="0" cy="0"/>
          <a:chOff x="0" y="0"/>
          <a:chExt cx="0" cy="0"/>
        </a:xfrm>
      </p:grpSpPr>
      <p:sp>
        <p:nvSpPr>
          <p:cNvPr id="441" name="Shape 441"/>
          <p:cNvSpPr txBox="1">
            <a:spLocks noGrp="1"/>
          </p:cNvSpPr>
          <p:nvPr>
            <p:ph type="body" idx="1"/>
          </p:nvPr>
        </p:nvSpPr>
        <p:spPr>
          <a:xfrm>
            <a:off x="230078" y="6042520"/>
            <a:ext cx="1290629" cy="392112"/>
          </a:xfrm>
          <a:prstGeom prst="rect">
            <a:avLst/>
          </a:prstGeom>
          <a:noFill/>
          <a:ln>
            <a:noFill/>
          </a:ln>
        </p:spPr>
        <p:txBody>
          <a:bodyPr spcFirstLastPara="1" wrap="square" lIns="0" tIns="0" rIns="0" bIns="0" anchor="t" anchorCtr="0">
            <a:noAutofit/>
          </a:bodyPr>
          <a:lstStyle/>
          <a:p>
            <a:pPr marL="0" marR="0" lvl="0" indent="0" algn="l" rtl="0">
              <a:lnSpc>
                <a:spcPct val="83333"/>
              </a:lnSpc>
              <a:spcBef>
                <a:spcPts val="0"/>
              </a:spcBef>
              <a:spcAft>
                <a:spcPts val="0"/>
              </a:spcAft>
              <a:buClr>
                <a:srgbClr val="EFBC01"/>
              </a:buClr>
              <a:buFont typeface="Arial"/>
              <a:buNone/>
            </a:pPr>
            <a:r>
              <a:rPr lang="en-US" sz="2400" b="1" i="0" u="none" strike="noStrike" cap="none">
                <a:solidFill>
                  <a:srgbClr val="EFBC01"/>
                </a:solidFill>
                <a:latin typeface="Source Sans Pro"/>
                <a:ea typeface="Source Sans Pro"/>
                <a:cs typeface="Source Sans Pro"/>
                <a:sym typeface="Source Sans Pro"/>
              </a:rPr>
              <a:t>FACTUAL</a:t>
            </a:r>
            <a:endParaRPr/>
          </a:p>
        </p:txBody>
      </p:sp>
      <p:sp>
        <p:nvSpPr>
          <p:cNvPr id="442" name="Shape 442"/>
          <p:cNvSpPr txBox="1">
            <a:spLocks noGrp="1"/>
          </p:cNvSpPr>
          <p:nvPr>
            <p:ph type="title"/>
          </p:nvPr>
        </p:nvSpPr>
        <p:spPr>
          <a:xfrm>
            <a:off x="230078" y="49923"/>
            <a:ext cx="8229600" cy="374073"/>
          </a:xfrm>
          <a:prstGeom prst="rect">
            <a:avLst/>
          </a:prstGeom>
          <a:noFill/>
          <a:ln>
            <a:noFill/>
          </a:ln>
        </p:spPr>
        <p:txBody>
          <a:bodyPr spcFirstLastPara="1" wrap="square" lIns="0" tIns="0" rIns="0" bIns="0" anchor="t" anchorCtr="0">
            <a:noAutofit/>
          </a:bodyPr>
          <a:lstStyle/>
          <a:p>
            <a:pPr marL="0" marR="0" lvl="0" indent="0" algn="l" rtl="0">
              <a:lnSpc>
                <a:spcPct val="150000"/>
              </a:lnSpc>
              <a:spcBef>
                <a:spcPts val="0"/>
              </a:spcBef>
              <a:spcAft>
                <a:spcPts val="0"/>
              </a:spcAft>
              <a:buClr>
                <a:schemeClr val="dk1"/>
              </a:buClr>
              <a:buFont typeface="Source Sans Pro"/>
              <a:buNone/>
            </a:pPr>
            <a:r>
              <a:rPr lang="en-US" sz="2000" b="1" i="0" u="none" strike="noStrike" cap="none">
                <a:solidFill>
                  <a:schemeClr val="dk1"/>
                </a:solidFill>
                <a:latin typeface="Source Sans Pro"/>
                <a:ea typeface="Source Sans Pro"/>
                <a:cs typeface="Source Sans Pro"/>
                <a:sym typeface="Source Sans Pro"/>
              </a:rPr>
              <a:t>DATA TARGETING STRATEGIES</a:t>
            </a:r>
            <a:endParaRPr/>
          </a:p>
        </p:txBody>
      </p:sp>
      <p:sp>
        <p:nvSpPr>
          <p:cNvPr id="443" name="Shape 443"/>
          <p:cNvSpPr/>
          <p:nvPr/>
        </p:nvSpPr>
        <p:spPr>
          <a:xfrm>
            <a:off x="867775" y="662285"/>
            <a:ext cx="8041094" cy="1169551"/>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Font typeface="Source Sans Pro"/>
              <a:buNone/>
            </a:pPr>
            <a:r>
              <a:rPr lang="en-US" sz="1400" b="0" i="0" u="none" strike="noStrike" cap="none">
                <a:solidFill>
                  <a:schemeClr val="dk1"/>
                </a:solidFill>
                <a:latin typeface="Source Sans Pro"/>
                <a:ea typeface="Source Sans Pro"/>
                <a:cs typeface="Source Sans Pro"/>
                <a:sym typeface="Source Sans Pro"/>
              </a:rPr>
              <a:t>Factual’s location based audiences enable advertisers to personalize mobile content to users based on their geographic, demographic, and behavioral characteristics or based on the specific places they go.</a:t>
            </a:r>
            <a:endParaRPr/>
          </a:p>
          <a:p>
            <a:pPr marL="0" marR="0" lvl="0" indent="0" algn="ctr" rtl="0">
              <a:lnSpc>
                <a:spcPct val="100000"/>
              </a:lnSpc>
              <a:spcBef>
                <a:spcPts val="0"/>
              </a:spcBef>
              <a:spcAft>
                <a:spcPts val="0"/>
              </a:spcAft>
              <a:buClr>
                <a:srgbClr val="000000"/>
              </a:buClr>
              <a:buFont typeface="Arial"/>
              <a:buNone/>
            </a:pPr>
            <a:endParaRPr sz="1400" b="0" i="0" u="none" strike="noStrike" cap="none">
              <a:solidFill>
                <a:schemeClr val="dk1"/>
              </a:solidFill>
              <a:latin typeface="Source Sans Pro"/>
              <a:ea typeface="Source Sans Pro"/>
              <a:cs typeface="Source Sans Pro"/>
              <a:sym typeface="Source Sans Pro"/>
            </a:endParaRPr>
          </a:p>
          <a:p>
            <a:pPr marL="0" marR="0" lvl="0" indent="0" algn="ctr" rtl="0">
              <a:lnSpc>
                <a:spcPct val="100000"/>
              </a:lnSpc>
              <a:spcBef>
                <a:spcPts val="0"/>
              </a:spcBef>
              <a:spcAft>
                <a:spcPts val="0"/>
              </a:spcAft>
              <a:buClr>
                <a:schemeClr val="dk1"/>
              </a:buClr>
              <a:buFont typeface="Source Sans Pro"/>
              <a:buNone/>
            </a:pPr>
            <a:r>
              <a:rPr lang="en-US" sz="1400" b="0" i="0" u="none" strike="noStrike" cap="none">
                <a:solidFill>
                  <a:schemeClr val="dk1"/>
                </a:solidFill>
                <a:latin typeface="Source Sans Pro"/>
                <a:ea typeface="Source Sans Pro"/>
                <a:cs typeface="Source Sans Pro"/>
                <a:sym typeface="Source Sans Pro"/>
              </a:rPr>
              <a:t>.</a:t>
            </a:r>
            <a:endParaRPr/>
          </a:p>
        </p:txBody>
      </p:sp>
      <p:sp>
        <p:nvSpPr>
          <p:cNvPr id="444" name="Shape 444"/>
          <p:cNvSpPr/>
          <p:nvPr/>
        </p:nvSpPr>
        <p:spPr>
          <a:xfrm>
            <a:off x="512064" y="1343679"/>
            <a:ext cx="8549639" cy="523219"/>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Font typeface="Source Sans Pro"/>
              <a:buNone/>
            </a:pPr>
            <a:r>
              <a:rPr lang="en-US" sz="1400" b="1" i="0" u="none" strike="noStrike" cap="none">
                <a:solidFill>
                  <a:schemeClr val="dk1"/>
                </a:solidFill>
                <a:latin typeface="Source Sans Pro"/>
                <a:ea typeface="Source Sans Pro"/>
                <a:cs typeface="Source Sans Pro"/>
                <a:sym typeface="Source Sans Pro"/>
              </a:rPr>
              <a:t>Factual’s Behavioral Audience Segments use both current and historical user location data to deliver fresh, highly accurate location-based user segments.</a:t>
            </a:r>
            <a:endParaRPr/>
          </a:p>
        </p:txBody>
      </p:sp>
      <p:sp>
        <p:nvSpPr>
          <p:cNvPr id="445" name="Shape 445"/>
          <p:cNvSpPr txBox="1"/>
          <p:nvPr/>
        </p:nvSpPr>
        <p:spPr>
          <a:xfrm>
            <a:off x="8754582" y="6492875"/>
            <a:ext cx="389417" cy="365125"/>
          </a:xfrm>
          <a:prstGeom prst="rect">
            <a:avLst/>
          </a:prstGeom>
          <a:noFill/>
          <a:ln>
            <a:noFill/>
          </a:ln>
        </p:spPr>
        <p:txBody>
          <a:bodyPr spcFirstLastPara="1" wrap="square" lIns="0" tIns="0" rIns="0" bIns="0" anchor="t" anchorCtr="0">
            <a:noAutofit/>
          </a:bodyPr>
          <a:lstStyle/>
          <a:p>
            <a:pPr marL="0" marR="0" lvl="0" indent="0" algn="l" rtl="0">
              <a:lnSpc>
                <a:spcPct val="111111"/>
              </a:lnSpc>
              <a:spcBef>
                <a:spcPts val="0"/>
              </a:spcBef>
              <a:spcAft>
                <a:spcPts val="0"/>
              </a:spcAft>
              <a:buClr>
                <a:srgbClr val="FFFFFF"/>
              </a:buClr>
              <a:buFont typeface="Arial"/>
              <a:buNone/>
            </a:pPr>
            <a:r>
              <a:rPr lang="en-US" sz="1800" b="1" i="0" u="none" strike="noStrike" cap="none">
                <a:solidFill>
                  <a:srgbClr val="FFFFFF"/>
                </a:solidFill>
                <a:latin typeface="Calibri"/>
                <a:ea typeface="Calibri"/>
                <a:cs typeface="Calibri"/>
                <a:sym typeface="Calibri"/>
              </a:rPr>
              <a:t>11</a:t>
            </a:r>
            <a:endParaRPr sz="1800" b="1" i="0" u="none" strike="noStrike" cap="none">
              <a:solidFill>
                <a:srgbClr val="FFFFFF"/>
              </a:solidFill>
              <a:latin typeface="Calibri"/>
              <a:ea typeface="Calibri"/>
              <a:cs typeface="Calibri"/>
              <a:sym typeface="Calibri"/>
            </a:endParaRPr>
          </a:p>
        </p:txBody>
      </p:sp>
      <p:pic>
        <p:nvPicPr>
          <p:cNvPr id="446" name="Shape 446"/>
          <p:cNvPicPr preferRelativeResize="0"/>
          <p:nvPr/>
        </p:nvPicPr>
        <p:blipFill rotWithShape="1">
          <a:blip r:embed="rId3">
            <a:alphaModFix/>
          </a:blip>
          <a:srcRect/>
          <a:stretch/>
        </p:blipFill>
        <p:spPr>
          <a:xfrm>
            <a:off x="196520" y="1943753"/>
            <a:ext cx="8384526" cy="3939797"/>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51"/>
        <p:cNvGrpSpPr/>
        <p:nvPr/>
      </p:nvGrpSpPr>
      <p:grpSpPr>
        <a:xfrm>
          <a:off x="0" y="0"/>
          <a:ext cx="0" cy="0"/>
          <a:chOff x="0" y="0"/>
          <a:chExt cx="0" cy="0"/>
        </a:xfrm>
      </p:grpSpPr>
      <p:sp>
        <p:nvSpPr>
          <p:cNvPr id="452" name="Shape 452"/>
          <p:cNvSpPr txBox="1"/>
          <p:nvPr/>
        </p:nvSpPr>
        <p:spPr>
          <a:xfrm>
            <a:off x="8754583" y="6492875"/>
            <a:ext cx="389417" cy="365125"/>
          </a:xfrm>
          <a:prstGeom prst="rect">
            <a:avLst/>
          </a:prstGeom>
          <a:noFill/>
          <a:ln>
            <a:noFill/>
          </a:ln>
        </p:spPr>
        <p:txBody>
          <a:bodyPr spcFirstLastPara="1" wrap="square" lIns="0" tIns="0" rIns="0" bIns="0" anchor="t" anchorCtr="0">
            <a:noAutofit/>
          </a:bodyPr>
          <a:lstStyle/>
          <a:p>
            <a:pPr marL="0" marR="0" lvl="0" indent="0" algn="l" rtl="0">
              <a:lnSpc>
                <a:spcPct val="111111"/>
              </a:lnSpc>
              <a:spcBef>
                <a:spcPts val="0"/>
              </a:spcBef>
              <a:spcAft>
                <a:spcPts val="0"/>
              </a:spcAft>
              <a:buClr>
                <a:srgbClr val="FFFFFF"/>
              </a:buClr>
              <a:buFont typeface="Arial"/>
              <a:buNone/>
            </a:pPr>
            <a:r>
              <a:rPr lang="en-US" sz="1800" b="1">
                <a:solidFill>
                  <a:srgbClr val="FFFFFF"/>
                </a:solidFill>
                <a:latin typeface="Source Sans Pro"/>
                <a:ea typeface="Source Sans Pro"/>
                <a:cs typeface="Source Sans Pro"/>
                <a:sym typeface="Source Sans Pro"/>
              </a:rPr>
              <a:t>12</a:t>
            </a:r>
            <a:endParaRPr sz="1800" b="1">
              <a:solidFill>
                <a:srgbClr val="FFFFFF"/>
              </a:solidFill>
              <a:latin typeface="Source Sans Pro"/>
              <a:ea typeface="Source Sans Pro"/>
              <a:cs typeface="Source Sans Pro"/>
              <a:sym typeface="Source Sans Pro"/>
            </a:endParaRPr>
          </a:p>
        </p:txBody>
      </p:sp>
      <p:sp>
        <p:nvSpPr>
          <p:cNvPr id="453" name="Shape 453"/>
          <p:cNvSpPr txBox="1"/>
          <p:nvPr/>
        </p:nvSpPr>
        <p:spPr>
          <a:xfrm>
            <a:off x="19304" y="46619"/>
            <a:ext cx="8229600" cy="374074"/>
          </a:xfrm>
          <a:prstGeom prst="rect">
            <a:avLst/>
          </a:prstGeom>
          <a:noFill/>
          <a:ln>
            <a:noFill/>
          </a:ln>
        </p:spPr>
        <p:txBody>
          <a:bodyPr spcFirstLastPara="1" wrap="square" lIns="0" tIns="0" rIns="0" bIns="0" anchor="t" anchorCtr="0">
            <a:noAutofit/>
          </a:bodyPr>
          <a:lstStyle/>
          <a:p>
            <a:pPr marL="0" marR="0" lvl="0" indent="0" algn="l" rtl="0">
              <a:lnSpc>
                <a:spcPct val="214285"/>
              </a:lnSpc>
              <a:spcBef>
                <a:spcPts val="0"/>
              </a:spcBef>
              <a:spcAft>
                <a:spcPts val="0"/>
              </a:spcAft>
              <a:buClr>
                <a:schemeClr val="dk1"/>
              </a:buClr>
              <a:buFont typeface="Source Sans Pro"/>
              <a:buNone/>
            </a:pPr>
            <a:r>
              <a:rPr lang="en-US" sz="1400" b="1" cap="none">
                <a:solidFill>
                  <a:schemeClr val="dk1"/>
                </a:solidFill>
                <a:latin typeface="Source Sans Pro"/>
                <a:ea typeface="Source Sans Pro"/>
                <a:cs typeface="Source Sans Pro"/>
                <a:sym typeface="Source Sans Pro"/>
              </a:rPr>
              <a:t>DATA VARIABLES</a:t>
            </a:r>
            <a:endParaRPr sz="1400" b="1" cap="none">
              <a:solidFill>
                <a:schemeClr val="dk1"/>
              </a:solidFill>
              <a:latin typeface="Source Sans Pro"/>
              <a:ea typeface="Source Sans Pro"/>
              <a:cs typeface="Source Sans Pro"/>
              <a:sym typeface="Source Sans Pro"/>
            </a:endParaRPr>
          </a:p>
        </p:txBody>
      </p:sp>
      <p:sp>
        <p:nvSpPr>
          <p:cNvPr id="454" name="Shape 454"/>
          <p:cNvSpPr/>
          <p:nvPr/>
        </p:nvSpPr>
        <p:spPr>
          <a:xfrm>
            <a:off x="-448056" y="874151"/>
            <a:ext cx="4572000" cy="1881156"/>
          </a:xfrm>
          <a:prstGeom prst="rect">
            <a:avLst/>
          </a:prstGeom>
          <a:noFill/>
          <a:ln>
            <a:noFill/>
          </a:ln>
        </p:spPr>
        <p:txBody>
          <a:bodyPr spcFirstLastPara="1" wrap="square" lIns="91425" tIns="45700" rIns="91425" bIns="45700" anchor="t" anchorCtr="0">
            <a:noAutofit/>
          </a:bodyPr>
          <a:lstStyle/>
          <a:p>
            <a:pPr marL="457200" marR="0" lvl="0" indent="0" algn="l" rtl="0">
              <a:spcBef>
                <a:spcPts val="0"/>
              </a:spcBef>
              <a:spcAft>
                <a:spcPts val="0"/>
              </a:spcAft>
              <a:buNone/>
            </a:pPr>
            <a:r>
              <a:rPr lang="en-US" sz="1200" b="1">
                <a:solidFill>
                  <a:srgbClr val="EC2427"/>
                </a:solidFill>
                <a:latin typeface="Source Sans Pro"/>
                <a:ea typeface="Source Sans Pro"/>
                <a:cs typeface="Source Sans Pro"/>
                <a:sym typeface="Source Sans Pro"/>
              </a:rPr>
              <a:t>Affluence Indicators</a:t>
            </a:r>
            <a:endParaRPr sz="1200" b="1">
              <a:solidFill>
                <a:schemeClr val="dk1"/>
              </a:solidFill>
              <a:latin typeface="Source Sans Pro"/>
              <a:ea typeface="Source Sans Pro"/>
              <a:cs typeface="Source Sans Pro"/>
              <a:sym typeface="Source Sans Pro"/>
            </a:endParaRPr>
          </a:p>
          <a:p>
            <a:pPr marL="457200" marR="0" lvl="0" indent="0" algn="l" rtl="0">
              <a:lnSpc>
                <a:spcPct val="157000"/>
              </a:lnSpc>
              <a:spcBef>
                <a:spcPts val="490"/>
              </a:spcBef>
              <a:spcAft>
                <a:spcPts val="0"/>
              </a:spcAft>
              <a:buNone/>
            </a:pPr>
            <a:r>
              <a:rPr lang="en-US" sz="800">
                <a:solidFill>
                  <a:srgbClr val="50504F"/>
                </a:solidFill>
                <a:latin typeface="Source Sans Pro"/>
                <a:ea typeface="Source Sans Pro"/>
                <a:cs typeface="Source Sans Pro"/>
                <a:sym typeface="Source Sans Pro"/>
              </a:rPr>
              <a:t>Discretionary Income Index </a:t>
            </a:r>
            <a:endParaRPr sz="800">
              <a:solidFill>
                <a:srgbClr val="50504F"/>
              </a:solidFill>
              <a:latin typeface="Source Sans Pro"/>
              <a:ea typeface="Source Sans Pro"/>
              <a:cs typeface="Source Sans Pro"/>
              <a:sym typeface="Source Sans Pro"/>
            </a:endParaRPr>
          </a:p>
          <a:p>
            <a:pPr marL="457200" marR="0" lvl="0" indent="0" algn="l" rtl="0">
              <a:lnSpc>
                <a:spcPct val="157000"/>
              </a:lnSpc>
              <a:spcBef>
                <a:spcPts val="490"/>
              </a:spcBef>
              <a:spcAft>
                <a:spcPts val="0"/>
              </a:spcAft>
              <a:buNone/>
            </a:pPr>
            <a:r>
              <a:rPr lang="en-US" sz="800">
                <a:solidFill>
                  <a:srgbClr val="50504F"/>
                </a:solidFill>
                <a:latin typeface="Source Sans Pro"/>
                <a:ea typeface="Source Sans Pro"/>
                <a:cs typeface="Source Sans Pro"/>
                <a:sym typeface="Source Sans Pro"/>
              </a:rPr>
              <a:t>Net Worth</a:t>
            </a:r>
            <a:endParaRPr sz="800">
              <a:solidFill>
                <a:schemeClr val="dk1"/>
              </a:solidFill>
              <a:latin typeface="Source Sans Pro"/>
              <a:ea typeface="Source Sans Pro"/>
              <a:cs typeface="Source Sans Pro"/>
              <a:sym typeface="Source Sans Pro"/>
            </a:endParaRPr>
          </a:p>
          <a:p>
            <a:pPr marL="457200" marR="754380" lvl="0" indent="0" algn="l" rtl="0">
              <a:lnSpc>
                <a:spcPct val="157000"/>
              </a:lnSpc>
              <a:spcBef>
                <a:spcPts val="10"/>
              </a:spcBef>
              <a:spcAft>
                <a:spcPts val="0"/>
              </a:spcAft>
              <a:buNone/>
            </a:pPr>
            <a:r>
              <a:rPr lang="en-US" sz="800">
                <a:solidFill>
                  <a:srgbClr val="50504F"/>
                </a:solidFill>
                <a:latin typeface="Source Sans Pro"/>
                <a:ea typeface="Source Sans Pro"/>
                <a:cs typeface="Source Sans Pro"/>
                <a:sym typeface="Source Sans Pro"/>
              </a:rPr>
              <a:t>Income Range </a:t>
            </a:r>
            <a:endParaRPr sz="800">
              <a:solidFill>
                <a:srgbClr val="50504F"/>
              </a:solidFill>
              <a:latin typeface="Source Sans Pro"/>
              <a:ea typeface="Source Sans Pro"/>
              <a:cs typeface="Source Sans Pro"/>
              <a:sym typeface="Source Sans Pro"/>
            </a:endParaRPr>
          </a:p>
          <a:p>
            <a:pPr marL="457200" marR="754380" lvl="0" indent="0" algn="l" rtl="0">
              <a:lnSpc>
                <a:spcPct val="157000"/>
              </a:lnSpc>
              <a:spcBef>
                <a:spcPts val="10"/>
              </a:spcBef>
              <a:spcAft>
                <a:spcPts val="0"/>
              </a:spcAft>
              <a:buNone/>
            </a:pPr>
            <a:r>
              <a:rPr lang="en-US" sz="800">
                <a:solidFill>
                  <a:srgbClr val="50504F"/>
                </a:solidFill>
                <a:latin typeface="Source Sans Pro"/>
                <a:ea typeface="Source Sans Pro"/>
                <a:cs typeface="Source Sans Pro"/>
                <a:sym typeface="Source Sans Pro"/>
              </a:rPr>
              <a:t>Invested Assets</a:t>
            </a:r>
            <a:endParaRPr sz="800">
              <a:solidFill>
                <a:schemeClr val="dk1"/>
              </a:solidFill>
              <a:latin typeface="Source Sans Pro"/>
              <a:ea typeface="Source Sans Pro"/>
              <a:cs typeface="Source Sans Pro"/>
              <a:sym typeface="Source Sans Pro"/>
            </a:endParaRPr>
          </a:p>
          <a:p>
            <a:pPr marL="457200" marR="255905" lvl="0" indent="0" algn="l" rtl="0">
              <a:lnSpc>
                <a:spcPct val="157000"/>
              </a:lnSpc>
              <a:spcBef>
                <a:spcPts val="10"/>
              </a:spcBef>
              <a:spcAft>
                <a:spcPts val="0"/>
              </a:spcAft>
              <a:buNone/>
            </a:pPr>
            <a:r>
              <a:rPr lang="en-US" sz="800">
                <a:solidFill>
                  <a:srgbClr val="50504F"/>
                </a:solidFill>
                <a:latin typeface="Source Sans Pro"/>
                <a:ea typeface="Source Sans Pro"/>
                <a:cs typeface="Source Sans Pro"/>
                <a:sym typeface="Source Sans Pro"/>
              </a:rPr>
              <a:t>Vacation Property Owner </a:t>
            </a:r>
            <a:endParaRPr sz="800">
              <a:solidFill>
                <a:srgbClr val="50504F"/>
              </a:solidFill>
              <a:latin typeface="Source Sans Pro"/>
              <a:ea typeface="Source Sans Pro"/>
              <a:cs typeface="Source Sans Pro"/>
              <a:sym typeface="Source Sans Pro"/>
            </a:endParaRPr>
          </a:p>
          <a:p>
            <a:pPr marL="457200" marR="255905" lvl="0" indent="0" algn="l" rtl="0">
              <a:lnSpc>
                <a:spcPct val="157000"/>
              </a:lnSpc>
              <a:spcBef>
                <a:spcPts val="10"/>
              </a:spcBef>
              <a:spcAft>
                <a:spcPts val="0"/>
              </a:spcAft>
              <a:buNone/>
            </a:pPr>
            <a:r>
              <a:rPr lang="en-US" sz="800">
                <a:solidFill>
                  <a:srgbClr val="50504F"/>
                </a:solidFill>
                <a:latin typeface="Source Sans Pro"/>
                <a:ea typeface="Source Sans Pro"/>
                <a:cs typeface="Source Sans Pro"/>
                <a:sym typeface="Source Sans Pro"/>
              </a:rPr>
              <a:t>Recession Sensitivity </a:t>
            </a:r>
            <a:endParaRPr sz="800">
              <a:solidFill>
                <a:srgbClr val="50504F"/>
              </a:solidFill>
              <a:latin typeface="Source Sans Pro"/>
              <a:ea typeface="Source Sans Pro"/>
              <a:cs typeface="Source Sans Pro"/>
              <a:sym typeface="Source Sans Pro"/>
            </a:endParaRPr>
          </a:p>
          <a:p>
            <a:pPr marL="457200" marR="255905" lvl="0" indent="0" algn="l" rtl="0">
              <a:lnSpc>
                <a:spcPct val="157000"/>
              </a:lnSpc>
              <a:spcBef>
                <a:spcPts val="10"/>
              </a:spcBef>
              <a:spcAft>
                <a:spcPts val="0"/>
              </a:spcAft>
              <a:buNone/>
            </a:pPr>
            <a:r>
              <a:rPr lang="en-US" sz="800">
                <a:solidFill>
                  <a:srgbClr val="50504F"/>
                </a:solidFill>
                <a:latin typeface="Source Sans Pro"/>
                <a:ea typeface="Source Sans Pro"/>
                <a:cs typeface="Source Sans Pro"/>
                <a:sym typeface="Source Sans Pro"/>
              </a:rPr>
              <a:t>Overspender</a:t>
            </a:r>
            <a:endParaRPr sz="800">
              <a:solidFill>
                <a:schemeClr val="dk1"/>
              </a:solidFill>
              <a:latin typeface="Source Sans Pro"/>
              <a:ea typeface="Source Sans Pro"/>
              <a:cs typeface="Source Sans Pro"/>
              <a:sym typeface="Source Sans Pro"/>
            </a:endParaRPr>
          </a:p>
          <a:p>
            <a:pPr marL="457200" marR="0" lvl="0" indent="0" algn="l" rtl="0">
              <a:spcBef>
                <a:spcPts val="10"/>
              </a:spcBef>
              <a:spcAft>
                <a:spcPts val="0"/>
              </a:spcAft>
              <a:buNone/>
            </a:pPr>
            <a:r>
              <a:rPr lang="en-US" sz="800">
                <a:solidFill>
                  <a:srgbClr val="50504F"/>
                </a:solidFill>
                <a:latin typeface="Source Sans Pro"/>
                <a:ea typeface="Source Sans Pro"/>
                <a:cs typeface="Source Sans Pro"/>
                <a:sym typeface="Source Sans Pro"/>
              </a:rPr>
              <a:t>Home Market Value</a:t>
            </a:r>
            <a:endParaRPr sz="800">
              <a:solidFill>
                <a:schemeClr val="dk1"/>
              </a:solidFill>
              <a:latin typeface="Source Sans Pro"/>
              <a:ea typeface="Source Sans Pro"/>
              <a:cs typeface="Source Sans Pro"/>
              <a:sym typeface="Source Sans Pro"/>
            </a:endParaRPr>
          </a:p>
        </p:txBody>
      </p:sp>
      <p:sp>
        <p:nvSpPr>
          <p:cNvPr id="455" name="Shape 455"/>
          <p:cNvSpPr/>
          <p:nvPr/>
        </p:nvSpPr>
        <p:spPr>
          <a:xfrm>
            <a:off x="-448056" y="2727202"/>
            <a:ext cx="4572000" cy="2088007"/>
          </a:xfrm>
          <a:prstGeom prst="rect">
            <a:avLst/>
          </a:prstGeom>
          <a:noFill/>
          <a:ln>
            <a:noFill/>
          </a:ln>
        </p:spPr>
        <p:txBody>
          <a:bodyPr spcFirstLastPara="1" wrap="square" lIns="91425" tIns="45700" rIns="91425" bIns="45700" anchor="t" anchorCtr="0">
            <a:noAutofit/>
          </a:bodyPr>
          <a:lstStyle/>
          <a:p>
            <a:pPr marL="457200" marR="0" lvl="0" indent="0" algn="l" rtl="0">
              <a:spcBef>
                <a:spcPts val="0"/>
              </a:spcBef>
              <a:spcAft>
                <a:spcPts val="0"/>
              </a:spcAft>
              <a:buNone/>
            </a:pPr>
            <a:r>
              <a:rPr lang="en-US" sz="1200" b="1">
                <a:solidFill>
                  <a:srgbClr val="EC2427"/>
                </a:solidFill>
                <a:latin typeface="Source Sans Pro"/>
                <a:ea typeface="Source Sans Pro"/>
                <a:cs typeface="Source Sans Pro"/>
                <a:sym typeface="Source Sans Pro"/>
              </a:rPr>
              <a:t>Financial &amp; Insurance</a:t>
            </a:r>
            <a:endParaRPr sz="1200" b="1">
              <a:solidFill>
                <a:schemeClr val="dk1"/>
              </a:solidFill>
              <a:latin typeface="Source Sans Pro"/>
              <a:ea typeface="Source Sans Pro"/>
              <a:cs typeface="Source Sans Pro"/>
              <a:sym typeface="Source Sans Pro"/>
            </a:endParaRPr>
          </a:p>
          <a:p>
            <a:pPr marL="457200" marR="374650" lvl="0" indent="0" algn="l" rtl="0">
              <a:lnSpc>
                <a:spcPct val="157000"/>
              </a:lnSpc>
              <a:spcBef>
                <a:spcPts val="490"/>
              </a:spcBef>
              <a:spcAft>
                <a:spcPts val="0"/>
              </a:spcAft>
              <a:buNone/>
            </a:pPr>
            <a:r>
              <a:rPr lang="en-US" sz="800">
                <a:solidFill>
                  <a:srgbClr val="50504F"/>
                </a:solidFill>
                <a:latin typeface="Source Sans Pro"/>
                <a:ea typeface="Source Sans Pro"/>
                <a:cs typeface="Source Sans Pro"/>
                <a:sym typeface="Source Sans Pro"/>
              </a:rPr>
              <a:t>Business Income Rank </a:t>
            </a:r>
            <a:endParaRPr sz="800">
              <a:solidFill>
                <a:srgbClr val="50504F"/>
              </a:solidFill>
              <a:latin typeface="Source Sans Pro"/>
              <a:ea typeface="Source Sans Pro"/>
              <a:cs typeface="Source Sans Pro"/>
              <a:sym typeface="Source Sans Pro"/>
            </a:endParaRPr>
          </a:p>
          <a:p>
            <a:pPr marL="457200" marR="374650" lvl="0" indent="0" algn="l" rtl="0">
              <a:lnSpc>
                <a:spcPct val="157000"/>
              </a:lnSpc>
              <a:spcBef>
                <a:spcPts val="490"/>
              </a:spcBef>
              <a:spcAft>
                <a:spcPts val="0"/>
              </a:spcAft>
              <a:buNone/>
            </a:pPr>
            <a:r>
              <a:rPr lang="en-US" sz="800">
                <a:solidFill>
                  <a:srgbClr val="50504F"/>
                </a:solidFill>
                <a:latin typeface="Source Sans Pro"/>
                <a:ea typeface="Source Sans Pro"/>
                <a:cs typeface="Source Sans Pro"/>
                <a:sym typeface="Source Sans Pro"/>
              </a:rPr>
              <a:t>Salary</a:t>
            </a:r>
            <a:endParaRPr sz="800">
              <a:solidFill>
                <a:schemeClr val="dk1"/>
              </a:solidFill>
              <a:latin typeface="Source Sans Pro"/>
              <a:ea typeface="Source Sans Pro"/>
              <a:cs typeface="Source Sans Pro"/>
              <a:sym typeface="Source Sans Pro"/>
            </a:endParaRPr>
          </a:p>
          <a:p>
            <a:pPr marL="457200" marR="255905" lvl="0" indent="0" algn="l" rtl="0">
              <a:lnSpc>
                <a:spcPct val="157000"/>
              </a:lnSpc>
              <a:spcBef>
                <a:spcPts val="10"/>
              </a:spcBef>
              <a:spcAft>
                <a:spcPts val="0"/>
              </a:spcAft>
              <a:buNone/>
            </a:pPr>
            <a:r>
              <a:rPr lang="en-US" sz="800">
                <a:solidFill>
                  <a:srgbClr val="50504F"/>
                </a:solidFill>
                <a:latin typeface="Source Sans Pro"/>
                <a:ea typeface="Source Sans Pro"/>
                <a:cs typeface="Source Sans Pro"/>
                <a:sym typeface="Source Sans Pro"/>
              </a:rPr>
              <a:t>Invitation to Apply Index</a:t>
            </a:r>
            <a:endParaRPr/>
          </a:p>
          <a:p>
            <a:pPr marL="457200" marR="255905" lvl="0" indent="0" algn="l" rtl="0">
              <a:lnSpc>
                <a:spcPct val="157000"/>
              </a:lnSpc>
              <a:spcBef>
                <a:spcPts val="10"/>
              </a:spcBef>
              <a:spcAft>
                <a:spcPts val="0"/>
              </a:spcAft>
              <a:buNone/>
            </a:pPr>
            <a:r>
              <a:rPr lang="en-US" sz="800">
                <a:solidFill>
                  <a:srgbClr val="50504F"/>
                </a:solidFill>
                <a:latin typeface="Source Sans Pro"/>
                <a:ea typeface="Source Sans Pro"/>
                <a:cs typeface="Source Sans Pro"/>
                <a:sym typeface="Source Sans Pro"/>
              </a:rPr>
              <a:t>Life Insurance</a:t>
            </a:r>
            <a:endParaRPr sz="800">
              <a:solidFill>
                <a:schemeClr val="dk1"/>
              </a:solidFill>
              <a:latin typeface="Source Sans Pro"/>
              <a:ea typeface="Source Sans Pro"/>
              <a:cs typeface="Source Sans Pro"/>
              <a:sym typeface="Source Sans Pro"/>
            </a:endParaRPr>
          </a:p>
          <a:p>
            <a:pPr marL="457200" marR="0" lvl="0" indent="0" algn="l" rtl="0">
              <a:spcBef>
                <a:spcPts val="10"/>
              </a:spcBef>
              <a:spcAft>
                <a:spcPts val="0"/>
              </a:spcAft>
              <a:buNone/>
            </a:pPr>
            <a:r>
              <a:rPr lang="en-US" sz="800">
                <a:solidFill>
                  <a:srgbClr val="50504F"/>
                </a:solidFill>
                <a:latin typeface="Source Sans Pro"/>
                <a:ea typeface="Source Sans Pro"/>
                <a:cs typeface="Source Sans Pro"/>
                <a:sym typeface="Source Sans Pro"/>
              </a:rPr>
              <a:t>IRA/401K</a:t>
            </a:r>
            <a:endParaRPr sz="800">
              <a:solidFill>
                <a:schemeClr val="dk1"/>
              </a:solidFill>
              <a:latin typeface="Source Sans Pro"/>
              <a:ea typeface="Source Sans Pro"/>
              <a:cs typeface="Source Sans Pro"/>
              <a:sym typeface="Source Sans Pro"/>
            </a:endParaRPr>
          </a:p>
          <a:p>
            <a:pPr marL="457200" marR="875030" lvl="0" indent="0" algn="l" rtl="0">
              <a:lnSpc>
                <a:spcPct val="157000"/>
              </a:lnSpc>
              <a:spcBef>
                <a:spcPts val="595"/>
              </a:spcBef>
              <a:spcAft>
                <a:spcPts val="0"/>
              </a:spcAft>
              <a:buNone/>
            </a:pPr>
            <a:r>
              <a:rPr lang="en-US" sz="800">
                <a:solidFill>
                  <a:srgbClr val="50504F"/>
                </a:solidFill>
                <a:latin typeface="Source Sans Pro"/>
                <a:ea typeface="Source Sans Pro"/>
                <a:cs typeface="Source Sans Pro"/>
                <a:sym typeface="Source Sans Pro"/>
              </a:rPr>
              <a:t>Mutual Funds </a:t>
            </a:r>
            <a:endParaRPr/>
          </a:p>
          <a:p>
            <a:pPr marL="457200" marR="875030" lvl="0" indent="0" algn="l" rtl="0">
              <a:lnSpc>
                <a:spcPct val="157000"/>
              </a:lnSpc>
              <a:spcBef>
                <a:spcPts val="595"/>
              </a:spcBef>
              <a:spcAft>
                <a:spcPts val="0"/>
              </a:spcAft>
              <a:buNone/>
            </a:pPr>
            <a:r>
              <a:rPr lang="en-US" sz="800">
                <a:solidFill>
                  <a:srgbClr val="50504F"/>
                </a:solidFill>
                <a:latin typeface="Source Sans Pro"/>
                <a:ea typeface="Source Sans Pro"/>
                <a:cs typeface="Source Sans Pro"/>
                <a:sym typeface="Source Sans Pro"/>
              </a:rPr>
              <a:t>Stocks</a:t>
            </a:r>
            <a:endParaRPr sz="800">
              <a:solidFill>
                <a:schemeClr val="dk1"/>
              </a:solidFill>
              <a:latin typeface="Source Sans Pro"/>
              <a:ea typeface="Source Sans Pro"/>
              <a:cs typeface="Source Sans Pro"/>
              <a:sym typeface="Source Sans Pro"/>
            </a:endParaRPr>
          </a:p>
          <a:p>
            <a:pPr marL="457200" marR="0" lvl="0" indent="0" algn="l" rtl="0">
              <a:spcBef>
                <a:spcPts val="10"/>
              </a:spcBef>
              <a:spcAft>
                <a:spcPts val="0"/>
              </a:spcAft>
              <a:buNone/>
            </a:pPr>
            <a:r>
              <a:rPr lang="en-US" sz="800">
                <a:solidFill>
                  <a:srgbClr val="50504F"/>
                </a:solidFill>
                <a:latin typeface="Source Sans Pro"/>
                <a:ea typeface="Source Sans Pro"/>
                <a:cs typeface="Source Sans Pro"/>
                <a:sym typeface="Source Sans Pro"/>
              </a:rPr>
              <a:t>Recession Sensitivity</a:t>
            </a:r>
            <a:endParaRPr sz="800">
              <a:solidFill>
                <a:schemeClr val="dk1"/>
              </a:solidFill>
              <a:latin typeface="Source Sans Pro"/>
              <a:ea typeface="Source Sans Pro"/>
              <a:cs typeface="Source Sans Pro"/>
              <a:sym typeface="Source Sans Pro"/>
            </a:endParaRPr>
          </a:p>
          <a:p>
            <a:pPr marL="0" marR="0" lvl="0" indent="0" algn="l" rtl="0">
              <a:spcBef>
                <a:spcPts val="0"/>
              </a:spcBef>
              <a:spcAft>
                <a:spcPts val="0"/>
              </a:spcAft>
              <a:buNone/>
            </a:pPr>
            <a:r>
              <a:rPr lang="en-US" sz="800">
                <a:solidFill>
                  <a:schemeClr val="dk1"/>
                </a:solidFill>
                <a:latin typeface="Source Sans Pro"/>
                <a:ea typeface="Source Sans Pro"/>
                <a:cs typeface="Source Sans Pro"/>
                <a:sym typeface="Source Sans Pro"/>
              </a:rPr>
              <a:t> </a:t>
            </a:r>
            <a:endParaRPr sz="800">
              <a:solidFill>
                <a:schemeClr val="dk1"/>
              </a:solidFill>
              <a:latin typeface="Source Sans Pro"/>
              <a:ea typeface="Source Sans Pro"/>
              <a:cs typeface="Source Sans Pro"/>
              <a:sym typeface="Source Sans Pro"/>
            </a:endParaRPr>
          </a:p>
        </p:txBody>
      </p:sp>
      <p:sp>
        <p:nvSpPr>
          <p:cNvPr id="456" name="Shape 456"/>
          <p:cNvSpPr/>
          <p:nvPr/>
        </p:nvSpPr>
        <p:spPr>
          <a:xfrm>
            <a:off x="1160189" y="2960225"/>
            <a:ext cx="4572000" cy="2079544"/>
          </a:xfrm>
          <a:prstGeom prst="rect">
            <a:avLst/>
          </a:prstGeom>
          <a:noFill/>
          <a:ln>
            <a:noFill/>
          </a:ln>
        </p:spPr>
        <p:txBody>
          <a:bodyPr spcFirstLastPara="1" wrap="square" lIns="91425" tIns="45700" rIns="91425" bIns="45700" anchor="t" anchorCtr="0">
            <a:noAutofit/>
          </a:bodyPr>
          <a:lstStyle/>
          <a:p>
            <a:pPr marL="457200" marR="0" lvl="0" indent="0" algn="l" rtl="0">
              <a:spcBef>
                <a:spcPts val="0"/>
              </a:spcBef>
              <a:spcAft>
                <a:spcPts val="0"/>
              </a:spcAft>
              <a:buNone/>
            </a:pPr>
            <a:r>
              <a:rPr lang="en-US" sz="1200" b="1">
                <a:solidFill>
                  <a:srgbClr val="EC2427"/>
                </a:solidFill>
                <a:latin typeface="Source Sans Pro"/>
                <a:ea typeface="Source Sans Pro"/>
                <a:cs typeface="Source Sans Pro"/>
                <a:sym typeface="Source Sans Pro"/>
              </a:rPr>
              <a:t>Political</a:t>
            </a:r>
            <a:endParaRPr sz="1200" b="1">
              <a:solidFill>
                <a:schemeClr val="dk1"/>
              </a:solidFill>
              <a:latin typeface="Source Sans Pro"/>
              <a:ea typeface="Source Sans Pro"/>
              <a:cs typeface="Source Sans Pro"/>
              <a:sym typeface="Source Sans Pro"/>
            </a:endParaRPr>
          </a:p>
          <a:p>
            <a:pPr marL="457200" marR="822960" lvl="0" indent="0" algn="l" rtl="0">
              <a:lnSpc>
                <a:spcPct val="157000"/>
              </a:lnSpc>
              <a:spcBef>
                <a:spcPts val="490"/>
              </a:spcBef>
              <a:spcAft>
                <a:spcPts val="0"/>
              </a:spcAft>
              <a:buNone/>
            </a:pPr>
            <a:r>
              <a:rPr lang="en-US" sz="800">
                <a:solidFill>
                  <a:srgbClr val="50504F"/>
                </a:solidFill>
                <a:latin typeface="Source Sans Pro"/>
                <a:ea typeface="Source Sans Pro"/>
                <a:cs typeface="Source Sans Pro"/>
                <a:sym typeface="Source Sans Pro"/>
              </a:rPr>
              <a:t>Political Party </a:t>
            </a:r>
            <a:endParaRPr sz="800">
              <a:solidFill>
                <a:srgbClr val="50504F"/>
              </a:solidFill>
              <a:latin typeface="Source Sans Pro"/>
              <a:ea typeface="Source Sans Pro"/>
              <a:cs typeface="Source Sans Pro"/>
              <a:sym typeface="Source Sans Pro"/>
            </a:endParaRPr>
          </a:p>
          <a:p>
            <a:pPr marL="457200" marR="822960" lvl="0" indent="0" algn="l" rtl="0">
              <a:lnSpc>
                <a:spcPct val="157000"/>
              </a:lnSpc>
              <a:spcBef>
                <a:spcPts val="490"/>
              </a:spcBef>
              <a:spcAft>
                <a:spcPts val="0"/>
              </a:spcAft>
              <a:buNone/>
            </a:pPr>
            <a:r>
              <a:rPr lang="en-US" sz="800">
                <a:solidFill>
                  <a:srgbClr val="50504F"/>
                </a:solidFill>
                <a:latin typeface="Source Sans Pro"/>
                <a:ea typeface="Source Sans Pro"/>
                <a:cs typeface="Source Sans Pro"/>
                <a:sym typeface="Source Sans Pro"/>
              </a:rPr>
              <a:t>Voter Status </a:t>
            </a:r>
            <a:endParaRPr sz="800">
              <a:solidFill>
                <a:srgbClr val="50504F"/>
              </a:solidFill>
              <a:latin typeface="Source Sans Pro"/>
              <a:ea typeface="Source Sans Pro"/>
              <a:cs typeface="Source Sans Pro"/>
              <a:sym typeface="Source Sans Pro"/>
            </a:endParaRPr>
          </a:p>
          <a:p>
            <a:pPr marL="457200" marR="822960" lvl="0" indent="0" algn="l" rtl="0">
              <a:lnSpc>
                <a:spcPct val="157000"/>
              </a:lnSpc>
              <a:spcBef>
                <a:spcPts val="490"/>
              </a:spcBef>
              <a:spcAft>
                <a:spcPts val="0"/>
              </a:spcAft>
              <a:buNone/>
            </a:pPr>
            <a:r>
              <a:rPr lang="en-US" sz="800">
                <a:solidFill>
                  <a:srgbClr val="50504F"/>
                </a:solidFill>
                <a:latin typeface="Source Sans Pro"/>
                <a:ea typeface="Source Sans Pro"/>
                <a:cs typeface="Source Sans Pro"/>
                <a:sym typeface="Source Sans Pro"/>
              </a:rPr>
              <a:t>Voting History </a:t>
            </a:r>
            <a:endParaRPr sz="800">
              <a:solidFill>
                <a:srgbClr val="50504F"/>
              </a:solidFill>
              <a:latin typeface="Source Sans Pro"/>
              <a:ea typeface="Source Sans Pro"/>
              <a:cs typeface="Source Sans Pro"/>
              <a:sym typeface="Source Sans Pro"/>
            </a:endParaRPr>
          </a:p>
          <a:p>
            <a:pPr marL="457200" marR="822960" lvl="0" indent="0" algn="l" rtl="0">
              <a:lnSpc>
                <a:spcPct val="157000"/>
              </a:lnSpc>
              <a:spcBef>
                <a:spcPts val="490"/>
              </a:spcBef>
              <a:spcAft>
                <a:spcPts val="0"/>
              </a:spcAft>
              <a:buNone/>
            </a:pPr>
            <a:r>
              <a:rPr lang="en-US" sz="800">
                <a:solidFill>
                  <a:srgbClr val="50504F"/>
                </a:solidFill>
                <a:latin typeface="Source Sans Pro"/>
                <a:ea typeface="Source Sans Pro"/>
                <a:cs typeface="Source Sans Pro"/>
                <a:sym typeface="Source Sans Pro"/>
              </a:rPr>
              <a:t>Voting Method</a:t>
            </a:r>
            <a:endParaRPr sz="800">
              <a:solidFill>
                <a:schemeClr val="dk1"/>
              </a:solidFill>
              <a:latin typeface="Source Sans Pro"/>
              <a:ea typeface="Source Sans Pro"/>
              <a:cs typeface="Source Sans Pro"/>
              <a:sym typeface="Source Sans Pro"/>
            </a:endParaRPr>
          </a:p>
          <a:p>
            <a:pPr marL="457200" marR="255905" lvl="0" indent="0" algn="l" rtl="0">
              <a:lnSpc>
                <a:spcPct val="157000"/>
              </a:lnSpc>
              <a:spcBef>
                <a:spcPts val="10"/>
              </a:spcBef>
              <a:spcAft>
                <a:spcPts val="0"/>
              </a:spcAft>
              <a:buNone/>
            </a:pPr>
            <a:r>
              <a:rPr lang="en-US" sz="800">
                <a:solidFill>
                  <a:srgbClr val="50504F"/>
                </a:solidFill>
                <a:latin typeface="Source Sans Pro"/>
                <a:ea typeface="Source Sans Pro"/>
                <a:cs typeface="Source Sans Pro"/>
                <a:sym typeface="Source Sans Pro"/>
              </a:rPr>
              <a:t>Conservative Donors </a:t>
            </a:r>
            <a:endParaRPr sz="800">
              <a:solidFill>
                <a:srgbClr val="50504F"/>
              </a:solidFill>
              <a:latin typeface="Source Sans Pro"/>
              <a:ea typeface="Source Sans Pro"/>
              <a:cs typeface="Source Sans Pro"/>
              <a:sym typeface="Source Sans Pro"/>
            </a:endParaRPr>
          </a:p>
          <a:p>
            <a:pPr marL="457200" marR="255905" lvl="0" indent="0" algn="l" rtl="0">
              <a:lnSpc>
                <a:spcPct val="157000"/>
              </a:lnSpc>
              <a:spcBef>
                <a:spcPts val="10"/>
              </a:spcBef>
              <a:spcAft>
                <a:spcPts val="0"/>
              </a:spcAft>
              <a:buNone/>
            </a:pPr>
            <a:r>
              <a:rPr lang="en-US" sz="800">
                <a:solidFill>
                  <a:srgbClr val="50504F"/>
                </a:solidFill>
                <a:latin typeface="Source Sans Pro"/>
                <a:ea typeface="Source Sans Pro"/>
                <a:cs typeface="Source Sans Pro"/>
                <a:sym typeface="Source Sans Pro"/>
              </a:rPr>
              <a:t>Liberal Donors </a:t>
            </a:r>
            <a:endParaRPr sz="800">
              <a:solidFill>
                <a:srgbClr val="50504F"/>
              </a:solidFill>
              <a:latin typeface="Source Sans Pro"/>
              <a:ea typeface="Source Sans Pro"/>
              <a:cs typeface="Source Sans Pro"/>
              <a:sym typeface="Source Sans Pro"/>
            </a:endParaRPr>
          </a:p>
          <a:p>
            <a:pPr marL="457200" marR="255905" lvl="0" indent="0" algn="l" rtl="0">
              <a:lnSpc>
                <a:spcPct val="157000"/>
              </a:lnSpc>
              <a:spcBef>
                <a:spcPts val="10"/>
              </a:spcBef>
              <a:spcAft>
                <a:spcPts val="0"/>
              </a:spcAft>
              <a:buNone/>
            </a:pPr>
            <a:r>
              <a:rPr lang="en-US" sz="800">
                <a:solidFill>
                  <a:srgbClr val="50504F"/>
                </a:solidFill>
                <a:latin typeface="Source Sans Pro"/>
                <a:ea typeface="Source Sans Pro"/>
                <a:cs typeface="Source Sans Pro"/>
                <a:sym typeface="Source Sans Pro"/>
              </a:rPr>
              <a:t>Conservative Activists </a:t>
            </a:r>
            <a:endParaRPr sz="800">
              <a:solidFill>
                <a:srgbClr val="50504F"/>
              </a:solidFill>
              <a:latin typeface="Source Sans Pro"/>
              <a:ea typeface="Source Sans Pro"/>
              <a:cs typeface="Source Sans Pro"/>
              <a:sym typeface="Source Sans Pro"/>
            </a:endParaRPr>
          </a:p>
          <a:p>
            <a:pPr marL="457200" marR="255905" lvl="0" indent="0" algn="l" rtl="0">
              <a:lnSpc>
                <a:spcPct val="157000"/>
              </a:lnSpc>
              <a:spcBef>
                <a:spcPts val="10"/>
              </a:spcBef>
              <a:spcAft>
                <a:spcPts val="0"/>
              </a:spcAft>
              <a:buNone/>
            </a:pPr>
            <a:r>
              <a:rPr lang="en-US" sz="800">
                <a:solidFill>
                  <a:srgbClr val="50504F"/>
                </a:solidFill>
                <a:latin typeface="Source Sans Pro"/>
                <a:ea typeface="Source Sans Pro"/>
                <a:cs typeface="Source Sans Pro"/>
                <a:sym typeface="Source Sans Pro"/>
              </a:rPr>
              <a:t>Liberal Activists</a:t>
            </a:r>
            <a:endParaRPr sz="800">
              <a:solidFill>
                <a:schemeClr val="dk1"/>
              </a:solidFill>
              <a:latin typeface="Source Sans Pro"/>
              <a:ea typeface="Source Sans Pro"/>
              <a:cs typeface="Source Sans Pro"/>
              <a:sym typeface="Source Sans Pro"/>
            </a:endParaRPr>
          </a:p>
        </p:txBody>
      </p:sp>
      <p:sp>
        <p:nvSpPr>
          <p:cNvPr id="457" name="Shape 457"/>
          <p:cNvSpPr/>
          <p:nvPr/>
        </p:nvSpPr>
        <p:spPr>
          <a:xfrm>
            <a:off x="-437896" y="4655430"/>
            <a:ext cx="4572000" cy="1693028"/>
          </a:xfrm>
          <a:prstGeom prst="rect">
            <a:avLst/>
          </a:prstGeom>
          <a:noFill/>
          <a:ln>
            <a:noFill/>
          </a:ln>
        </p:spPr>
        <p:txBody>
          <a:bodyPr spcFirstLastPara="1" wrap="square" lIns="91425" tIns="45700" rIns="91425" bIns="45700" anchor="t" anchorCtr="0">
            <a:noAutofit/>
          </a:bodyPr>
          <a:lstStyle/>
          <a:p>
            <a:pPr marL="457200" marR="288290" lvl="0" indent="0" algn="l" rtl="0">
              <a:spcBef>
                <a:spcPts val="0"/>
              </a:spcBef>
              <a:spcAft>
                <a:spcPts val="0"/>
              </a:spcAft>
              <a:buNone/>
            </a:pPr>
            <a:r>
              <a:rPr lang="en-US" sz="1200" b="1">
                <a:solidFill>
                  <a:srgbClr val="EC2427"/>
                </a:solidFill>
                <a:latin typeface="Source Sans Pro"/>
                <a:ea typeface="Source Sans Pro"/>
                <a:cs typeface="Source Sans Pro"/>
                <a:sym typeface="Source Sans Pro"/>
              </a:rPr>
              <a:t>Non Profit</a:t>
            </a:r>
            <a:endParaRPr sz="1200" b="1">
              <a:solidFill>
                <a:schemeClr val="dk1"/>
              </a:solidFill>
              <a:latin typeface="Source Sans Pro"/>
              <a:ea typeface="Source Sans Pro"/>
              <a:cs typeface="Source Sans Pro"/>
              <a:sym typeface="Source Sans Pro"/>
            </a:endParaRPr>
          </a:p>
          <a:p>
            <a:pPr marL="457200" marR="288290" lvl="0" indent="0" algn="l" rtl="0">
              <a:lnSpc>
                <a:spcPct val="157000"/>
              </a:lnSpc>
              <a:spcBef>
                <a:spcPts val="490"/>
              </a:spcBef>
              <a:spcAft>
                <a:spcPts val="0"/>
              </a:spcAft>
              <a:buNone/>
            </a:pPr>
            <a:r>
              <a:rPr lang="en-US" sz="800">
                <a:solidFill>
                  <a:srgbClr val="50504F"/>
                </a:solidFill>
                <a:latin typeface="Source Sans Pro"/>
                <a:ea typeface="Source Sans Pro"/>
                <a:cs typeface="Source Sans Pro"/>
                <a:sym typeface="Source Sans Pro"/>
              </a:rPr>
              <a:t>Charitable Contributions </a:t>
            </a:r>
            <a:endParaRPr sz="800">
              <a:solidFill>
                <a:srgbClr val="50504F"/>
              </a:solidFill>
              <a:latin typeface="Source Sans Pro"/>
              <a:ea typeface="Source Sans Pro"/>
              <a:cs typeface="Source Sans Pro"/>
              <a:sym typeface="Source Sans Pro"/>
            </a:endParaRPr>
          </a:p>
          <a:p>
            <a:pPr marL="457200" marR="288290" lvl="0" indent="0" algn="l" rtl="0">
              <a:lnSpc>
                <a:spcPct val="157000"/>
              </a:lnSpc>
              <a:spcBef>
                <a:spcPts val="490"/>
              </a:spcBef>
              <a:spcAft>
                <a:spcPts val="0"/>
              </a:spcAft>
              <a:buNone/>
            </a:pPr>
            <a:r>
              <a:rPr lang="en-US" sz="800">
                <a:solidFill>
                  <a:srgbClr val="50504F"/>
                </a:solidFill>
                <a:latin typeface="Source Sans Pro"/>
                <a:ea typeface="Source Sans Pro"/>
                <a:cs typeface="Source Sans Pro"/>
                <a:sym typeface="Source Sans Pro"/>
              </a:rPr>
              <a:t>International Aid Donors </a:t>
            </a:r>
            <a:endParaRPr sz="800">
              <a:solidFill>
                <a:srgbClr val="50504F"/>
              </a:solidFill>
              <a:latin typeface="Source Sans Pro"/>
              <a:ea typeface="Source Sans Pro"/>
              <a:cs typeface="Source Sans Pro"/>
              <a:sym typeface="Source Sans Pro"/>
            </a:endParaRPr>
          </a:p>
          <a:p>
            <a:pPr marL="457200" marR="288290" lvl="0" indent="0" algn="l" rtl="0">
              <a:lnSpc>
                <a:spcPct val="157000"/>
              </a:lnSpc>
              <a:spcBef>
                <a:spcPts val="490"/>
              </a:spcBef>
              <a:spcAft>
                <a:spcPts val="0"/>
              </a:spcAft>
              <a:buNone/>
            </a:pPr>
            <a:r>
              <a:rPr lang="en-US" sz="800">
                <a:solidFill>
                  <a:srgbClr val="50504F"/>
                </a:solidFill>
                <a:latin typeface="Source Sans Pro"/>
                <a:ea typeface="Source Sans Pro"/>
                <a:cs typeface="Source Sans Pro"/>
                <a:sym typeface="Source Sans Pro"/>
              </a:rPr>
              <a:t>Food Bank Donors </a:t>
            </a:r>
            <a:endParaRPr sz="800">
              <a:solidFill>
                <a:srgbClr val="50504F"/>
              </a:solidFill>
              <a:latin typeface="Source Sans Pro"/>
              <a:ea typeface="Source Sans Pro"/>
              <a:cs typeface="Source Sans Pro"/>
              <a:sym typeface="Source Sans Pro"/>
            </a:endParaRPr>
          </a:p>
          <a:p>
            <a:pPr marL="457200" marR="288290" lvl="0" indent="0" algn="l" rtl="0">
              <a:lnSpc>
                <a:spcPct val="157000"/>
              </a:lnSpc>
              <a:spcBef>
                <a:spcPts val="490"/>
              </a:spcBef>
              <a:spcAft>
                <a:spcPts val="0"/>
              </a:spcAft>
              <a:buNone/>
            </a:pPr>
            <a:r>
              <a:rPr lang="en-US" sz="800">
                <a:solidFill>
                  <a:srgbClr val="50504F"/>
                </a:solidFill>
                <a:latin typeface="Source Sans Pro"/>
                <a:ea typeface="Source Sans Pro"/>
                <a:cs typeface="Source Sans Pro"/>
                <a:sym typeface="Source Sans Pro"/>
              </a:rPr>
              <a:t>Animal Rescue Donors</a:t>
            </a:r>
            <a:endParaRPr sz="800">
              <a:solidFill>
                <a:schemeClr val="dk1"/>
              </a:solidFill>
              <a:latin typeface="Source Sans Pro"/>
              <a:ea typeface="Source Sans Pro"/>
              <a:cs typeface="Source Sans Pro"/>
              <a:sym typeface="Source Sans Pro"/>
            </a:endParaRPr>
          </a:p>
          <a:p>
            <a:pPr marL="457200" marR="0" lvl="0" indent="0" algn="l" rtl="0">
              <a:lnSpc>
                <a:spcPct val="157000"/>
              </a:lnSpc>
              <a:spcBef>
                <a:spcPts val="10"/>
              </a:spcBef>
              <a:spcAft>
                <a:spcPts val="0"/>
              </a:spcAft>
              <a:buNone/>
            </a:pPr>
            <a:r>
              <a:rPr lang="en-US" sz="800">
                <a:solidFill>
                  <a:srgbClr val="50504F"/>
                </a:solidFill>
                <a:latin typeface="Source Sans Pro"/>
                <a:ea typeface="Source Sans Pro"/>
                <a:cs typeface="Source Sans Pro"/>
                <a:sym typeface="Source Sans Pro"/>
              </a:rPr>
              <a:t>Religious Organization Donors </a:t>
            </a:r>
            <a:endParaRPr sz="800">
              <a:solidFill>
                <a:srgbClr val="50504F"/>
              </a:solidFill>
              <a:latin typeface="Source Sans Pro"/>
              <a:ea typeface="Source Sans Pro"/>
              <a:cs typeface="Source Sans Pro"/>
              <a:sym typeface="Source Sans Pro"/>
            </a:endParaRPr>
          </a:p>
          <a:p>
            <a:pPr marL="457200" marR="0" lvl="0" indent="0" algn="l" rtl="0">
              <a:lnSpc>
                <a:spcPct val="157000"/>
              </a:lnSpc>
              <a:spcBef>
                <a:spcPts val="10"/>
              </a:spcBef>
              <a:spcAft>
                <a:spcPts val="0"/>
              </a:spcAft>
              <a:buNone/>
            </a:pPr>
            <a:r>
              <a:rPr lang="en-US" sz="800">
                <a:solidFill>
                  <a:srgbClr val="50504F"/>
                </a:solidFill>
                <a:latin typeface="Source Sans Pro"/>
                <a:ea typeface="Source Sans Pro"/>
                <a:cs typeface="Source Sans Pro"/>
                <a:sym typeface="Source Sans Pro"/>
              </a:rPr>
              <a:t>LGBT Causes</a:t>
            </a:r>
            <a:endParaRPr sz="800">
              <a:solidFill>
                <a:schemeClr val="dk1"/>
              </a:solidFill>
              <a:latin typeface="Source Sans Pro"/>
              <a:ea typeface="Source Sans Pro"/>
              <a:cs typeface="Source Sans Pro"/>
              <a:sym typeface="Source Sans Pro"/>
            </a:endParaRPr>
          </a:p>
        </p:txBody>
      </p:sp>
      <p:sp>
        <p:nvSpPr>
          <p:cNvPr id="458" name="Shape 458"/>
          <p:cNvSpPr/>
          <p:nvPr/>
        </p:nvSpPr>
        <p:spPr>
          <a:xfrm>
            <a:off x="1160189" y="-17389"/>
            <a:ext cx="4572000" cy="3227935"/>
          </a:xfrm>
          <a:prstGeom prst="rect">
            <a:avLst/>
          </a:prstGeom>
          <a:noFill/>
          <a:ln>
            <a:noFill/>
          </a:ln>
        </p:spPr>
        <p:txBody>
          <a:bodyPr spcFirstLastPara="1" wrap="square" lIns="91425" tIns="45700" rIns="91425" bIns="45700" anchor="t" anchorCtr="0">
            <a:noAutofit/>
          </a:bodyPr>
          <a:lstStyle/>
          <a:p>
            <a:pPr marL="457200" marR="288290" lvl="0" indent="0" algn="l" rtl="0">
              <a:spcBef>
                <a:spcPts val="0"/>
              </a:spcBef>
              <a:spcAft>
                <a:spcPts val="0"/>
              </a:spcAft>
              <a:buNone/>
            </a:pPr>
            <a:r>
              <a:rPr lang="en-US" sz="1200" b="1">
                <a:solidFill>
                  <a:srgbClr val="EC2427"/>
                </a:solidFill>
                <a:latin typeface="Source Sans Pro"/>
                <a:ea typeface="Source Sans Pro"/>
                <a:cs typeface="Source Sans Pro"/>
                <a:sym typeface="Source Sans Pro"/>
              </a:rPr>
              <a:t>Vehicle</a:t>
            </a:r>
            <a:endParaRPr sz="1200" b="1">
              <a:solidFill>
                <a:schemeClr val="dk1"/>
              </a:solidFill>
              <a:latin typeface="Source Sans Pro"/>
              <a:ea typeface="Source Sans Pro"/>
              <a:cs typeface="Source Sans Pro"/>
              <a:sym typeface="Source Sans Pro"/>
            </a:endParaRPr>
          </a:p>
          <a:p>
            <a:pPr marL="457200" marR="923289" lvl="0" indent="0" algn="l" rtl="0">
              <a:lnSpc>
                <a:spcPct val="157000"/>
              </a:lnSpc>
              <a:spcBef>
                <a:spcPts val="490"/>
              </a:spcBef>
              <a:spcAft>
                <a:spcPts val="0"/>
              </a:spcAft>
              <a:buNone/>
            </a:pPr>
            <a:r>
              <a:rPr lang="en-US" sz="800" b="1">
                <a:solidFill>
                  <a:schemeClr val="dk1"/>
                </a:solidFill>
                <a:latin typeface="Source Sans Pro"/>
                <a:ea typeface="Source Sans Pro"/>
                <a:cs typeface="Source Sans Pro"/>
                <a:sym typeface="Source Sans Pro"/>
              </a:rPr>
              <a:t>Compact Car </a:t>
            </a:r>
            <a:endParaRPr sz="800" b="1">
              <a:solidFill>
                <a:schemeClr val="dk1"/>
              </a:solidFill>
              <a:latin typeface="Source Sans Pro"/>
              <a:ea typeface="Source Sans Pro"/>
              <a:cs typeface="Source Sans Pro"/>
              <a:sym typeface="Source Sans Pro"/>
            </a:endParaRPr>
          </a:p>
          <a:p>
            <a:pPr marL="457200" marR="923289" lvl="0" indent="0" algn="l" rtl="0">
              <a:lnSpc>
                <a:spcPct val="157000"/>
              </a:lnSpc>
              <a:spcBef>
                <a:spcPts val="490"/>
              </a:spcBef>
              <a:spcAft>
                <a:spcPts val="0"/>
              </a:spcAft>
              <a:buNone/>
            </a:pPr>
            <a:r>
              <a:rPr lang="en-US" sz="800" b="1">
                <a:solidFill>
                  <a:schemeClr val="dk1"/>
                </a:solidFill>
                <a:latin typeface="Source Sans Pro"/>
                <a:ea typeface="Source Sans Pro"/>
                <a:cs typeface="Source Sans Pro"/>
                <a:sym typeface="Source Sans Pro"/>
              </a:rPr>
              <a:t>Coupe </a:t>
            </a:r>
            <a:endParaRPr/>
          </a:p>
          <a:p>
            <a:pPr marL="457200" marR="923289" lvl="0" indent="0" algn="l" rtl="0">
              <a:lnSpc>
                <a:spcPct val="157000"/>
              </a:lnSpc>
              <a:spcBef>
                <a:spcPts val="490"/>
              </a:spcBef>
              <a:spcAft>
                <a:spcPts val="0"/>
              </a:spcAft>
              <a:buNone/>
            </a:pPr>
            <a:r>
              <a:rPr lang="en-US" sz="800" b="1">
                <a:solidFill>
                  <a:schemeClr val="dk1"/>
                </a:solidFill>
                <a:latin typeface="Source Sans Pro"/>
                <a:ea typeface="Source Sans Pro"/>
                <a:cs typeface="Source Sans Pro"/>
                <a:sym typeface="Source Sans Pro"/>
              </a:rPr>
              <a:t>Crossover</a:t>
            </a:r>
            <a:endParaRPr sz="800" b="1">
              <a:solidFill>
                <a:schemeClr val="dk1"/>
              </a:solidFill>
              <a:latin typeface="Source Sans Pro"/>
              <a:ea typeface="Source Sans Pro"/>
              <a:cs typeface="Source Sans Pro"/>
              <a:sym typeface="Source Sans Pro"/>
            </a:endParaRPr>
          </a:p>
          <a:p>
            <a:pPr marL="457200" marR="689610" lvl="0" indent="0" algn="l" rtl="0">
              <a:lnSpc>
                <a:spcPct val="157000"/>
              </a:lnSpc>
              <a:spcBef>
                <a:spcPts val="10"/>
              </a:spcBef>
              <a:spcAft>
                <a:spcPts val="0"/>
              </a:spcAft>
              <a:buNone/>
            </a:pPr>
            <a:r>
              <a:rPr lang="en-US" sz="800" b="1">
                <a:solidFill>
                  <a:schemeClr val="dk1"/>
                </a:solidFill>
                <a:latin typeface="Source Sans Pro"/>
                <a:ea typeface="Source Sans Pro"/>
                <a:cs typeface="Source Sans Pro"/>
                <a:sym typeface="Source Sans Pro"/>
              </a:rPr>
              <a:t>Luxury Crossover </a:t>
            </a:r>
            <a:endParaRPr sz="800" b="1">
              <a:solidFill>
                <a:schemeClr val="dk1"/>
              </a:solidFill>
              <a:latin typeface="Source Sans Pro"/>
              <a:ea typeface="Source Sans Pro"/>
              <a:cs typeface="Source Sans Pro"/>
              <a:sym typeface="Source Sans Pro"/>
            </a:endParaRPr>
          </a:p>
          <a:p>
            <a:pPr marL="457200" marR="689610" lvl="0" indent="0" algn="l" rtl="0">
              <a:lnSpc>
                <a:spcPct val="157000"/>
              </a:lnSpc>
              <a:spcBef>
                <a:spcPts val="10"/>
              </a:spcBef>
              <a:spcAft>
                <a:spcPts val="0"/>
              </a:spcAft>
              <a:buNone/>
            </a:pPr>
            <a:r>
              <a:rPr lang="en-US" sz="800" b="1">
                <a:solidFill>
                  <a:schemeClr val="dk1"/>
                </a:solidFill>
                <a:latin typeface="Source Sans Pro"/>
                <a:ea typeface="Source Sans Pro"/>
                <a:cs typeface="Source Sans Pro"/>
                <a:sym typeface="Source Sans Pro"/>
              </a:rPr>
              <a:t>Exotic</a:t>
            </a:r>
            <a:endParaRPr sz="800" b="1">
              <a:solidFill>
                <a:schemeClr val="dk1"/>
              </a:solidFill>
              <a:latin typeface="Source Sans Pro"/>
              <a:ea typeface="Source Sans Pro"/>
              <a:cs typeface="Source Sans Pro"/>
              <a:sym typeface="Source Sans Pro"/>
            </a:endParaRPr>
          </a:p>
          <a:p>
            <a:pPr marL="457200" marR="749935" lvl="0" indent="0" algn="l" rtl="0">
              <a:lnSpc>
                <a:spcPct val="157000"/>
              </a:lnSpc>
              <a:spcBef>
                <a:spcPts val="10"/>
              </a:spcBef>
              <a:spcAft>
                <a:spcPts val="0"/>
              </a:spcAft>
              <a:buNone/>
            </a:pPr>
            <a:r>
              <a:rPr lang="en-US" sz="800" b="1">
                <a:solidFill>
                  <a:schemeClr val="dk1"/>
                </a:solidFill>
                <a:latin typeface="Source Sans Pro"/>
                <a:ea typeface="Source Sans Pro"/>
                <a:cs typeface="Source Sans Pro"/>
                <a:sym typeface="Source Sans Pro"/>
              </a:rPr>
              <a:t>Foreign Sedan </a:t>
            </a:r>
            <a:endParaRPr sz="800" b="1">
              <a:solidFill>
                <a:schemeClr val="dk1"/>
              </a:solidFill>
              <a:latin typeface="Source Sans Pro"/>
              <a:ea typeface="Source Sans Pro"/>
              <a:cs typeface="Source Sans Pro"/>
              <a:sym typeface="Source Sans Pro"/>
            </a:endParaRPr>
          </a:p>
          <a:p>
            <a:pPr marL="457200" marR="749935" lvl="0" indent="0" algn="l" rtl="0">
              <a:lnSpc>
                <a:spcPct val="157000"/>
              </a:lnSpc>
              <a:spcBef>
                <a:spcPts val="10"/>
              </a:spcBef>
              <a:spcAft>
                <a:spcPts val="0"/>
              </a:spcAft>
              <a:buNone/>
            </a:pPr>
            <a:r>
              <a:rPr lang="en-US" sz="800" b="1">
                <a:solidFill>
                  <a:schemeClr val="dk1"/>
                </a:solidFill>
                <a:latin typeface="Source Sans Pro"/>
                <a:ea typeface="Source Sans Pro"/>
                <a:cs typeface="Source Sans Pro"/>
                <a:sym typeface="Source Sans Pro"/>
              </a:rPr>
              <a:t>Domestic Sedan </a:t>
            </a:r>
            <a:endParaRPr sz="800" b="1">
              <a:solidFill>
                <a:schemeClr val="dk1"/>
              </a:solidFill>
              <a:latin typeface="Source Sans Pro"/>
              <a:ea typeface="Source Sans Pro"/>
              <a:cs typeface="Source Sans Pro"/>
              <a:sym typeface="Source Sans Pro"/>
            </a:endParaRPr>
          </a:p>
          <a:p>
            <a:pPr marL="457200" marR="749935" lvl="0" indent="0" algn="l" rtl="0">
              <a:lnSpc>
                <a:spcPct val="157000"/>
              </a:lnSpc>
              <a:spcBef>
                <a:spcPts val="10"/>
              </a:spcBef>
              <a:spcAft>
                <a:spcPts val="0"/>
              </a:spcAft>
              <a:buNone/>
            </a:pPr>
            <a:r>
              <a:rPr lang="en-US" sz="800" b="1">
                <a:solidFill>
                  <a:schemeClr val="dk1"/>
                </a:solidFill>
                <a:latin typeface="Source Sans Pro"/>
                <a:ea typeface="Source Sans Pro"/>
                <a:cs typeface="Source Sans Pro"/>
                <a:sym typeface="Source Sans Pro"/>
              </a:rPr>
              <a:t>Luxury Sedan </a:t>
            </a:r>
            <a:endParaRPr sz="800" b="1">
              <a:solidFill>
                <a:schemeClr val="dk1"/>
              </a:solidFill>
              <a:latin typeface="Source Sans Pro"/>
              <a:ea typeface="Source Sans Pro"/>
              <a:cs typeface="Source Sans Pro"/>
              <a:sym typeface="Source Sans Pro"/>
            </a:endParaRPr>
          </a:p>
          <a:p>
            <a:pPr marL="457200" marR="749935" lvl="0" indent="0" algn="l" rtl="0">
              <a:lnSpc>
                <a:spcPct val="157000"/>
              </a:lnSpc>
              <a:spcBef>
                <a:spcPts val="10"/>
              </a:spcBef>
              <a:spcAft>
                <a:spcPts val="0"/>
              </a:spcAft>
              <a:buNone/>
            </a:pPr>
            <a:r>
              <a:rPr lang="en-US" sz="800" b="1">
                <a:solidFill>
                  <a:schemeClr val="dk1"/>
                </a:solidFill>
                <a:latin typeface="Source Sans Pro"/>
                <a:ea typeface="Source Sans Pro"/>
                <a:cs typeface="Source Sans Pro"/>
                <a:sym typeface="Source Sans Pro"/>
              </a:rPr>
              <a:t>SUV</a:t>
            </a:r>
            <a:endParaRPr sz="800" b="1">
              <a:solidFill>
                <a:schemeClr val="dk1"/>
              </a:solidFill>
              <a:latin typeface="Source Sans Pro"/>
              <a:ea typeface="Source Sans Pro"/>
              <a:cs typeface="Source Sans Pro"/>
              <a:sym typeface="Source Sans Pro"/>
            </a:endParaRPr>
          </a:p>
          <a:p>
            <a:pPr marL="457200" marR="1001395" lvl="0" indent="0" algn="l" rtl="0">
              <a:lnSpc>
                <a:spcPct val="157000"/>
              </a:lnSpc>
              <a:spcBef>
                <a:spcPts val="10"/>
              </a:spcBef>
              <a:spcAft>
                <a:spcPts val="0"/>
              </a:spcAft>
              <a:buNone/>
            </a:pPr>
            <a:r>
              <a:rPr lang="en-US" sz="800" b="1">
                <a:solidFill>
                  <a:schemeClr val="dk1"/>
                </a:solidFill>
                <a:latin typeface="Source Sans Pro"/>
                <a:ea typeface="Source Sans Pro"/>
                <a:cs typeface="Source Sans Pro"/>
                <a:sym typeface="Source Sans Pro"/>
              </a:rPr>
              <a:t>Luxury SUV </a:t>
            </a:r>
            <a:endParaRPr sz="800" b="1">
              <a:solidFill>
                <a:schemeClr val="dk1"/>
              </a:solidFill>
              <a:latin typeface="Source Sans Pro"/>
              <a:ea typeface="Source Sans Pro"/>
              <a:cs typeface="Source Sans Pro"/>
              <a:sym typeface="Source Sans Pro"/>
            </a:endParaRPr>
          </a:p>
          <a:p>
            <a:pPr marL="457200" marR="1001395" lvl="0" indent="0" algn="l" rtl="0">
              <a:lnSpc>
                <a:spcPct val="157000"/>
              </a:lnSpc>
              <a:spcBef>
                <a:spcPts val="10"/>
              </a:spcBef>
              <a:spcAft>
                <a:spcPts val="0"/>
              </a:spcAft>
              <a:buNone/>
            </a:pPr>
            <a:r>
              <a:rPr lang="en-US" sz="800" b="1">
                <a:solidFill>
                  <a:schemeClr val="dk1"/>
                </a:solidFill>
                <a:latin typeface="Source Sans Pro"/>
                <a:ea typeface="Source Sans Pro"/>
                <a:cs typeface="Source Sans Pro"/>
                <a:sym typeface="Source Sans Pro"/>
              </a:rPr>
              <a:t>Truck </a:t>
            </a:r>
            <a:endParaRPr/>
          </a:p>
          <a:p>
            <a:pPr marL="457200" marR="1001395" lvl="0" indent="0" algn="l" rtl="0">
              <a:lnSpc>
                <a:spcPct val="157000"/>
              </a:lnSpc>
              <a:spcBef>
                <a:spcPts val="10"/>
              </a:spcBef>
              <a:spcAft>
                <a:spcPts val="0"/>
              </a:spcAft>
              <a:buNone/>
            </a:pPr>
            <a:r>
              <a:rPr lang="en-US" sz="800">
                <a:solidFill>
                  <a:srgbClr val="50504F"/>
                </a:solidFill>
                <a:latin typeface="Source Sans Pro"/>
                <a:ea typeface="Source Sans Pro"/>
                <a:cs typeface="Source Sans Pro"/>
                <a:sym typeface="Source Sans Pro"/>
              </a:rPr>
              <a:t>Motorcycle </a:t>
            </a:r>
            <a:endParaRPr/>
          </a:p>
          <a:p>
            <a:pPr marL="457200" marR="1001395" lvl="0" indent="0" algn="l" rtl="0">
              <a:lnSpc>
                <a:spcPct val="157000"/>
              </a:lnSpc>
              <a:spcBef>
                <a:spcPts val="10"/>
              </a:spcBef>
              <a:spcAft>
                <a:spcPts val="0"/>
              </a:spcAft>
              <a:buNone/>
            </a:pPr>
            <a:r>
              <a:rPr lang="en-US" sz="800">
                <a:solidFill>
                  <a:srgbClr val="50504F"/>
                </a:solidFill>
                <a:latin typeface="Source Sans Pro"/>
                <a:ea typeface="Source Sans Pro"/>
                <a:cs typeface="Source Sans Pro"/>
                <a:sym typeface="Source Sans Pro"/>
              </a:rPr>
              <a:t>RV</a:t>
            </a:r>
            <a:endParaRPr sz="800">
              <a:solidFill>
                <a:schemeClr val="dk1"/>
              </a:solidFill>
              <a:latin typeface="Source Sans Pro"/>
              <a:ea typeface="Source Sans Pro"/>
              <a:cs typeface="Source Sans Pro"/>
              <a:sym typeface="Source Sans Pro"/>
            </a:endParaRPr>
          </a:p>
          <a:p>
            <a:pPr marL="0" marR="0" lvl="0" indent="0" algn="l" rtl="0">
              <a:spcBef>
                <a:spcPts val="0"/>
              </a:spcBef>
              <a:spcAft>
                <a:spcPts val="0"/>
              </a:spcAft>
              <a:buNone/>
            </a:pPr>
            <a:r>
              <a:rPr lang="en-US" sz="800">
                <a:solidFill>
                  <a:srgbClr val="50504F"/>
                </a:solidFill>
                <a:latin typeface="Source Sans Pro"/>
                <a:ea typeface="Source Sans Pro"/>
                <a:cs typeface="Source Sans Pro"/>
                <a:sym typeface="Source Sans Pro"/>
              </a:rPr>
              <a:t/>
            </a:r>
            <a:br>
              <a:rPr lang="en-US" sz="800">
                <a:solidFill>
                  <a:srgbClr val="50504F"/>
                </a:solidFill>
                <a:latin typeface="Source Sans Pro"/>
                <a:ea typeface="Source Sans Pro"/>
                <a:cs typeface="Source Sans Pro"/>
                <a:sym typeface="Source Sans Pro"/>
              </a:rPr>
            </a:br>
            <a:endParaRPr sz="800">
              <a:solidFill>
                <a:schemeClr val="dk1"/>
              </a:solidFill>
              <a:latin typeface="Source Sans Pro"/>
              <a:ea typeface="Source Sans Pro"/>
              <a:cs typeface="Source Sans Pro"/>
              <a:sym typeface="Source Sans Pro"/>
            </a:endParaRPr>
          </a:p>
        </p:txBody>
      </p:sp>
      <p:sp>
        <p:nvSpPr>
          <p:cNvPr id="459" name="Shape 459"/>
          <p:cNvSpPr/>
          <p:nvPr/>
        </p:nvSpPr>
        <p:spPr>
          <a:xfrm>
            <a:off x="2174073" y="-19317"/>
            <a:ext cx="2252639" cy="4511748"/>
          </a:xfrm>
          <a:prstGeom prst="rect">
            <a:avLst/>
          </a:prstGeom>
          <a:noFill/>
          <a:ln>
            <a:noFill/>
          </a:ln>
        </p:spPr>
        <p:txBody>
          <a:bodyPr spcFirstLastPara="1" wrap="square" lIns="91425" tIns="45700" rIns="91425" bIns="45700" anchor="t" anchorCtr="0">
            <a:noAutofit/>
          </a:bodyPr>
          <a:lstStyle/>
          <a:p>
            <a:pPr marL="457200" marR="467360" lvl="0" indent="0" algn="ctr" rtl="0">
              <a:spcBef>
                <a:spcPts val="0"/>
              </a:spcBef>
              <a:spcAft>
                <a:spcPts val="0"/>
              </a:spcAft>
              <a:buNone/>
            </a:pPr>
            <a:r>
              <a:rPr lang="en-US" sz="1200" b="1">
                <a:solidFill>
                  <a:srgbClr val="EC2427"/>
                </a:solidFill>
                <a:latin typeface="Source Sans Pro"/>
                <a:ea typeface="Source Sans Pro"/>
                <a:cs typeface="Source Sans Pro"/>
                <a:sym typeface="Source Sans Pro"/>
              </a:rPr>
              <a:t>        Household             </a:t>
            </a:r>
            <a:endParaRPr sz="1200" b="1">
              <a:solidFill>
                <a:schemeClr val="dk1"/>
              </a:solidFill>
              <a:latin typeface="Source Sans Pro"/>
              <a:ea typeface="Source Sans Pro"/>
              <a:cs typeface="Source Sans Pro"/>
              <a:sym typeface="Source Sans Pro"/>
            </a:endParaRPr>
          </a:p>
          <a:p>
            <a:pPr marL="457200" marR="467360" lvl="0" indent="0" algn="l" rtl="0">
              <a:spcBef>
                <a:spcPts val="490"/>
              </a:spcBef>
              <a:spcAft>
                <a:spcPts val="0"/>
              </a:spcAft>
              <a:buNone/>
            </a:pPr>
            <a:r>
              <a:rPr lang="en-US" sz="800">
                <a:solidFill>
                  <a:srgbClr val="50504F"/>
                </a:solidFill>
                <a:latin typeface="Source Sans Pro"/>
                <a:ea typeface="Source Sans Pro"/>
                <a:cs typeface="Source Sans Pro"/>
                <a:sym typeface="Source Sans Pro"/>
              </a:rPr>
              <a:t>Adult Ages</a:t>
            </a:r>
            <a:endParaRPr sz="800">
              <a:solidFill>
                <a:schemeClr val="dk1"/>
              </a:solidFill>
              <a:latin typeface="Source Sans Pro"/>
              <a:ea typeface="Source Sans Pro"/>
              <a:cs typeface="Source Sans Pro"/>
              <a:sym typeface="Source Sans Pro"/>
            </a:endParaRPr>
          </a:p>
          <a:p>
            <a:pPr marL="457200" marR="467360" lvl="0" indent="0" algn="l" rtl="0">
              <a:spcBef>
                <a:spcPts val="595"/>
              </a:spcBef>
              <a:spcAft>
                <a:spcPts val="0"/>
              </a:spcAft>
              <a:buNone/>
            </a:pPr>
            <a:r>
              <a:rPr lang="en-US" sz="800">
                <a:solidFill>
                  <a:srgbClr val="50504F"/>
                </a:solidFill>
                <a:latin typeface="Source Sans Pro"/>
                <a:ea typeface="Source Sans Pro"/>
                <a:cs typeface="Source Sans Pro"/>
                <a:sym typeface="Source Sans Pro"/>
              </a:rPr>
              <a:t>Head of Household</a:t>
            </a:r>
            <a:endParaRPr sz="800">
              <a:solidFill>
                <a:schemeClr val="dk1"/>
              </a:solidFill>
              <a:latin typeface="Source Sans Pro"/>
              <a:ea typeface="Source Sans Pro"/>
              <a:cs typeface="Source Sans Pro"/>
              <a:sym typeface="Source Sans Pro"/>
            </a:endParaRPr>
          </a:p>
          <a:p>
            <a:pPr marL="488950" marR="467360" lvl="0" indent="-6350" algn="l" rtl="0">
              <a:spcBef>
                <a:spcPts val="165"/>
              </a:spcBef>
              <a:spcAft>
                <a:spcPts val="0"/>
              </a:spcAft>
              <a:buNone/>
            </a:pPr>
            <a:r>
              <a:rPr lang="en-US" sz="800">
                <a:solidFill>
                  <a:srgbClr val="50504F"/>
                </a:solidFill>
                <a:latin typeface="Source Sans Pro"/>
                <a:ea typeface="Source Sans Pro"/>
                <a:cs typeface="Source Sans Pro"/>
                <a:sym typeface="Source Sans Pro"/>
              </a:rPr>
              <a:t>~ Gender</a:t>
            </a:r>
            <a:endParaRPr sz="800">
              <a:solidFill>
                <a:schemeClr val="dk1"/>
              </a:solidFill>
              <a:latin typeface="Source Sans Pro"/>
              <a:ea typeface="Source Sans Pro"/>
              <a:cs typeface="Source Sans Pro"/>
              <a:sym typeface="Source Sans Pro"/>
            </a:endParaRPr>
          </a:p>
          <a:p>
            <a:pPr marL="488950" marR="467360" lvl="0" indent="-6350" algn="l" rtl="0">
              <a:spcBef>
                <a:spcPts val="165"/>
              </a:spcBef>
              <a:spcAft>
                <a:spcPts val="0"/>
              </a:spcAft>
              <a:buNone/>
            </a:pPr>
            <a:r>
              <a:rPr lang="en-US" sz="800">
                <a:solidFill>
                  <a:srgbClr val="50504F"/>
                </a:solidFill>
                <a:latin typeface="Source Sans Pro"/>
                <a:ea typeface="Source Sans Pro"/>
                <a:cs typeface="Source Sans Pro"/>
                <a:sym typeface="Source Sans Pro"/>
              </a:rPr>
              <a:t>~ Age</a:t>
            </a:r>
            <a:endParaRPr sz="800">
              <a:solidFill>
                <a:schemeClr val="dk1"/>
              </a:solidFill>
              <a:latin typeface="Source Sans Pro"/>
              <a:ea typeface="Source Sans Pro"/>
              <a:cs typeface="Source Sans Pro"/>
              <a:sym typeface="Source Sans Pro"/>
            </a:endParaRPr>
          </a:p>
          <a:p>
            <a:pPr marL="457200" marR="467360" lvl="0" indent="0" algn="l" rtl="0">
              <a:lnSpc>
                <a:spcPct val="200000"/>
              </a:lnSpc>
              <a:spcBef>
                <a:spcPts val="30"/>
              </a:spcBef>
              <a:spcAft>
                <a:spcPts val="0"/>
              </a:spcAft>
              <a:buNone/>
            </a:pPr>
            <a:r>
              <a:rPr lang="en-US" sz="800">
                <a:solidFill>
                  <a:srgbClr val="50504F"/>
                </a:solidFill>
                <a:latin typeface="Source Sans Pro"/>
                <a:ea typeface="Source Sans Pro"/>
                <a:cs typeface="Source Sans Pro"/>
                <a:sym typeface="Source Sans Pro"/>
              </a:rPr>
              <a:t>Number of Adults </a:t>
            </a:r>
            <a:endParaRPr sz="800">
              <a:solidFill>
                <a:srgbClr val="50504F"/>
              </a:solidFill>
              <a:latin typeface="Source Sans Pro"/>
              <a:ea typeface="Source Sans Pro"/>
              <a:cs typeface="Source Sans Pro"/>
              <a:sym typeface="Source Sans Pro"/>
            </a:endParaRPr>
          </a:p>
          <a:p>
            <a:pPr marL="457200" marR="467360" lvl="0" indent="0" algn="l" rtl="0">
              <a:lnSpc>
                <a:spcPct val="200000"/>
              </a:lnSpc>
              <a:spcBef>
                <a:spcPts val="30"/>
              </a:spcBef>
              <a:spcAft>
                <a:spcPts val="0"/>
              </a:spcAft>
              <a:buNone/>
            </a:pPr>
            <a:r>
              <a:rPr lang="en-US" sz="800">
                <a:solidFill>
                  <a:srgbClr val="50504F"/>
                </a:solidFill>
                <a:latin typeface="Source Sans Pro"/>
                <a:ea typeface="Source Sans Pro"/>
                <a:cs typeface="Source Sans Pro"/>
                <a:sym typeface="Source Sans Pro"/>
              </a:rPr>
              <a:t>Family Composition</a:t>
            </a:r>
            <a:endParaRPr sz="800">
              <a:solidFill>
                <a:schemeClr val="dk1"/>
              </a:solidFill>
              <a:latin typeface="Source Sans Pro"/>
              <a:ea typeface="Source Sans Pro"/>
              <a:cs typeface="Source Sans Pro"/>
              <a:sym typeface="Source Sans Pro"/>
            </a:endParaRPr>
          </a:p>
          <a:p>
            <a:pPr marL="488950" marR="467360" lvl="0" indent="-6350" algn="l" rtl="0">
              <a:spcBef>
                <a:spcPts val="165"/>
              </a:spcBef>
              <a:spcAft>
                <a:spcPts val="0"/>
              </a:spcAft>
              <a:buNone/>
            </a:pPr>
            <a:r>
              <a:rPr lang="en-US" sz="800">
                <a:solidFill>
                  <a:srgbClr val="50504F"/>
                </a:solidFill>
                <a:latin typeface="Source Sans Pro"/>
                <a:ea typeface="Source Sans Pro"/>
                <a:cs typeface="Source Sans Pro"/>
                <a:sym typeface="Source Sans Pro"/>
              </a:rPr>
              <a:t>~ Single</a:t>
            </a:r>
            <a:endParaRPr sz="800">
              <a:solidFill>
                <a:schemeClr val="dk1"/>
              </a:solidFill>
              <a:latin typeface="Source Sans Pro"/>
              <a:ea typeface="Source Sans Pro"/>
              <a:cs typeface="Source Sans Pro"/>
              <a:sym typeface="Source Sans Pro"/>
            </a:endParaRPr>
          </a:p>
          <a:p>
            <a:pPr marL="488950" marR="207645" lvl="0" indent="-6350" algn="l" rtl="0">
              <a:spcBef>
                <a:spcPts val="165"/>
              </a:spcBef>
              <a:spcAft>
                <a:spcPts val="0"/>
              </a:spcAft>
              <a:buNone/>
            </a:pPr>
            <a:r>
              <a:rPr lang="en-US" sz="800">
                <a:solidFill>
                  <a:srgbClr val="50504F"/>
                </a:solidFill>
                <a:latin typeface="Source Sans Pro"/>
                <a:ea typeface="Source Sans Pro"/>
                <a:cs typeface="Source Sans Pro"/>
                <a:sym typeface="Source Sans Pro"/>
              </a:rPr>
              <a:t>~ Single with Children</a:t>
            </a:r>
            <a:endParaRPr sz="800">
              <a:solidFill>
                <a:schemeClr val="dk1"/>
              </a:solidFill>
              <a:latin typeface="Source Sans Pro"/>
              <a:ea typeface="Source Sans Pro"/>
              <a:cs typeface="Source Sans Pro"/>
              <a:sym typeface="Source Sans Pro"/>
            </a:endParaRPr>
          </a:p>
          <a:p>
            <a:pPr marL="488950" marR="467360" lvl="0" indent="-6350" algn="l" rtl="0">
              <a:spcBef>
                <a:spcPts val="165"/>
              </a:spcBef>
              <a:spcAft>
                <a:spcPts val="0"/>
              </a:spcAft>
              <a:buNone/>
            </a:pPr>
            <a:r>
              <a:rPr lang="en-US" sz="800">
                <a:solidFill>
                  <a:srgbClr val="50504F"/>
                </a:solidFill>
                <a:latin typeface="Source Sans Pro"/>
                <a:ea typeface="Source Sans Pro"/>
                <a:cs typeface="Source Sans Pro"/>
                <a:sym typeface="Source Sans Pro"/>
              </a:rPr>
              <a:t>~ Couple</a:t>
            </a:r>
            <a:endParaRPr sz="800">
              <a:solidFill>
                <a:schemeClr val="dk1"/>
              </a:solidFill>
              <a:latin typeface="Source Sans Pro"/>
              <a:ea typeface="Source Sans Pro"/>
              <a:cs typeface="Source Sans Pro"/>
              <a:sym typeface="Source Sans Pro"/>
            </a:endParaRPr>
          </a:p>
          <a:p>
            <a:pPr marL="488950" marR="207645" lvl="0" indent="-6350" algn="l" rtl="0">
              <a:spcBef>
                <a:spcPts val="165"/>
              </a:spcBef>
              <a:spcAft>
                <a:spcPts val="0"/>
              </a:spcAft>
              <a:buNone/>
            </a:pPr>
            <a:r>
              <a:rPr lang="en-US" sz="800">
                <a:solidFill>
                  <a:srgbClr val="50504F"/>
                </a:solidFill>
                <a:latin typeface="Source Sans Pro"/>
                <a:ea typeface="Source Sans Pro"/>
                <a:cs typeface="Source Sans Pro"/>
                <a:sym typeface="Source Sans Pro"/>
              </a:rPr>
              <a:t>~ Couple with Children</a:t>
            </a:r>
            <a:endParaRPr sz="800">
              <a:solidFill>
                <a:schemeClr val="dk1"/>
              </a:solidFill>
              <a:latin typeface="Source Sans Pro"/>
              <a:ea typeface="Source Sans Pro"/>
              <a:cs typeface="Source Sans Pro"/>
              <a:sym typeface="Source Sans Pro"/>
            </a:endParaRPr>
          </a:p>
          <a:p>
            <a:pPr marL="488950" marR="207645" lvl="0" indent="-6350" algn="l" rtl="0">
              <a:spcBef>
                <a:spcPts val="165"/>
              </a:spcBef>
              <a:spcAft>
                <a:spcPts val="0"/>
              </a:spcAft>
              <a:buNone/>
            </a:pPr>
            <a:r>
              <a:rPr lang="en-US" sz="800">
                <a:solidFill>
                  <a:srgbClr val="50504F"/>
                </a:solidFill>
                <a:latin typeface="Source Sans Pro"/>
                <a:ea typeface="Source Sans Pro"/>
                <a:cs typeface="Source Sans Pro"/>
                <a:sym typeface="Source Sans Pro"/>
              </a:rPr>
              <a:t>~ Multiple Generation</a:t>
            </a:r>
            <a:endParaRPr sz="800">
              <a:solidFill>
                <a:schemeClr val="dk1"/>
              </a:solidFill>
              <a:latin typeface="Source Sans Pro"/>
              <a:ea typeface="Source Sans Pro"/>
              <a:cs typeface="Source Sans Pro"/>
              <a:sym typeface="Source Sans Pro"/>
            </a:endParaRPr>
          </a:p>
          <a:p>
            <a:pPr marL="457200" marR="409575" lvl="0" indent="25400" algn="l" rtl="0">
              <a:lnSpc>
                <a:spcPct val="157000"/>
              </a:lnSpc>
              <a:spcBef>
                <a:spcPts val="165"/>
              </a:spcBef>
              <a:spcAft>
                <a:spcPts val="0"/>
              </a:spcAft>
              <a:buNone/>
            </a:pPr>
            <a:r>
              <a:rPr lang="en-US" sz="800">
                <a:solidFill>
                  <a:srgbClr val="50504F"/>
                </a:solidFill>
                <a:latin typeface="Source Sans Pro"/>
                <a:ea typeface="Source Sans Pro"/>
                <a:cs typeface="Source Sans Pro"/>
                <a:sym typeface="Source Sans Pro"/>
              </a:rPr>
              <a:t>~ Multiple Surnames </a:t>
            </a:r>
            <a:endParaRPr sz="800">
              <a:solidFill>
                <a:srgbClr val="50504F"/>
              </a:solidFill>
              <a:latin typeface="Source Sans Pro"/>
              <a:ea typeface="Source Sans Pro"/>
              <a:cs typeface="Source Sans Pro"/>
              <a:sym typeface="Source Sans Pro"/>
            </a:endParaRPr>
          </a:p>
          <a:p>
            <a:pPr marL="457200" marR="409575" lvl="0" indent="25400" algn="l" rtl="0">
              <a:lnSpc>
                <a:spcPct val="157000"/>
              </a:lnSpc>
              <a:spcBef>
                <a:spcPts val="165"/>
              </a:spcBef>
              <a:spcAft>
                <a:spcPts val="0"/>
              </a:spcAft>
              <a:buNone/>
            </a:pPr>
            <a:r>
              <a:rPr lang="en-US" sz="800">
                <a:solidFill>
                  <a:srgbClr val="50504F"/>
                </a:solidFill>
                <a:latin typeface="Source Sans Pro"/>
                <a:ea typeface="Source Sans Pro"/>
                <a:cs typeface="Source Sans Pro"/>
                <a:sym typeface="Source Sans Pro"/>
              </a:rPr>
              <a:t>Presence of Children</a:t>
            </a:r>
            <a:endParaRPr/>
          </a:p>
          <a:p>
            <a:pPr marL="457200" marR="409575" lvl="0" indent="25400" algn="l" rtl="0">
              <a:lnSpc>
                <a:spcPct val="157000"/>
              </a:lnSpc>
              <a:spcBef>
                <a:spcPts val="165"/>
              </a:spcBef>
              <a:spcAft>
                <a:spcPts val="0"/>
              </a:spcAft>
              <a:buNone/>
            </a:pPr>
            <a:r>
              <a:rPr lang="en-US" sz="800">
                <a:solidFill>
                  <a:srgbClr val="50504F"/>
                </a:solidFill>
                <a:latin typeface="Source Sans Pro"/>
                <a:ea typeface="Source Sans Pro"/>
                <a:cs typeface="Source Sans Pro"/>
                <a:sym typeface="Source Sans Pro"/>
              </a:rPr>
              <a:t>Ethnicity</a:t>
            </a:r>
            <a:endParaRPr sz="800">
              <a:solidFill>
                <a:schemeClr val="dk1"/>
              </a:solidFill>
              <a:latin typeface="Source Sans Pro"/>
              <a:ea typeface="Source Sans Pro"/>
              <a:cs typeface="Source Sans Pro"/>
              <a:sym typeface="Source Sans Pro"/>
            </a:endParaRPr>
          </a:p>
          <a:p>
            <a:pPr marL="457200" marR="489585" lvl="0" indent="0" algn="l" rtl="0">
              <a:lnSpc>
                <a:spcPct val="157000"/>
              </a:lnSpc>
              <a:spcBef>
                <a:spcPts val="10"/>
              </a:spcBef>
              <a:spcAft>
                <a:spcPts val="0"/>
              </a:spcAft>
              <a:buNone/>
            </a:pPr>
            <a:r>
              <a:rPr lang="en-US" sz="800">
                <a:solidFill>
                  <a:srgbClr val="50504F"/>
                </a:solidFill>
                <a:latin typeface="Source Sans Pro"/>
                <a:ea typeface="Source Sans Pro"/>
                <a:cs typeface="Source Sans Pro"/>
                <a:sym typeface="Source Sans Pro"/>
              </a:rPr>
              <a:t>Education </a:t>
            </a:r>
            <a:endParaRPr sz="800">
              <a:solidFill>
                <a:srgbClr val="50504F"/>
              </a:solidFill>
              <a:latin typeface="Source Sans Pro"/>
              <a:ea typeface="Source Sans Pro"/>
              <a:cs typeface="Source Sans Pro"/>
              <a:sym typeface="Source Sans Pro"/>
            </a:endParaRPr>
          </a:p>
          <a:p>
            <a:pPr marL="457200" marR="489585" lvl="0" indent="0" algn="l" rtl="0">
              <a:lnSpc>
                <a:spcPct val="157000"/>
              </a:lnSpc>
              <a:spcBef>
                <a:spcPts val="10"/>
              </a:spcBef>
              <a:spcAft>
                <a:spcPts val="0"/>
              </a:spcAft>
              <a:buNone/>
            </a:pPr>
            <a:r>
              <a:rPr lang="en-US" sz="800">
                <a:solidFill>
                  <a:srgbClr val="50504F"/>
                </a:solidFill>
                <a:latin typeface="Source Sans Pro"/>
                <a:ea typeface="Source Sans Pro"/>
                <a:cs typeface="Source Sans Pro"/>
                <a:sym typeface="Source Sans Pro"/>
              </a:rPr>
              <a:t>Occupation Homeowner/Renter</a:t>
            </a:r>
            <a:endParaRPr sz="800">
              <a:solidFill>
                <a:schemeClr val="dk1"/>
              </a:solidFill>
              <a:latin typeface="Source Sans Pro"/>
              <a:ea typeface="Source Sans Pro"/>
              <a:cs typeface="Source Sans Pro"/>
              <a:sym typeface="Source Sans Pro"/>
            </a:endParaRPr>
          </a:p>
          <a:p>
            <a:pPr marL="457200" marR="467360" lvl="0" indent="0" algn="l" rtl="0">
              <a:spcBef>
                <a:spcPts val="10"/>
              </a:spcBef>
              <a:spcAft>
                <a:spcPts val="0"/>
              </a:spcAft>
              <a:buNone/>
            </a:pPr>
            <a:r>
              <a:rPr lang="en-US" sz="800">
                <a:solidFill>
                  <a:srgbClr val="50504F"/>
                </a:solidFill>
                <a:latin typeface="Source Sans Pro"/>
                <a:ea typeface="Source Sans Pro"/>
                <a:cs typeface="Source Sans Pro"/>
                <a:sym typeface="Source Sans Pro"/>
              </a:rPr>
              <a:t>Dwelling Type</a:t>
            </a:r>
            <a:endParaRPr sz="800">
              <a:solidFill>
                <a:schemeClr val="dk1"/>
              </a:solidFill>
              <a:latin typeface="Source Sans Pro"/>
              <a:ea typeface="Source Sans Pro"/>
              <a:cs typeface="Source Sans Pro"/>
              <a:sym typeface="Source Sans Pro"/>
            </a:endParaRPr>
          </a:p>
          <a:p>
            <a:pPr marL="488950" marR="467360" lvl="0" indent="-6350" algn="l" rtl="0">
              <a:spcBef>
                <a:spcPts val="165"/>
              </a:spcBef>
              <a:spcAft>
                <a:spcPts val="0"/>
              </a:spcAft>
              <a:buNone/>
            </a:pPr>
            <a:r>
              <a:rPr lang="en-US" sz="800">
                <a:solidFill>
                  <a:srgbClr val="50504F"/>
                </a:solidFill>
                <a:latin typeface="Source Sans Pro"/>
                <a:ea typeface="Source Sans Pro"/>
                <a:cs typeface="Source Sans Pro"/>
                <a:sym typeface="Source Sans Pro"/>
              </a:rPr>
              <a:t>~ Condo</a:t>
            </a:r>
            <a:endParaRPr sz="800">
              <a:solidFill>
                <a:schemeClr val="dk1"/>
              </a:solidFill>
              <a:latin typeface="Source Sans Pro"/>
              <a:ea typeface="Source Sans Pro"/>
              <a:cs typeface="Source Sans Pro"/>
              <a:sym typeface="Source Sans Pro"/>
            </a:endParaRPr>
          </a:p>
          <a:p>
            <a:pPr marL="488950" marR="467360" lvl="0" indent="-6350" algn="l" rtl="0">
              <a:spcBef>
                <a:spcPts val="165"/>
              </a:spcBef>
              <a:spcAft>
                <a:spcPts val="0"/>
              </a:spcAft>
              <a:buNone/>
            </a:pPr>
            <a:r>
              <a:rPr lang="en-US" sz="800">
                <a:solidFill>
                  <a:srgbClr val="50504F"/>
                </a:solidFill>
                <a:latin typeface="Source Sans Pro"/>
                <a:ea typeface="Source Sans Pro"/>
                <a:cs typeface="Source Sans Pro"/>
                <a:sym typeface="Source Sans Pro"/>
              </a:rPr>
              <a:t>~ Multi-family</a:t>
            </a:r>
            <a:endParaRPr sz="800">
              <a:solidFill>
                <a:schemeClr val="dk1"/>
              </a:solidFill>
              <a:latin typeface="Source Sans Pro"/>
              <a:ea typeface="Source Sans Pro"/>
              <a:cs typeface="Source Sans Pro"/>
              <a:sym typeface="Source Sans Pro"/>
            </a:endParaRPr>
          </a:p>
          <a:p>
            <a:pPr marL="488950" marR="467360" lvl="0" indent="-6350" algn="l" rtl="0">
              <a:spcBef>
                <a:spcPts val="165"/>
              </a:spcBef>
              <a:spcAft>
                <a:spcPts val="0"/>
              </a:spcAft>
              <a:buNone/>
            </a:pPr>
            <a:r>
              <a:rPr lang="en-US" sz="800">
                <a:solidFill>
                  <a:srgbClr val="50504F"/>
                </a:solidFill>
                <a:latin typeface="Source Sans Pro"/>
                <a:ea typeface="Source Sans Pro"/>
                <a:cs typeface="Source Sans Pro"/>
                <a:sym typeface="Source Sans Pro"/>
              </a:rPr>
              <a:t>~ Rural</a:t>
            </a:r>
            <a:endParaRPr sz="800">
              <a:solidFill>
                <a:schemeClr val="dk1"/>
              </a:solidFill>
              <a:latin typeface="Source Sans Pro"/>
              <a:ea typeface="Source Sans Pro"/>
              <a:cs typeface="Source Sans Pro"/>
              <a:sym typeface="Source Sans Pro"/>
            </a:endParaRPr>
          </a:p>
          <a:p>
            <a:pPr marL="488950" marR="467360" lvl="0" indent="-6350" algn="l" rtl="0">
              <a:spcBef>
                <a:spcPts val="165"/>
              </a:spcBef>
              <a:spcAft>
                <a:spcPts val="0"/>
              </a:spcAft>
              <a:buNone/>
            </a:pPr>
            <a:r>
              <a:rPr lang="en-US" sz="800">
                <a:solidFill>
                  <a:srgbClr val="50504F"/>
                </a:solidFill>
                <a:latin typeface="Source Sans Pro"/>
                <a:ea typeface="Source Sans Pro"/>
                <a:cs typeface="Source Sans Pro"/>
                <a:sym typeface="Source Sans Pro"/>
              </a:rPr>
              <a:t>~ Single Family</a:t>
            </a:r>
            <a:endParaRPr sz="800">
              <a:solidFill>
                <a:schemeClr val="dk1"/>
              </a:solidFill>
              <a:latin typeface="Source Sans Pro"/>
              <a:ea typeface="Source Sans Pro"/>
              <a:cs typeface="Source Sans Pro"/>
              <a:sym typeface="Source Sans Pro"/>
            </a:endParaRPr>
          </a:p>
          <a:p>
            <a:pPr marL="488950" marR="467360" lvl="0" indent="-6350" algn="l" rtl="0">
              <a:spcBef>
                <a:spcPts val="165"/>
              </a:spcBef>
              <a:spcAft>
                <a:spcPts val="0"/>
              </a:spcAft>
              <a:buNone/>
            </a:pPr>
            <a:r>
              <a:rPr lang="en-US" sz="800">
                <a:solidFill>
                  <a:srgbClr val="50504F"/>
                </a:solidFill>
                <a:latin typeface="Source Sans Pro"/>
                <a:ea typeface="Source Sans Pro"/>
                <a:cs typeface="Source Sans Pro"/>
                <a:sym typeface="Source Sans Pro"/>
              </a:rPr>
              <a:t>~ Trailer</a:t>
            </a:r>
            <a:endParaRPr sz="800">
              <a:solidFill>
                <a:schemeClr val="dk1"/>
              </a:solidFill>
              <a:latin typeface="Source Sans Pro"/>
              <a:ea typeface="Source Sans Pro"/>
              <a:cs typeface="Source Sans Pro"/>
              <a:sym typeface="Source Sans Pro"/>
            </a:endParaRPr>
          </a:p>
          <a:p>
            <a:pPr marL="0" marR="0" lvl="0" indent="0" algn="l" rtl="0">
              <a:spcBef>
                <a:spcPts val="0"/>
              </a:spcBef>
              <a:spcAft>
                <a:spcPts val="0"/>
              </a:spcAft>
              <a:buNone/>
            </a:pPr>
            <a:r>
              <a:rPr lang="en-US" sz="1100">
                <a:solidFill>
                  <a:schemeClr val="dk1"/>
                </a:solidFill>
                <a:latin typeface="Source Sans Pro"/>
                <a:ea typeface="Source Sans Pro"/>
                <a:cs typeface="Source Sans Pro"/>
                <a:sym typeface="Source Sans Pro"/>
              </a:rPr>
              <a:t/>
            </a:r>
            <a:br>
              <a:rPr lang="en-US" sz="1100">
                <a:solidFill>
                  <a:schemeClr val="dk1"/>
                </a:solidFill>
                <a:latin typeface="Source Sans Pro"/>
                <a:ea typeface="Source Sans Pro"/>
                <a:cs typeface="Source Sans Pro"/>
                <a:sym typeface="Source Sans Pro"/>
              </a:rPr>
            </a:br>
            <a:endParaRPr sz="800">
              <a:solidFill>
                <a:schemeClr val="dk1"/>
              </a:solidFill>
              <a:latin typeface="Source Sans Pro"/>
              <a:ea typeface="Source Sans Pro"/>
              <a:cs typeface="Source Sans Pro"/>
              <a:sym typeface="Source Sans Pro"/>
            </a:endParaRPr>
          </a:p>
        </p:txBody>
      </p:sp>
      <p:sp>
        <p:nvSpPr>
          <p:cNvPr id="460" name="Shape 460"/>
          <p:cNvSpPr/>
          <p:nvPr/>
        </p:nvSpPr>
        <p:spPr>
          <a:xfrm>
            <a:off x="4881540" y="-960"/>
            <a:ext cx="2543388" cy="3172663"/>
          </a:xfrm>
          <a:prstGeom prst="rect">
            <a:avLst/>
          </a:prstGeom>
          <a:noFill/>
          <a:ln>
            <a:noFill/>
          </a:ln>
        </p:spPr>
        <p:txBody>
          <a:bodyPr spcFirstLastPara="1" wrap="square" lIns="91425" tIns="45700" rIns="91425" bIns="45700" anchor="t" anchorCtr="0">
            <a:noAutofit/>
          </a:bodyPr>
          <a:lstStyle/>
          <a:p>
            <a:pPr marL="457200" marR="0" lvl="0" indent="0" algn="r" rtl="0">
              <a:spcBef>
                <a:spcPts val="0"/>
              </a:spcBef>
              <a:spcAft>
                <a:spcPts val="0"/>
              </a:spcAft>
              <a:buNone/>
            </a:pPr>
            <a:r>
              <a:rPr lang="en-US" sz="1200" b="1">
                <a:solidFill>
                  <a:srgbClr val="EC2427"/>
                </a:solidFill>
                <a:latin typeface="Source Sans Pro"/>
                <a:ea typeface="Source Sans Pro"/>
                <a:cs typeface="Source Sans Pro"/>
                <a:sym typeface="Source Sans Pro"/>
              </a:rPr>
              <a:t>Purchase &amp; Interest</a:t>
            </a:r>
            <a:endParaRPr sz="1200" b="1">
              <a:solidFill>
                <a:schemeClr val="dk1"/>
              </a:solidFill>
              <a:latin typeface="Source Sans Pro"/>
              <a:ea typeface="Source Sans Pro"/>
              <a:cs typeface="Source Sans Pro"/>
              <a:sym typeface="Source Sans Pro"/>
            </a:endParaRPr>
          </a:p>
          <a:p>
            <a:pPr marL="457200" marR="0" lvl="0" indent="0" algn="l" rtl="0">
              <a:spcBef>
                <a:spcPts val="420"/>
              </a:spcBef>
              <a:spcAft>
                <a:spcPts val="0"/>
              </a:spcAft>
              <a:buNone/>
            </a:pPr>
            <a:r>
              <a:rPr lang="en-US" sz="800">
                <a:solidFill>
                  <a:srgbClr val="50504F"/>
                </a:solidFill>
                <a:latin typeface="Source Sans Pro"/>
                <a:ea typeface="Source Sans Pro"/>
                <a:cs typeface="Source Sans Pro"/>
                <a:sym typeface="Source Sans Pro"/>
              </a:rPr>
              <a:t>Home Improvement</a:t>
            </a:r>
            <a:endParaRPr sz="800">
              <a:solidFill>
                <a:schemeClr val="dk1"/>
              </a:solidFill>
              <a:latin typeface="Source Sans Pro"/>
              <a:ea typeface="Source Sans Pro"/>
              <a:cs typeface="Source Sans Pro"/>
              <a:sym typeface="Source Sans Pro"/>
            </a:endParaRPr>
          </a:p>
          <a:p>
            <a:pPr marL="488950" marR="0" lvl="0" indent="-6350" algn="l" rtl="0">
              <a:spcBef>
                <a:spcPts val="165"/>
              </a:spcBef>
              <a:spcAft>
                <a:spcPts val="0"/>
              </a:spcAft>
              <a:buNone/>
            </a:pPr>
            <a:r>
              <a:rPr lang="en-US" sz="800">
                <a:solidFill>
                  <a:srgbClr val="50504F"/>
                </a:solidFill>
                <a:latin typeface="Source Sans Pro"/>
                <a:ea typeface="Source Sans Pro"/>
                <a:cs typeface="Source Sans Pro"/>
                <a:sym typeface="Source Sans Pro"/>
              </a:rPr>
              <a:t>~ Maintenance/DIY</a:t>
            </a:r>
            <a:endParaRPr sz="800">
              <a:solidFill>
                <a:schemeClr val="dk1"/>
              </a:solidFill>
              <a:latin typeface="Source Sans Pro"/>
              <a:ea typeface="Source Sans Pro"/>
              <a:cs typeface="Source Sans Pro"/>
              <a:sym typeface="Source Sans Pro"/>
            </a:endParaRPr>
          </a:p>
          <a:p>
            <a:pPr marL="488950" marR="0" lvl="0" indent="-6350" algn="l" rtl="0">
              <a:spcBef>
                <a:spcPts val="165"/>
              </a:spcBef>
              <a:spcAft>
                <a:spcPts val="0"/>
              </a:spcAft>
              <a:buNone/>
            </a:pPr>
            <a:r>
              <a:rPr lang="en-US" sz="800">
                <a:solidFill>
                  <a:srgbClr val="50504F"/>
                </a:solidFill>
                <a:latin typeface="Source Sans Pro"/>
                <a:ea typeface="Source Sans Pro"/>
                <a:cs typeface="Source Sans Pro"/>
                <a:sym typeface="Source Sans Pro"/>
              </a:rPr>
              <a:t>~ Lawn &amp; Garden</a:t>
            </a:r>
            <a:endParaRPr sz="800">
              <a:solidFill>
                <a:schemeClr val="dk1"/>
              </a:solidFill>
              <a:latin typeface="Source Sans Pro"/>
              <a:ea typeface="Source Sans Pro"/>
              <a:cs typeface="Source Sans Pro"/>
              <a:sym typeface="Source Sans Pro"/>
            </a:endParaRPr>
          </a:p>
          <a:p>
            <a:pPr marL="488950" marR="0" lvl="0" indent="-6350" algn="l" rtl="0">
              <a:spcBef>
                <a:spcPts val="165"/>
              </a:spcBef>
              <a:spcAft>
                <a:spcPts val="0"/>
              </a:spcAft>
              <a:buNone/>
            </a:pPr>
            <a:r>
              <a:rPr lang="en-US" sz="800">
                <a:solidFill>
                  <a:srgbClr val="50504F"/>
                </a:solidFill>
                <a:latin typeface="Source Sans Pro"/>
                <a:ea typeface="Source Sans Pro"/>
                <a:cs typeface="Source Sans Pro"/>
                <a:sym typeface="Source Sans Pro"/>
              </a:rPr>
              <a:t>~ Renovation</a:t>
            </a:r>
            <a:endParaRPr sz="800">
              <a:solidFill>
                <a:schemeClr val="dk1"/>
              </a:solidFill>
              <a:latin typeface="Source Sans Pro"/>
              <a:ea typeface="Source Sans Pro"/>
              <a:cs typeface="Source Sans Pro"/>
              <a:sym typeface="Source Sans Pro"/>
            </a:endParaRPr>
          </a:p>
          <a:p>
            <a:pPr marL="457200" marR="0" lvl="0" indent="0" algn="l" rtl="0">
              <a:spcBef>
                <a:spcPts val="595"/>
              </a:spcBef>
              <a:spcAft>
                <a:spcPts val="0"/>
              </a:spcAft>
              <a:buNone/>
            </a:pPr>
            <a:r>
              <a:rPr lang="en-US" sz="800">
                <a:solidFill>
                  <a:srgbClr val="50504F"/>
                </a:solidFill>
                <a:latin typeface="Source Sans Pro"/>
                <a:ea typeface="Source Sans Pro"/>
                <a:cs typeface="Source Sans Pro"/>
                <a:sym typeface="Source Sans Pro"/>
              </a:rPr>
              <a:t>Travel</a:t>
            </a:r>
            <a:endParaRPr sz="800">
              <a:solidFill>
                <a:schemeClr val="dk1"/>
              </a:solidFill>
              <a:latin typeface="Source Sans Pro"/>
              <a:ea typeface="Source Sans Pro"/>
              <a:cs typeface="Source Sans Pro"/>
              <a:sym typeface="Source Sans Pro"/>
            </a:endParaRPr>
          </a:p>
          <a:p>
            <a:pPr marL="488950" marR="0" lvl="0" indent="-6350" algn="l" rtl="0">
              <a:spcBef>
                <a:spcPts val="165"/>
              </a:spcBef>
              <a:spcAft>
                <a:spcPts val="0"/>
              </a:spcAft>
              <a:buNone/>
            </a:pPr>
            <a:r>
              <a:rPr lang="en-US" sz="800">
                <a:solidFill>
                  <a:srgbClr val="50504F"/>
                </a:solidFill>
                <a:latin typeface="Source Sans Pro"/>
                <a:ea typeface="Source Sans Pro"/>
                <a:cs typeface="Source Sans Pro"/>
                <a:sym typeface="Source Sans Pro"/>
              </a:rPr>
              <a:t>~ Luxury Hotel/ Resort/Destination</a:t>
            </a:r>
            <a:endParaRPr sz="800">
              <a:solidFill>
                <a:schemeClr val="dk1"/>
              </a:solidFill>
              <a:latin typeface="Source Sans Pro"/>
              <a:ea typeface="Source Sans Pro"/>
              <a:cs typeface="Source Sans Pro"/>
              <a:sym typeface="Source Sans Pro"/>
            </a:endParaRPr>
          </a:p>
          <a:p>
            <a:pPr marL="488950" marR="0" lvl="0" indent="-6350" algn="l" rtl="0">
              <a:spcBef>
                <a:spcPts val="165"/>
              </a:spcBef>
              <a:spcAft>
                <a:spcPts val="0"/>
              </a:spcAft>
              <a:buNone/>
            </a:pPr>
            <a:r>
              <a:rPr lang="en-US" sz="800">
                <a:solidFill>
                  <a:srgbClr val="50504F"/>
                </a:solidFill>
                <a:latin typeface="Source Sans Pro"/>
                <a:ea typeface="Source Sans Pro"/>
                <a:cs typeface="Source Sans Pro"/>
                <a:sym typeface="Source Sans Pro"/>
              </a:rPr>
              <a:t>~ Cruise</a:t>
            </a:r>
            <a:endParaRPr sz="800">
              <a:solidFill>
                <a:schemeClr val="dk1"/>
              </a:solidFill>
              <a:latin typeface="Source Sans Pro"/>
              <a:ea typeface="Source Sans Pro"/>
              <a:cs typeface="Source Sans Pro"/>
              <a:sym typeface="Source Sans Pro"/>
            </a:endParaRPr>
          </a:p>
          <a:p>
            <a:pPr marL="488950" marR="0" lvl="0" indent="-6350" algn="l" rtl="0">
              <a:spcBef>
                <a:spcPts val="165"/>
              </a:spcBef>
              <a:spcAft>
                <a:spcPts val="0"/>
              </a:spcAft>
              <a:buNone/>
            </a:pPr>
            <a:r>
              <a:rPr lang="en-US" sz="800">
                <a:solidFill>
                  <a:srgbClr val="50504F"/>
                </a:solidFill>
                <a:latin typeface="Source Sans Pro"/>
                <a:ea typeface="Source Sans Pro"/>
                <a:cs typeface="Source Sans Pro"/>
                <a:sym typeface="Source Sans Pro"/>
              </a:rPr>
              <a:t>~ Vacation Property</a:t>
            </a:r>
            <a:endParaRPr sz="800">
              <a:solidFill>
                <a:schemeClr val="dk1"/>
              </a:solidFill>
              <a:latin typeface="Source Sans Pro"/>
              <a:ea typeface="Source Sans Pro"/>
              <a:cs typeface="Source Sans Pro"/>
              <a:sym typeface="Source Sans Pro"/>
            </a:endParaRPr>
          </a:p>
          <a:p>
            <a:pPr marL="488950" marR="0" lvl="0" indent="-6350" algn="l" rtl="0">
              <a:spcBef>
                <a:spcPts val="165"/>
              </a:spcBef>
              <a:spcAft>
                <a:spcPts val="0"/>
              </a:spcAft>
              <a:buNone/>
            </a:pPr>
            <a:r>
              <a:rPr lang="en-US" sz="800">
                <a:solidFill>
                  <a:srgbClr val="50504F"/>
                </a:solidFill>
                <a:latin typeface="Source Sans Pro"/>
                <a:ea typeface="Source Sans Pro"/>
                <a:cs typeface="Source Sans Pro"/>
                <a:sym typeface="Source Sans Pro"/>
              </a:rPr>
              <a:t>~ Timeshare</a:t>
            </a:r>
            <a:endParaRPr sz="800">
              <a:solidFill>
                <a:schemeClr val="dk1"/>
              </a:solidFill>
              <a:latin typeface="Source Sans Pro"/>
              <a:ea typeface="Source Sans Pro"/>
              <a:cs typeface="Source Sans Pro"/>
              <a:sym typeface="Source Sans Pro"/>
            </a:endParaRPr>
          </a:p>
          <a:p>
            <a:pPr marL="457200" marR="0" lvl="0" indent="0" algn="l" rtl="0">
              <a:spcBef>
                <a:spcPts val="595"/>
              </a:spcBef>
              <a:spcAft>
                <a:spcPts val="0"/>
              </a:spcAft>
              <a:buNone/>
            </a:pPr>
            <a:r>
              <a:rPr lang="en-US" sz="800">
                <a:solidFill>
                  <a:srgbClr val="50504F"/>
                </a:solidFill>
                <a:latin typeface="Source Sans Pro"/>
                <a:ea typeface="Source Sans Pro"/>
                <a:cs typeface="Source Sans Pro"/>
                <a:sym typeface="Source Sans Pro"/>
              </a:rPr>
              <a:t>Entertainment</a:t>
            </a:r>
            <a:endParaRPr sz="800">
              <a:solidFill>
                <a:schemeClr val="dk1"/>
              </a:solidFill>
              <a:latin typeface="Source Sans Pro"/>
              <a:ea typeface="Source Sans Pro"/>
              <a:cs typeface="Source Sans Pro"/>
              <a:sym typeface="Source Sans Pro"/>
            </a:endParaRPr>
          </a:p>
          <a:p>
            <a:pPr marL="488950" marR="0" lvl="0" indent="-6350" algn="l" rtl="0">
              <a:spcBef>
                <a:spcPts val="165"/>
              </a:spcBef>
              <a:spcAft>
                <a:spcPts val="0"/>
              </a:spcAft>
              <a:buNone/>
            </a:pPr>
            <a:r>
              <a:rPr lang="en-US" sz="800">
                <a:solidFill>
                  <a:srgbClr val="50504F"/>
                </a:solidFill>
                <a:latin typeface="Source Sans Pro"/>
                <a:ea typeface="Source Sans Pro"/>
                <a:cs typeface="Source Sans Pro"/>
                <a:sym typeface="Source Sans Pro"/>
              </a:rPr>
              <a:t>~ Theme Parks</a:t>
            </a:r>
            <a:endParaRPr sz="800">
              <a:solidFill>
                <a:schemeClr val="dk1"/>
              </a:solidFill>
              <a:latin typeface="Source Sans Pro"/>
              <a:ea typeface="Source Sans Pro"/>
              <a:cs typeface="Source Sans Pro"/>
              <a:sym typeface="Source Sans Pro"/>
            </a:endParaRPr>
          </a:p>
          <a:p>
            <a:pPr marL="488950" marR="0" lvl="0" indent="-6350" algn="l" rtl="0">
              <a:spcBef>
                <a:spcPts val="525"/>
              </a:spcBef>
              <a:spcAft>
                <a:spcPts val="0"/>
              </a:spcAft>
              <a:buNone/>
            </a:pPr>
            <a:r>
              <a:rPr lang="en-US" sz="800">
                <a:solidFill>
                  <a:srgbClr val="50504F"/>
                </a:solidFill>
                <a:latin typeface="Source Sans Pro"/>
                <a:ea typeface="Source Sans Pro"/>
                <a:cs typeface="Source Sans Pro"/>
                <a:sym typeface="Source Sans Pro"/>
              </a:rPr>
              <a:t>~ Cultural (Theater, Symphony, Museum)</a:t>
            </a:r>
            <a:endParaRPr sz="800">
              <a:solidFill>
                <a:schemeClr val="dk1"/>
              </a:solidFill>
              <a:latin typeface="Source Sans Pro"/>
              <a:ea typeface="Source Sans Pro"/>
              <a:cs typeface="Source Sans Pro"/>
              <a:sym typeface="Source Sans Pro"/>
            </a:endParaRPr>
          </a:p>
          <a:p>
            <a:pPr marL="457200" marR="0" lvl="0" indent="0" algn="l" rtl="0">
              <a:spcBef>
                <a:spcPts val="595"/>
              </a:spcBef>
              <a:spcAft>
                <a:spcPts val="0"/>
              </a:spcAft>
              <a:buNone/>
            </a:pPr>
            <a:r>
              <a:rPr lang="en-US" sz="800">
                <a:solidFill>
                  <a:srgbClr val="50504F"/>
                </a:solidFill>
                <a:latin typeface="Source Sans Pro"/>
                <a:ea typeface="Source Sans Pro"/>
                <a:cs typeface="Source Sans Pro"/>
                <a:sym typeface="Source Sans Pro"/>
              </a:rPr>
              <a:t>Enthusiasts</a:t>
            </a:r>
            <a:endParaRPr sz="800">
              <a:solidFill>
                <a:schemeClr val="dk1"/>
              </a:solidFill>
              <a:latin typeface="Source Sans Pro"/>
              <a:ea typeface="Source Sans Pro"/>
              <a:cs typeface="Source Sans Pro"/>
              <a:sym typeface="Source Sans Pro"/>
            </a:endParaRPr>
          </a:p>
          <a:p>
            <a:pPr marL="488950" marR="0" lvl="0" indent="-6350" algn="l" rtl="0">
              <a:spcBef>
                <a:spcPts val="165"/>
              </a:spcBef>
              <a:spcAft>
                <a:spcPts val="0"/>
              </a:spcAft>
              <a:buNone/>
            </a:pPr>
            <a:r>
              <a:rPr lang="en-US" sz="800">
                <a:solidFill>
                  <a:srgbClr val="50504F"/>
                </a:solidFill>
                <a:latin typeface="Source Sans Pro"/>
                <a:ea typeface="Source Sans Pro"/>
                <a:cs typeface="Source Sans Pro"/>
                <a:sym typeface="Source Sans Pro"/>
              </a:rPr>
              <a:t>~ Sports Spectator</a:t>
            </a:r>
            <a:endParaRPr sz="800">
              <a:solidFill>
                <a:schemeClr val="dk1"/>
              </a:solidFill>
              <a:latin typeface="Source Sans Pro"/>
              <a:ea typeface="Source Sans Pro"/>
              <a:cs typeface="Source Sans Pro"/>
              <a:sym typeface="Source Sans Pro"/>
            </a:endParaRPr>
          </a:p>
          <a:p>
            <a:pPr marL="488950" marR="0" lvl="0" indent="-6350" algn="l" rtl="0">
              <a:spcBef>
                <a:spcPts val="165"/>
              </a:spcBef>
              <a:spcAft>
                <a:spcPts val="0"/>
              </a:spcAft>
              <a:buNone/>
            </a:pPr>
            <a:r>
              <a:rPr lang="en-US" sz="800">
                <a:solidFill>
                  <a:srgbClr val="50504F"/>
                </a:solidFill>
                <a:latin typeface="Source Sans Pro"/>
                <a:ea typeface="Source Sans Pro"/>
                <a:cs typeface="Source Sans Pro"/>
                <a:sym typeface="Source Sans Pro"/>
              </a:rPr>
              <a:t>~ Sports Participant</a:t>
            </a:r>
            <a:endParaRPr sz="800">
              <a:solidFill>
                <a:schemeClr val="dk1"/>
              </a:solidFill>
              <a:latin typeface="Source Sans Pro"/>
              <a:ea typeface="Source Sans Pro"/>
              <a:cs typeface="Source Sans Pro"/>
              <a:sym typeface="Source Sans Pro"/>
            </a:endParaRPr>
          </a:p>
          <a:p>
            <a:pPr marL="488950" marR="0" lvl="0" indent="-6350" algn="l" rtl="0">
              <a:spcBef>
                <a:spcPts val="165"/>
              </a:spcBef>
              <a:spcAft>
                <a:spcPts val="0"/>
              </a:spcAft>
              <a:buNone/>
            </a:pPr>
            <a:r>
              <a:rPr lang="en-US" sz="800" b="1">
                <a:solidFill>
                  <a:schemeClr val="dk1"/>
                </a:solidFill>
                <a:latin typeface="Source Sans Pro"/>
                <a:ea typeface="Source Sans Pro"/>
                <a:cs typeface="Source Sans Pro"/>
                <a:sym typeface="Source Sans Pro"/>
              </a:rPr>
              <a:t>~ </a:t>
            </a:r>
            <a:r>
              <a:rPr lang="en-US" sz="800">
                <a:solidFill>
                  <a:schemeClr val="dk1"/>
                </a:solidFill>
                <a:latin typeface="Source Sans Pro"/>
                <a:ea typeface="Source Sans Pro"/>
                <a:cs typeface="Source Sans Pro"/>
                <a:sym typeface="Source Sans Pro"/>
              </a:rPr>
              <a:t>Boating</a:t>
            </a:r>
            <a:endParaRPr/>
          </a:p>
          <a:p>
            <a:pPr marL="488950" marR="0" lvl="0" indent="-6350" algn="l" rtl="0">
              <a:spcBef>
                <a:spcPts val="165"/>
              </a:spcBef>
              <a:spcAft>
                <a:spcPts val="0"/>
              </a:spcAft>
              <a:buNone/>
            </a:pPr>
            <a:r>
              <a:rPr lang="en-US" sz="800">
                <a:solidFill>
                  <a:srgbClr val="50504F"/>
                </a:solidFill>
                <a:latin typeface="Source Sans Pro"/>
                <a:ea typeface="Source Sans Pro"/>
                <a:cs typeface="Source Sans Pro"/>
                <a:sym typeface="Source Sans Pro"/>
              </a:rPr>
              <a:t>~ Camping/High End Outdoors</a:t>
            </a:r>
            <a:endParaRPr sz="800">
              <a:solidFill>
                <a:schemeClr val="dk1"/>
              </a:solidFill>
              <a:latin typeface="Source Sans Pro"/>
              <a:ea typeface="Source Sans Pro"/>
              <a:cs typeface="Source Sans Pro"/>
              <a:sym typeface="Source Sans Pro"/>
            </a:endParaRPr>
          </a:p>
          <a:p>
            <a:pPr marL="488950" marR="0" lvl="0" indent="-6350" algn="l" rtl="0">
              <a:spcBef>
                <a:spcPts val="165"/>
              </a:spcBef>
              <a:spcAft>
                <a:spcPts val="0"/>
              </a:spcAft>
              <a:buNone/>
            </a:pPr>
            <a:r>
              <a:rPr lang="en-US" sz="800">
                <a:solidFill>
                  <a:srgbClr val="50504F"/>
                </a:solidFill>
                <a:latin typeface="Source Sans Pro"/>
                <a:ea typeface="Source Sans Pro"/>
                <a:cs typeface="Source Sans Pro"/>
                <a:sym typeface="Source Sans Pro"/>
              </a:rPr>
              <a:t>~ Coin/Stamp Collectors</a:t>
            </a:r>
            <a:endParaRPr sz="800">
              <a:solidFill>
                <a:schemeClr val="dk1"/>
              </a:solidFill>
              <a:latin typeface="Source Sans Pro"/>
              <a:ea typeface="Source Sans Pro"/>
              <a:cs typeface="Source Sans Pro"/>
              <a:sym typeface="Source Sans Pro"/>
            </a:endParaRPr>
          </a:p>
        </p:txBody>
      </p:sp>
      <p:sp>
        <p:nvSpPr>
          <p:cNvPr id="461" name="Shape 461"/>
          <p:cNvSpPr/>
          <p:nvPr/>
        </p:nvSpPr>
        <p:spPr>
          <a:xfrm>
            <a:off x="3296693" y="188958"/>
            <a:ext cx="2267712" cy="3003002"/>
          </a:xfrm>
          <a:prstGeom prst="rect">
            <a:avLst/>
          </a:prstGeom>
          <a:noFill/>
          <a:ln>
            <a:noFill/>
          </a:ln>
        </p:spPr>
        <p:txBody>
          <a:bodyPr spcFirstLastPara="1" wrap="square" lIns="91425" tIns="45700" rIns="91425" bIns="45700" anchor="t" anchorCtr="0">
            <a:noAutofit/>
          </a:bodyPr>
          <a:lstStyle/>
          <a:p>
            <a:pPr marL="457200" marR="207645" lvl="0" indent="0" algn="l" rtl="0">
              <a:lnSpc>
                <a:spcPct val="157000"/>
              </a:lnSpc>
              <a:spcBef>
                <a:spcPts val="0"/>
              </a:spcBef>
              <a:spcAft>
                <a:spcPts val="0"/>
              </a:spcAft>
              <a:buNone/>
            </a:pPr>
            <a:r>
              <a:rPr lang="en-US" sz="800">
                <a:solidFill>
                  <a:srgbClr val="50504F"/>
                </a:solidFill>
                <a:latin typeface="Source Sans Pro"/>
                <a:ea typeface="Source Sans Pro"/>
                <a:cs typeface="Source Sans Pro"/>
                <a:sym typeface="Source Sans Pro"/>
              </a:rPr>
              <a:t>Length of Residence </a:t>
            </a:r>
            <a:endParaRPr/>
          </a:p>
          <a:p>
            <a:pPr marL="457200" marR="207645" lvl="0" indent="0" algn="l" rtl="0">
              <a:lnSpc>
                <a:spcPct val="157000"/>
              </a:lnSpc>
              <a:spcBef>
                <a:spcPts val="595"/>
              </a:spcBef>
              <a:spcAft>
                <a:spcPts val="0"/>
              </a:spcAft>
              <a:buNone/>
            </a:pPr>
            <a:r>
              <a:rPr lang="en-US" sz="800">
                <a:solidFill>
                  <a:srgbClr val="50504F"/>
                </a:solidFill>
                <a:latin typeface="Source Sans Pro"/>
                <a:ea typeface="Source Sans Pro"/>
                <a:cs typeface="Source Sans Pro"/>
                <a:sym typeface="Source Sans Pro"/>
              </a:rPr>
              <a:t>Home Assessed Value </a:t>
            </a:r>
            <a:endParaRPr/>
          </a:p>
          <a:p>
            <a:pPr marL="457200" marR="207645" lvl="0" indent="0" algn="l" rtl="0">
              <a:lnSpc>
                <a:spcPct val="157000"/>
              </a:lnSpc>
              <a:spcBef>
                <a:spcPts val="595"/>
              </a:spcBef>
              <a:spcAft>
                <a:spcPts val="0"/>
              </a:spcAft>
              <a:buNone/>
            </a:pPr>
            <a:r>
              <a:rPr lang="en-US" sz="800">
                <a:solidFill>
                  <a:srgbClr val="50504F"/>
                </a:solidFill>
                <a:latin typeface="Source Sans Pro"/>
                <a:ea typeface="Source Sans Pro"/>
                <a:cs typeface="Source Sans Pro"/>
                <a:sym typeface="Source Sans Pro"/>
              </a:rPr>
              <a:t>Home Equity Available </a:t>
            </a:r>
            <a:endParaRPr/>
          </a:p>
          <a:p>
            <a:pPr marL="457200" marR="207645" lvl="0" indent="0" algn="l" rtl="0">
              <a:lnSpc>
                <a:spcPct val="157000"/>
              </a:lnSpc>
              <a:spcBef>
                <a:spcPts val="595"/>
              </a:spcBef>
              <a:spcAft>
                <a:spcPts val="0"/>
              </a:spcAft>
              <a:buNone/>
            </a:pPr>
            <a:r>
              <a:rPr lang="en-US" sz="800">
                <a:solidFill>
                  <a:srgbClr val="50504F"/>
                </a:solidFill>
                <a:latin typeface="Source Sans Pro"/>
                <a:ea typeface="Source Sans Pro"/>
                <a:cs typeface="Source Sans Pro"/>
                <a:sym typeface="Source Sans Pro"/>
              </a:rPr>
              <a:t>Home Interest Rate Type </a:t>
            </a:r>
            <a:endParaRPr/>
          </a:p>
          <a:p>
            <a:pPr marL="457200" marR="207645" lvl="0" indent="0" algn="l" rtl="0">
              <a:lnSpc>
                <a:spcPct val="157000"/>
              </a:lnSpc>
              <a:spcBef>
                <a:spcPts val="595"/>
              </a:spcBef>
              <a:spcAft>
                <a:spcPts val="0"/>
              </a:spcAft>
              <a:buNone/>
            </a:pPr>
            <a:r>
              <a:rPr lang="en-US" sz="800">
                <a:solidFill>
                  <a:srgbClr val="50504F"/>
                </a:solidFill>
                <a:latin typeface="Source Sans Pro"/>
                <a:ea typeface="Source Sans Pro"/>
                <a:cs typeface="Source Sans Pro"/>
                <a:sym typeface="Source Sans Pro"/>
              </a:rPr>
              <a:t>Home Loan-to-Value </a:t>
            </a:r>
            <a:endParaRPr/>
          </a:p>
          <a:p>
            <a:pPr marL="457200" marR="207645" lvl="0" indent="0" algn="l" rtl="0">
              <a:lnSpc>
                <a:spcPct val="157000"/>
              </a:lnSpc>
              <a:spcBef>
                <a:spcPts val="595"/>
              </a:spcBef>
              <a:spcAft>
                <a:spcPts val="0"/>
              </a:spcAft>
              <a:buNone/>
            </a:pPr>
            <a:r>
              <a:rPr lang="en-US" sz="800">
                <a:solidFill>
                  <a:srgbClr val="50504F"/>
                </a:solidFill>
                <a:latin typeface="Source Sans Pro"/>
                <a:ea typeface="Source Sans Pro"/>
                <a:cs typeface="Source Sans Pro"/>
                <a:sym typeface="Source Sans Pro"/>
              </a:rPr>
              <a:t>Home Lot Size</a:t>
            </a:r>
            <a:endParaRPr sz="800">
              <a:solidFill>
                <a:schemeClr val="dk1"/>
              </a:solidFill>
              <a:latin typeface="Source Sans Pro"/>
              <a:ea typeface="Source Sans Pro"/>
              <a:cs typeface="Source Sans Pro"/>
              <a:sym typeface="Source Sans Pro"/>
            </a:endParaRPr>
          </a:p>
          <a:p>
            <a:pPr marL="457200" marR="467360" lvl="0" indent="0" algn="l" rtl="0">
              <a:spcBef>
                <a:spcPts val="10"/>
              </a:spcBef>
              <a:spcAft>
                <a:spcPts val="0"/>
              </a:spcAft>
              <a:buNone/>
            </a:pPr>
            <a:r>
              <a:rPr lang="en-US" sz="800">
                <a:solidFill>
                  <a:srgbClr val="50504F"/>
                </a:solidFill>
                <a:latin typeface="Source Sans Pro"/>
                <a:ea typeface="Source Sans Pro"/>
                <a:cs typeface="Source Sans Pro"/>
                <a:sym typeface="Source Sans Pro"/>
              </a:rPr>
              <a:t>Home Market Value</a:t>
            </a:r>
            <a:endParaRPr sz="800">
              <a:solidFill>
                <a:schemeClr val="dk1"/>
              </a:solidFill>
              <a:latin typeface="Source Sans Pro"/>
              <a:ea typeface="Source Sans Pro"/>
              <a:cs typeface="Source Sans Pro"/>
              <a:sym typeface="Source Sans Pro"/>
            </a:endParaRPr>
          </a:p>
          <a:p>
            <a:pPr marL="457200" marR="0" lvl="0" indent="0" algn="l" rtl="0">
              <a:lnSpc>
                <a:spcPct val="157000"/>
              </a:lnSpc>
              <a:spcBef>
                <a:spcPts val="595"/>
              </a:spcBef>
              <a:spcAft>
                <a:spcPts val="0"/>
              </a:spcAft>
              <a:buNone/>
            </a:pPr>
            <a:r>
              <a:rPr lang="en-US" sz="800">
                <a:solidFill>
                  <a:srgbClr val="50504F"/>
                </a:solidFill>
                <a:latin typeface="Source Sans Pro"/>
                <a:ea typeface="Source Sans Pro"/>
                <a:cs typeface="Source Sans Pro"/>
                <a:sym typeface="Source Sans Pro"/>
              </a:rPr>
              <a:t>Home Size - Square Footage </a:t>
            </a:r>
            <a:endParaRPr/>
          </a:p>
          <a:p>
            <a:pPr marL="457200" marR="0" lvl="0" indent="0" algn="l" rtl="0">
              <a:lnSpc>
                <a:spcPct val="157000"/>
              </a:lnSpc>
              <a:spcBef>
                <a:spcPts val="595"/>
              </a:spcBef>
              <a:spcAft>
                <a:spcPts val="0"/>
              </a:spcAft>
              <a:buNone/>
            </a:pPr>
            <a:r>
              <a:rPr lang="en-US" sz="800">
                <a:solidFill>
                  <a:srgbClr val="50504F"/>
                </a:solidFill>
                <a:latin typeface="Source Sans Pro"/>
                <a:ea typeface="Source Sans Pro"/>
                <a:cs typeface="Source Sans Pro"/>
                <a:sym typeface="Source Sans Pro"/>
              </a:rPr>
              <a:t>New Mover</a:t>
            </a:r>
            <a:endParaRPr sz="800">
              <a:solidFill>
                <a:schemeClr val="dk1"/>
              </a:solidFill>
              <a:latin typeface="Source Sans Pro"/>
              <a:ea typeface="Source Sans Pro"/>
              <a:cs typeface="Source Sans Pro"/>
              <a:sym typeface="Source Sans Pro"/>
            </a:endParaRPr>
          </a:p>
          <a:p>
            <a:pPr marL="457200" marR="76835" lvl="0" indent="0" algn="l" rtl="0">
              <a:lnSpc>
                <a:spcPct val="157000"/>
              </a:lnSpc>
              <a:spcBef>
                <a:spcPts val="10"/>
              </a:spcBef>
              <a:spcAft>
                <a:spcPts val="0"/>
              </a:spcAft>
              <a:buNone/>
            </a:pPr>
            <a:r>
              <a:rPr lang="en-US" sz="800">
                <a:solidFill>
                  <a:srgbClr val="50504F"/>
                </a:solidFill>
                <a:latin typeface="Source Sans Pro"/>
                <a:ea typeface="Source Sans Pro"/>
                <a:cs typeface="Source Sans Pro"/>
                <a:sym typeface="Source Sans Pro"/>
              </a:rPr>
              <a:t>Recent Home Buyer, Recent Mortgage Borrower, Presence of Phone,</a:t>
            </a:r>
            <a:endParaRPr sz="800">
              <a:solidFill>
                <a:schemeClr val="dk1"/>
              </a:solidFill>
              <a:latin typeface="Source Sans Pro"/>
              <a:ea typeface="Source Sans Pro"/>
              <a:cs typeface="Source Sans Pro"/>
              <a:sym typeface="Source Sans Pro"/>
            </a:endParaRPr>
          </a:p>
          <a:p>
            <a:pPr marL="457200" marR="467360" lvl="0" indent="0" algn="l" rtl="0">
              <a:spcBef>
                <a:spcPts val="10"/>
              </a:spcBef>
              <a:spcAft>
                <a:spcPts val="0"/>
              </a:spcAft>
              <a:buNone/>
            </a:pPr>
            <a:r>
              <a:rPr lang="en-US" sz="800">
                <a:solidFill>
                  <a:srgbClr val="50504F"/>
                </a:solidFill>
                <a:latin typeface="Source Sans Pro"/>
                <a:ea typeface="Source Sans Pro"/>
                <a:cs typeface="Source Sans Pro"/>
                <a:sym typeface="Source Sans Pro"/>
              </a:rPr>
              <a:t>Life Stage</a:t>
            </a:r>
            <a:endParaRPr sz="800">
              <a:solidFill>
                <a:schemeClr val="dk1"/>
              </a:solidFill>
              <a:latin typeface="Source Sans Pro"/>
              <a:ea typeface="Source Sans Pro"/>
              <a:cs typeface="Source Sans Pro"/>
              <a:sym typeface="Source Sans Pro"/>
            </a:endParaRPr>
          </a:p>
        </p:txBody>
      </p:sp>
      <p:sp>
        <p:nvSpPr>
          <p:cNvPr id="462" name="Shape 462"/>
          <p:cNvSpPr/>
          <p:nvPr/>
        </p:nvSpPr>
        <p:spPr>
          <a:xfrm>
            <a:off x="6841620" y="188958"/>
            <a:ext cx="2380654" cy="5032147"/>
          </a:xfrm>
          <a:prstGeom prst="rect">
            <a:avLst/>
          </a:prstGeom>
          <a:noFill/>
          <a:ln>
            <a:noFill/>
          </a:ln>
        </p:spPr>
        <p:txBody>
          <a:bodyPr spcFirstLastPara="1" wrap="square" lIns="91425" tIns="45700" rIns="91425" bIns="45700" anchor="t" anchorCtr="0">
            <a:noAutofit/>
          </a:bodyPr>
          <a:lstStyle/>
          <a:p>
            <a:pPr marL="457200" marR="0" lvl="0" indent="0" algn="l" rtl="0">
              <a:lnSpc>
                <a:spcPct val="157000"/>
              </a:lnSpc>
              <a:spcBef>
                <a:spcPts val="0"/>
              </a:spcBef>
              <a:spcAft>
                <a:spcPts val="0"/>
              </a:spcAft>
              <a:buNone/>
            </a:pPr>
            <a:r>
              <a:rPr lang="en-US" sz="800">
                <a:solidFill>
                  <a:srgbClr val="50504F"/>
                </a:solidFill>
                <a:latin typeface="Source Sans Pro"/>
                <a:ea typeface="Source Sans Pro"/>
                <a:cs typeface="Source Sans Pro"/>
                <a:sym typeface="Source Sans Pro"/>
              </a:rPr>
              <a:t>Bargain Shoppers/Low End Catalogs Savvy Consumers</a:t>
            </a:r>
            <a:endParaRPr sz="800">
              <a:solidFill>
                <a:schemeClr val="dk1"/>
              </a:solidFill>
              <a:latin typeface="Source Sans Pro"/>
              <a:ea typeface="Source Sans Pro"/>
              <a:cs typeface="Source Sans Pro"/>
              <a:sym typeface="Source Sans Pro"/>
            </a:endParaRPr>
          </a:p>
          <a:p>
            <a:pPr marL="457200" marR="941070" lvl="0" indent="0" algn="l" rtl="0">
              <a:lnSpc>
                <a:spcPct val="157000"/>
              </a:lnSpc>
              <a:spcBef>
                <a:spcPts val="10"/>
              </a:spcBef>
              <a:spcAft>
                <a:spcPts val="0"/>
              </a:spcAft>
              <a:buNone/>
            </a:pPr>
            <a:r>
              <a:rPr lang="en-US" sz="800">
                <a:solidFill>
                  <a:srgbClr val="50504F"/>
                </a:solidFill>
                <a:latin typeface="Source Sans Pro"/>
                <a:ea typeface="Source Sans Pro"/>
                <a:cs typeface="Source Sans Pro"/>
                <a:sym typeface="Source Sans Pro"/>
              </a:rPr>
              <a:t>Fashion Accessories Luxury Shopper Home Entertainers Women’s Clothing Fitness Equipment Pampered Pets</a:t>
            </a:r>
            <a:endParaRPr sz="800">
              <a:solidFill>
                <a:schemeClr val="dk1"/>
              </a:solidFill>
              <a:latin typeface="Source Sans Pro"/>
              <a:ea typeface="Source Sans Pro"/>
              <a:cs typeface="Source Sans Pro"/>
              <a:sym typeface="Source Sans Pro"/>
            </a:endParaRPr>
          </a:p>
          <a:p>
            <a:pPr marL="457200" marR="349250" lvl="0" indent="0" algn="l" rtl="0">
              <a:lnSpc>
                <a:spcPct val="157000"/>
              </a:lnSpc>
              <a:spcBef>
                <a:spcPts val="10"/>
              </a:spcBef>
              <a:spcAft>
                <a:spcPts val="0"/>
              </a:spcAft>
              <a:buNone/>
            </a:pPr>
            <a:r>
              <a:rPr lang="en-US" sz="800">
                <a:solidFill>
                  <a:srgbClr val="50504F"/>
                </a:solidFill>
                <a:latin typeface="Source Sans Pro"/>
                <a:ea typeface="Source Sans Pro"/>
                <a:cs typeface="Source Sans Pro"/>
                <a:sym typeface="Source Sans Pro"/>
              </a:rPr>
              <a:t>Heavy Equipment/Tractors Waterfront Property</a:t>
            </a:r>
            <a:endParaRPr sz="800">
              <a:solidFill>
                <a:schemeClr val="dk1"/>
              </a:solidFill>
              <a:latin typeface="Source Sans Pro"/>
              <a:ea typeface="Source Sans Pro"/>
              <a:cs typeface="Source Sans Pro"/>
              <a:sym typeface="Source Sans Pro"/>
            </a:endParaRPr>
          </a:p>
          <a:p>
            <a:pPr marL="457200" marR="767715" lvl="0" indent="0" algn="l" rtl="0">
              <a:lnSpc>
                <a:spcPct val="157000"/>
              </a:lnSpc>
              <a:spcBef>
                <a:spcPts val="10"/>
              </a:spcBef>
              <a:spcAft>
                <a:spcPts val="0"/>
              </a:spcAft>
              <a:buNone/>
            </a:pPr>
            <a:r>
              <a:rPr lang="en-US" sz="800">
                <a:solidFill>
                  <a:srgbClr val="50504F"/>
                </a:solidFill>
                <a:latin typeface="Source Sans Pro"/>
                <a:ea typeface="Source Sans Pro"/>
                <a:cs typeface="Source Sans Pro"/>
                <a:sym typeface="Source Sans Pro"/>
              </a:rPr>
              <a:t>Home Security Systems Home Entertainers</a:t>
            </a:r>
            <a:endParaRPr sz="800">
              <a:solidFill>
                <a:schemeClr val="dk1"/>
              </a:solidFill>
              <a:latin typeface="Source Sans Pro"/>
              <a:ea typeface="Source Sans Pro"/>
              <a:cs typeface="Source Sans Pro"/>
              <a:sym typeface="Source Sans Pro"/>
            </a:endParaRPr>
          </a:p>
          <a:p>
            <a:pPr marL="457200" marR="0" lvl="0" indent="0" algn="l" rtl="0">
              <a:spcBef>
                <a:spcPts val="10"/>
              </a:spcBef>
              <a:spcAft>
                <a:spcPts val="0"/>
              </a:spcAft>
              <a:buNone/>
            </a:pPr>
            <a:r>
              <a:rPr lang="en-US" sz="800">
                <a:solidFill>
                  <a:srgbClr val="50504F"/>
                </a:solidFill>
                <a:latin typeface="Source Sans Pro"/>
                <a:ea typeface="Source Sans Pro"/>
                <a:cs typeface="Source Sans Pro"/>
                <a:sym typeface="Source Sans Pro"/>
              </a:rPr>
              <a:t>Low Income Households</a:t>
            </a:r>
            <a:endParaRPr sz="800">
              <a:solidFill>
                <a:schemeClr val="dk1"/>
              </a:solidFill>
              <a:latin typeface="Source Sans Pro"/>
              <a:ea typeface="Source Sans Pro"/>
              <a:cs typeface="Source Sans Pro"/>
              <a:sym typeface="Source Sans Pro"/>
            </a:endParaRPr>
          </a:p>
          <a:p>
            <a:pPr marL="457200" marR="0" lvl="0" indent="0" algn="l" rtl="0">
              <a:spcBef>
                <a:spcPts val="595"/>
              </a:spcBef>
              <a:spcAft>
                <a:spcPts val="0"/>
              </a:spcAft>
              <a:buNone/>
            </a:pPr>
            <a:r>
              <a:rPr lang="en-US" sz="800">
                <a:solidFill>
                  <a:srgbClr val="50504F"/>
                </a:solidFill>
                <a:latin typeface="Source Sans Pro"/>
                <a:ea typeface="Source Sans Pro"/>
                <a:cs typeface="Source Sans Pro"/>
                <a:sym typeface="Source Sans Pro"/>
              </a:rPr>
              <a:t>Healthcare</a:t>
            </a:r>
            <a:endParaRPr sz="800">
              <a:solidFill>
                <a:schemeClr val="dk1"/>
              </a:solidFill>
              <a:latin typeface="Source Sans Pro"/>
              <a:ea typeface="Source Sans Pro"/>
              <a:cs typeface="Source Sans Pro"/>
              <a:sym typeface="Source Sans Pro"/>
            </a:endParaRPr>
          </a:p>
          <a:p>
            <a:pPr marL="488950" marR="0" lvl="0" indent="-6350" algn="l" rtl="0">
              <a:spcBef>
                <a:spcPts val="165"/>
              </a:spcBef>
              <a:spcAft>
                <a:spcPts val="0"/>
              </a:spcAft>
              <a:buNone/>
            </a:pPr>
            <a:r>
              <a:rPr lang="en-US" sz="800">
                <a:solidFill>
                  <a:srgbClr val="50504F"/>
                </a:solidFill>
                <a:latin typeface="Source Sans Pro"/>
                <a:ea typeface="Source Sans Pro"/>
                <a:cs typeface="Source Sans Pro"/>
                <a:sym typeface="Source Sans Pro"/>
              </a:rPr>
              <a:t>~ Affordable Care Subsidized</a:t>
            </a:r>
            <a:endParaRPr sz="800">
              <a:solidFill>
                <a:schemeClr val="dk1"/>
              </a:solidFill>
              <a:latin typeface="Source Sans Pro"/>
              <a:ea typeface="Source Sans Pro"/>
              <a:cs typeface="Source Sans Pro"/>
              <a:sym typeface="Source Sans Pro"/>
            </a:endParaRPr>
          </a:p>
          <a:p>
            <a:pPr marL="589280" marR="349250" lvl="0" indent="-106680" algn="l" rtl="0">
              <a:lnSpc>
                <a:spcPct val="115000"/>
              </a:lnSpc>
              <a:spcBef>
                <a:spcPts val="165"/>
              </a:spcBef>
              <a:spcAft>
                <a:spcPts val="0"/>
              </a:spcAft>
              <a:buNone/>
            </a:pPr>
            <a:r>
              <a:rPr lang="en-US" sz="800">
                <a:solidFill>
                  <a:srgbClr val="50504F"/>
                </a:solidFill>
                <a:latin typeface="Source Sans Pro"/>
                <a:ea typeface="Source Sans Pro"/>
                <a:cs typeface="Source Sans Pro"/>
                <a:sym typeface="Source Sans Pro"/>
              </a:rPr>
              <a:t>~ Affordable Care (Young People/ Single Parents)</a:t>
            </a:r>
            <a:endParaRPr sz="800">
              <a:solidFill>
                <a:schemeClr val="dk1"/>
              </a:solidFill>
              <a:latin typeface="Source Sans Pro"/>
              <a:ea typeface="Source Sans Pro"/>
              <a:cs typeface="Source Sans Pro"/>
              <a:sym typeface="Source Sans Pro"/>
            </a:endParaRPr>
          </a:p>
          <a:p>
            <a:pPr marL="488950" marR="0" lvl="0" indent="-6350" algn="l" rtl="0">
              <a:spcBef>
                <a:spcPts val="0"/>
              </a:spcBef>
              <a:spcAft>
                <a:spcPts val="0"/>
              </a:spcAft>
              <a:buNone/>
            </a:pPr>
            <a:r>
              <a:rPr lang="en-US" sz="800">
                <a:solidFill>
                  <a:srgbClr val="50504F"/>
                </a:solidFill>
                <a:latin typeface="Source Sans Pro"/>
                <a:ea typeface="Source Sans Pro"/>
                <a:cs typeface="Source Sans Pro"/>
                <a:sym typeface="Source Sans Pro"/>
              </a:rPr>
              <a:t>~ Medicare Supplement</a:t>
            </a:r>
            <a:endParaRPr sz="800">
              <a:solidFill>
                <a:schemeClr val="dk1"/>
              </a:solidFill>
              <a:latin typeface="Source Sans Pro"/>
              <a:ea typeface="Source Sans Pro"/>
              <a:cs typeface="Source Sans Pro"/>
              <a:sym typeface="Source Sans Pro"/>
            </a:endParaRPr>
          </a:p>
          <a:p>
            <a:pPr marL="488950" marR="0" lvl="0" indent="-6350" algn="l" rtl="0">
              <a:spcBef>
                <a:spcPts val="165"/>
              </a:spcBef>
              <a:spcAft>
                <a:spcPts val="0"/>
              </a:spcAft>
              <a:buNone/>
            </a:pPr>
            <a:r>
              <a:rPr lang="en-US" sz="800">
                <a:solidFill>
                  <a:srgbClr val="50504F"/>
                </a:solidFill>
                <a:latin typeface="Source Sans Pro"/>
                <a:ea typeface="Source Sans Pro"/>
                <a:cs typeface="Source Sans Pro"/>
                <a:sym typeface="Source Sans Pro"/>
              </a:rPr>
              <a:t>~ Diabetics</a:t>
            </a:r>
            <a:endParaRPr sz="800">
              <a:solidFill>
                <a:schemeClr val="dk1"/>
              </a:solidFill>
              <a:latin typeface="Source Sans Pro"/>
              <a:ea typeface="Source Sans Pro"/>
              <a:cs typeface="Source Sans Pro"/>
              <a:sym typeface="Source Sans Pro"/>
            </a:endParaRPr>
          </a:p>
          <a:p>
            <a:pPr marL="488950" marR="0" lvl="0" indent="-6350" algn="l" rtl="0">
              <a:spcBef>
                <a:spcPts val="165"/>
              </a:spcBef>
              <a:spcAft>
                <a:spcPts val="0"/>
              </a:spcAft>
              <a:buNone/>
            </a:pPr>
            <a:r>
              <a:rPr lang="en-US" sz="800">
                <a:solidFill>
                  <a:srgbClr val="50504F"/>
                </a:solidFill>
                <a:latin typeface="Source Sans Pro"/>
                <a:ea typeface="Source Sans Pro"/>
                <a:cs typeface="Source Sans Pro"/>
                <a:sym typeface="Source Sans Pro"/>
              </a:rPr>
              <a:t>~ Arthritis</a:t>
            </a:r>
            <a:endParaRPr sz="800">
              <a:solidFill>
                <a:schemeClr val="dk1"/>
              </a:solidFill>
              <a:latin typeface="Source Sans Pro"/>
              <a:ea typeface="Source Sans Pro"/>
              <a:cs typeface="Source Sans Pro"/>
              <a:sym typeface="Source Sans Pro"/>
            </a:endParaRPr>
          </a:p>
          <a:p>
            <a:pPr marL="457200" marR="0" lvl="0" indent="0" algn="l" rtl="0">
              <a:spcBef>
                <a:spcPts val="595"/>
              </a:spcBef>
              <a:spcAft>
                <a:spcPts val="0"/>
              </a:spcAft>
              <a:buNone/>
            </a:pPr>
            <a:r>
              <a:rPr lang="en-US" sz="800">
                <a:solidFill>
                  <a:srgbClr val="50504F"/>
                </a:solidFill>
                <a:latin typeface="Source Sans Pro"/>
                <a:ea typeface="Source Sans Pro"/>
                <a:cs typeface="Source Sans Pro"/>
                <a:sym typeface="Source Sans Pro"/>
              </a:rPr>
              <a:t>Online Presence</a:t>
            </a:r>
            <a:endParaRPr sz="800">
              <a:solidFill>
                <a:schemeClr val="dk1"/>
              </a:solidFill>
              <a:latin typeface="Source Sans Pro"/>
              <a:ea typeface="Source Sans Pro"/>
              <a:cs typeface="Source Sans Pro"/>
              <a:sym typeface="Source Sans Pro"/>
            </a:endParaRPr>
          </a:p>
          <a:p>
            <a:pPr marL="488950" marR="0" lvl="0" indent="-6350" algn="l" rtl="0">
              <a:spcBef>
                <a:spcPts val="165"/>
              </a:spcBef>
              <a:spcAft>
                <a:spcPts val="0"/>
              </a:spcAft>
              <a:buNone/>
            </a:pPr>
            <a:r>
              <a:rPr lang="en-US" sz="800">
                <a:solidFill>
                  <a:srgbClr val="50504F"/>
                </a:solidFill>
                <a:latin typeface="Source Sans Pro"/>
                <a:ea typeface="Source Sans Pro"/>
                <a:cs typeface="Source Sans Pro"/>
                <a:sym typeface="Source Sans Pro"/>
              </a:rPr>
              <a:t>~ Social</a:t>
            </a:r>
            <a:endParaRPr sz="800">
              <a:solidFill>
                <a:schemeClr val="dk1"/>
              </a:solidFill>
              <a:latin typeface="Source Sans Pro"/>
              <a:ea typeface="Source Sans Pro"/>
              <a:cs typeface="Source Sans Pro"/>
              <a:sym typeface="Source Sans Pro"/>
            </a:endParaRPr>
          </a:p>
          <a:p>
            <a:pPr marL="488950" marR="0" lvl="0" indent="-6350" algn="l" rtl="0">
              <a:spcBef>
                <a:spcPts val="165"/>
              </a:spcBef>
              <a:spcAft>
                <a:spcPts val="0"/>
              </a:spcAft>
              <a:buNone/>
            </a:pPr>
            <a:r>
              <a:rPr lang="en-US" sz="800">
                <a:solidFill>
                  <a:srgbClr val="50504F"/>
                </a:solidFill>
                <a:latin typeface="Source Sans Pro"/>
                <a:ea typeface="Source Sans Pro"/>
                <a:cs typeface="Source Sans Pro"/>
                <a:sym typeface="Source Sans Pro"/>
              </a:rPr>
              <a:t>~ Facebook User</a:t>
            </a:r>
            <a:endParaRPr sz="800">
              <a:solidFill>
                <a:schemeClr val="dk1"/>
              </a:solidFill>
              <a:latin typeface="Source Sans Pro"/>
              <a:ea typeface="Source Sans Pro"/>
              <a:cs typeface="Source Sans Pro"/>
              <a:sym typeface="Source Sans Pro"/>
            </a:endParaRPr>
          </a:p>
          <a:p>
            <a:pPr marL="488950" marR="0" lvl="0" indent="-6350" algn="l" rtl="0">
              <a:spcBef>
                <a:spcPts val="165"/>
              </a:spcBef>
              <a:spcAft>
                <a:spcPts val="0"/>
              </a:spcAft>
              <a:buNone/>
            </a:pPr>
            <a:r>
              <a:rPr lang="en-US" sz="800">
                <a:solidFill>
                  <a:srgbClr val="50504F"/>
                </a:solidFill>
                <a:latin typeface="Source Sans Pro"/>
                <a:ea typeface="Source Sans Pro"/>
                <a:cs typeface="Source Sans Pro"/>
                <a:sym typeface="Source Sans Pro"/>
              </a:rPr>
              <a:t>~ Professional</a:t>
            </a:r>
            <a:endParaRPr sz="800">
              <a:solidFill>
                <a:schemeClr val="dk1"/>
              </a:solidFill>
              <a:latin typeface="Source Sans Pro"/>
              <a:ea typeface="Source Sans Pro"/>
              <a:cs typeface="Source Sans Pro"/>
              <a:sym typeface="Source Sans Pro"/>
            </a:endParaRPr>
          </a:p>
        </p:txBody>
      </p:sp>
      <p:sp>
        <p:nvSpPr>
          <p:cNvPr id="463" name="Shape 463"/>
          <p:cNvSpPr/>
          <p:nvPr/>
        </p:nvSpPr>
        <p:spPr>
          <a:xfrm>
            <a:off x="3296693" y="3153868"/>
            <a:ext cx="2595540" cy="3260123"/>
          </a:xfrm>
          <a:prstGeom prst="rect">
            <a:avLst/>
          </a:prstGeom>
          <a:noFill/>
          <a:ln>
            <a:noFill/>
          </a:ln>
        </p:spPr>
        <p:txBody>
          <a:bodyPr spcFirstLastPara="1" wrap="square" lIns="91425" tIns="45700" rIns="91425" bIns="45700" anchor="t" anchorCtr="0">
            <a:noAutofit/>
          </a:bodyPr>
          <a:lstStyle/>
          <a:p>
            <a:pPr marL="249555" marR="0" lvl="0" indent="-8254" algn="r" rtl="0">
              <a:spcBef>
                <a:spcPts val="0"/>
              </a:spcBef>
              <a:spcAft>
                <a:spcPts val="0"/>
              </a:spcAft>
              <a:buNone/>
            </a:pPr>
            <a:r>
              <a:rPr lang="en-US" sz="1200" b="1">
                <a:solidFill>
                  <a:srgbClr val="EC2427"/>
                </a:solidFill>
                <a:latin typeface="Source Sans Pro"/>
                <a:ea typeface="Source Sans Pro"/>
                <a:cs typeface="Source Sans Pro"/>
                <a:sym typeface="Source Sans Pro"/>
              </a:rPr>
              <a:t>Business-to-Business</a:t>
            </a:r>
            <a:endParaRPr sz="1200" b="1">
              <a:solidFill>
                <a:schemeClr val="dk1"/>
              </a:solidFill>
              <a:latin typeface="Source Sans Pro"/>
              <a:ea typeface="Source Sans Pro"/>
              <a:cs typeface="Source Sans Pro"/>
              <a:sym typeface="Source Sans Pro"/>
            </a:endParaRPr>
          </a:p>
          <a:p>
            <a:pPr marL="249555" marR="1474470" lvl="0" indent="-8254" algn="l" rtl="0">
              <a:lnSpc>
                <a:spcPct val="157000"/>
              </a:lnSpc>
              <a:spcBef>
                <a:spcPts val="490"/>
              </a:spcBef>
              <a:spcAft>
                <a:spcPts val="0"/>
              </a:spcAft>
              <a:buNone/>
            </a:pPr>
            <a:r>
              <a:rPr lang="en-US" sz="800">
                <a:solidFill>
                  <a:srgbClr val="50504F"/>
                </a:solidFill>
                <a:latin typeface="Source Sans Pro"/>
                <a:ea typeface="Source Sans Pro"/>
                <a:cs typeface="Source Sans Pro"/>
                <a:sym typeface="Source Sans Pro"/>
              </a:rPr>
              <a:t>Business Owner Business Size Business Function Revenue</a:t>
            </a:r>
            <a:endParaRPr sz="800">
              <a:solidFill>
                <a:schemeClr val="dk1"/>
              </a:solidFill>
              <a:latin typeface="Source Sans Pro"/>
              <a:ea typeface="Source Sans Pro"/>
              <a:cs typeface="Source Sans Pro"/>
              <a:sym typeface="Source Sans Pro"/>
            </a:endParaRPr>
          </a:p>
          <a:p>
            <a:pPr marL="249555" marR="0" lvl="0" indent="-8254" algn="l" rtl="0">
              <a:spcBef>
                <a:spcPts val="10"/>
              </a:spcBef>
              <a:spcAft>
                <a:spcPts val="0"/>
              </a:spcAft>
              <a:buNone/>
            </a:pPr>
            <a:r>
              <a:rPr lang="en-US" sz="800">
                <a:solidFill>
                  <a:srgbClr val="50504F"/>
                </a:solidFill>
                <a:latin typeface="Source Sans Pro"/>
                <a:ea typeface="Source Sans Pro"/>
                <a:cs typeface="Source Sans Pro"/>
                <a:sym typeface="Source Sans Pro"/>
              </a:rPr>
              <a:t>Primary Industry</a:t>
            </a:r>
            <a:endParaRPr sz="800">
              <a:solidFill>
                <a:schemeClr val="dk1"/>
              </a:solidFill>
              <a:latin typeface="Source Sans Pro"/>
              <a:ea typeface="Source Sans Pro"/>
              <a:cs typeface="Source Sans Pro"/>
              <a:sym typeface="Source Sans Pro"/>
            </a:endParaRPr>
          </a:p>
          <a:p>
            <a:pPr marL="281305" marR="0" lvl="0" indent="-1904" algn="l" rtl="0">
              <a:spcBef>
                <a:spcPts val="165"/>
              </a:spcBef>
              <a:spcAft>
                <a:spcPts val="0"/>
              </a:spcAft>
              <a:buNone/>
            </a:pPr>
            <a:r>
              <a:rPr lang="en-US" sz="800">
                <a:solidFill>
                  <a:srgbClr val="50504F"/>
                </a:solidFill>
                <a:latin typeface="Source Sans Pro"/>
                <a:ea typeface="Source Sans Pro"/>
                <a:cs typeface="Source Sans Pro"/>
                <a:sym typeface="Source Sans Pro"/>
              </a:rPr>
              <a:t>~ Agriculture Production: Crops</a:t>
            </a:r>
            <a:endParaRPr sz="800">
              <a:solidFill>
                <a:schemeClr val="dk1"/>
              </a:solidFill>
              <a:latin typeface="Source Sans Pro"/>
              <a:ea typeface="Source Sans Pro"/>
              <a:cs typeface="Source Sans Pro"/>
              <a:sym typeface="Source Sans Pro"/>
            </a:endParaRPr>
          </a:p>
          <a:p>
            <a:pPr marL="281305" marR="0" lvl="0" indent="-1904" algn="l" rtl="0">
              <a:spcBef>
                <a:spcPts val="165"/>
              </a:spcBef>
              <a:spcAft>
                <a:spcPts val="0"/>
              </a:spcAft>
              <a:buNone/>
            </a:pPr>
            <a:r>
              <a:rPr lang="en-US" sz="800">
                <a:solidFill>
                  <a:srgbClr val="50504F"/>
                </a:solidFill>
                <a:latin typeface="Source Sans Pro"/>
                <a:ea typeface="Source Sans Pro"/>
                <a:cs typeface="Source Sans Pro"/>
                <a:sym typeface="Source Sans Pro"/>
              </a:rPr>
              <a:t>~ Agriculture Production: Animal</a:t>
            </a:r>
            <a:endParaRPr sz="800">
              <a:solidFill>
                <a:schemeClr val="dk1"/>
              </a:solidFill>
              <a:latin typeface="Source Sans Pro"/>
              <a:ea typeface="Source Sans Pro"/>
              <a:cs typeface="Source Sans Pro"/>
              <a:sym typeface="Source Sans Pro"/>
            </a:endParaRPr>
          </a:p>
          <a:p>
            <a:pPr marL="281305" marR="0" lvl="0" indent="-1904" algn="l" rtl="0">
              <a:spcBef>
                <a:spcPts val="165"/>
              </a:spcBef>
              <a:spcAft>
                <a:spcPts val="0"/>
              </a:spcAft>
              <a:buNone/>
            </a:pPr>
            <a:r>
              <a:rPr lang="en-US" sz="800">
                <a:solidFill>
                  <a:srgbClr val="50504F"/>
                </a:solidFill>
                <a:latin typeface="Source Sans Pro"/>
                <a:ea typeface="Source Sans Pro"/>
                <a:cs typeface="Source Sans Pro"/>
                <a:sym typeface="Source Sans Pro"/>
              </a:rPr>
              <a:t>~ Forestry</a:t>
            </a:r>
            <a:endParaRPr sz="800">
              <a:solidFill>
                <a:schemeClr val="dk1"/>
              </a:solidFill>
              <a:latin typeface="Source Sans Pro"/>
              <a:ea typeface="Source Sans Pro"/>
              <a:cs typeface="Source Sans Pro"/>
              <a:sym typeface="Source Sans Pro"/>
            </a:endParaRPr>
          </a:p>
          <a:p>
            <a:pPr marL="281305" marR="0" lvl="0" indent="-1904" algn="l" rtl="0">
              <a:spcBef>
                <a:spcPts val="165"/>
              </a:spcBef>
              <a:spcAft>
                <a:spcPts val="0"/>
              </a:spcAft>
              <a:buNone/>
            </a:pPr>
            <a:r>
              <a:rPr lang="en-US" sz="800">
                <a:solidFill>
                  <a:srgbClr val="50504F"/>
                </a:solidFill>
                <a:latin typeface="Source Sans Pro"/>
                <a:ea typeface="Source Sans Pro"/>
                <a:cs typeface="Source Sans Pro"/>
                <a:sym typeface="Source Sans Pro"/>
              </a:rPr>
              <a:t>~ Metal Mining</a:t>
            </a:r>
            <a:endParaRPr sz="800">
              <a:solidFill>
                <a:schemeClr val="dk1"/>
              </a:solidFill>
              <a:latin typeface="Source Sans Pro"/>
              <a:ea typeface="Source Sans Pro"/>
              <a:cs typeface="Source Sans Pro"/>
              <a:sym typeface="Source Sans Pro"/>
            </a:endParaRPr>
          </a:p>
          <a:p>
            <a:pPr marL="281305" marR="0" lvl="0" indent="-1904" algn="l" rtl="0">
              <a:spcBef>
                <a:spcPts val="165"/>
              </a:spcBef>
              <a:spcAft>
                <a:spcPts val="0"/>
              </a:spcAft>
              <a:buNone/>
            </a:pPr>
            <a:r>
              <a:rPr lang="en-US" sz="800">
                <a:solidFill>
                  <a:srgbClr val="50504F"/>
                </a:solidFill>
                <a:latin typeface="Source Sans Pro"/>
                <a:ea typeface="Source Sans Pro"/>
                <a:cs typeface="Source Sans Pro"/>
                <a:sym typeface="Source Sans Pro"/>
              </a:rPr>
              <a:t>~ Coal Mining</a:t>
            </a:r>
            <a:endParaRPr sz="800">
              <a:solidFill>
                <a:schemeClr val="dk1"/>
              </a:solidFill>
              <a:latin typeface="Source Sans Pro"/>
              <a:ea typeface="Source Sans Pro"/>
              <a:cs typeface="Source Sans Pro"/>
              <a:sym typeface="Source Sans Pro"/>
            </a:endParaRPr>
          </a:p>
          <a:p>
            <a:pPr marL="281305" marR="0" lvl="0" indent="-1904" algn="l" rtl="0">
              <a:spcBef>
                <a:spcPts val="165"/>
              </a:spcBef>
              <a:spcAft>
                <a:spcPts val="0"/>
              </a:spcAft>
              <a:buNone/>
            </a:pPr>
            <a:r>
              <a:rPr lang="en-US" sz="800">
                <a:solidFill>
                  <a:srgbClr val="50504F"/>
                </a:solidFill>
                <a:latin typeface="Source Sans Pro"/>
                <a:ea typeface="Source Sans Pro"/>
                <a:cs typeface="Source Sans Pro"/>
                <a:sym typeface="Source Sans Pro"/>
              </a:rPr>
              <a:t>~ Oil &amp; Gas</a:t>
            </a:r>
            <a:endParaRPr sz="800">
              <a:solidFill>
                <a:schemeClr val="dk1"/>
              </a:solidFill>
              <a:latin typeface="Source Sans Pro"/>
              <a:ea typeface="Source Sans Pro"/>
              <a:cs typeface="Source Sans Pro"/>
              <a:sym typeface="Source Sans Pro"/>
            </a:endParaRPr>
          </a:p>
          <a:p>
            <a:pPr marL="281305" marR="0" lvl="0" indent="-1904" algn="l" rtl="0">
              <a:spcBef>
                <a:spcPts val="165"/>
              </a:spcBef>
              <a:spcAft>
                <a:spcPts val="0"/>
              </a:spcAft>
              <a:buNone/>
            </a:pPr>
            <a:r>
              <a:rPr lang="en-US" sz="800">
                <a:solidFill>
                  <a:srgbClr val="50504F"/>
                </a:solidFill>
                <a:latin typeface="Source Sans Pro"/>
                <a:ea typeface="Source Sans Pro"/>
                <a:cs typeface="Source Sans Pro"/>
                <a:sym typeface="Source Sans Pro"/>
              </a:rPr>
              <a:t>~ Building Construction</a:t>
            </a:r>
            <a:endParaRPr sz="800">
              <a:solidFill>
                <a:schemeClr val="dk1"/>
              </a:solidFill>
              <a:latin typeface="Source Sans Pro"/>
              <a:ea typeface="Source Sans Pro"/>
              <a:cs typeface="Source Sans Pro"/>
              <a:sym typeface="Source Sans Pro"/>
            </a:endParaRPr>
          </a:p>
          <a:p>
            <a:pPr marL="281305" marR="0" lvl="0" indent="-1904" algn="l" rtl="0">
              <a:spcBef>
                <a:spcPts val="165"/>
              </a:spcBef>
              <a:spcAft>
                <a:spcPts val="0"/>
              </a:spcAft>
              <a:buNone/>
            </a:pPr>
            <a:r>
              <a:rPr lang="en-US" sz="800">
                <a:solidFill>
                  <a:srgbClr val="50504F"/>
                </a:solidFill>
                <a:latin typeface="Source Sans Pro"/>
                <a:ea typeface="Source Sans Pro"/>
                <a:cs typeface="Source Sans Pro"/>
                <a:sym typeface="Source Sans Pro"/>
              </a:rPr>
              <a:t>~ Heavy Construction</a:t>
            </a:r>
            <a:endParaRPr sz="800">
              <a:solidFill>
                <a:schemeClr val="dk1"/>
              </a:solidFill>
              <a:latin typeface="Source Sans Pro"/>
              <a:ea typeface="Source Sans Pro"/>
              <a:cs typeface="Source Sans Pro"/>
              <a:sym typeface="Source Sans Pro"/>
            </a:endParaRPr>
          </a:p>
          <a:p>
            <a:pPr marL="281305" marR="0" lvl="0" indent="-1904" algn="l" rtl="0">
              <a:spcBef>
                <a:spcPts val="165"/>
              </a:spcBef>
              <a:spcAft>
                <a:spcPts val="0"/>
              </a:spcAft>
              <a:buNone/>
            </a:pPr>
            <a:r>
              <a:rPr lang="en-US" sz="800">
                <a:solidFill>
                  <a:srgbClr val="50504F"/>
                </a:solidFill>
                <a:latin typeface="Source Sans Pro"/>
                <a:ea typeface="Source Sans Pro"/>
                <a:cs typeface="Source Sans Pro"/>
                <a:sym typeface="Source Sans Pro"/>
              </a:rPr>
              <a:t>~ Construction: Special Trade</a:t>
            </a:r>
            <a:endParaRPr sz="800">
              <a:solidFill>
                <a:schemeClr val="dk1"/>
              </a:solidFill>
              <a:latin typeface="Source Sans Pro"/>
              <a:ea typeface="Source Sans Pro"/>
              <a:cs typeface="Source Sans Pro"/>
              <a:sym typeface="Source Sans Pro"/>
            </a:endParaRPr>
          </a:p>
          <a:p>
            <a:pPr marL="281305" marR="0" lvl="0" indent="-1904" algn="l" rtl="0">
              <a:spcBef>
                <a:spcPts val="165"/>
              </a:spcBef>
              <a:spcAft>
                <a:spcPts val="0"/>
              </a:spcAft>
              <a:buNone/>
            </a:pPr>
            <a:r>
              <a:rPr lang="en-US" sz="800">
                <a:solidFill>
                  <a:srgbClr val="50504F"/>
                </a:solidFill>
                <a:latin typeface="Source Sans Pro"/>
                <a:ea typeface="Source Sans Pro"/>
                <a:cs typeface="Source Sans Pro"/>
                <a:sym typeface="Source Sans Pro"/>
              </a:rPr>
              <a:t>~ Food and Kindred Products</a:t>
            </a:r>
            <a:endParaRPr sz="800">
              <a:solidFill>
                <a:schemeClr val="dk1"/>
              </a:solidFill>
              <a:latin typeface="Source Sans Pro"/>
              <a:ea typeface="Source Sans Pro"/>
              <a:cs typeface="Source Sans Pro"/>
              <a:sym typeface="Source Sans Pro"/>
            </a:endParaRPr>
          </a:p>
          <a:p>
            <a:pPr marL="281305" marR="0" lvl="0" indent="-1904" algn="l" rtl="0">
              <a:spcBef>
                <a:spcPts val="165"/>
              </a:spcBef>
              <a:spcAft>
                <a:spcPts val="0"/>
              </a:spcAft>
              <a:buNone/>
            </a:pPr>
            <a:r>
              <a:rPr lang="en-US" sz="800">
                <a:solidFill>
                  <a:srgbClr val="50504F"/>
                </a:solidFill>
                <a:latin typeface="Source Sans Pro"/>
                <a:ea typeface="Source Sans Pro"/>
                <a:cs typeface="Source Sans Pro"/>
                <a:sym typeface="Source Sans Pro"/>
              </a:rPr>
              <a:t>~ Textile Mill Products</a:t>
            </a:r>
            <a:endParaRPr sz="800">
              <a:solidFill>
                <a:schemeClr val="dk1"/>
              </a:solidFill>
              <a:latin typeface="Source Sans Pro"/>
              <a:ea typeface="Source Sans Pro"/>
              <a:cs typeface="Source Sans Pro"/>
              <a:sym typeface="Source Sans Pro"/>
            </a:endParaRPr>
          </a:p>
        </p:txBody>
      </p:sp>
      <p:sp>
        <p:nvSpPr>
          <p:cNvPr id="464" name="Shape 464"/>
          <p:cNvSpPr/>
          <p:nvPr/>
        </p:nvSpPr>
        <p:spPr>
          <a:xfrm>
            <a:off x="4939054" y="3445965"/>
            <a:ext cx="2075688" cy="3016210"/>
          </a:xfrm>
          <a:prstGeom prst="rect">
            <a:avLst/>
          </a:prstGeom>
          <a:noFill/>
          <a:ln>
            <a:noFill/>
          </a:ln>
        </p:spPr>
        <p:txBody>
          <a:bodyPr spcFirstLastPara="1" wrap="square" lIns="91425" tIns="45700" rIns="91425" bIns="45700" anchor="t" anchorCtr="0">
            <a:noAutofit/>
          </a:bodyPr>
          <a:lstStyle/>
          <a:p>
            <a:pPr marL="281305" marR="0" lvl="0" indent="-1904" algn="l" rtl="0">
              <a:spcBef>
                <a:spcPts val="0"/>
              </a:spcBef>
              <a:spcAft>
                <a:spcPts val="0"/>
              </a:spcAft>
              <a:buNone/>
            </a:pPr>
            <a:r>
              <a:rPr lang="en-US" sz="800">
                <a:solidFill>
                  <a:srgbClr val="50504F"/>
                </a:solidFill>
                <a:latin typeface="Source Sans Pro"/>
                <a:ea typeface="Source Sans Pro"/>
                <a:cs typeface="Source Sans Pro"/>
                <a:sym typeface="Source Sans Pro"/>
              </a:rPr>
              <a:t>~ Print/Publishing</a:t>
            </a:r>
            <a:endParaRPr sz="800">
              <a:solidFill>
                <a:schemeClr val="dk1"/>
              </a:solidFill>
              <a:latin typeface="Source Sans Pro"/>
              <a:ea typeface="Source Sans Pro"/>
              <a:cs typeface="Source Sans Pro"/>
              <a:sym typeface="Source Sans Pro"/>
            </a:endParaRPr>
          </a:p>
          <a:p>
            <a:pPr marL="281305" marR="0" lvl="0" indent="-1904" algn="l" rtl="0">
              <a:spcBef>
                <a:spcPts val="165"/>
              </a:spcBef>
              <a:spcAft>
                <a:spcPts val="0"/>
              </a:spcAft>
              <a:buNone/>
            </a:pPr>
            <a:r>
              <a:rPr lang="en-US" sz="800">
                <a:solidFill>
                  <a:srgbClr val="50504F"/>
                </a:solidFill>
                <a:latin typeface="Source Sans Pro"/>
                <a:ea typeface="Source Sans Pro"/>
                <a:cs typeface="Source Sans Pro"/>
                <a:sym typeface="Source Sans Pro"/>
              </a:rPr>
              <a:t>~ Transportation</a:t>
            </a:r>
            <a:endParaRPr sz="800">
              <a:solidFill>
                <a:schemeClr val="dk1"/>
              </a:solidFill>
              <a:latin typeface="Source Sans Pro"/>
              <a:ea typeface="Source Sans Pro"/>
              <a:cs typeface="Source Sans Pro"/>
              <a:sym typeface="Source Sans Pro"/>
            </a:endParaRPr>
          </a:p>
          <a:p>
            <a:pPr marL="281305" marR="0" lvl="0" indent="-1904" algn="l" rtl="0">
              <a:spcBef>
                <a:spcPts val="165"/>
              </a:spcBef>
              <a:spcAft>
                <a:spcPts val="0"/>
              </a:spcAft>
              <a:buNone/>
            </a:pPr>
            <a:r>
              <a:rPr lang="en-US" sz="800">
                <a:solidFill>
                  <a:srgbClr val="50504F"/>
                </a:solidFill>
                <a:latin typeface="Source Sans Pro"/>
                <a:ea typeface="Source Sans Pro"/>
                <a:cs typeface="Source Sans Pro"/>
                <a:sym typeface="Source Sans Pro"/>
              </a:rPr>
              <a:t>~ Wholesale Trade</a:t>
            </a:r>
            <a:endParaRPr sz="800">
              <a:solidFill>
                <a:schemeClr val="dk1"/>
              </a:solidFill>
              <a:latin typeface="Source Sans Pro"/>
              <a:ea typeface="Source Sans Pro"/>
              <a:cs typeface="Source Sans Pro"/>
              <a:sym typeface="Source Sans Pro"/>
            </a:endParaRPr>
          </a:p>
          <a:p>
            <a:pPr marL="281305" marR="0" lvl="0" indent="-1904" algn="l" rtl="0">
              <a:spcBef>
                <a:spcPts val="165"/>
              </a:spcBef>
              <a:spcAft>
                <a:spcPts val="0"/>
              </a:spcAft>
              <a:buNone/>
            </a:pPr>
            <a:r>
              <a:rPr lang="en-US" sz="800">
                <a:solidFill>
                  <a:srgbClr val="50504F"/>
                </a:solidFill>
                <a:latin typeface="Source Sans Pro"/>
                <a:ea typeface="Source Sans Pro"/>
                <a:cs typeface="Source Sans Pro"/>
                <a:sym typeface="Source Sans Pro"/>
              </a:rPr>
              <a:t>~ Food Stores</a:t>
            </a:r>
            <a:endParaRPr sz="800">
              <a:solidFill>
                <a:schemeClr val="dk1"/>
              </a:solidFill>
              <a:latin typeface="Source Sans Pro"/>
              <a:ea typeface="Source Sans Pro"/>
              <a:cs typeface="Source Sans Pro"/>
              <a:sym typeface="Source Sans Pro"/>
            </a:endParaRPr>
          </a:p>
          <a:p>
            <a:pPr marL="281305" marR="0" lvl="0" indent="-1904" algn="l" rtl="0">
              <a:spcBef>
                <a:spcPts val="165"/>
              </a:spcBef>
              <a:spcAft>
                <a:spcPts val="0"/>
              </a:spcAft>
              <a:buNone/>
            </a:pPr>
            <a:r>
              <a:rPr lang="en-US" sz="800">
                <a:solidFill>
                  <a:srgbClr val="50504F"/>
                </a:solidFill>
                <a:latin typeface="Source Sans Pro"/>
                <a:ea typeface="Source Sans Pro"/>
                <a:cs typeface="Source Sans Pro"/>
                <a:sym typeface="Source Sans Pro"/>
              </a:rPr>
              <a:t>~ Auto Dealers</a:t>
            </a:r>
            <a:endParaRPr sz="800">
              <a:solidFill>
                <a:schemeClr val="dk1"/>
              </a:solidFill>
              <a:latin typeface="Source Sans Pro"/>
              <a:ea typeface="Source Sans Pro"/>
              <a:cs typeface="Source Sans Pro"/>
              <a:sym typeface="Source Sans Pro"/>
            </a:endParaRPr>
          </a:p>
          <a:p>
            <a:pPr marL="281305" marR="0" lvl="0" indent="-1904" algn="l" rtl="0">
              <a:spcBef>
                <a:spcPts val="165"/>
              </a:spcBef>
              <a:spcAft>
                <a:spcPts val="0"/>
              </a:spcAft>
              <a:buNone/>
            </a:pPr>
            <a:r>
              <a:rPr lang="en-US" sz="800">
                <a:solidFill>
                  <a:srgbClr val="50504F"/>
                </a:solidFill>
                <a:latin typeface="Source Sans Pro"/>
                <a:ea typeface="Source Sans Pro"/>
                <a:cs typeface="Source Sans Pro"/>
                <a:sym typeface="Source Sans Pro"/>
              </a:rPr>
              <a:t>~ Apparel/ Accessory</a:t>
            </a:r>
            <a:endParaRPr sz="800">
              <a:solidFill>
                <a:schemeClr val="dk1"/>
              </a:solidFill>
              <a:latin typeface="Source Sans Pro"/>
              <a:ea typeface="Source Sans Pro"/>
              <a:cs typeface="Source Sans Pro"/>
              <a:sym typeface="Source Sans Pro"/>
            </a:endParaRPr>
          </a:p>
          <a:p>
            <a:pPr marL="281305" marR="0" lvl="0" indent="-1904" algn="l" rtl="0">
              <a:spcBef>
                <a:spcPts val="165"/>
              </a:spcBef>
              <a:spcAft>
                <a:spcPts val="0"/>
              </a:spcAft>
              <a:buNone/>
            </a:pPr>
            <a:r>
              <a:rPr lang="en-US" sz="800">
                <a:solidFill>
                  <a:srgbClr val="50504F"/>
                </a:solidFill>
                <a:latin typeface="Source Sans Pro"/>
                <a:ea typeface="Source Sans Pro"/>
                <a:cs typeface="Source Sans Pro"/>
                <a:sym typeface="Source Sans Pro"/>
              </a:rPr>
              <a:t>~ Home Furnishing</a:t>
            </a:r>
            <a:endParaRPr sz="800">
              <a:solidFill>
                <a:schemeClr val="dk1"/>
              </a:solidFill>
              <a:latin typeface="Source Sans Pro"/>
              <a:ea typeface="Source Sans Pro"/>
              <a:cs typeface="Source Sans Pro"/>
              <a:sym typeface="Source Sans Pro"/>
            </a:endParaRPr>
          </a:p>
          <a:p>
            <a:pPr marL="281305" marR="0" lvl="0" indent="-1904" algn="l" rtl="0">
              <a:spcBef>
                <a:spcPts val="165"/>
              </a:spcBef>
              <a:spcAft>
                <a:spcPts val="0"/>
              </a:spcAft>
              <a:buNone/>
            </a:pPr>
            <a:r>
              <a:rPr lang="en-US" sz="800">
                <a:solidFill>
                  <a:srgbClr val="50504F"/>
                </a:solidFill>
                <a:latin typeface="Source Sans Pro"/>
                <a:ea typeface="Source Sans Pro"/>
                <a:cs typeface="Source Sans Pro"/>
                <a:sym typeface="Source Sans Pro"/>
              </a:rPr>
              <a:t>~ Food/Drink</a:t>
            </a:r>
            <a:endParaRPr sz="800">
              <a:solidFill>
                <a:schemeClr val="dk1"/>
              </a:solidFill>
              <a:latin typeface="Source Sans Pro"/>
              <a:ea typeface="Source Sans Pro"/>
              <a:cs typeface="Source Sans Pro"/>
              <a:sym typeface="Source Sans Pro"/>
            </a:endParaRPr>
          </a:p>
          <a:p>
            <a:pPr marL="281305" marR="0" lvl="0" indent="-1904" algn="l" rtl="0">
              <a:spcBef>
                <a:spcPts val="165"/>
              </a:spcBef>
              <a:spcAft>
                <a:spcPts val="0"/>
              </a:spcAft>
              <a:buNone/>
            </a:pPr>
            <a:r>
              <a:rPr lang="en-US" sz="800">
                <a:solidFill>
                  <a:srgbClr val="50504F"/>
                </a:solidFill>
                <a:latin typeface="Source Sans Pro"/>
                <a:ea typeface="Source Sans Pro"/>
                <a:cs typeface="Source Sans Pro"/>
                <a:sym typeface="Source Sans Pro"/>
              </a:rPr>
              <a:t>~ Depository Institutions</a:t>
            </a:r>
            <a:endParaRPr sz="800">
              <a:solidFill>
                <a:schemeClr val="dk1"/>
              </a:solidFill>
              <a:latin typeface="Source Sans Pro"/>
              <a:ea typeface="Source Sans Pro"/>
              <a:cs typeface="Source Sans Pro"/>
              <a:sym typeface="Source Sans Pro"/>
            </a:endParaRPr>
          </a:p>
          <a:p>
            <a:pPr marL="281305" marR="0" lvl="0" indent="-1904" algn="l" rtl="0">
              <a:spcBef>
                <a:spcPts val="165"/>
              </a:spcBef>
              <a:spcAft>
                <a:spcPts val="0"/>
              </a:spcAft>
              <a:buNone/>
            </a:pPr>
            <a:r>
              <a:rPr lang="en-US" sz="800">
                <a:solidFill>
                  <a:srgbClr val="50504F"/>
                </a:solidFill>
                <a:latin typeface="Source Sans Pro"/>
                <a:ea typeface="Source Sans Pro"/>
                <a:cs typeface="Source Sans Pro"/>
                <a:sym typeface="Source Sans Pro"/>
              </a:rPr>
              <a:t>~ SEC / Brokers, Exchange Services</a:t>
            </a:r>
            <a:endParaRPr sz="800">
              <a:solidFill>
                <a:schemeClr val="dk1"/>
              </a:solidFill>
              <a:latin typeface="Source Sans Pro"/>
              <a:ea typeface="Source Sans Pro"/>
              <a:cs typeface="Source Sans Pro"/>
              <a:sym typeface="Source Sans Pro"/>
            </a:endParaRPr>
          </a:p>
          <a:p>
            <a:pPr marL="281305" marR="0" lvl="0" indent="-1904" algn="l" rtl="0">
              <a:spcBef>
                <a:spcPts val="165"/>
              </a:spcBef>
              <a:spcAft>
                <a:spcPts val="0"/>
              </a:spcAft>
              <a:buNone/>
            </a:pPr>
            <a:r>
              <a:rPr lang="en-US" sz="800">
                <a:solidFill>
                  <a:srgbClr val="50504F"/>
                </a:solidFill>
                <a:latin typeface="Source Sans Pro"/>
                <a:ea typeface="Source Sans Pro"/>
                <a:cs typeface="Source Sans Pro"/>
                <a:sym typeface="Source Sans Pro"/>
              </a:rPr>
              <a:t>~ Insurance</a:t>
            </a:r>
            <a:endParaRPr sz="800">
              <a:solidFill>
                <a:schemeClr val="dk1"/>
              </a:solidFill>
              <a:latin typeface="Source Sans Pro"/>
              <a:ea typeface="Source Sans Pro"/>
              <a:cs typeface="Source Sans Pro"/>
              <a:sym typeface="Source Sans Pro"/>
            </a:endParaRPr>
          </a:p>
          <a:p>
            <a:pPr marL="281305" marR="0" lvl="0" indent="-1904" algn="l" rtl="0">
              <a:spcBef>
                <a:spcPts val="165"/>
              </a:spcBef>
              <a:spcAft>
                <a:spcPts val="0"/>
              </a:spcAft>
              <a:buNone/>
            </a:pPr>
            <a:r>
              <a:rPr lang="en-US" sz="800">
                <a:solidFill>
                  <a:srgbClr val="50504F"/>
                </a:solidFill>
                <a:latin typeface="Source Sans Pro"/>
                <a:ea typeface="Source Sans Pro"/>
                <a:cs typeface="Source Sans Pro"/>
                <a:sym typeface="Source Sans Pro"/>
              </a:rPr>
              <a:t>~ Personal Services</a:t>
            </a:r>
            <a:endParaRPr sz="800">
              <a:solidFill>
                <a:schemeClr val="dk1"/>
              </a:solidFill>
              <a:latin typeface="Source Sans Pro"/>
              <a:ea typeface="Source Sans Pro"/>
              <a:cs typeface="Source Sans Pro"/>
              <a:sym typeface="Source Sans Pro"/>
            </a:endParaRPr>
          </a:p>
          <a:p>
            <a:pPr marL="281305" marR="0" lvl="0" indent="-1904" algn="l" rtl="0">
              <a:spcBef>
                <a:spcPts val="165"/>
              </a:spcBef>
              <a:spcAft>
                <a:spcPts val="0"/>
              </a:spcAft>
              <a:buNone/>
            </a:pPr>
            <a:r>
              <a:rPr lang="en-US" sz="800">
                <a:solidFill>
                  <a:srgbClr val="50504F"/>
                </a:solidFill>
                <a:latin typeface="Source Sans Pro"/>
                <a:ea typeface="Source Sans Pro"/>
                <a:cs typeface="Source Sans Pro"/>
                <a:sym typeface="Source Sans Pro"/>
              </a:rPr>
              <a:t>~ Business Services</a:t>
            </a:r>
            <a:endParaRPr sz="800">
              <a:solidFill>
                <a:schemeClr val="dk1"/>
              </a:solidFill>
              <a:latin typeface="Source Sans Pro"/>
              <a:ea typeface="Source Sans Pro"/>
              <a:cs typeface="Source Sans Pro"/>
              <a:sym typeface="Source Sans Pro"/>
            </a:endParaRPr>
          </a:p>
          <a:p>
            <a:pPr marL="281305" marR="0" lvl="0" indent="-1904" algn="l" rtl="0">
              <a:spcBef>
                <a:spcPts val="165"/>
              </a:spcBef>
              <a:spcAft>
                <a:spcPts val="0"/>
              </a:spcAft>
              <a:buNone/>
            </a:pPr>
            <a:r>
              <a:rPr lang="en-US" sz="800">
                <a:solidFill>
                  <a:srgbClr val="50504F"/>
                </a:solidFill>
                <a:latin typeface="Source Sans Pro"/>
                <a:ea typeface="Source Sans Pro"/>
                <a:cs typeface="Source Sans Pro"/>
                <a:sym typeface="Source Sans Pro"/>
              </a:rPr>
              <a:t>~ Auto Repair</a:t>
            </a:r>
            <a:endParaRPr sz="800">
              <a:solidFill>
                <a:schemeClr val="dk1"/>
              </a:solidFill>
              <a:latin typeface="Source Sans Pro"/>
              <a:ea typeface="Source Sans Pro"/>
              <a:cs typeface="Source Sans Pro"/>
              <a:sym typeface="Source Sans Pro"/>
            </a:endParaRPr>
          </a:p>
          <a:p>
            <a:pPr marL="281305" marR="0" lvl="0" indent="-1904" algn="l" rtl="0">
              <a:spcBef>
                <a:spcPts val="165"/>
              </a:spcBef>
              <a:spcAft>
                <a:spcPts val="0"/>
              </a:spcAft>
              <a:buNone/>
            </a:pPr>
            <a:r>
              <a:rPr lang="en-US" sz="800">
                <a:solidFill>
                  <a:srgbClr val="50504F"/>
                </a:solidFill>
                <a:latin typeface="Source Sans Pro"/>
                <a:ea typeface="Source Sans Pro"/>
                <a:cs typeface="Source Sans Pro"/>
                <a:sym typeface="Source Sans Pro"/>
              </a:rPr>
              <a:t>~ Health Services</a:t>
            </a:r>
            <a:endParaRPr sz="800">
              <a:solidFill>
                <a:schemeClr val="dk1"/>
              </a:solidFill>
              <a:latin typeface="Source Sans Pro"/>
              <a:ea typeface="Source Sans Pro"/>
              <a:cs typeface="Source Sans Pro"/>
              <a:sym typeface="Source Sans Pro"/>
            </a:endParaRPr>
          </a:p>
          <a:p>
            <a:pPr marL="281305" marR="0" lvl="0" indent="-1904" algn="l" rtl="0">
              <a:spcBef>
                <a:spcPts val="165"/>
              </a:spcBef>
              <a:spcAft>
                <a:spcPts val="0"/>
              </a:spcAft>
              <a:buNone/>
            </a:pPr>
            <a:r>
              <a:rPr lang="en-US" sz="800">
                <a:solidFill>
                  <a:srgbClr val="50504F"/>
                </a:solidFill>
                <a:latin typeface="Source Sans Pro"/>
                <a:ea typeface="Source Sans Pro"/>
                <a:cs typeface="Source Sans Pro"/>
                <a:sym typeface="Source Sans Pro"/>
              </a:rPr>
              <a:t>~ Legal Services</a:t>
            </a:r>
            <a:endParaRPr sz="800">
              <a:solidFill>
                <a:schemeClr val="dk1"/>
              </a:solidFill>
              <a:latin typeface="Source Sans Pro"/>
              <a:ea typeface="Source Sans Pro"/>
              <a:cs typeface="Source Sans Pro"/>
              <a:sym typeface="Source Sans Pro"/>
            </a:endParaRPr>
          </a:p>
          <a:p>
            <a:pPr marL="281305" marR="0" lvl="0" indent="-1904" algn="l" rtl="0">
              <a:spcBef>
                <a:spcPts val="165"/>
              </a:spcBef>
              <a:spcAft>
                <a:spcPts val="0"/>
              </a:spcAft>
              <a:buNone/>
            </a:pPr>
            <a:r>
              <a:rPr lang="en-US" sz="800">
                <a:solidFill>
                  <a:srgbClr val="50504F"/>
                </a:solidFill>
                <a:latin typeface="Source Sans Pro"/>
                <a:ea typeface="Source Sans Pro"/>
                <a:cs typeface="Source Sans Pro"/>
                <a:sym typeface="Source Sans Pro"/>
              </a:rPr>
              <a:t>~ Educational Services</a:t>
            </a:r>
            <a:endParaRPr sz="800">
              <a:solidFill>
                <a:schemeClr val="dk1"/>
              </a:solidFill>
              <a:latin typeface="Source Sans Pro"/>
              <a:ea typeface="Source Sans Pro"/>
              <a:cs typeface="Source Sans Pro"/>
              <a:sym typeface="Source Sans Pro"/>
            </a:endParaRPr>
          </a:p>
          <a:p>
            <a:pPr marL="281305" marR="0" lvl="0" indent="-1904" algn="l" rtl="0">
              <a:spcBef>
                <a:spcPts val="165"/>
              </a:spcBef>
              <a:spcAft>
                <a:spcPts val="0"/>
              </a:spcAft>
              <a:buNone/>
            </a:pPr>
            <a:r>
              <a:rPr lang="en-US" sz="800">
                <a:solidFill>
                  <a:srgbClr val="50504F"/>
                </a:solidFill>
                <a:latin typeface="Source Sans Pro"/>
                <a:ea typeface="Source Sans Pro"/>
                <a:cs typeface="Source Sans Pro"/>
                <a:sym typeface="Source Sans Pro"/>
              </a:rPr>
              <a:t>~ Social Services</a:t>
            </a:r>
            <a:endParaRPr sz="800">
              <a:solidFill>
                <a:schemeClr val="dk1"/>
              </a:solidFill>
              <a:latin typeface="Source Sans Pro"/>
              <a:ea typeface="Source Sans Pro"/>
              <a:cs typeface="Source Sans Pro"/>
              <a:sym typeface="Source Sans Pro"/>
            </a:endParaRPr>
          </a:p>
          <a:p>
            <a:pPr marL="281305" marR="0" lvl="0" indent="-1904" algn="l" rtl="0">
              <a:spcBef>
                <a:spcPts val="165"/>
              </a:spcBef>
              <a:spcAft>
                <a:spcPts val="0"/>
              </a:spcAft>
              <a:buNone/>
            </a:pPr>
            <a:r>
              <a:rPr lang="en-US" sz="800">
                <a:solidFill>
                  <a:srgbClr val="50504F"/>
                </a:solidFill>
                <a:latin typeface="Source Sans Pro"/>
                <a:ea typeface="Source Sans Pro"/>
                <a:cs typeface="Source Sans Pro"/>
                <a:sym typeface="Source Sans Pro"/>
              </a:rPr>
              <a:t>~ Art Museums</a:t>
            </a:r>
            <a:endParaRPr sz="800">
              <a:solidFill>
                <a:schemeClr val="dk1"/>
              </a:solidFill>
              <a:latin typeface="Source Sans Pro"/>
              <a:ea typeface="Source Sans Pro"/>
              <a:cs typeface="Source Sans Pro"/>
              <a:sym typeface="Source Sans Pro"/>
            </a:endParaRPr>
          </a:p>
        </p:txBody>
      </p:sp>
      <p:sp>
        <p:nvSpPr>
          <p:cNvPr id="465" name="Shape 465"/>
          <p:cNvSpPr/>
          <p:nvPr/>
        </p:nvSpPr>
        <p:spPr>
          <a:xfrm>
            <a:off x="6270608" y="5363444"/>
            <a:ext cx="1771564" cy="584775"/>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800">
                <a:solidFill>
                  <a:schemeClr val="dk1"/>
                </a:solidFill>
                <a:latin typeface="Source Sans Pro"/>
                <a:ea typeface="Source Sans Pro"/>
                <a:cs typeface="Source Sans Pro"/>
                <a:sym typeface="Source Sans Pro"/>
              </a:rPr>
              <a:t>~ Membership Organizations</a:t>
            </a:r>
            <a:endParaRPr/>
          </a:p>
          <a:p>
            <a:pPr marL="0" marR="0" lvl="0" indent="0" algn="l" rtl="0">
              <a:spcBef>
                <a:spcPts val="0"/>
              </a:spcBef>
              <a:spcAft>
                <a:spcPts val="0"/>
              </a:spcAft>
              <a:buNone/>
            </a:pPr>
            <a:r>
              <a:rPr lang="en-US" sz="800">
                <a:solidFill>
                  <a:schemeClr val="dk1"/>
                </a:solidFill>
                <a:latin typeface="Source Sans Pro"/>
                <a:ea typeface="Source Sans Pro"/>
                <a:cs typeface="Source Sans Pro"/>
                <a:sym typeface="Source Sans Pro"/>
              </a:rPr>
              <a:t>~ National Security</a:t>
            </a:r>
            <a:endParaRPr/>
          </a:p>
          <a:p>
            <a:pPr marL="0" marR="0" lvl="0" indent="0" algn="l" rtl="0">
              <a:spcBef>
                <a:spcPts val="0"/>
              </a:spcBef>
              <a:spcAft>
                <a:spcPts val="0"/>
              </a:spcAft>
              <a:buNone/>
            </a:pPr>
            <a:r>
              <a:rPr lang="en-US" sz="800">
                <a:solidFill>
                  <a:schemeClr val="dk1"/>
                </a:solidFill>
                <a:latin typeface="Source Sans Pro"/>
                <a:ea typeface="Source Sans Pro"/>
                <a:cs typeface="Source Sans Pro"/>
                <a:sym typeface="Source Sans Pro"/>
              </a:rPr>
              <a:t>~ Legislative/ Government</a:t>
            </a:r>
            <a:endParaRPr/>
          </a:p>
          <a:p>
            <a:pPr marL="0" marR="0" lvl="0" indent="0" algn="l" rtl="0">
              <a:spcBef>
                <a:spcPts val="0"/>
              </a:spcBef>
              <a:spcAft>
                <a:spcPts val="0"/>
              </a:spcAft>
              <a:buNone/>
            </a:pPr>
            <a:r>
              <a:rPr lang="en-US" sz="800">
                <a:solidFill>
                  <a:schemeClr val="dk1"/>
                </a:solidFill>
                <a:latin typeface="Source Sans Pro"/>
                <a:ea typeface="Source Sans Pro"/>
                <a:cs typeface="Source Sans Pro"/>
                <a:sym typeface="Source Sans Pro"/>
              </a:rPr>
              <a:t>~ Public Finance, Tax/Monetary</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70"/>
        <p:cNvGrpSpPr/>
        <p:nvPr/>
      </p:nvGrpSpPr>
      <p:grpSpPr>
        <a:xfrm>
          <a:off x="0" y="0"/>
          <a:ext cx="0" cy="0"/>
          <a:chOff x="0" y="0"/>
          <a:chExt cx="0" cy="0"/>
        </a:xfrm>
      </p:grpSpPr>
      <p:sp>
        <p:nvSpPr>
          <p:cNvPr id="471" name="Shape 471"/>
          <p:cNvSpPr txBox="1"/>
          <p:nvPr/>
        </p:nvSpPr>
        <p:spPr>
          <a:xfrm>
            <a:off x="465664" y="2265362"/>
            <a:ext cx="8229600" cy="7620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Font typeface="Arial"/>
              <a:buNone/>
            </a:pPr>
            <a:r>
              <a:rPr lang="en-US" sz="4800" b="1">
                <a:solidFill>
                  <a:schemeClr val="dk1"/>
                </a:solidFill>
                <a:latin typeface="Source Sans Pro"/>
                <a:ea typeface="Source Sans Pro"/>
                <a:cs typeface="Source Sans Pro"/>
                <a:sym typeface="Source Sans Pro"/>
              </a:rPr>
              <a:t>winstar                                             </a:t>
            </a:r>
            <a:r>
              <a:rPr lang="en-US" sz="4800" b="1">
                <a:solidFill>
                  <a:srgbClr val="FFC000"/>
                </a:solidFill>
                <a:latin typeface="Source Sans Pro"/>
                <a:ea typeface="Source Sans Pro"/>
                <a:cs typeface="Source Sans Pro"/>
                <a:sym typeface="Source Sans Pro"/>
              </a:rPr>
              <a:t>custom </a:t>
            </a:r>
            <a:r>
              <a:rPr lang="en-US" sz="4800" b="1">
                <a:solidFill>
                  <a:schemeClr val="dk1"/>
                </a:solidFill>
                <a:latin typeface="Source Sans Pro"/>
                <a:ea typeface="Source Sans Pro"/>
                <a:cs typeface="Source Sans Pro"/>
                <a:sym typeface="Source Sans Pro"/>
              </a:rPr>
              <a:t>digital</a:t>
            </a:r>
            <a:r>
              <a:rPr lang="en-US" sz="4800" b="1">
                <a:solidFill>
                  <a:srgbClr val="FFC000"/>
                </a:solidFill>
                <a:latin typeface="Source Sans Pro"/>
                <a:ea typeface="Source Sans Pro"/>
                <a:cs typeface="Source Sans Pro"/>
                <a:sym typeface="Source Sans Pro"/>
              </a:rPr>
              <a:t> </a:t>
            </a:r>
            <a:r>
              <a:rPr lang="en-US" sz="4800" b="1">
                <a:solidFill>
                  <a:schemeClr val="dk1"/>
                </a:solidFill>
                <a:latin typeface="Source Sans Pro"/>
                <a:ea typeface="Source Sans Pro"/>
                <a:cs typeface="Source Sans Pro"/>
                <a:sym typeface="Source Sans Pro"/>
              </a:rPr>
              <a:t>solutions</a:t>
            </a:r>
            <a:endParaRPr sz="4800" b="1">
              <a:solidFill>
                <a:srgbClr val="FFC000"/>
              </a:solidFill>
              <a:latin typeface="Source Sans Pro"/>
              <a:ea typeface="Source Sans Pro"/>
              <a:cs typeface="Source Sans Pro"/>
              <a:sym typeface="Source Sans Pro"/>
            </a:endParaRPr>
          </a:p>
        </p:txBody>
      </p:sp>
      <p:sp>
        <p:nvSpPr>
          <p:cNvPr id="472" name="Shape 472"/>
          <p:cNvSpPr txBox="1">
            <a:spLocks noGrp="1"/>
          </p:cNvSpPr>
          <p:nvPr>
            <p:ph type="sldNum" idx="12"/>
          </p:nvPr>
        </p:nvSpPr>
        <p:spPr>
          <a:xfrm>
            <a:off x="8590259" y="6356350"/>
            <a:ext cx="553800" cy="365100"/>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US" sz="1800">
                <a:solidFill>
                  <a:srgbClr val="FFFFFF"/>
                </a:solidFill>
                <a:latin typeface="Source Sans Pro"/>
                <a:ea typeface="Source Sans Pro"/>
                <a:cs typeface="Source Sans Pro"/>
                <a:sym typeface="Source Sans Pro"/>
              </a:rPr>
              <a:t>14</a:t>
            </a:r>
            <a:endParaRPr sz="1800">
              <a:solidFill>
                <a:srgbClr val="FFFFFF"/>
              </a:solidFill>
              <a:latin typeface="Source Sans Pro"/>
              <a:ea typeface="Source Sans Pro"/>
              <a:cs typeface="Source Sans Pro"/>
              <a:sym typeface="Source Sans Pro"/>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77"/>
        <p:cNvGrpSpPr/>
        <p:nvPr/>
      </p:nvGrpSpPr>
      <p:grpSpPr>
        <a:xfrm>
          <a:off x="0" y="0"/>
          <a:ext cx="0" cy="0"/>
          <a:chOff x="0" y="0"/>
          <a:chExt cx="0" cy="0"/>
        </a:xfrm>
      </p:grpSpPr>
      <p:sp>
        <p:nvSpPr>
          <p:cNvPr id="478" name="Shape 478"/>
          <p:cNvSpPr txBox="1">
            <a:spLocks noGrp="1"/>
          </p:cNvSpPr>
          <p:nvPr>
            <p:ph type="title"/>
          </p:nvPr>
        </p:nvSpPr>
        <p:spPr>
          <a:xfrm>
            <a:off x="1171909" y="344357"/>
            <a:ext cx="8229600" cy="374073"/>
          </a:xfrm>
          <a:prstGeom prst="rect">
            <a:avLst/>
          </a:prstGeom>
          <a:noFill/>
          <a:ln>
            <a:noFill/>
          </a:ln>
        </p:spPr>
        <p:txBody>
          <a:bodyPr spcFirstLastPara="1" wrap="square" lIns="0" tIns="0" rIns="0" bIns="0" anchor="t" anchorCtr="0">
            <a:noAutofit/>
          </a:bodyPr>
          <a:lstStyle/>
          <a:p>
            <a:pPr marL="0" marR="0" lvl="0" indent="0" algn="l" rtl="0">
              <a:lnSpc>
                <a:spcPct val="150000"/>
              </a:lnSpc>
              <a:spcBef>
                <a:spcPts val="0"/>
              </a:spcBef>
              <a:spcAft>
                <a:spcPts val="0"/>
              </a:spcAft>
              <a:buClr>
                <a:schemeClr val="dk1"/>
              </a:buClr>
              <a:buFont typeface="Calibri"/>
              <a:buNone/>
            </a:pPr>
            <a:r>
              <a:rPr lang="en-US" sz="2800" b="0" i="0" u="none" strike="noStrike" cap="none">
                <a:solidFill>
                  <a:schemeClr val="dk1"/>
                </a:solidFill>
                <a:latin typeface="Source Sans Pro"/>
                <a:ea typeface="Source Sans Pro"/>
                <a:cs typeface="Source Sans Pro"/>
                <a:sym typeface="Source Sans Pro"/>
              </a:rPr>
              <a:t>Quantifiable Results</a:t>
            </a:r>
            <a:endParaRPr sz="2800" b="0" i="0" u="none" strike="noStrike" cap="none">
              <a:solidFill>
                <a:schemeClr val="dk1"/>
              </a:solidFill>
              <a:latin typeface="Source Sans Pro"/>
              <a:ea typeface="Source Sans Pro"/>
              <a:cs typeface="Source Sans Pro"/>
              <a:sym typeface="Source Sans Pro"/>
            </a:endParaRPr>
          </a:p>
        </p:txBody>
      </p:sp>
      <p:sp>
        <p:nvSpPr>
          <p:cNvPr id="479" name="Shape 479"/>
          <p:cNvSpPr txBox="1">
            <a:spLocks noGrp="1"/>
          </p:cNvSpPr>
          <p:nvPr>
            <p:ph type="sldNum" idx="12"/>
          </p:nvPr>
        </p:nvSpPr>
        <p:spPr>
          <a:xfrm>
            <a:off x="7010400" y="43842"/>
            <a:ext cx="2133599"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888888"/>
              </a:buClr>
              <a:buFont typeface="Calibri"/>
              <a:buNone/>
            </a:pPr>
            <a:fld id="{00000000-1234-1234-1234-123412341234}" type="slidenum">
              <a:rPr lang="en-US" sz="1200" b="0" i="0" u="none" strike="noStrike" cap="none">
                <a:solidFill>
                  <a:srgbClr val="888888"/>
                </a:solidFill>
                <a:latin typeface="Calibri"/>
                <a:ea typeface="Calibri"/>
                <a:cs typeface="Calibri"/>
                <a:sym typeface="Calibri"/>
              </a:rPr>
              <a:t>15</a:t>
            </a:fld>
            <a:endParaRPr sz="1200" b="0" i="0" u="none" strike="noStrike" cap="none">
              <a:solidFill>
                <a:srgbClr val="888888"/>
              </a:solidFill>
              <a:latin typeface="Calibri"/>
              <a:ea typeface="Calibri"/>
              <a:cs typeface="Calibri"/>
              <a:sym typeface="Calibri"/>
            </a:endParaRPr>
          </a:p>
        </p:txBody>
      </p:sp>
      <p:sp>
        <p:nvSpPr>
          <p:cNvPr id="480" name="Shape 480"/>
          <p:cNvSpPr txBox="1"/>
          <p:nvPr/>
        </p:nvSpPr>
        <p:spPr>
          <a:xfrm>
            <a:off x="8754582" y="6492875"/>
            <a:ext cx="389417" cy="365125"/>
          </a:xfrm>
          <a:prstGeom prst="rect">
            <a:avLst/>
          </a:prstGeom>
          <a:noFill/>
          <a:ln>
            <a:noFill/>
          </a:ln>
        </p:spPr>
        <p:txBody>
          <a:bodyPr spcFirstLastPara="1" wrap="square" lIns="0" tIns="0" rIns="0" bIns="0" anchor="t" anchorCtr="0">
            <a:noAutofit/>
          </a:bodyPr>
          <a:lstStyle/>
          <a:p>
            <a:pPr marL="0" marR="0" lvl="0" indent="0" algn="l" rtl="0">
              <a:lnSpc>
                <a:spcPct val="111111"/>
              </a:lnSpc>
              <a:spcBef>
                <a:spcPts val="0"/>
              </a:spcBef>
              <a:spcAft>
                <a:spcPts val="0"/>
              </a:spcAft>
              <a:buClr>
                <a:srgbClr val="FFFFFF"/>
              </a:buClr>
              <a:buFont typeface="Arial"/>
              <a:buNone/>
            </a:pPr>
            <a:r>
              <a:rPr lang="en-US" sz="1800" b="1" i="0" u="none" strike="noStrike" cap="none">
                <a:solidFill>
                  <a:srgbClr val="FFFFFF"/>
                </a:solidFill>
                <a:latin typeface="Calibri"/>
                <a:ea typeface="Calibri"/>
                <a:cs typeface="Calibri"/>
                <a:sym typeface="Calibri"/>
              </a:rPr>
              <a:t>13</a:t>
            </a:r>
            <a:endParaRPr sz="1800" b="1" i="0" u="none" strike="noStrike" cap="none">
              <a:solidFill>
                <a:srgbClr val="FFFFFF"/>
              </a:solidFill>
              <a:latin typeface="Calibri"/>
              <a:ea typeface="Calibri"/>
              <a:cs typeface="Calibri"/>
              <a:sym typeface="Calibri"/>
            </a:endParaRPr>
          </a:p>
        </p:txBody>
      </p:sp>
      <p:sp>
        <p:nvSpPr>
          <p:cNvPr id="481" name="Shape 481"/>
          <p:cNvSpPr/>
          <p:nvPr/>
        </p:nvSpPr>
        <p:spPr>
          <a:xfrm>
            <a:off x="4047831" y="1153041"/>
            <a:ext cx="4505728" cy="175432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595959"/>
              </a:buClr>
              <a:buFont typeface="Helvetica Neue"/>
              <a:buNone/>
            </a:pPr>
            <a:r>
              <a:rPr lang="en-US" sz="1800" b="0" i="0" u="none" strike="noStrike" cap="none">
                <a:solidFill>
                  <a:srgbClr val="595959"/>
                </a:solidFill>
                <a:latin typeface="Helvetica Neue"/>
                <a:ea typeface="Helvetica Neue"/>
                <a:cs typeface="Helvetica Neue"/>
                <a:sym typeface="Helvetica Neue"/>
              </a:rPr>
              <a:t>We offer technology that blends the best of real world data to create complete audience profiles – and activates against it. </a:t>
            </a:r>
            <a:endParaRPr/>
          </a:p>
          <a:p>
            <a:pPr marL="0" marR="0" lvl="0" indent="0" algn="l" rtl="0">
              <a:lnSpc>
                <a:spcPct val="100000"/>
              </a:lnSpc>
              <a:spcBef>
                <a:spcPts val="0"/>
              </a:spcBef>
              <a:spcAft>
                <a:spcPts val="0"/>
              </a:spcAft>
              <a:buClr>
                <a:srgbClr val="000000"/>
              </a:buClr>
              <a:buFont typeface="Arial"/>
              <a:buNone/>
            </a:pPr>
            <a:endParaRPr sz="1800" b="0" i="0" u="none" strike="noStrike" cap="none">
              <a:solidFill>
                <a:srgbClr val="595959"/>
              </a:solidFill>
              <a:latin typeface="Helvetica Neue"/>
              <a:ea typeface="Helvetica Neue"/>
              <a:cs typeface="Helvetica Neue"/>
              <a:sym typeface="Helvetica Neue"/>
            </a:endParaRPr>
          </a:p>
          <a:p>
            <a:pPr marL="0" marR="0" lvl="0" indent="0" algn="l" rtl="0">
              <a:lnSpc>
                <a:spcPct val="100000"/>
              </a:lnSpc>
              <a:spcBef>
                <a:spcPts val="0"/>
              </a:spcBef>
              <a:spcAft>
                <a:spcPts val="0"/>
              </a:spcAft>
              <a:buClr>
                <a:srgbClr val="595959"/>
              </a:buClr>
              <a:buFont typeface="Helvetica Neue"/>
              <a:buNone/>
            </a:pPr>
            <a:r>
              <a:rPr lang="en-US" sz="1800" b="0" i="0" u="none" strike="noStrike" cap="none">
                <a:solidFill>
                  <a:srgbClr val="595959"/>
                </a:solidFill>
                <a:latin typeface="Helvetica Neue"/>
                <a:ea typeface="Helvetica Neue"/>
                <a:cs typeface="Helvetica Neue"/>
                <a:sym typeface="Helvetica Neue"/>
              </a:rPr>
              <a:t>Our OPTiQ tagging solution allows for tracking and optimization against any actions showing customer intent on clients website:</a:t>
            </a:r>
            <a:endParaRPr/>
          </a:p>
          <a:p>
            <a:pPr marL="0" marR="0" lvl="0" indent="0" algn="l" rtl="0">
              <a:lnSpc>
                <a:spcPct val="100000"/>
              </a:lnSpc>
              <a:spcBef>
                <a:spcPts val="0"/>
              </a:spcBef>
              <a:spcAft>
                <a:spcPts val="0"/>
              </a:spcAft>
              <a:buClr>
                <a:srgbClr val="000000"/>
              </a:buClr>
              <a:buFont typeface="Arial"/>
              <a:buNone/>
            </a:pPr>
            <a:endParaRPr sz="1800" b="0" i="0" u="none" strike="noStrike" cap="none">
              <a:solidFill>
                <a:srgbClr val="595959"/>
              </a:solidFill>
              <a:latin typeface="Helvetica Neue"/>
              <a:ea typeface="Helvetica Neue"/>
              <a:cs typeface="Helvetica Neue"/>
              <a:sym typeface="Helvetica Neue"/>
            </a:endParaRPr>
          </a:p>
          <a:p>
            <a:pPr marL="285750" marR="0" lvl="0" indent="-285750" algn="l" rtl="0">
              <a:lnSpc>
                <a:spcPct val="100000"/>
              </a:lnSpc>
              <a:spcBef>
                <a:spcPts val="0"/>
              </a:spcBef>
              <a:spcAft>
                <a:spcPts val="0"/>
              </a:spcAft>
              <a:buClr>
                <a:srgbClr val="595959"/>
              </a:buClr>
              <a:buSzPts val="1800"/>
              <a:buFont typeface="Noto Sans Symbols"/>
              <a:buChar char="✓"/>
            </a:pPr>
            <a:r>
              <a:rPr lang="en-US" sz="1800" b="0" i="0" u="none" strike="noStrike" cap="none">
                <a:solidFill>
                  <a:srgbClr val="595959"/>
                </a:solidFill>
                <a:latin typeface="Helvetica Neue"/>
                <a:ea typeface="Helvetica Neue"/>
                <a:cs typeface="Helvetica Neue"/>
                <a:sym typeface="Helvetica Neue"/>
              </a:rPr>
              <a:t>Visits to the “Locations &amp; Menu” pages</a:t>
            </a:r>
            <a:endParaRPr/>
          </a:p>
          <a:p>
            <a:pPr marL="285750" marR="0" lvl="0" indent="-285750" algn="l" rtl="0">
              <a:lnSpc>
                <a:spcPct val="100000"/>
              </a:lnSpc>
              <a:spcBef>
                <a:spcPts val="0"/>
              </a:spcBef>
              <a:spcAft>
                <a:spcPts val="0"/>
              </a:spcAft>
              <a:buClr>
                <a:srgbClr val="595959"/>
              </a:buClr>
              <a:buSzPts val="1800"/>
              <a:buFont typeface="Noto Sans Symbols"/>
              <a:buChar char="✓"/>
            </a:pPr>
            <a:r>
              <a:rPr lang="en-US" sz="1800" b="0" i="0" u="none" strike="noStrike" cap="none">
                <a:solidFill>
                  <a:srgbClr val="595959"/>
                </a:solidFill>
                <a:latin typeface="Helvetica Neue"/>
                <a:ea typeface="Helvetica Neue"/>
                <a:cs typeface="Helvetica Neue"/>
                <a:sym typeface="Helvetica Neue"/>
              </a:rPr>
              <a:t>Browsing online shop</a:t>
            </a:r>
            <a:endParaRPr/>
          </a:p>
          <a:p>
            <a:pPr marL="285750" marR="0" lvl="0" indent="-285750" algn="l" rtl="0">
              <a:lnSpc>
                <a:spcPct val="100000"/>
              </a:lnSpc>
              <a:spcBef>
                <a:spcPts val="0"/>
              </a:spcBef>
              <a:spcAft>
                <a:spcPts val="0"/>
              </a:spcAft>
              <a:buClr>
                <a:srgbClr val="595959"/>
              </a:buClr>
              <a:buSzPts val="1800"/>
              <a:buFont typeface="Noto Sans Symbols"/>
              <a:buChar char="✓"/>
            </a:pPr>
            <a:r>
              <a:rPr lang="en-US" sz="1800" b="0" i="0" u="none" strike="noStrike" cap="none">
                <a:solidFill>
                  <a:srgbClr val="595959"/>
                </a:solidFill>
                <a:latin typeface="Helvetica Neue"/>
                <a:ea typeface="Helvetica Neue"/>
                <a:cs typeface="Helvetica Neue"/>
                <a:sym typeface="Helvetica Neue"/>
              </a:rPr>
              <a:t>Checking gift card balance</a:t>
            </a:r>
            <a:endParaRPr/>
          </a:p>
          <a:p>
            <a:pPr marL="0" marR="0" lvl="0" indent="0" algn="l" rtl="0">
              <a:lnSpc>
                <a:spcPct val="100000"/>
              </a:lnSpc>
              <a:spcBef>
                <a:spcPts val="0"/>
              </a:spcBef>
              <a:spcAft>
                <a:spcPts val="0"/>
              </a:spcAft>
              <a:buClr>
                <a:srgbClr val="000000"/>
              </a:buClr>
              <a:buFont typeface="Arial"/>
              <a:buNone/>
            </a:pPr>
            <a:endParaRPr sz="1800" b="0" i="0" u="none" strike="noStrike" cap="none">
              <a:solidFill>
                <a:srgbClr val="595959"/>
              </a:solidFill>
              <a:latin typeface="Helvetica Neue"/>
              <a:ea typeface="Helvetica Neue"/>
              <a:cs typeface="Helvetica Neue"/>
              <a:sym typeface="Helvetica Neue"/>
            </a:endParaRPr>
          </a:p>
          <a:p>
            <a:pPr marL="0" marR="0" lvl="0" indent="0" algn="l" rtl="0">
              <a:lnSpc>
                <a:spcPct val="100000"/>
              </a:lnSpc>
              <a:spcBef>
                <a:spcPts val="0"/>
              </a:spcBef>
              <a:spcAft>
                <a:spcPts val="0"/>
              </a:spcAft>
              <a:buClr>
                <a:srgbClr val="595959"/>
              </a:buClr>
              <a:buFont typeface="Helvetica Neue"/>
              <a:buNone/>
            </a:pPr>
            <a:r>
              <a:rPr lang="en-US" sz="1800" b="0" i="0" u="none" strike="noStrike" cap="none">
                <a:solidFill>
                  <a:srgbClr val="595959"/>
                </a:solidFill>
                <a:latin typeface="Helvetica Neue"/>
                <a:ea typeface="Helvetica Neue"/>
                <a:cs typeface="Helvetica Neue"/>
                <a:sym typeface="Helvetica Neue"/>
              </a:rPr>
              <a:t>Sophisticated </a:t>
            </a:r>
            <a:r>
              <a:rPr lang="en-US" sz="1800" b="1" i="0" u="none" strike="noStrike" cap="none">
                <a:solidFill>
                  <a:srgbClr val="595959"/>
                </a:solidFill>
                <a:latin typeface="Helvetica Neue"/>
                <a:ea typeface="Helvetica Neue"/>
                <a:cs typeface="Helvetica Neue"/>
                <a:sym typeface="Helvetica Neue"/>
              </a:rPr>
              <a:t>1</a:t>
            </a:r>
            <a:r>
              <a:rPr lang="en-US" sz="1800" b="1" i="0" u="none" strike="noStrike" cap="none" baseline="30000">
                <a:solidFill>
                  <a:srgbClr val="595959"/>
                </a:solidFill>
                <a:latin typeface="Helvetica Neue"/>
                <a:ea typeface="Helvetica Neue"/>
                <a:cs typeface="Helvetica Neue"/>
                <a:sym typeface="Helvetica Neue"/>
              </a:rPr>
              <a:t>st</a:t>
            </a:r>
            <a:r>
              <a:rPr lang="en-US" sz="1800" b="1" i="0" u="none" strike="noStrike" cap="none">
                <a:solidFill>
                  <a:srgbClr val="595959"/>
                </a:solidFill>
                <a:latin typeface="Helvetica Neue"/>
                <a:ea typeface="Helvetica Neue"/>
                <a:cs typeface="Helvetica Neue"/>
                <a:sym typeface="Helvetica Neue"/>
              </a:rPr>
              <a:t> party </a:t>
            </a:r>
            <a:r>
              <a:rPr lang="en-US" sz="1800" b="0" i="0" u="none" strike="noStrike" cap="none">
                <a:solidFill>
                  <a:srgbClr val="595959"/>
                </a:solidFill>
                <a:latin typeface="Helvetica Neue"/>
                <a:ea typeface="Helvetica Neue"/>
                <a:cs typeface="Helvetica Neue"/>
                <a:sym typeface="Helvetica Neue"/>
              </a:rPr>
              <a:t>and </a:t>
            </a:r>
            <a:r>
              <a:rPr lang="en-US" sz="1800" b="1" i="0" u="none" strike="noStrike" cap="none">
                <a:solidFill>
                  <a:srgbClr val="595959"/>
                </a:solidFill>
                <a:latin typeface="Helvetica Neue"/>
                <a:ea typeface="Helvetica Neue"/>
                <a:cs typeface="Helvetica Neue"/>
                <a:sym typeface="Helvetica Neue"/>
              </a:rPr>
              <a:t>3</a:t>
            </a:r>
            <a:r>
              <a:rPr lang="en-US" sz="1800" b="1" i="0" u="none" strike="noStrike" cap="none" baseline="30000">
                <a:solidFill>
                  <a:srgbClr val="595959"/>
                </a:solidFill>
                <a:latin typeface="Helvetica Neue"/>
                <a:ea typeface="Helvetica Neue"/>
                <a:cs typeface="Helvetica Neue"/>
                <a:sym typeface="Helvetica Neue"/>
              </a:rPr>
              <a:t>rd</a:t>
            </a:r>
            <a:r>
              <a:rPr lang="en-US" sz="1800" b="1" i="0" u="none" strike="noStrike" cap="none">
                <a:solidFill>
                  <a:srgbClr val="595959"/>
                </a:solidFill>
                <a:latin typeface="Helvetica Neue"/>
                <a:ea typeface="Helvetica Neue"/>
                <a:cs typeface="Helvetica Neue"/>
                <a:sym typeface="Helvetica Neue"/>
              </a:rPr>
              <a:t> party</a:t>
            </a:r>
            <a:r>
              <a:rPr lang="en-US" sz="1800" b="0" i="0" u="none" strike="noStrike" cap="none">
                <a:solidFill>
                  <a:srgbClr val="595959"/>
                </a:solidFill>
                <a:latin typeface="Helvetica Neue"/>
                <a:ea typeface="Helvetica Neue"/>
                <a:cs typeface="Helvetica Neue"/>
                <a:sym typeface="Helvetica Neue"/>
              </a:rPr>
              <a:t> data models are targeted and optimized to create one-to-one connections</a:t>
            </a:r>
            <a:endParaRPr sz="1800" b="0" i="0" u="none" strike="noStrike" cap="none">
              <a:solidFill>
                <a:srgbClr val="595959"/>
              </a:solidFill>
              <a:latin typeface="Helvetica Neue"/>
              <a:ea typeface="Helvetica Neue"/>
              <a:cs typeface="Helvetica Neue"/>
              <a:sym typeface="Helvetica Neue"/>
            </a:endParaRPr>
          </a:p>
        </p:txBody>
      </p:sp>
      <p:pic>
        <p:nvPicPr>
          <p:cNvPr id="482" name="Shape 482"/>
          <p:cNvPicPr preferRelativeResize="0"/>
          <p:nvPr/>
        </p:nvPicPr>
        <p:blipFill rotWithShape="1">
          <a:blip r:embed="rId3">
            <a:alphaModFix/>
          </a:blip>
          <a:srcRect/>
          <a:stretch/>
        </p:blipFill>
        <p:spPr>
          <a:xfrm>
            <a:off x="305580" y="1736051"/>
            <a:ext cx="3169141" cy="3169141"/>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86"/>
        <p:cNvGrpSpPr/>
        <p:nvPr/>
      </p:nvGrpSpPr>
      <p:grpSpPr>
        <a:xfrm>
          <a:off x="0" y="0"/>
          <a:ext cx="0" cy="0"/>
          <a:chOff x="0" y="0"/>
          <a:chExt cx="0" cy="0"/>
        </a:xfrm>
      </p:grpSpPr>
      <p:sp>
        <p:nvSpPr>
          <p:cNvPr id="487" name="Shape 487"/>
          <p:cNvSpPr txBox="1"/>
          <p:nvPr/>
        </p:nvSpPr>
        <p:spPr>
          <a:xfrm>
            <a:off x="1828483" y="74471"/>
            <a:ext cx="2648101" cy="830997"/>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4800" b="0" i="0" u="none" strike="noStrike" cap="none">
                <a:solidFill>
                  <a:schemeClr val="dk1"/>
                </a:solidFill>
                <a:latin typeface="Helvetica Neue"/>
                <a:ea typeface="Helvetica Neue"/>
                <a:cs typeface="Helvetica Neue"/>
                <a:sym typeface="Helvetica Neue"/>
              </a:rPr>
              <a:t>Purpose</a:t>
            </a:r>
            <a:endParaRPr/>
          </a:p>
        </p:txBody>
      </p:sp>
      <p:sp>
        <p:nvSpPr>
          <p:cNvPr id="488" name="Shape 488"/>
          <p:cNvSpPr txBox="1">
            <a:spLocks noGrp="1"/>
          </p:cNvSpPr>
          <p:nvPr>
            <p:ph type="body" idx="1"/>
          </p:nvPr>
        </p:nvSpPr>
        <p:spPr>
          <a:xfrm>
            <a:off x="1" y="2003729"/>
            <a:ext cx="5359178" cy="2374521"/>
          </a:xfrm>
          <a:prstGeom prst="rect">
            <a:avLst/>
          </a:prstGeom>
          <a:noFill/>
          <a:ln>
            <a:noFill/>
          </a:ln>
        </p:spPr>
        <p:txBody>
          <a:bodyPr spcFirstLastPara="1" wrap="square" lIns="91425" tIns="91425" rIns="91425" bIns="91425" anchor="t" anchorCtr="0">
            <a:noAutofit/>
          </a:bodyPr>
          <a:lstStyle/>
          <a:p>
            <a:pPr marL="457200" marR="0" lvl="1" indent="0" algn="l" rtl="0">
              <a:spcBef>
                <a:spcPts val="0"/>
              </a:spcBef>
              <a:spcAft>
                <a:spcPts val="0"/>
              </a:spcAft>
              <a:buClr>
                <a:schemeClr val="dk1"/>
              </a:buClr>
              <a:buFont typeface="Arial"/>
              <a:buNone/>
            </a:pPr>
            <a:endParaRPr sz="2800" b="1" i="0" u="sng" strike="noStrike" cap="none">
              <a:solidFill>
                <a:schemeClr val="dk1"/>
              </a:solidFill>
              <a:latin typeface="Helvetica Neue"/>
              <a:ea typeface="Helvetica Neue"/>
              <a:cs typeface="Helvetica Neue"/>
              <a:sym typeface="Helvetica Neue"/>
            </a:endParaRPr>
          </a:p>
          <a:p>
            <a:pPr marL="457200" marR="0" lvl="1" indent="0" algn="l" rtl="0">
              <a:spcBef>
                <a:spcPts val="0"/>
              </a:spcBef>
              <a:spcAft>
                <a:spcPts val="0"/>
              </a:spcAft>
              <a:buClr>
                <a:schemeClr val="dk1"/>
              </a:buClr>
              <a:buFont typeface="Arial"/>
              <a:buNone/>
            </a:pPr>
            <a:r>
              <a:rPr lang="en-US" sz="1400" b="0" i="0" u="none" strike="noStrike" cap="none">
                <a:solidFill>
                  <a:schemeClr val="dk1"/>
                </a:solidFill>
                <a:latin typeface="Calibri"/>
                <a:ea typeface="Calibri"/>
                <a:cs typeface="Calibri"/>
                <a:sym typeface="Calibri"/>
              </a:rPr>
              <a:t>Question…</a:t>
            </a:r>
            <a:endParaRPr/>
          </a:p>
          <a:p>
            <a:pPr marL="457200" marR="0" lvl="1" indent="0" algn="l" rtl="0">
              <a:spcBef>
                <a:spcPts val="0"/>
              </a:spcBef>
              <a:spcAft>
                <a:spcPts val="0"/>
              </a:spcAft>
              <a:buClr>
                <a:schemeClr val="dk1"/>
              </a:buClr>
              <a:buFont typeface="Arial"/>
              <a:buNone/>
            </a:pPr>
            <a:r>
              <a:rPr lang="en-US" sz="1400" b="0" i="0" u="none" strike="noStrike" cap="none">
                <a:solidFill>
                  <a:schemeClr val="dk1"/>
                </a:solidFill>
                <a:latin typeface="Calibri"/>
                <a:ea typeface="Calibri"/>
                <a:cs typeface="Calibri"/>
                <a:sym typeface="Calibri"/>
              </a:rPr>
              <a:t>     </a:t>
            </a:r>
            <a:r>
              <a:rPr lang="en-US" sz="1600" b="1" i="0" u="none" strike="noStrike" cap="none">
                <a:solidFill>
                  <a:schemeClr val="dk1"/>
                </a:solidFill>
                <a:latin typeface="Calibri"/>
                <a:ea typeface="Calibri"/>
                <a:cs typeface="Calibri"/>
                <a:sym typeface="Calibri"/>
              </a:rPr>
              <a:t>How many users that viewed your ad convert at a      later time?</a:t>
            </a:r>
            <a:endParaRPr/>
          </a:p>
          <a:p>
            <a:pPr marL="457200" marR="0" lvl="1" indent="0" algn="l" rtl="0">
              <a:spcBef>
                <a:spcPts val="0"/>
              </a:spcBef>
              <a:spcAft>
                <a:spcPts val="0"/>
              </a:spcAft>
              <a:buClr>
                <a:schemeClr val="dk1"/>
              </a:buClr>
              <a:buFont typeface="Arial"/>
              <a:buNone/>
            </a:pPr>
            <a:endParaRPr sz="1400" b="0" i="0" u="none" strike="noStrike" cap="none">
              <a:solidFill>
                <a:schemeClr val="dk1"/>
              </a:solidFill>
              <a:latin typeface="Calibri"/>
              <a:ea typeface="Calibri"/>
              <a:cs typeface="Calibri"/>
              <a:sym typeface="Calibri"/>
            </a:endParaRPr>
          </a:p>
          <a:p>
            <a:pPr marL="457200" marR="0" lvl="1" indent="0" algn="l" rtl="0">
              <a:spcBef>
                <a:spcPts val="0"/>
              </a:spcBef>
              <a:spcAft>
                <a:spcPts val="0"/>
              </a:spcAft>
              <a:buClr>
                <a:schemeClr val="dk1"/>
              </a:buClr>
              <a:buFont typeface="Arial"/>
              <a:buNone/>
            </a:pPr>
            <a:r>
              <a:rPr lang="en-US" sz="1400" b="0" i="0" u="none" strike="noStrike" cap="none">
                <a:solidFill>
                  <a:schemeClr val="dk1"/>
                </a:solidFill>
                <a:latin typeface="Calibri"/>
                <a:ea typeface="Calibri"/>
                <a:cs typeface="Calibri"/>
                <a:sym typeface="Calibri"/>
              </a:rPr>
              <a:t>In addition to the 14 tracked clicks from the landing page to the ticketing page, we can show significant lift brought on from view-through conversions. </a:t>
            </a:r>
            <a:endParaRPr/>
          </a:p>
          <a:p>
            <a:pPr marL="457200" marR="0" lvl="1" indent="0" algn="l" rtl="0">
              <a:spcBef>
                <a:spcPts val="0"/>
              </a:spcBef>
              <a:spcAft>
                <a:spcPts val="0"/>
              </a:spcAft>
              <a:buClr>
                <a:schemeClr val="dk1"/>
              </a:buClr>
              <a:buFont typeface="Arial"/>
              <a:buNone/>
            </a:pPr>
            <a:endParaRPr sz="1400" b="0" i="0" u="none" strike="noStrike" cap="none">
              <a:solidFill>
                <a:schemeClr val="dk1"/>
              </a:solidFill>
              <a:latin typeface="Calibri"/>
              <a:ea typeface="Calibri"/>
              <a:cs typeface="Calibri"/>
              <a:sym typeface="Calibri"/>
            </a:endParaRPr>
          </a:p>
          <a:p>
            <a:pPr marL="742950" marR="0" lvl="1" indent="-209550" algn="l" rtl="0">
              <a:spcBef>
                <a:spcPts val="0"/>
              </a:spcBef>
              <a:spcAft>
                <a:spcPts val="0"/>
              </a:spcAft>
              <a:buClr>
                <a:schemeClr val="dk1"/>
              </a:buClr>
              <a:buSzPts val="1200"/>
              <a:buFont typeface="Arial"/>
              <a:buNone/>
            </a:pPr>
            <a:endParaRPr sz="1200" b="1" i="0" u="none" strike="noStrike" cap="none">
              <a:solidFill>
                <a:schemeClr val="dk1"/>
              </a:solidFill>
              <a:latin typeface="Helvetica Neue"/>
              <a:ea typeface="Helvetica Neue"/>
              <a:cs typeface="Helvetica Neue"/>
              <a:sym typeface="Helvetica Neue"/>
            </a:endParaRPr>
          </a:p>
        </p:txBody>
      </p:sp>
      <p:pic>
        <p:nvPicPr>
          <p:cNvPr id="489" name="Shape 489"/>
          <p:cNvPicPr preferRelativeResize="0"/>
          <p:nvPr/>
        </p:nvPicPr>
        <p:blipFill rotWithShape="1">
          <a:blip r:embed="rId3">
            <a:alphaModFix/>
          </a:blip>
          <a:srcRect/>
          <a:stretch/>
        </p:blipFill>
        <p:spPr>
          <a:xfrm>
            <a:off x="5550010" y="1509155"/>
            <a:ext cx="3442915" cy="2869096"/>
          </a:xfrm>
          <a:prstGeom prst="rect">
            <a:avLst/>
          </a:prstGeom>
          <a:noFill/>
          <a:ln>
            <a:noFill/>
          </a:ln>
          <a:effectLst>
            <a:outerShdw blurRad="50800" dist="38100" dir="2700000" algn="tl" rotWithShape="0">
              <a:srgbClr val="000000">
                <a:alpha val="40000"/>
              </a:srgbClr>
            </a:outerShdw>
          </a:effectLst>
        </p:spPr>
      </p:pic>
      <p:sp>
        <p:nvSpPr>
          <p:cNvPr id="490" name="Shape 490"/>
          <p:cNvSpPr txBox="1"/>
          <p:nvPr/>
        </p:nvSpPr>
        <p:spPr>
          <a:xfrm>
            <a:off x="63610" y="4366726"/>
            <a:ext cx="8825948" cy="738664"/>
          </a:xfrm>
          <a:prstGeom prst="rect">
            <a:avLst/>
          </a:prstGeom>
          <a:noFill/>
          <a:ln>
            <a:noFill/>
          </a:ln>
        </p:spPr>
        <p:txBody>
          <a:bodyPr spcFirstLastPara="1" wrap="square" lIns="91425" tIns="45700" rIns="91425" bIns="45700" anchor="t" anchorCtr="0">
            <a:noAutofit/>
          </a:bodyPr>
          <a:lstStyle/>
          <a:p>
            <a:pPr marL="457200" marR="0" lvl="1" indent="0" algn="l" rtl="0">
              <a:spcBef>
                <a:spcPts val="0"/>
              </a:spcBef>
              <a:spcAft>
                <a:spcPts val="0"/>
              </a:spcAft>
              <a:buNone/>
            </a:pPr>
            <a:r>
              <a:rPr lang="en-US" sz="1400" b="0" i="0" u="none" strike="noStrike" cap="none">
                <a:solidFill>
                  <a:schemeClr val="dk1"/>
                </a:solidFill>
                <a:latin typeface="Calibri"/>
                <a:ea typeface="Calibri"/>
                <a:cs typeface="Calibri"/>
                <a:sym typeface="Calibri"/>
              </a:rPr>
              <a:t>By comparing the website visits to the </a:t>
            </a:r>
            <a:br>
              <a:rPr lang="en-US" sz="1400" b="0" i="0" u="none" strike="noStrike" cap="none">
                <a:solidFill>
                  <a:schemeClr val="dk1"/>
                </a:solidFill>
                <a:latin typeface="Calibri"/>
                <a:ea typeface="Calibri"/>
                <a:cs typeface="Calibri"/>
                <a:sym typeface="Calibri"/>
              </a:rPr>
            </a:br>
            <a:r>
              <a:rPr lang="en-US" sz="1400" b="1" i="0" u="none" strike="noStrike" cap="none">
                <a:solidFill>
                  <a:schemeClr val="dk1"/>
                </a:solidFill>
                <a:latin typeface="Calibri"/>
                <a:ea typeface="Calibri"/>
                <a:cs typeface="Calibri"/>
                <a:sym typeface="Calibri"/>
              </a:rPr>
              <a:t>/ticketing/</a:t>
            </a:r>
            <a:r>
              <a:rPr lang="en-US" sz="1400" b="0" i="0" u="none" strike="noStrike" cap="none">
                <a:solidFill>
                  <a:schemeClr val="dk1"/>
                </a:solidFill>
                <a:latin typeface="Calibri"/>
                <a:ea typeface="Calibri"/>
                <a:cs typeface="Calibri"/>
                <a:sym typeface="Calibri"/>
              </a:rPr>
              <a:t> URLs to impression data, we were able to analyze the volume of visits to the /ticketing/ URLs by users who were served an ad, but did not initially click.</a:t>
            </a:r>
            <a:endParaRPr/>
          </a:p>
        </p:txBody>
      </p:sp>
      <p:sp>
        <p:nvSpPr>
          <p:cNvPr id="491" name="Shape 491"/>
          <p:cNvSpPr txBox="1"/>
          <p:nvPr/>
        </p:nvSpPr>
        <p:spPr>
          <a:xfrm>
            <a:off x="548640" y="1509155"/>
            <a:ext cx="4317558" cy="646331"/>
          </a:xfrm>
          <a:prstGeom prst="rect">
            <a:avLst/>
          </a:prstGeom>
          <a:noFill/>
          <a:ln>
            <a:noFill/>
          </a:ln>
        </p:spPr>
        <p:txBody>
          <a:bodyPr spcFirstLastPara="1" wrap="square" lIns="91425" tIns="45700" rIns="91425" bIns="45700" anchor="t" anchorCtr="0">
            <a:noAutofit/>
          </a:bodyPr>
          <a:lstStyle/>
          <a:p>
            <a:pPr marL="457200" marR="0" lvl="1" indent="0" algn="ctr" rtl="0">
              <a:spcBef>
                <a:spcPts val="0"/>
              </a:spcBef>
              <a:spcAft>
                <a:spcPts val="0"/>
              </a:spcAft>
              <a:buNone/>
            </a:pPr>
            <a:r>
              <a:rPr lang="en-US" sz="1800" b="1" i="0" u="sng" strike="noStrike" cap="none">
                <a:solidFill>
                  <a:schemeClr val="dk1"/>
                </a:solidFill>
                <a:latin typeface="Helvetica Neue"/>
                <a:ea typeface="Helvetica Neue"/>
                <a:cs typeface="Helvetica Neue"/>
                <a:sym typeface="Helvetica Neue"/>
              </a:rPr>
              <a:t>To identify and determine the value of exposure </a:t>
            </a:r>
            <a:endParaRPr/>
          </a:p>
        </p:txBody>
      </p:sp>
    </p:spTree>
  </p:cSld>
  <p:clrMapOvr>
    <a:masterClrMapping/>
  </p:clrMapOvr>
  <p:transition spd="slow">
    <p:fade thruBlk="1"/>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95"/>
        <p:cNvGrpSpPr/>
        <p:nvPr/>
      </p:nvGrpSpPr>
      <p:grpSpPr>
        <a:xfrm>
          <a:off x="0" y="0"/>
          <a:ext cx="0" cy="0"/>
          <a:chOff x="0" y="0"/>
          <a:chExt cx="0" cy="0"/>
        </a:xfrm>
      </p:grpSpPr>
      <p:sp>
        <p:nvSpPr>
          <p:cNvPr id="496" name="Shape 496"/>
          <p:cNvSpPr txBox="1"/>
          <p:nvPr/>
        </p:nvSpPr>
        <p:spPr>
          <a:xfrm>
            <a:off x="1249954" y="0"/>
            <a:ext cx="8689074" cy="830997"/>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4800">
                <a:solidFill>
                  <a:schemeClr val="dk1"/>
                </a:solidFill>
                <a:latin typeface="Helvetica Neue"/>
                <a:ea typeface="Helvetica Neue"/>
                <a:cs typeface="Helvetica Neue"/>
                <a:sym typeface="Helvetica Neue"/>
              </a:rPr>
              <a:t>View-Through Analysis</a:t>
            </a:r>
            <a:endParaRPr/>
          </a:p>
        </p:txBody>
      </p:sp>
      <p:sp>
        <p:nvSpPr>
          <p:cNvPr id="497" name="Shape 497"/>
          <p:cNvSpPr txBox="1">
            <a:spLocks noGrp="1"/>
          </p:cNvSpPr>
          <p:nvPr>
            <p:ph type="body" idx="1"/>
          </p:nvPr>
        </p:nvSpPr>
        <p:spPr>
          <a:xfrm>
            <a:off x="1" y="1778302"/>
            <a:ext cx="4788624" cy="2992107"/>
          </a:xfrm>
          <a:prstGeom prst="rect">
            <a:avLst/>
          </a:prstGeom>
          <a:noFill/>
          <a:ln>
            <a:noFill/>
          </a:ln>
        </p:spPr>
        <p:txBody>
          <a:bodyPr spcFirstLastPara="1" wrap="square" lIns="91425" tIns="91425" rIns="91425" bIns="91425" anchor="t" anchorCtr="0">
            <a:noAutofit/>
          </a:bodyPr>
          <a:lstStyle/>
          <a:p>
            <a:pPr marL="457200" marR="0" lvl="1" indent="0" algn="ctr" rtl="0">
              <a:spcBef>
                <a:spcPts val="0"/>
              </a:spcBef>
              <a:spcAft>
                <a:spcPts val="0"/>
              </a:spcAft>
              <a:buClr>
                <a:srgbClr val="EFBC01"/>
              </a:buClr>
              <a:buFont typeface="Arial"/>
              <a:buNone/>
            </a:pPr>
            <a:r>
              <a:rPr lang="en-US" sz="1800" b="1" i="0" u="none" strike="noStrike" cap="none">
                <a:solidFill>
                  <a:srgbClr val="EFBC01"/>
                </a:solidFill>
                <a:latin typeface="Calibri"/>
                <a:ea typeface="Calibri"/>
                <a:cs typeface="Calibri"/>
                <a:sym typeface="Calibri"/>
              </a:rPr>
              <a:t>2,694 IPs shared between both universes                </a:t>
            </a:r>
            <a:r>
              <a:rPr lang="en-US" sz="1200" b="0" i="0" u="none" strike="noStrike" cap="none">
                <a:solidFill>
                  <a:srgbClr val="EFBC01"/>
                </a:solidFill>
                <a:latin typeface="Calibri"/>
                <a:ea typeface="Calibri"/>
                <a:cs typeface="Calibri"/>
                <a:sym typeface="Calibri"/>
              </a:rPr>
              <a:t>(Winstar served ads and site visitors to /ticketing/ URLs)</a:t>
            </a:r>
            <a:endParaRPr/>
          </a:p>
          <a:p>
            <a:pPr marL="457200" marR="0" lvl="1" indent="0" algn="l" rtl="0">
              <a:spcBef>
                <a:spcPts val="0"/>
              </a:spcBef>
              <a:spcAft>
                <a:spcPts val="0"/>
              </a:spcAft>
              <a:buClr>
                <a:schemeClr val="dk1"/>
              </a:buClr>
              <a:buFont typeface="Arial"/>
              <a:buNone/>
            </a:pPr>
            <a:endParaRPr sz="2800" b="1" i="0" u="none" strike="noStrike" cap="none">
              <a:solidFill>
                <a:schemeClr val="dk1"/>
              </a:solidFill>
              <a:latin typeface="Helvetica Neue"/>
              <a:ea typeface="Helvetica Neue"/>
              <a:cs typeface="Helvetica Neue"/>
              <a:sym typeface="Helvetica Neue"/>
            </a:endParaRPr>
          </a:p>
        </p:txBody>
      </p:sp>
      <p:grpSp>
        <p:nvGrpSpPr>
          <p:cNvPr id="498" name="Shape 498"/>
          <p:cNvGrpSpPr/>
          <p:nvPr/>
        </p:nvGrpSpPr>
        <p:grpSpPr>
          <a:xfrm>
            <a:off x="5134205" y="1084747"/>
            <a:ext cx="3675322" cy="2322141"/>
            <a:chOff x="655838" y="2123499"/>
            <a:chExt cx="3919509" cy="2525286"/>
          </a:xfrm>
        </p:grpSpPr>
        <p:sp>
          <p:nvSpPr>
            <p:cNvPr id="499" name="Shape 499"/>
            <p:cNvSpPr/>
            <p:nvPr/>
          </p:nvSpPr>
          <p:spPr>
            <a:xfrm>
              <a:off x="655838" y="2123499"/>
              <a:ext cx="2525286" cy="2525286"/>
            </a:xfrm>
            <a:prstGeom prst="ellipse">
              <a:avLst/>
            </a:prstGeom>
            <a:noFill/>
            <a:ln w="38100" cap="flat" cmpd="sng">
              <a:solidFill>
                <a:srgbClr val="EFBC0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500" name="Shape 500"/>
            <p:cNvSpPr/>
            <p:nvPr/>
          </p:nvSpPr>
          <p:spPr>
            <a:xfrm>
              <a:off x="2050061" y="2123499"/>
              <a:ext cx="2525286" cy="2525286"/>
            </a:xfrm>
            <a:prstGeom prst="ellipse">
              <a:avLst/>
            </a:prstGeom>
            <a:noFill/>
            <a:ln w="38100" cap="flat" cmpd="sng">
              <a:solidFill>
                <a:srgbClr val="EFBC0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501" name="Shape 501"/>
            <p:cNvSpPr txBox="1"/>
            <p:nvPr/>
          </p:nvSpPr>
          <p:spPr>
            <a:xfrm>
              <a:off x="832810" y="2999763"/>
              <a:ext cx="1290857" cy="1015663"/>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600" b="1">
                  <a:solidFill>
                    <a:schemeClr val="dk1"/>
                  </a:solidFill>
                  <a:latin typeface="Calibri"/>
                  <a:ea typeface="Calibri"/>
                  <a:cs typeface="Calibri"/>
                  <a:sym typeface="Calibri"/>
                </a:rPr>
                <a:t>43,577</a:t>
              </a:r>
              <a:r>
                <a:rPr lang="en-US" sz="1100">
                  <a:solidFill>
                    <a:schemeClr val="dk1"/>
                  </a:solidFill>
                  <a:latin typeface="Calibri"/>
                  <a:ea typeface="Calibri"/>
                  <a:cs typeface="Calibri"/>
                  <a:sym typeface="Calibri"/>
                </a:rPr>
                <a:t/>
              </a:r>
              <a:br>
                <a:rPr lang="en-US" sz="1100">
                  <a:solidFill>
                    <a:schemeClr val="dk1"/>
                  </a:solidFill>
                  <a:latin typeface="Calibri"/>
                  <a:ea typeface="Calibri"/>
                  <a:cs typeface="Calibri"/>
                  <a:sym typeface="Calibri"/>
                </a:rPr>
              </a:br>
              <a:r>
                <a:rPr lang="en-US" sz="1100">
                  <a:solidFill>
                    <a:schemeClr val="dk1"/>
                  </a:solidFill>
                  <a:latin typeface="Calibri"/>
                  <a:ea typeface="Calibri"/>
                  <a:cs typeface="Calibri"/>
                  <a:sym typeface="Calibri"/>
                </a:rPr>
                <a:t>Unique IP Addresses who saw the ad, but did not click.</a:t>
              </a:r>
              <a:endParaRPr/>
            </a:p>
          </p:txBody>
        </p:sp>
        <p:sp>
          <p:nvSpPr>
            <p:cNvPr id="502" name="Shape 502"/>
            <p:cNvSpPr txBox="1"/>
            <p:nvPr/>
          </p:nvSpPr>
          <p:spPr>
            <a:xfrm>
              <a:off x="3160433" y="2999763"/>
              <a:ext cx="1290857" cy="1015663"/>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600" b="1">
                  <a:solidFill>
                    <a:schemeClr val="dk1"/>
                  </a:solidFill>
                  <a:latin typeface="Calibri"/>
                  <a:ea typeface="Calibri"/>
                  <a:cs typeface="Calibri"/>
                  <a:sym typeface="Calibri"/>
                </a:rPr>
                <a:t>24,535</a:t>
              </a:r>
              <a:r>
                <a:rPr lang="en-US" sz="1100">
                  <a:solidFill>
                    <a:schemeClr val="dk1"/>
                  </a:solidFill>
                  <a:latin typeface="Calibri"/>
                  <a:ea typeface="Calibri"/>
                  <a:cs typeface="Calibri"/>
                  <a:sym typeface="Calibri"/>
                </a:rPr>
                <a:t/>
              </a:r>
              <a:br>
                <a:rPr lang="en-US" sz="1100">
                  <a:solidFill>
                    <a:schemeClr val="dk1"/>
                  </a:solidFill>
                  <a:latin typeface="Calibri"/>
                  <a:ea typeface="Calibri"/>
                  <a:cs typeface="Calibri"/>
                  <a:sym typeface="Calibri"/>
                </a:rPr>
              </a:br>
              <a:r>
                <a:rPr lang="en-US" sz="1100" u="sng">
                  <a:solidFill>
                    <a:schemeClr val="dk1"/>
                  </a:solidFill>
                  <a:latin typeface="Calibri"/>
                  <a:ea typeface="Calibri"/>
                  <a:cs typeface="Calibri"/>
                  <a:sym typeface="Calibri"/>
                </a:rPr>
                <a:t>Unique</a:t>
              </a:r>
              <a:r>
                <a:rPr lang="en-US" sz="1100">
                  <a:solidFill>
                    <a:schemeClr val="dk1"/>
                  </a:solidFill>
                  <a:latin typeface="Calibri"/>
                  <a:ea typeface="Calibri"/>
                  <a:cs typeface="Calibri"/>
                  <a:sym typeface="Calibri"/>
                </a:rPr>
                <a:t> IP Addresses captured on</a:t>
              </a:r>
              <a:br>
                <a:rPr lang="en-US" sz="1100">
                  <a:solidFill>
                    <a:schemeClr val="dk1"/>
                  </a:solidFill>
                  <a:latin typeface="Calibri"/>
                  <a:ea typeface="Calibri"/>
                  <a:cs typeface="Calibri"/>
                  <a:sym typeface="Calibri"/>
                </a:rPr>
              </a:br>
              <a:r>
                <a:rPr lang="en-US" sz="1100">
                  <a:solidFill>
                    <a:schemeClr val="dk1"/>
                  </a:solidFill>
                  <a:latin typeface="Calibri"/>
                  <a:ea typeface="Calibri"/>
                  <a:cs typeface="Calibri"/>
                  <a:sym typeface="Calibri"/>
                </a:rPr>
                <a:t>/ticketing/ URLs</a:t>
              </a:r>
              <a:endParaRPr/>
            </a:p>
          </p:txBody>
        </p:sp>
        <p:sp>
          <p:nvSpPr>
            <p:cNvPr id="503" name="Shape 503"/>
            <p:cNvSpPr txBox="1"/>
            <p:nvPr/>
          </p:nvSpPr>
          <p:spPr>
            <a:xfrm>
              <a:off x="1980336" y="2999763"/>
              <a:ext cx="1290857" cy="338554"/>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600" b="1">
                  <a:solidFill>
                    <a:schemeClr val="dk1"/>
                  </a:solidFill>
                  <a:latin typeface="Calibri"/>
                  <a:ea typeface="Calibri"/>
                  <a:cs typeface="Calibri"/>
                  <a:sym typeface="Calibri"/>
                </a:rPr>
                <a:t>2,694</a:t>
              </a:r>
              <a:endParaRPr sz="1100">
                <a:solidFill>
                  <a:schemeClr val="dk1"/>
                </a:solidFill>
                <a:latin typeface="Calibri"/>
                <a:ea typeface="Calibri"/>
                <a:cs typeface="Calibri"/>
                <a:sym typeface="Calibri"/>
              </a:endParaRPr>
            </a:p>
          </p:txBody>
        </p:sp>
      </p:grpSp>
      <p:grpSp>
        <p:nvGrpSpPr>
          <p:cNvPr id="504" name="Shape 504"/>
          <p:cNvGrpSpPr/>
          <p:nvPr/>
        </p:nvGrpSpPr>
        <p:grpSpPr>
          <a:xfrm>
            <a:off x="633239" y="3857013"/>
            <a:ext cx="3660808" cy="2257540"/>
            <a:chOff x="655838" y="2123499"/>
            <a:chExt cx="3919509" cy="2525286"/>
          </a:xfrm>
        </p:grpSpPr>
        <p:sp>
          <p:nvSpPr>
            <p:cNvPr id="505" name="Shape 505"/>
            <p:cNvSpPr/>
            <p:nvPr/>
          </p:nvSpPr>
          <p:spPr>
            <a:xfrm>
              <a:off x="655838" y="2123499"/>
              <a:ext cx="2525286" cy="2525286"/>
            </a:xfrm>
            <a:prstGeom prst="ellipse">
              <a:avLst/>
            </a:prstGeom>
            <a:noFill/>
            <a:ln w="381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506" name="Shape 506"/>
            <p:cNvSpPr/>
            <p:nvPr/>
          </p:nvSpPr>
          <p:spPr>
            <a:xfrm>
              <a:off x="2050061" y="2123499"/>
              <a:ext cx="2525286" cy="2525286"/>
            </a:xfrm>
            <a:prstGeom prst="ellipse">
              <a:avLst/>
            </a:prstGeom>
            <a:noFill/>
            <a:ln w="381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507" name="Shape 507"/>
            <p:cNvSpPr txBox="1"/>
            <p:nvPr/>
          </p:nvSpPr>
          <p:spPr>
            <a:xfrm>
              <a:off x="832810" y="2999763"/>
              <a:ext cx="1290857" cy="1015663"/>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600" b="1">
                  <a:solidFill>
                    <a:schemeClr val="dk1"/>
                  </a:solidFill>
                  <a:latin typeface="Calibri"/>
                  <a:ea typeface="Calibri"/>
                  <a:cs typeface="Calibri"/>
                  <a:sym typeface="Calibri"/>
                </a:rPr>
                <a:t>43,577</a:t>
              </a:r>
              <a:r>
                <a:rPr lang="en-US" sz="1100">
                  <a:solidFill>
                    <a:schemeClr val="dk1"/>
                  </a:solidFill>
                  <a:latin typeface="Calibri"/>
                  <a:ea typeface="Calibri"/>
                  <a:cs typeface="Calibri"/>
                  <a:sym typeface="Calibri"/>
                </a:rPr>
                <a:t/>
              </a:r>
              <a:br>
                <a:rPr lang="en-US" sz="1100">
                  <a:solidFill>
                    <a:schemeClr val="dk1"/>
                  </a:solidFill>
                  <a:latin typeface="Calibri"/>
                  <a:ea typeface="Calibri"/>
                  <a:cs typeface="Calibri"/>
                  <a:sym typeface="Calibri"/>
                </a:rPr>
              </a:br>
              <a:r>
                <a:rPr lang="en-US" sz="1100">
                  <a:solidFill>
                    <a:schemeClr val="dk1"/>
                  </a:solidFill>
                  <a:latin typeface="Calibri"/>
                  <a:ea typeface="Calibri"/>
                  <a:cs typeface="Calibri"/>
                  <a:sym typeface="Calibri"/>
                </a:rPr>
                <a:t>Unique IP Addresses who saw the ad, but did not click.</a:t>
              </a:r>
              <a:endParaRPr/>
            </a:p>
          </p:txBody>
        </p:sp>
        <p:sp>
          <p:nvSpPr>
            <p:cNvPr id="508" name="Shape 508"/>
            <p:cNvSpPr txBox="1"/>
            <p:nvPr/>
          </p:nvSpPr>
          <p:spPr>
            <a:xfrm>
              <a:off x="3160433" y="2999763"/>
              <a:ext cx="1290857" cy="1015663"/>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600" b="1">
                  <a:solidFill>
                    <a:schemeClr val="dk1"/>
                  </a:solidFill>
                  <a:latin typeface="Calibri"/>
                  <a:ea typeface="Calibri"/>
                  <a:cs typeface="Calibri"/>
                  <a:sym typeface="Calibri"/>
                </a:rPr>
                <a:t>24,535</a:t>
              </a:r>
              <a:r>
                <a:rPr lang="en-US" sz="1100">
                  <a:solidFill>
                    <a:schemeClr val="dk1"/>
                  </a:solidFill>
                  <a:latin typeface="Calibri"/>
                  <a:ea typeface="Calibri"/>
                  <a:cs typeface="Calibri"/>
                  <a:sym typeface="Calibri"/>
                </a:rPr>
                <a:t/>
              </a:r>
              <a:br>
                <a:rPr lang="en-US" sz="1100">
                  <a:solidFill>
                    <a:schemeClr val="dk1"/>
                  </a:solidFill>
                  <a:latin typeface="Calibri"/>
                  <a:ea typeface="Calibri"/>
                  <a:cs typeface="Calibri"/>
                  <a:sym typeface="Calibri"/>
                </a:rPr>
              </a:br>
              <a:r>
                <a:rPr lang="en-US" sz="1100" u="sng">
                  <a:solidFill>
                    <a:schemeClr val="dk1"/>
                  </a:solidFill>
                  <a:latin typeface="Calibri"/>
                  <a:ea typeface="Calibri"/>
                  <a:cs typeface="Calibri"/>
                  <a:sym typeface="Calibri"/>
                </a:rPr>
                <a:t>Unique</a:t>
              </a:r>
              <a:r>
                <a:rPr lang="en-US" sz="1100">
                  <a:solidFill>
                    <a:schemeClr val="dk1"/>
                  </a:solidFill>
                  <a:latin typeface="Calibri"/>
                  <a:ea typeface="Calibri"/>
                  <a:cs typeface="Calibri"/>
                  <a:sym typeface="Calibri"/>
                </a:rPr>
                <a:t> IP Addresses captured on</a:t>
              </a:r>
              <a:br>
                <a:rPr lang="en-US" sz="1100">
                  <a:solidFill>
                    <a:schemeClr val="dk1"/>
                  </a:solidFill>
                  <a:latin typeface="Calibri"/>
                  <a:ea typeface="Calibri"/>
                  <a:cs typeface="Calibri"/>
                  <a:sym typeface="Calibri"/>
                </a:rPr>
              </a:br>
              <a:r>
                <a:rPr lang="en-US" sz="1100">
                  <a:solidFill>
                    <a:schemeClr val="dk1"/>
                  </a:solidFill>
                  <a:latin typeface="Calibri"/>
                  <a:ea typeface="Calibri"/>
                  <a:cs typeface="Calibri"/>
                  <a:sym typeface="Calibri"/>
                </a:rPr>
                <a:t>/ticketing/ URLs</a:t>
              </a:r>
              <a:endParaRPr/>
            </a:p>
          </p:txBody>
        </p:sp>
        <p:sp>
          <p:nvSpPr>
            <p:cNvPr id="509" name="Shape 509"/>
            <p:cNvSpPr txBox="1"/>
            <p:nvPr/>
          </p:nvSpPr>
          <p:spPr>
            <a:xfrm>
              <a:off x="1980336" y="2999763"/>
              <a:ext cx="1290857" cy="757414"/>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600">
                  <a:solidFill>
                    <a:srgbClr val="EFBC01"/>
                  </a:solidFill>
                  <a:latin typeface="Calibri"/>
                  <a:ea typeface="Calibri"/>
                  <a:cs typeface="Calibri"/>
                  <a:sym typeface="Calibri"/>
                </a:rPr>
                <a:t>2,153</a:t>
              </a:r>
              <a:r>
                <a:rPr lang="en-US" sz="1100">
                  <a:solidFill>
                    <a:srgbClr val="EFBC01"/>
                  </a:solidFill>
                  <a:latin typeface="Calibri"/>
                  <a:ea typeface="Calibri"/>
                  <a:cs typeface="Calibri"/>
                  <a:sym typeface="Calibri"/>
                </a:rPr>
                <a:t/>
              </a:r>
              <a:br>
                <a:rPr lang="en-US" sz="1100">
                  <a:solidFill>
                    <a:srgbClr val="EFBC01"/>
                  </a:solidFill>
                  <a:latin typeface="Calibri"/>
                  <a:ea typeface="Calibri"/>
                  <a:cs typeface="Calibri"/>
                  <a:sym typeface="Calibri"/>
                </a:rPr>
              </a:br>
              <a:r>
                <a:rPr lang="en-US" sz="1100">
                  <a:solidFill>
                    <a:srgbClr val="EFBC01"/>
                  </a:solidFill>
                  <a:latin typeface="Calibri"/>
                  <a:ea typeface="Calibri"/>
                  <a:cs typeface="Calibri"/>
                  <a:sym typeface="Calibri"/>
                </a:rPr>
                <a:t>View-through</a:t>
              </a:r>
              <a:br>
                <a:rPr lang="en-US" sz="1100">
                  <a:solidFill>
                    <a:srgbClr val="EFBC01"/>
                  </a:solidFill>
                  <a:latin typeface="Calibri"/>
                  <a:ea typeface="Calibri"/>
                  <a:cs typeface="Calibri"/>
                  <a:sym typeface="Calibri"/>
                </a:rPr>
              </a:br>
              <a:r>
                <a:rPr lang="en-US" sz="1100">
                  <a:solidFill>
                    <a:srgbClr val="EFBC01"/>
                  </a:solidFill>
                  <a:latin typeface="Calibri"/>
                  <a:ea typeface="Calibri"/>
                  <a:cs typeface="Calibri"/>
                  <a:sym typeface="Calibri"/>
                </a:rPr>
                <a:t>visits</a:t>
              </a:r>
              <a:endParaRPr/>
            </a:p>
          </p:txBody>
        </p:sp>
      </p:grpSp>
      <p:sp>
        <p:nvSpPr>
          <p:cNvPr id="510" name="Shape 510"/>
          <p:cNvSpPr/>
          <p:nvPr/>
        </p:nvSpPr>
        <p:spPr>
          <a:xfrm>
            <a:off x="4695404" y="4619240"/>
            <a:ext cx="4572000" cy="107721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600">
                <a:solidFill>
                  <a:schemeClr val="dk1"/>
                </a:solidFill>
                <a:latin typeface="Calibri"/>
                <a:ea typeface="Calibri"/>
                <a:cs typeface="Calibri"/>
                <a:sym typeface="Calibri"/>
              </a:rPr>
              <a:t>Analyzing the timestamps of both the timing of the visit and the timing of the ad impression, 2,153 visitors to the /ticketing/ page saw the ad </a:t>
            </a:r>
            <a:r>
              <a:rPr lang="en-US" sz="1600" b="1">
                <a:solidFill>
                  <a:schemeClr val="dk1"/>
                </a:solidFill>
                <a:latin typeface="Calibri"/>
                <a:ea typeface="Calibri"/>
                <a:cs typeface="Calibri"/>
                <a:sym typeface="Calibri"/>
              </a:rPr>
              <a:t>before</a:t>
            </a:r>
            <a:r>
              <a:rPr lang="en-US" sz="1600">
                <a:solidFill>
                  <a:schemeClr val="dk1"/>
                </a:solidFill>
                <a:latin typeface="Calibri"/>
                <a:ea typeface="Calibri"/>
                <a:cs typeface="Calibri"/>
                <a:sym typeface="Calibri"/>
              </a:rPr>
              <a:t> visiting the page</a:t>
            </a:r>
            <a:endParaRPr/>
          </a:p>
        </p:txBody>
      </p:sp>
    </p:spTree>
  </p:cSld>
  <p:clrMapOvr>
    <a:masterClrMapping/>
  </p:clrMapOvr>
  <p:transition spd="slow">
    <p:fade thruBlk="1"/>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514"/>
        <p:cNvGrpSpPr/>
        <p:nvPr/>
      </p:nvGrpSpPr>
      <p:grpSpPr>
        <a:xfrm>
          <a:off x="0" y="0"/>
          <a:ext cx="0" cy="0"/>
          <a:chOff x="0" y="0"/>
          <a:chExt cx="0" cy="0"/>
        </a:xfrm>
      </p:grpSpPr>
      <p:sp>
        <p:nvSpPr>
          <p:cNvPr id="515" name="Shape 515"/>
          <p:cNvSpPr txBox="1">
            <a:spLocks noGrp="1"/>
          </p:cNvSpPr>
          <p:nvPr>
            <p:ph type="subTitle" idx="1"/>
          </p:nvPr>
        </p:nvSpPr>
        <p:spPr>
          <a:xfrm>
            <a:off x="1" y="1826184"/>
            <a:ext cx="9144000" cy="505800"/>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3F3F3F"/>
              </a:buClr>
              <a:buFont typeface="Arial"/>
              <a:buNone/>
            </a:pPr>
            <a:r>
              <a:rPr lang="en-US" sz="1600" b="0" i="0" u="none" strike="noStrike" cap="none">
                <a:solidFill>
                  <a:srgbClr val="3F3F3F"/>
                </a:solidFill>
                <a:latin typeface="Avenir"/>
                <a:ea typeface="Avenir"/>
                <a:cs typeface="Avenir"/>
                <a:sym typeface="Avenir"/>
              </a:rPr>
              <a:t>The precision of direct mail on the devices they can’t put down</a:t>
            </a:r>
            <a:endParaRPr sz="1600" b="0" i="0" u="none" strike="noStrike" cap="none">
              <a:solidFill>
                <a:srgbClr val="3F3F3F"/>
              </a:solidFill>
              <a:latin typeface="Avenir"/>
              <a:ea typeface="Avenir"/>
              <a:cs typeface="Avenir"/>
              <a:sym typeface="Avenir"/>
            </a:endParaRPr>
          </a:p>
        </p:txBody>
      </p:sp>
      <p:sp>
        <p:nvSpPr>
          <p:cNvPr id="516" name="Shape 516"/>
          <p:cNvSpPr txBox="1"/>
          <p:nvPr/>
        </p:nvSpPr>
        <p:spPr>
          <a:xfrm>
            <a:off x="2747032" y="594185"/>
            <a:ext cx="3429000" cy="7017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Font typeface="Avenir"/>
              <a:buNone/>
            </a:pPr>
            <a:r>
              <a:rPr lang="en-US" sz="3200" b="1" i="0" u="none" strike="noStrike" cap="none">
                <a:solidFill>
                  <a:srgbClr val="000000"/>
                </a:solidFill>
                <a:latin typeface="Avenir"/>
                <a:ea typeface="Avenir"/>
                <a:cs typeface="Avenir"/>
                <a:sym typeface="Avenir"/>
              </a:rPr>
              <a:t>DIGITAL DIRECT MAIL</a:t>
            </a:r>
            <a:endParaRPr sz="3200" b="1" i="0" u="none" strike="noStrike" cap="none">
              <a:solidFill>
                <a:srgbClr val="000000"/>
              </a:solidFill>
              <a:latin typeface="Avenir"/>
              <a:ea typeface="Avenir"/>
              <a:cs typeface="Avenir"/>
              <a:sym typeface="Avenir"/>
            </a:endParaRPr>
          </a:p>
        </p:txBody>
      </p:sp>
      <p:grpSp>
        <p:nvGrpSpPr>
          <p:cNvPr id="517" name="Shape 517"/>
          <p:cNvGrpSpPr/>
          <p:nvPr/>
        </p:nvGrpSpPr>
        <p:grpSpPr>
          <a:xfrm>
            <a:off x="342900" y="2900331"/>
            <a:ext cx="590837" cy="1260331"/>
            <a:chOff x="927100" y="2519809"/>
            <a:chExt cx="590837" cy="1050276"/>
          </a:xfrm>
        </p:grpSpPr>
        <p:grpSp>
          <p:nvGrpSpPr>
            <p:cNvPr id="518" name="Shape 518"/>
            <p:cNvGrpSpPr/>
            <p:nvPr/>
          </p:nvGrpSpPr>
          <p:grpSpPr>
            <a:xfrm>
              <a:off x="927100" y="3135801"/>
              <a:ext cx="219890" cy="434284"/>
              <a:chOff x="1866900" y="3403600"/>
              <a:chExt cx="1016000" cy="2006600"/>
            </a:xfrm>
          </p:grpSpPr>
          <p:sp>
            <p:nvSpPr>
              <p:cNvPr id="519" name="Shape 519"/>
              <p:cNvSpPr/>
              <p:nvPr/>
            </p:nvSpPr>
            <p:spPr>
              <a:xfrm>
                <a:off x="1917700" y="3403600"/>
                <a:ext cx="914400" cy="914400"/>
              </a:xfrm>
              <a:prstGeom prst="ellipse">
                <a:avLst/>
              </a:prstGeom>
              <a:solidFill>
                <a:srgbClr val="5A4E41"/>
              </a:solidFill>
              <a:ln>
                <a:noFill/>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Font typeface="Arial"/>
                  <a:buNone/>
                </a:pPr>
                <a:endParaRPr sz="1400" b="0" i="0" u="none" strike="noStrike" cap="none">
                  <a:solidFill>
                    <a:schemeClr val="lt1"/>
                  </a:solidFill>
                  <a:latin typeface="Arial"/>
                  <a:ea typeface="Arial"/>
                  <a:cs typeface="Arial"/>
                  <a:sym typeface="Arial"/>
                </a:endParaRPr>
              </a:p>
            </p:txBody>
          </p:sp>
          <p:sp>
            <p:nvSpPr>
              <p:cNvPr id="520" name="Shape 520"/>
              <p:cNvSpPr/>
              <p:nvPr/>
            </p:nvSpPr>
            <p:spPr>
              <a:xfrm>
                <a:off x="1866900" y="4394200"/>
                <a:ext cx="1016000" cy="1016000"/>
              </a:xfrm>
              <a:prstGeom prst="round2SameRect">
                <a:avLst>
                  <a:gd name="adj1" fmla="val 34167"/>
                  <a:gd name="adj2" fmla="val 0"/>
                </a:avLst>
              </a:prstGeom>
              <a:solidFill>
                <a:srgbClr val="660066"/>
              </a:solidFill>
              <a:ln>
                <a:noFill/>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Font typeface="Arial"/>
                  <a:buNone/>
                </a:pPr>
                <a:endParaRPr sz="1400" b="0" i="0" u="none" strike="noStrike" cap="none">
                  <a:solidFill>
                    <a:schemeClr val="lt1"/>
                  </a:solidFill>
                  <a:latin typeface="Arial"/>
                  <a:ea typeface="Arial"/>
                  <a:cs typeface="Arial"/>
                  <a:sym typeface="Arial"/>
                </a:endParaRPr>
              </a:p>
            </p:txBody>
          </p:sp>
        </p:grpSp>
        <p:grpSp>
          <p:nvGrpSpPr>
            <p:cNvPr id="521" name="Shape 521"/>
            <p:cNvGrpSpPr/>
            <p:nvPr/>
          </p:nvGrpSpPr>
          <p:grpSpPr>
            <a:xfrm>
              <a:off x="1091218" y="2519809"/>
              <a:ext cx="226889" cy="532550"/>
              <a:chOff x="3262918" y="2987363"/>
              <a:chExt cx="1016000" cy="2384737"/>
            </a:xfrm>
          </p:grpSpPr>
          <p:sp>
            <p:nvSpPr>
              <p:cNvPr id="522" name="Shape 522"/>
              <p:cNvSpPr/>
              <p:nvPr/>
            </p:nvSpPr>
            <p:spPr>
              <a:xfrm>
                <a:off x="3313718" y="3365500"/>
                <a:ext cx="914400" cy="914400"/>
              </a:xfrm>
              <a:prstGeom prst="ellipse">
                <a:avLst/>
              </a:prstGeom>
              <a:solidFill>
                <a:srgbClr val="D8B779"/>
              </a:solidFill>
              <a:ln>
                <a:noFill/>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Font typeface="Arial"/>
                  <a:buNone/>
                </a:pPr>
                <a:endParaRPr sz="1400" b="0" i="0" u="none" strike="noStrike" cap="none">
                  <a:solidFill>
                    <a:schemeClr val="lt1"/>
                  </a:solidFill>
                  <a:latin typeface="Arial"/>
                  <a:ea typeface="Arial"/>
                  <a:cs typeface="Arial"/>
                  <a:sym typeface="Arial"/>
                </a:endParaRPr>
              </a:p>
            </p:txBody>
          </p:sp>
          <p:sp>
            <p:nvSpPr>
              <p:cNvPr id="523" name="Shape 523"/>
              <p:cNvSpPr/>
              <p:nvPr/>
            </p:nvSpPr>
            <p:spPr>
              <a:xfrm>
                <a:off x="3262918" y="4356100"/>
                <a:ext cx="1016000" cy="1016000"/>
              </a:xfrm>
              <a:prstGeom prst="round2SameRect">
                <a:avLst>
                  <a:gd name="adj1" fmla="val 34167"/>
                  <a:gd name="adj2" fmla="val 0"/>
                </a:avLst>
              </a:prstGeom>
              <a:solidFill>
                <a:srgbClr val="DACD08"/>
              </a:solidFill>
              <a:ln>
                <a:noFill/>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Font typeface="Arial"/>
                  <a:buNone/>
                </a:pPr>
                <a:endParaRPr sz="1400" b="0" i="0" u="none" strike="noStrike" cap="none">
                  <a:solidFill>
                    <a:schemeClr val="lt1"/>
                  </a:solidFill>
                  <a:latin typeface="Arial"/>
                  <a:ea typeface="Arial"/>
                  <a:cs typeface="Arial"/>
                  <a:sym typeface="Arial"/>
                </a:endParaRPr>
              </a:p>
            </p:txBody>
          </p:sp>
          <p:pic>
            <p:nvPicPr>
              <p:cNvPr id="524" name="Shape 524"/>
              <p:cNvPicPr preferRelativeResize="0"/>
              <p:nvPr/>
            </p:nvPicPr>
            <p:blipFill rotWithShape="1">
              <a:blip r:embed="rId3">
                <a:alphaModFix/>
              </a:blip>
              <a:srcRect/>
              <a:stretch/>
            </p:blipFill>
            <p:spPr>
              <a:xfrm rot="2700000">
                <a:off x="3417359" y="3148938"/>
                <a:ext cx="707120" cy="603833"/>
              </a:xfrm>
              <a:prstGeom prst="rect">
                <a:avLst/>
              </a:prstGeom>
              <a:noFill/>
              <a:ln>
                <a:noFill/>
              </a:ln>
            </p:spPr>
          </p:pic>
        </p:grpSp>
        <p:grpSp>
          <p:nvGrpSpPr>
            <p:cNvPr id="525" name="Shape 525"/>
            <p:cNvGrpSpPr/>
            <p:nvPr/>
          </p:nvGrpSpPr>
          <p:grpSpPr>
            <a:xfrm>
              <a:off x="1282700" y="3126075"/>
              <a:ext cx="235237" cy="444010"/>
              <a:chOff x="177800" y="3454400"/>
              <a:chExt cx="1016000" cy="1917700"/>
            </a:xfrm>
          </p:grpSpPr>
          <p:sp>
            <p:nvSpPr>
              <p:cNvPr id="526" name="Shape 526"/>
              <p:cNvSpPr/>
              <p:nvPr/>
            </p:nvSpPr>
            <p:spPr>
              <a:xfrm>
                <a:off x="177800" y="4356100"/>
                <a:ext cx="1016000" cy="1016000"/>
              </a:xfrm>
              <a:prstGeom prst="round2SameRect">
                <a:avLst>
                  <a:gd name="adj1" fmla="val 34167"/>
                  <a:gd name="adj2" fmla="val 0"/>
                </a:avLst>
              </a:prstGeom>
              <a:solidFill>
                <a:srgbClr val="79C905"/>
              </a:solidFill>
              <a:ln>
                <a:noFill/>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Font typeface="Arial"/>
                  <a:buNone/>
                </a:pPr>
                <a:endParaRPr sz="1400" b="0" i="0" u="none" strike="noStrike" cap="none">
                  <a:solidFill>
                    <a:schemeClr val="lt1"/>
                  </a:solidFill>
                  <a:latin typeface="Arial"/>
                  <a:ea typeface="Arial"/>
                  <a:cs typeface="Arial"/>
                  <a:sym typeface="Arial"/>
                </a:endParaRPr>
              </a:p>
            </p:txBody>
          </p:sp>
          <p:sp>
            <p:nvSpPr>
              <p:cNvPr id="527" name="Shape 527"/>
              <p:cNvSpPr/>
              <p:nvPr/>
            </p:nvSpPr>
            <p:spPr>
              <a:xfrm rot="10800000">
                <a:off x="273050" y="3454400"/>
                <a:ext cx="825500" cy="825500"/>
              </a:xfrm>
              <a:prstGeom prst="round2SameRect">
                <a:avLst>
                  <a:gd name="adj1" fmla="val 50000"/>
                  <a:gd name="adj2" fmla="val 0"/>
                </a:avLst>
              </a:prstGeom>
              <a:gradFill>
                <a:gsLst>
                  <a:gs pos="0">
                    <a:srgbClr val="FFD9B2"/>
                  </a:gs>
                  <a:gs pos="84000">
                    <a:srgbClr val="FFD9B2"/>
                  </a:gs>
                  <a:gs pos="100000">
                    <a:srgbClr val="694532"/>
                  </a:gs>
                </a:gsLst>
                <a:lin ang="5400000" scaled="0"/>
              </a:gradFill>
              <a:ln>
                <a:noFill/>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Font typeface="Arial"/>
                  <a:buNone/>
                </a:pPr>
                <a:endParaRPr sz="1400" b="0" i="0" u="none" strike="noStrike" cap="none">
                  <a:solidFill>
                    <a:schemeClr val="lt1"/>
                  </a:solidFill>
                  <a:latin typeface="Arial"/>
                  <a:ea typeface="Arial"/>
                  <a:cs typeface="Arial"/>
                  <a:sym typeface="Arial"/>
                </a:endParaRPr>
              </a:p>
            </p:txBody>
          </p:sp>
        </p:grpSp>
      </p:grpSp>
      <p:sp>
        <p:nvSpPr>
          <p:cNvPr id="528" name="Shape 528"/>
          <p:cNvSpPr txBox="1"/>
          <p:nvPr/>
        </p:nvSpPr>
        <p:spPr>
          <a:xfrm>
            <a:off x="3386868" y="2457184"/>
            <a:ext cx="1813200" cy="4431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Font typeface="Avenir"/>
              <a:buNone/>
            </a:pPr>
            <a:r>
              <a:rPr lang="en-US" sz="1800" b="1" i="0" u="none" strike="noStrike" cap="none">
                <a:solidFill>
                  <a:srgbClr val="000000"/>
                </a:solidFill>
                <a:latin typeface="Avenir"/>
                <a:ea typeface="Avenir"/>
                <a:cs typeface="Avenir"/>
                <a:sym typeface="Avenir"/>
              </a:rPr>
              <a:t>DIRECT MAIL ONLY</a:t>
            </a:r>
            <a:endParaRPr sz="1800" b="1" i="0" u="none" strike="noStrike" cap="none">
              <a:solidFill>
                <a:srgbClr val="000000"/>
              </a:solidFill>
              <a:latin typeface="Avenir"/>
              <a:ea typeface="Avenir"/>
              <a:cs typeface="Avenir"/>
              <a:sym typeface="Avenir"/>
            </a:endParaRPr>
          </a:p>
        </p:txBody>
      </p:sp>
      <p:grpSp>
        <p:nvGrpSpPr>
          <p:cNvPr id="529" name="Shape 529"/>
          <p:cNvGrpSpPr/>
          <p:nvPr/>
        </p:nvGrpSpPr>
        <p:grpSpPr>
          <a:xfrm>
            <a:off x="4284033" y="3366835"/>
            <a:ext cx="575950" cy="458640"/>
            <a:chOff x="2770338" y="3110273"/>
            <a:chExt cx="996971" cy="661627"/>
          </a:xfrm>
        </p:grpSpPr>
        <p:sp>
          <p:nvSpPr>
            <p:cNvPr id="530" name="Shape 530"/>
            <p:cNvSpPr/>
            <p:nvPr/>
          </p:nvSpPr>
          <p:spPr>
            <a:xfrm>
              <a:off x="2770338" y="3110273"/>
              <a:ext cx="996971" cy="661627"/>
            </a:xfrm>
            <a:prstGeom prst="rect">
              <a:avLst/>
            </a:prstGeom>
            <a:solidFill>
              <a:srgbClr val="D8D8D8"/>
            </a:solidFill>
            <a:ln>
              <a:noFill/>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Font typeface="Arial"/>
                <a:buNone/>
              </a:pPr>
              <a:endParaRPr sz="1400" b="0" i="0" u="none" strike="noStrike" cap="none">
                <a:solidFill>
                  <a:schemeClr val="lt1"/>
                </a:solidFill>
                <a:latin typeface="Arial"/>
                <a:ea typeface="Arial"/>
                <a:cs typeface="Arial"/>
                <a:sym typeface="Arial"/>
              </a:endParaRPr>
            </a:p>
          </p:txBody>
        </p:sp>
        <p:sp>
          <p:nvSpPr>
            <p:cNvPr id="531" name="Shape 531"/>
            <p:cNvSpPr/>
            <p:nvPr/>
          </p:nvSpPr>
          <p:spPr>
            <a:xfrm>
              <a:off x="3492500" y="3148373"/>
              <a:ext cx="187325" cy="191727"/>
            </a:xfrm>
            <a:prstGeom prst="rect">
              <a:avLst/>
            </a:prstGeom>
            <a:solidFill>
              <a:srgbClr val="C30423"/>
            </a:solidFill>
            <a:ln>
              <a:noFill/>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Font typeface="Arial"/>
                <a:buNone/>
              </a:pPr>
              <a:endParaRPr sz="1400" b="0" i="0" u="none" strike="noStrike" cap="none">
                <a:solidFill>
                  <a:schemeClr val="lt1"/>
                </a:solidFill>
                <a:latin typeface="Arial"/>
                <a:ea typeface="Arial"/>
                <a:cs typeface="Arial"/>
                <a:sym typeface="Arial"/>
              </a:endParaRPr>
            </a:p>
          </p:txBody>
        </p:sp>
      </p:grpSp>
      <p:grpSp>
        <p:nvGrpSpPr>
          <p:cNvPr id="532" name="Shape 532"/>
          <p:cNvGrpSpPr/>
          <p:nvPr/>
        </p:nvGrpSpPr>
        <p:grpSpPr>
          <a:xfrm>
            <a:off x="4005567" y="5545888"/>
            <a:ext cx="575958" cy="458672"/>
            <a:chOff x="2770338" y="3110273"/>
            <a:chExt cx="996971" cy="661627"/>
          </a:xfrm>
        </p:grpSpPr>
        <p:sp>
          <p:nvSpPr>
            <p:cNvPr id="533" name="Shape 533"/>
            <p:cNvSpPr/>
            <p:nvPr/>
          </p:nvSpPr>
          <p:spPr>
            <a:xfrm>
              <a:off x="2770338" y="3110273"/>
              <a:ext cx="996971" cy="661627"/>
            </a:xfrm>
            <a:prstGeom prst="rect">
              <a:avLst/>
            </a:prstGeom>
            <a:solidFill>
              <a:srgbClr val="D8D8D8"/>
            </a:solidFill>
            <a:ln>
              <a:noFill/>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Font typeface="Arial"/>
                <a:buNone/>
              </a:pPr>
              <a:endParaRPr sz="1400" b="0" i="0" u="none" strike="noStrike" cap="none">
                <a:solidFill>
                  <a:schemeClr val="lt1"/>
                </a:solidFill>
                <a:latin typeface="Arial"/>
                <a:ea typeface="Arial"/>
                <a:cs typeface="Arial"/>
                <a:sym typeface="Arial"/>
              </a:endParaRPr>
            </a:p>
          </p:txBody>
        </p:sp>
        <p:sp>
          <p:nvSpPr>
            <p:cNvPr id="534" name="Shape 534"/>
            <p:cNvSpPr/>
            <p:nvPr/>
          </p:nvSpPr>
          <p:spPr>
            <a:xfrm>
              <a:off x="3492500" y="3148373"/>
              <a:ext cx="187325" cy="191727"/>
            </a:xfrm>
            <a:prstGeom prst="rect">
              <a:avLst/>
            </a:prstGeom>
            <a:solidFill>
              <a:srgbClr val="C30423"/>
            </a:solidFill>
            <a:ln>
              <a:noFill/>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Font typeface="Arial"/>
                <a:buNone/>
              </a:pPr>
              <a:endParaRPr sz="1400" b="0" i="0" u="none" strike="noStrike" cap="none">
                <a:solidFill>
                  <a:schemeClr val="lt1"/>
                </a:solidFill>
                <a:latin typeface="Arial"/>
                <a:ea typeface="Arial"/>
                <a:cs typeface="Arial"/>
                <a:sym typeface="Arial"/>
              </a:endParaRPr>
            </a:p>
          </p:txBody>
        </p:sp>
      </p:grpSp>
      <p:sp>
        <p:nvSpPr>
          <p:cNvPr id="535" name="Shape 535"/>
          <p:cNvSpPr txBox="1"/>
          <p:nvPr/>
        </p:nvSpPr>
        <p:spPr>
          <a:xfrm>
            <a:off x="3359925" y="4380947"/>
            <a:ext cx="2203200" cy="4431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Font typeface="Avenir"/>
              <a:buNone/>
            </a:pPr>
            <a:r>
              <a:rPr lang="en-US" sz="1800" b="1" i="0" u="none" strike="noStrike" cap="none">
                <a:solidFill>
                  <a:srgbClr val="000000"/>
                </a:solidFill>
                <a:latin typeface="Avenir"/>
                <a:ea typeface="Avenir"/>
                <a:cs typeface="Avenir"/>
                <a:sym typeface="Avenir"/>
              </a:rPr>
              <a:t>DIRECT MAIL + DIGITAL</a:t>
            </a:r>
            <a:endParaRPr sz="1800" b="1" i="0" u="none" strike="noStrike" cap="none">
              <a:solidFill>
                <a:srgbClr val="000000"/>
              </a:solidFill>
              <a:latin typeface="Avenir"/>
              <a:ea typeface="Avenir"/>
              <a:cs typeface="Avenir"/>
              <a:sym typeface="Avenir"/>
            </a:endParaRPr>
          </a:p>
        </p:txBody>
      </p:sp>
      <p:grpSp>
        <p:nvGrpSpPr>
          <p:cNvPr id="536" name="Shape 536"/>
          <p:cNvGrpSpPr/>
          <p:nvPr/>
        </p:nvGrpSpPr>
        <p:grpSpPr>
          <a:xfrm>
            <a:off x="6781800" y="5410200"/>
            <a:ext cx="342900" cy="746243"/>
            <a:chOff x="9588500" y="2082800"/>
            <a:chExt cx="749300" cy="1358900"/>
          </a:xfrm>
        </p:grpSpPr>
        <p:sp>
          <p:nvSpPr>
            <p:cNvPr id="537" name="Shape 537"/>
            <p:cNvSpPr/>
            <p:nvPr/>
          </p:nvSpPr>
          <p:spPr>
            <a:xfrm>
              <a:off x="9588500" y="2082800"/>
              <a:ext cx="749300" cy="1358900"/>
            </a:xfrm>
            <a:prstGeom prst="roundRect">
              <a:avLst>
                <a:gd name="adj" fmla="val 16667"/>
              </a:avLst>
            </a:prstGeom>
            <a:solidFill>
              <a:schemeClr val="dk1"/>
            </a:solidFill>
            <a:ln>
              <a:noFill/>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Font typeface="Arial"/>
                <a:buNone/>
              </a:pPr>
              <a:endParaRPr sz="1400" b="0" i="0" u="none" strike="noStrike" cap="none">
                <a:solidFill>
                  <a:schemeClr val="lt1"/>
                </a:solidFill>
                <a:latin typeface="Arial"/>
                <a:ea typeface="Arial"/>
                <a:cs typeface="Arial"/>
                <a:sym typeface="Arial"/>
              </a:endParaRPr>
            </a:p>
          </p:txBody>
        </p:sp>
        <p:sp>
          <p:nvSpPr>
            <p:cNvPr id="538" name="Shape 538"/>
            <p:cNvSpPr/>
            <p:nvPr/>
          </p:nvSpPr>
          <p:spPr>
            <a:xfrm>
              <a:off x="9675171" y="2233973"/>
              <a:ext cx="575958" cy="902927"/>
            </a:xfrm>
            <a:prstGeom prst="rect">
              <a:avLst/>
            </a:prstGeom>
            <a:solidFill>
              <a:srgbClr val="7F7F7F"/>
            </a:solidFill>
            <a:ln>
              <a:noFill/>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Font typeface="Arial"/>
                <a:buNone/>
              </a:pPr>
              <a:endParaRPr sz="1400" b="0" i="0" u="none" strike="noStrike" cap="none">
                <a:solidFill>
                  <a:schemeClr val="lt1"/>
                </a:solidFill>
                <a:latin typeface="Arial"/>
                <a:ea typeface="Arial"/>
                <a:cs typeface="Arial"/>
                <a:sym typeface="Arial"/>
              </a:endParaRPr>
            </a:p>
          </p:txBody>
        </p:sp>
        <p:sp>
          <p:nvSpPr>
            <p:cNvPr id="539" name="Shape 539"/>
            <p:cNvSpPr/>
            <p:nvPr/>
          </p:nvSpPr>
          <p:spPr>
            <a:xfrm>
              <a:off x="9880600" y="3200400"/>
              <a:ext cx="165100" cy="165100"/>
            </a:xfrm>
            <a:prstGeom prst="ellipse">
              <a:avLst/>
            </a:prstGeom>
            <a:solidFill>
              <a:srgbClr val="595959"/>
            </a:solidFill>
            <a:ln w="9525" cap="flat" cmpd="sng">
              <a:solidFill>
                <a:srgbClr val="FFFFFF"/>
              </a:solidFill>
              <a:prstDash val="solid"/>
              <a:round/>
              <a:headEnd type="none" w="sm" len="sm"/>
              <a:tailEnd type="none" w="sm" len="sm"/>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Font typeface="Arial"/>
                <a:buNone/>
              </a:pPr>
              <a:endParaRPr sz="1400" b="0" i="0" u="none" strike="noStrike" cap="none">
                <a:solidFill>
                  <a:schemeClr val="lt1"/>
                </a:solidFill>
                <a:latin typeface="Arial"/>
                <a:ea typeface="Arial"/>
                <a:cs typeface="Arial"/>
                <a:sym typeface="Arial"/>
              </a:endParaRPr>
            </a:p>
          </p:txBody>
        </p:sp>
      </p:grpSp>
      <p:grpSp>
        <p:nvGrpSpPr>
          <p:cNvPr id="540" name="Shape 540"/>
          <p:cNvGrpSpPr/>
          <p:nvPr/>
        </p:nvGrpSpPr>
        <p:grpSpPr>
          <a:xfrm>
            <a:off x="2620321" y="3016523"/>
            <a:ext cx="1003300" cy="1159256"/>
            <a:chOff x="9359900" y="2311400"/>
            <a:chExt cx="1003300" cy="966047"/>
          </a:xfrm>
        </p:grpSpPr>
        <p:sp>
          <p:nvSpPr>
            <p:cNvPr id="541" name="Shape 541"/>
            <p:cNvSpPr/>
            <p:nvPr/>
          </p:nvSpPr>
          <p:spPr>
            <a:xfrm>
              <a:off x="9474200" y="2565400"/>
              <a:ext cx="762000" cy="698500"/>
            </a:xfrm>
            <a:prstGeom prst="rect">
              <a:avLst/>
            </a:prstGeom>
            <a:solidFill>
              <a:schemeClr val="lt1"/>
            </a:solidFill>
            <a:ln w="9525" cap="flat" cmpd="sng">
              <a:solidFill>
                <a:srgbClr val="7F7F7F"/>
              </a:solidFill>
              <a:prstDash val="solid"/>
              <a:round/>
              <a:headEnd type="none" w="sm" len="sm"/>
              <a:tailEnd type="none" w="sm" len="sm"/>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Font typeface="Arial"/>
                <a:buNone/>
              </a:pPr>
              <a:endParaRPr sz="1400" b="0" i="0" u="none" strike="noStrike" cap="none">
                <a:solidFill>
                  <a:schemeClr val="lt1"/>
                </a:solidFill>
                <a:latin typeface="Arial"/>
                <a:ea typeface="Arial"/>
                <a:cs typeface="Arial"/>
                <a:sym typeface="Arial"/>
              </a:endParaRPr>
            </a:p>
          </p:txBody>
        </p:sp>
        <p:sp>
          <p:nvSpPr>
            <p:cNvPr id="542" name="Shape 542"/>
            <p:cNvSpPr/>
            <p:nvPr/>
          </p:nvSpPr>
          <p:spPr>
            <a:xfrm>
              <a:off x="9607550" y="2971800"/>
              <a:ext cx="190500" cy="305647"/>
            </a:xfrm>
            <a:prstGeom prst="rect">
              <a:avLst/>
            </a:prstGeom>
            <a:solidFill>
              <a:srgbClr val="C30423"/>
            </a:solidFill>
            <a:ln w="9525" cap="flat" cmpd="sng">
              <a:solidFill>
                <a:srgbClr val="4A7DBA"/>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Font typeface="Arial"/>
                <a:buNone/>
              </a:pPr>
              <a:endParaRPr sz="1400" b="0" i="0" u="none" strike="noStrike" cap="none">
                <a:solidFill>
                  <a:schemeClr val="lt1"/>
                </a:solidFill>
                <a:latin typeface="Arial"/>
                <a:ea typeface="Arial"/>
                <a:cs typeface="Arial"/>
                <a:sym typeface="Arial"/>
              </a:endParaRPr>
            </a:p>
          </p:txBody>
        </p:sp>
        <p:sp>
          <p:nvSpPr>
            <p:cNvPr id="543" name="Shape 543"/>
            <p:cNvSpPr/>
            <p:nvPr/>
          </p:nvSpPr>
          <p:spPr>
            <a:xfrm>
              <a:off x="9359900" y="2311400"/>
              <a:ext cx="1003300" cy="266700"/>
            </a:xfrm>
            <a:prstGeom prst="triangle">
              <a:avLst>
                <a:gd name="adj" fmla="val 50000"/>
              </a:avLst>
            </a:prstGeom>
            <a:solidFill>
              <a:srgbClr val="BFBFBF"/>
            </a:solidFill>
            <a:ln>
              <a:noFill/>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Font typeface="Arial"/>
                <a:buNone/>
              </a:pPr>
              <a:endParaRPr sz="1400" b="0" i="0" u="none" strike="noStrike" cap="none">
                <a:solidFill>
                  <a:schemeClr val="lt1"/>
                </a:solidFill>
                <a:latin typeface="Arial"/>
                <a:ea typeface="Arial"/>
                <a:cs typeface="Arial"/>
                <a:sym typeface="Arial"/>
              </a:endParaRPr>
            </a:p>
          </p:txBody>
        </p:sp>
        <p:sp>
          <p:nvSpPr>
            <p:cNvPr id="544" name="Shape 544"/>
            <p:cNvSpPr/>
            <p:nvPr/>
          </p:nvSpPr>
          <p:spPr>
            <a:xfrm>
              <a:off x="9855200" y="2755900"/>
              <a:ext cx="317500" cy="203199"/>
            </a:xfrm>
            <a:prstGeom prst="rect">
              <a:avLst/>
            </a:prstGeom>
            <a:solidFill>
              <a:srgbClr val="C5D8F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Font typeface="Arial"/>
                <a:buNone/>
              </a:pPr>
              <a:endParaRPr sz="1400" b="0" i="0" u="none" strike="noStrike" cap="none">
                <a:solidFill>
                  <a:schemeClr val="lt1"/>
                </a:solidFill>
                <a:latin typeface="Arial"/>
                <a:ea typeface="Arial"/>
                <a:cs typeface="Arial"/>
                <a:sym typeface="Arial"/>
              </a:endParaRPr>
            </a:p>
          </p:txBody>
        </p:sp>
      </p:grpSp>
      <p:grpSp>
        <p:nvGrpSpPr>
          <p:cNvPr id="545" name="Shape 545"/>
          <p:cNvGrpSpPr/>
          <p:nvPr/>
        </p:nvGrpSpPr>
        <p:grpSpPr>
          <a:xfrm>
            <a:off x="342900" y="4883051"/>
            <a:ext cx="590837" cy="1260331"/>
            <a:chOff x="927100" y="2519809"/>
            <a:chExt cx="590837" cy="1050276"/>
          </a:xfrm>
        </p:grpSpPr>
        <p:grpSp>
          <p:nvGrpSpPr>
            <p:cNvPr id="546" name="Shape 546"/>
            <p:cNvGrpSpPr/>
            <p:nvPr/>
          </p:nvGrpSpPr>
          <p:grpSpPr>
            <a:xfrm>
              <a:off x="927100" y="3135801"/>
              <a:ext cx="219890" cy="434284"/>
              <a:chOff x="1866900" y="3403600"/>
              <a:chExt cx="1016000" cy="2006600"/>
            </a:xfrm>
          </p:grpSpPr>
          <p:sp>
            <p:nvSpPr>
              <p:cNvPr id="547" name="Shape 547"/>
              <p:cNvSpPr/>
              <p:nvPr/>
            </p:nvSpPr>
            <p:spPr>
              <a:xfrm>
                <a:off x="1917700" y="3403600"/>
                <a:ext cx="914400" cy="914400"/>
              </a:xfrm>
              <a:prstGeom prst="ellipse">
                <a:avLst/>
              </a:prstGeom>
              <a:solidFill>
                <a:srgbClr val="5A4E41"/>
              </a:solidFill>
              <a:ln>
                <a:noFill/>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Font typeface="Arial"/>
                  <a:buNone/>
                </a:pPr>
                <a:endParaRPr sz="1400" b="0" i="0" u="none" strike="noStrike" cap="none">
                  <a:solidFill>
                    <a:schemeClr val="lt1"/>
                  </a:solidFill>
                  <a:latin typeface="Arial"/>
                  <a:ea typeface="Arial"/>
                  <a:cs typeface="Arial"/>
                  <a:sym typeface="Arial"/>
                </a:endParaRPr>
              </a:p>
            </p:txBody>
          </p:sp>
          <p:sp>
            <p:nvSpPr>
              <p:cNvPr id="548" name="Shape 548"/>
              <p:cNvSpPr/>
              <p:nvPr/>
            </p:nvSpPr>
            <p:spPr>
              <a:xfrm>
                <a:off x="1866900" y="4394200"/>
                <a:ext cx="1016000" cy="1016000"/>
              </a:xfrm>
              <a:prstGeom prst="round2SameRect">
                <a:avLst>
                  <a:gd name="adj1" fmla="val 34167"/>
                  <a:gd name="adj2" fmla="val 0"/>
                </a:avLst>
              </a:prstGeom>
              <a:solidFill>
                <a:srgbClr val="660066"/>
              </a:solidFill>
              <a:ln>
                <a:noFill/>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Font typeface="Arial"/>
                  <a:buNone/>
                </a:pPr>
                <a:endParaRPr sz="1400" b="0" i="0" u="none" strike="noStrike" cap="none">
                  <a:solidFill>
                    <a:schemeClr val="lt1"/>
                  </a:solidFill>
                  <a:latin typeface="Arial"/>
                  <a:ea typeface="Arial"/>
                  <a:cs typeface="Arial"/>
                  <a:sym typeface="Arial"/>
                </a:endParaRPr>
              </a:p>
            </p:txBody>
          </p:sp>
        </p:grpSp>
        <p:grpSp>
          <p:nvGrpSpPr>
            <p:cNvPr id="549" name="Shape 549"/>
            <p:cNvGrpSpPr/>
            <p:nvPr/>
          </p:nvGrpSpPr>
          <p:grpSpPr>
            <a:xfrm>
              <a:off x="1091218" y="2519809"/>
              <a:ext cx="226889" cy="532550"/>
              <a:chOff x="3262918" y="2987363"/>
              <a:chExt cx="1016000" cy="2384737"/>
            </a:xfrm>
          </p:grpSpPr>
          <p:sp>
            <p:nvSpPr>
              <p:cNvPr id="550" name="Shape 550"/>
              <p:cNvSpPr/>
              <p:nvPr/>
            </p:nvSpPr>
            <p:spPr>
              <a:xfrm>
                <a:off x="3313718" y="3365500"/>
                <a:ext cx="914400" cy="914400"/>
              </a:xfrm>
              <a:prstGeom prst="ellipse">
                <a:avLst/>
              </a:prstGeom>
              <a:solidFill>
                <a:srgbClr val="D8B779"/>
              </a:solidFill>
              <a:ln>
                <a:noFill/>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Font typeface="Arial"/>
                  <a:buNone/>
                </a:pPr>
                <a:endParaRPr sz="1400" b="0" i="0" u="none" strike="noStrike" cap="none">
                  <a:solidFill>
                    <a:schemeClr val="lt1"/>
                  </a:solidFill>
                  <a:latin typeface="Arial"/>
                  <a:ea typeface="Arial"/>
                  <a:cs typeface="Arial"/>
                  <a:sym typeface="Arial"/>
                </a:endParaRPr>
              </a:p>
            </p:txBody>
          </p:sp>
          <p:sp>
            <p:nvSpPr>
              <p:cNvPr id="551" name="Shape 551"/>
              <p:cNvSpPr/>
              <p:nvPr/>
            </p:nvSpPr>
            <p:spPr>
              <a:xfrm>
                <a:off x="3262918" y="4356100"/>
                <a:ext cx="1016000" cy="1016000"/>
              </a:xfrm>
              <a:prstGeom prst="round2SameRect">
                <a:avLst>
                  <a:gd name="adj1" fmla="val 34167"/>
                  <a:gd name="adj2" fmla="val 0"/>
                </a:avLst>
              </a:prstGeom>
              <a:solidFill>
                <a:srgbClr val="DACD08"/>
              </a:solidFill>
              <a:ln>
                <a:noFill/>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Font typeface="Arial"/>
                  <a:buNone/>
                </a:pPr>
                <a:endParaRPr sz="1400" b="0" i="0" u="none" strike="noStrike" cap="none">
                  <a:solidFill>
                    <a:schemeClr val="lt1"/>
                  </a:solidFill>
                  <a:latin typeface="Arial"/>
                  <a:ea typeface="Arial"/>
                  <a:cs typeface="Arial"/>
                  <a:sym typeface="Arial"/>
                </a:endParaRPr>
              </a:p>
            </p:txBody>
          </p:sp>
          <p:pic>
            <p:nvPicPr>
              <p:cNvPr id="552" name="Shape 552"/>
              <p:cNvPicPr preferRelativeResize="0"/>
              <p:nvPr/>
            </p:nvPicPr>
            <p:blipFill rotWithShape="1">
              <a:blip r:embed="rId3">
                <a:alphaModFix/>
              </a:blip>
              <a:srcRect/>
              <a:stretch/>
            </p:blipFill>
            <p:spPr>
              <a:xfrm rot="2700000">
                <a:off x="3417359" y="3148938"/>
                <a:ext cx="707120" cy="603833"/>
              </a:xfrm>
              <a:prstGeom prst="rect">
                <a:avLst/>
              </a:prstGeom>
              <a:noFill/>
              <a:ln>
                <a:noFill/>
              </a:ln>
            </p:spPr>
          </p:pic>
        </p:grpSp>
        <p:grpSp>
          <p:nvGrpSpPr>
            <p:cNvPr id="553" name="Shape 553"/>
            <p:cNvGrpSpPr/>
            <p:nvPr/>
          </p:nvGrpSpPr>
          <p:grpSpPr>
            <a:xfrm>
              <a:off x="1282700" y="3126075"/>
              <a:ext cx="235237" cy="444010"/>
              <a:chOff x="177800" y="3454400"/>
              <a:chExt cx="1016000" cy="1917700"/>
            </a:xfrm>
          </p:grpSpPr>
          <p:sp>
            <p:nvSpPr>
              <p:cNvPr id="554" name="Shape 554"/>
              <p:cNvSpPr/>
              <p:nvPr/>
            </p:nvSpPr>
            <p:spPr>
              <a:xfrm>
                <a:off x="177800" y="4356100"/>
                <a:ext cx="1016000" cy="1016000"/>
              </a:xfrm>
              <a:prstGeom prst="round2SameRect">
                <a:avLst>
                  <a:gd name="adj1" fmla="val 34167"/>
                  <a:gd name="adj2" fmla="val 0"/>
                </a:avLst>
              </a:prstGeom>
              <a:solidFill>
                <a:srgbClr val="79C905"/>
              </a:solidFill>
              <a:ln>
                <a:noFill/>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Font typeface="Arial"/>
                  <a:buNone/>
                </a:pPr>
                <a:endParaRPr sz="1400" b="0" i="0" u="none" strike="noStrike" cap="none">
                  <a:solidFill>
                    <a:schemeClr val="lt1"/>
                  </a:solidFill>
                  <a:latin typeface="Arial"/>
                  <a:ea typeface="Arial"/>
                  <a:cs typeface="Arial"/>
                  <a:sym typeface="Arial"/>
                </a:endParaRPr>
              </a:p>
            </p:txBody>
          </p:sp>
          <p:sp>
            <p:nvSpPr>
              <p:cNvPr id="555" name="Shape 555"/>
              <p:cNvSpPr/>
              <p:nvPr/>
            </p:nvSpPr>
            <p:spPr>
              <a:xfrm rot="10800000">
                <a:off x="273050" y="3454400"/>
                <a:ext cx="825500" cy="825500"/>
              </a:xfrm>
              <a:prstGeom prst="round2SameRect">
                <a:avLst>
                  <a:gd name="adj1" fmla="val 50000"/>
                  <a:gd name="adj2" fmla="val 0"/>
                </a:avLst>
              </a:prstGeom>
              <a:gradFill>
                <a:gsLst>
                  <a:gs pos="0">
                    <a:srgbClr val="FFD9B2"/>
                  </a:gs>
                  <a:gs pos="84000">
                    <a:srgbClr val="FFD9B2"/>
                  </a:gs>
                  <a:gs pos="100000">
                    <a:srgbClr val="694532"/>
                  </a:gs>
                </a:gsLst>
                <a:lin ang="5400000" scaled="0"/>
              </a:gradFill>
              <a:ln>
                <a:noFill/>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Font typeface="Arial"/>
                  <a:buNone/>
                </a:pPr>
                <a:endParaRPr sz="1400" b="0" i="0" u="none" strike="noStrike" cap="none">
                  <a:solidFill>
                    <a:schemeClr val="lt1"/>
                  </a:solidFill>
                  <a:latin typeface="Arial"/>
                  <a:ea typeface="Arial"/>
                  <a:cs typeface="Arial"/>
                  <a:sym typeface="Arial"/>
                </a:endParaRPr>
              </a:p>
            </p:txBody>
          </p:sp>
        </p:grpSp>
      </p:grpSp>
      <p:grpSp>
        <p:nvGrpSpPr>
          <p:cNvPr id="556" name="Shape 556"/>
          <p:cNvGrpSpPr/>
          <p:nvPr/>
        </p:nvGrpSpPr>
        <p:grpSpPr>
          <a:xfrm>
            <a:off x="2645721" y="5029200"/>
            <a:ext cx="1003300" cy="1159256"/>
            <a:chOff x="9359900" y="2311400"/>
            <a:chExt cx="1003300" cy="966047"/>
          </a:xfrm>
        </p:grpSpPr>
        <p:sp>
          <p:nvSpPr>
            <p:cNvPr id="557" name="Shape 557"/>
            <p:cNvSpPr/>
            <p:nvPr/>
          </p:nvSpPr>
          <p:spPr>
            <a:xfrm>
              <a:off x="9474200" y="2565400"/>
              <a:ext cx="762000" cy="698500"/>
            </a:xfrm>
            <a:prstGeom prst="rect">
              <a:avLst/>
            </a:prstGeom>
            <a:solidFill>
              <a:schemeClr val="lt1"/>
            </a:solidFill>
            <a:ln w="9525" cap="flat" cmpd="sng">
              <a:solidFill>
                <a:srgbClr val="7F7F7F"/>
              </a:solidFill>
              <a:prstDash val="solid"/>
              <a:round/>
              <a:headEnd type="none" w="sm" len="sm"/>
              <a:tailEnd type="none" w="sm" len="sm"/>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Font typeface="Arial"/>
                <a:buNone/>
              </a:pPr>
              <a:endParaRPr sz="1400" b="0" i="0" u="none" strike="noStrike" cap="none">
                <a:solidFill>
                  <a:schemeClr val="lt1"/>
                </a:solidFill>
                <a:latin typeface="Arial"/>
                <a:ea typeface="Arial"/>
                <a:cs typeface="Arial"/>
                <a:sym typeface="Arial"/>
              </a:endParaRPr>
            </a:p>
          </p:txBody>
        </p:sp>
        <p:sp>
          <p:nvSpPr>
            <p:cNvPr id="558" name="Shape 558"/>
            <p:cNvSpPr/>
            <p:nvPr/>
          </p:nvSpPr>
          <p:spPr>
            <a:xfrm>
              <a:off x="9607550" y="2971800"/>
              <a:ext cx="190500" cy="305647"/>
            </a:xfrm>
            <a:prstGeom prst="rect">
              <a:avLst/>
            </a:prstGeom>
            <a:solidFill>
              <a:srgbClr val="C30423"/>
            </a:solidFill>
            <a:ln w="9525" cap="flat" cmpd="sng">
              <a:solidFill>
                <a:srgbClr val="4A7DBA"/>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Font typeface="Arial"/>
                <a:buNone/>
              </a:pPr>
              <a:endParaRPr sz="1400" b="0" i="0" u="none" strike="noStrike" cap="none">
                <a:solidFill>
                  <a:schemeClr val="lt1"/>
                </a:solidFill>
                <a:latin typeface="Arial"/>
                <a:ea typeface="Arial"/>
                <a:cs typeface="Arial"/>
                <a:sym typeface="Arial"/>
              </a:endParaRPr>
            </a:p>
          </p:txBody>
        </p:sp>
        <p:sp>
          <p:nvSpPr>
            <p:cNvPr id="559" name="Shape 559"/>
            <p:cNvSpPr/>
            <p:nvPr/>
          </p:nvSpPr>
          <p:spPr>
            <a:xfrm>
              <a:off x="9359900" y="2311400"/>
              <a:ext cx="1003300" cy="266700"/>
            </a:xfrm>
            <a:prstGeom prst="triangle">
              <a:avLst>
                <a:gd name="adj" fmla="val 50000"/>
              </a:avLst>
            </a:prstGeom>
            <a:solidFill>
              <a:srgbClr val="BFBFBF"/>
            </a:solidFill>
            <a:ln>
              <a:noFill/>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Font typeface="Arial"/>
                <a:buNone/>
              </a:pPr>
              <a:endParaRPr sz="1400" b="0" i="0" u="none" strike="noStrike" cap="none">
                <a:solidFill>
                  <a:schemeClr val="lt1"/>
                </a:solidFill>
                <a:latin typeface="Arial"/>
                <a:ea typeface="Arial"/>
                <a:cs typeface="Arial"/>
                <a:sym typeface="Arial"/>
              </a:endParaRPr>
            </a:p>
          </p:txBody>
        </p:sp>
        <p:sp>
          <p:nvSpPr>
            <p:cNvPr id="560" name="Shape 560"/>
            <p:cNvSpPr/>
            <p:nvPr/>
          </p:nvSpPr>
          <p:spPr>
            <a:xfrm>
              <a:off x="9855200" y="2755900"/>
              <a:ext cx="317500" cy="203199"/>
            </a:xfrm>
            <a:prstGeom prst="rect">
              <a:avLst/>
            </a:prstGeom>
            <a:solidFill>
              <a:srgbClr val="C5D8F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Font typeface="Arial"/>
                <a:buNone/>
              </a:pPr>
              <a:endParaRPr sz="1400" b="0" i="0" u="none" strike="noStrike" cap="none">
                <a:solidFill>
                  <a:schemeClr val="lt1"/>
                </a:solidFill>
                <a:latin typeface="Arial"/>
                <a:ea typeface="Arial"/>
                <a:cs typeface="Arial"/>
                <a:sym typeface="Arial"/>
              </a:endParaRPr>
            </a:p>
          </p:txBody>
        </p:sp>
      </p:grpSp>
      <p:sp>
        <p:nvSpPr>
          <p:cNvPr id="561" name="Shape 561"/>
          <p:cNvSpPr txBox="1"/>
          <p:nvPr/>
        </p:nvSpPr>
        <p:spPr>
          <a:xfrm>
            <a:off x="990601" y="3091714"/>
            <a:ext cx="1332000" cy="1008900"/>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rgbClr val="3F3F3F"/>
              </a:buClr>
              <a:buFont typeface="Arial"/>
              <a:buNone/>
            </a:pPr>
            <a:r>
              <a:rPr lang="en-US" sz="1000" b="0" i="0" u="none" strike="noStrike" cap="none">
                <a:solidFill>
                  <a:srgbClr val="3F3F3F"/>
                </a:solidFill>
                <a:latin typeface="Avenir"/>
                <a:ea typeface="Avenir"/>
                <a:cs typeface="Avenir"/>
                <a:sym typeface="Avenir"/>
              </a:rPr>
              <a:t>List of customers</a:t>
            </a:r>
            <a:br>
              <a:rPr lang="en-US" sz="1000" b="0" i="0" u="none" strike="noStrike" cap="none">
                <a:solidFill>
                  <a:srgbClr val="3F3F3F"/>
                </a:solidFill>
                <a:latin typeface="Avenir"/>
                <a:ea typeface="Avenir"/>
                <a:cs typeface="Avenir"/>
                <a:sym typeface="Avenir"/>
              </a:rPr>
            </a:br>
            <a:r>
              <a:rPr lang="en-US" sz="1000" b="0" i="0" u="none" strike="noStrike" cap="none">
                <a:solidFill>
                  <a:srgbClr val="3F3F3F"/>
                </a:solidFill>
                <a:latin typeface="Avenir"/>
                <a:ea typeface="Avenir"/>
                <a:cs typeface="Avenir"/>
                <a:sym typeface="Avenir"/>
              </a:rPr>
              <a:t>identified and matched to households</a:t>
            </a:r>
            <a:endParaRPr sz="1000" b="0" i="0" u="none" strike="noStrike" cap="none">
              <a:solidFill>
                <a:srgbClr val="3F3F3F"/>
              </a:solidFill>
              <a:latin typeface="Avenir"/>
              <a:ea typeface="Avenir"/>
              <a:cs typeface="Avenir"/>
              <a:sym typeface="Avenir"/>
            </a:endParaRPr>
          </a:p>
        </p:txBody>
      </p:sp>
      <p:sp>
        <p:nvSpPr>
          <p:cNvPr id="562" name="Shape 562"/>
          <p:cNvSpPr txBox="1"/>
          <p:nvPr/>
        </p:nvSpPr>
        <p:spPr>
          <a:xfrm>
            <a:off x="990601" y="5148105"/>
            <a:ext cx="1331950" cy="1008856"/>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rgbClr val="3F3F3F"/>
              </a:buClr>
              <a:buFont typeface="Arial"/>
              <a:buNone/>
            </a:pPr>
            <a:r>
              <a:rPr lang="en-US" sz="1000" b="0" i="0" u="none" strike="noStrike" cap="none">
                <a:solidFill>
                  <a:srgbClr val="3F3F3F"/>
                </a:solidFill>
                <a:latin typeface="Avenir"/>
                <a:ea typeface="Avenir"/>
                <a:cs typeface="Avenir"/>
                <a:sym typeface="Avenir"/>
              </a:rPr>
              <a:t>List of customers</a:t>
            </a:r>
            <a:br>
              <a:rPr lang="en-US" sz="1000" b="0" i="0" u="none" strike="noStrike" cap="none">
                <a:solidFill>
                  <a:srgbClr val="3F3F3F"/>
                </a:solidFill>
                <a:latin typeface="Avenir"/>
                <a:ea typeface="Avenir"/>
                <a:cs typeface="Avenir"/>
                <a:sym typeface="Avenir"/>
              </a:rPr>
            </a:br>
            <a:r>
              <a:rPr lang="en-US" sz="1000" b="0" i="0" u="none" strike="noStrike" cap="none">
                <a:solidFill>
                  <a:srgbClr val="3F3F3F"/>
                </a:solidFill>
                <a:latin typeface="Avenir"/>
                <a:ea typeface="Avenir"/>
                <a:cs typeface="Avenir"/>
                <a:sym typeface="Avenir"/>
              </a:rPr>
              <a:t>identified and matched to households</a:t>
            </a:r>
            <a:endParaRPr sz="1000" b="0" i="0" u="none" strike="noStrike" cap="none">
              <a:solidFill>
                <a:srgbClr val="3F3F3F"/>
              </a:solidFill>
              <a:latin typeface="Avenir"/>
              <a:ea typeface="Avenir"/>
              <a:cs typeface="Avenir"/>
              <a:sym typeface="Avenir"/>
            </a:endParaRPr>
          </a:p>
        </p:txBody>
      </p:sp>
      <p:sp>
        <p:nvSpPr>
          <p:cNvPr id="563" name="Shape 563"/>
          <p:cNvSpPr txBox="1"/>
          <p:nvPr/>
        </p:nvSpPr>
        <p:spPr>
          <a:xfrm>
            <a:off x="5310249" y="3160875"/>
            <a:ext cx="2472000" cy="1008900"/>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rgbClr val="3F3F3F"/>
              </a:buClr>
              <a:buFont typeface="Arial"/>
              <a:buNone/>
            </a:pPr>
            <a:r>
              <a:rPr lang="en-US" sz="1000" b="0" i="0" u="none" strike="noStrike" cap="none">
                <a:solidFill>
                  <a:srgbClr val="3F3F3F"/>
                </a:solidFill>
                <a:latin typeface="Avenir"/>
                <a:ea typeface="Avenir"/>
                <a:cs typeface="Avenir"/>
                <a:sym typeface="Avenir"/>
              </a:rPr>
              <a:t>Direct mail supporting promotion or service offer is sent to tailored audience’s household</a:t>
            </a:r>
            <a:endParaRPr sz="1000" b="0" i="0" u="none" strike="noStrike" cap="none">
              <a:solidFill>
                <a:srgbClr val="3F3F3F"/>
              </a:solidFill>
              <a:latin typeface="Avenir"/>
              <a:ea typeface="Avenir"/>
              <a:cs typeface="Avenir"/>
              <a:sym typeface="Avenir"/>
            </a:endParaRPr>
          </a:p>
        </p:txBody>
      </p:sp>
      <p:sp>
        <p:nvSpPr>
          <p:cNvPr id="564" name="Shape 564"/>
          <p:cNvSpPr txBox="1"/>
          <p:nvPr/>
        </p:nvSpPr>
        <p:spPr>
          <a:xfrm>
            <a:off x="4813301" y="5303520"/>
            <a:ext cx="1727199" cy="1008856"/>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rgbClr val="3F3F3F"/>
              </a:buClr>
              <a:buFont typeface="Arial"/>
              <a:buNone/>
            </a:pPr>
            <a:r>
              <a:rPr lang="en-US" sz="1000" b="0" i="0" u="none" strike="noStrike" cap="none">
                <a:solidFill>
                  <a:srgbClr val="3F3F3F"/>
                </a:solidFill>
                <a:latin typeface="Avenir"/>
                <a:ea typeface="Avenir"/>
                <a:cs typeface="Avenir"/>
                <a:sym typeface="Avenir"/>
              </a:rPr>
              <a:t>Direct mail supporting promotion or service offer is sent to tailored audience’s household</a:t>
            </a:r>
            <a:endParaRPr sz="1000" b="0" i="0" u="none" strike="noStrike" cap="none">
              <a:solidFill>
                <a:srgbClr val="3F3F3F"/>
              </a:solidFill>
              <a:latin typeface="Avenir"/>
              <a:ea typeface="Avenir"/>
              <a:cs typeface="Avenir"/>
              <a:sym typeface="Avenir"/>
            </a:endParaRPr>
          </a:p>
        </p:txBody>
      </p:sp>
      <p:sp>
        <p:nvSpPr>
          <p:cNvPr id="565" name="Shape 565"/>
          <p:cNvSpPr txBox="1"/>
          <p:nvPr/>
        </p:nvSpPr>
        <p:spPr>
          <a:xfrm>
            <a:off x="7315201" y="5303520"/>
            <a:ext cx="1727199" cy="1008856"/>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rgbClr val="3F3F3F"/>
              </a:buClr>
              <a:buFont typeface="Arial"/>
              <a:buNone/>
            </a:pPr>
            <a:r>
              <a:rPr lang="en-US" sz="1000" b="0" i="0" u="none" strike="noStrike" cap="none">
                <a:solidFill>
                  <a:srgbClr val="3F3F3F"/>
                </a:solidFill>
                <a:latin typeface="Avenir"/>
                <a:ea typeface="Avenir"/>
                <a:cs typeface="Avenir"/>
                <a:sym typeface="Avenir"/>
              </a:rPr>
              <a:t>Same household is shown ads on their favorite devices to support direct mail messaging</a:t>
            </a:r>
            <a:endParaRPr sz="1000" b="0" i="0" u="none" strike="noStrike" cap="none">
              <a:solidFill>
                <a:srgbClr val="3F3F3F"/>
              </a:solidFill>
              <a:latin typeface="Avenir"/>
              <a:ea typeface="Avenir"/>
              <a:cs typeface="Avenir"/>
              <a:sym typeface="Avenir"/>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570"/>
        <p:cNvGrpSpPr/>
        <p:nvPr/>
      </p:nvGrpSpPr>
      <p:grpSpPr>
        <a:xfrm>
          <a:off x="0" y="0"/>
          <a:ext cx="0" cy="0"/>
          <a:chOff x="0" y="0"/>
          <a:chExt cx="0" cy="0"/>
        </a:xfrm>
      </p:grpSpPr>
      <p:sp>
        <p:nvSpPr>
          <p:cNvPr id="571" name="Shape 571"/>
          <p:cNvSpPr txBox="1"/>
          <p:nvPr/>
        </p:nvSpPr>
        <p:spPr>
          <a:xfrm>
            <a:off x="465664" y="2265362"/>
            <a:ext cx="8229600" cy="7620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Font typeface="Arial"/>
              <a:buNone/>
            </a:pPr>
            <a:r>
              <a:rPr lang="en-US" sz="4800" b="1">
                <a:solidFill>
                  <a:schemeClr val="dk1"/>
                </a:solidFill>
                <a:latin typeface="Source Sans Pro"/>
                <a:ea typeface="Source Sans Pro"/>
                <a:cs typeface="Source Sans Pro"/>
                <a:sym typeface="Source Sans Pro"/>
              </a:rPr>
              <a:t>winstar                                             </a:t>
            </a:r>
            <a:r>
              <a:rPr lang="en-US" sz="4800" b="1">
                <a:solidFill>
                  <a:srgbClr val="FFC000"/>
                </a:solidFill>
                <a:latin typeface="Source Sans Pro"/>
                <a:ea typeface="Source Sans Pro"/>
                <a:cs typeface="Source Sans Pro"/>
                <a:sym typeface="Source Sans Pro"/>
              </a:rPr>
              <a:t>video </a:t>
            </a:r>
            <a:r>
              <a:rPr lang="en-US" sz="4800" b="1">
                <a:solidFill>
                  <a:schemeClr val="dk1"/>
                </a:solidFill>
                <a:latin typeface="Source Sans Pro"/>
                <a:ea typeface="Source Sans Pro"/>
                <a:cs typeface="Source Sans Pro"/>
                <a:sym typeface="Source Sans Pro"/>
              </a:rPr>
              <a:t>solution</a:t>
            </a:r>
            <a:endParaRPr sz="4800" b="1">
              <a:solidFill>
                <a:srgbClr val="FFC000"/>
              </a:solidFill>
              <a:latin typeface="Source Sans Pro"/>
              <a:ea typeface="Source Sans Pro"/>
              <a:cs typeface="Source Sans Pro"/>
              <a:sym typeface="Source Sans Pro"/>
            </a:endParaRPr>
          </a:p>
        </p:txBody>
      </p:sp>
      <p:sp>
        <p:nvSpPr>
          <p:cNvPr id="572" name="Shape 572"/>
          <p:cNvSpPr txBox="1">
            <a:spLocks noGrp="1"/>
          </p:cNvSpPr>
          <p:nvPr>
            <p:ph type="sldNum" idx="12"/>
          </p:nvPr>
        </p:nvSpPr>
        <p:spPr>
          <a:xfrm>
            <a:off x="8590259" y="6356350"/>
            <a:ext cx="553741"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US" sz="1800">
                <a:solidFill>
                  <a:srgbClr val="FFFFFF"/>
                </a:solidFill>
                <a:latin typeface="Source Sans Pro"/>
                <a:ea typeface="Source Sans Pro"/>
                <a:cs typeface="Source Sans Pro"/>
                <a:sym typeface="Source Sans Pro"/>
              </a:rPr>
              <a:t>14</a:t>
            </a:r>
            <a:endParaRPr sz="1800">
              <a:solidFill>
                <a:srgbClr val="FFFFFF"/>
              </a:solidFill>
              <a:latin typeface="Source Sans Pro"/>
              <a:ea typeface="Source Sans Pro"/>
              <a:cs typeface="Source Sans Pro"/>
              <a:sym typeface="Source Sans Pro"/>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pic>
        <p:nvPicPr>
          <p:cNvPr id="239" name="Shape 239"/>
          <p:cNvPicPr preferRelativeResize="0"/>
          <p:nvPr/>
        </p:nvPicPr>
        <p:blipFill rotWithShape="1">
          <a:blip r:embed="rId3">
            <a:alphaModFix/>
          </a:blip>
          <a:srcRect t="13209" b="18141"/>
          <a:stretch/>
        </p:blipFill>
        <p:spPr>
          <a:xfrm>
            <a:off x="3090076" y="1733738"/>
            <a:ext cx="490940" cy="315538"/>
          </a:xfrm>
          <a:prstGeom prst="rect">
            <a:avLst/>
          </a:prstGeom>
          <a:noFill/>
          <a:ln>
            <a:noFill/>
          </a:ln>
        </p:spPr>
      </p:pic>
      <p:pic>
        <p:nvPicPr>
          <p:cNvPr id="240" name="Shape 240"/>
          <p:cNvPicPr preferRelativeResize="0"/>
          <p:nvPr/>
        </p:nvPicPr>
        <p:blipFill rotWithShape="1">
          <a:blip r:embed="rId4">
            <a:alphaModFix/>
          </a:blip>
          <a:srcRect/>
          <a:stretch/>
        </p:blipFill>
        <p:spPr>
          <a:xfrm>
            <a:off x="3462891" y="2063197"/>
            <a:ext cx="830975" cy="220933"/>
          </a:xfrm>
          <a:prstGeom prst="rect">
            <a:avLst/>
          </a:prstGeom>
          <a:noFill/>
          <a:ln>
            <a:noFill/>
          </a:ln>
        </p:spPr>
      </p:pic>
      <p:pic>
        <p:nvPicPr>
          <p:cNvPr id="241" name="Shape 241"/>
          <p:cNvPicPr preferRelativeResize="0"/>
          <p:nvPr/>
        </p:nvPicPr>
        <p:blipFill rotWithShape="1">
          <a:blip r:embed="rId5">
            <a:alphaModFix/>
          </a:blip>
          <a:srcRect/>
          <a:stretch/>
        </p:blipFill>
        <p:spPr>
          <a:xfrm>
            <a:off x="3366177" y="2476017"/>
            <a:ext cx="608474" cy="194650"/>
          </a:xfrm>
          <a:prstGeom prst="rect">
            <a:avLst/>
          </a:prstGeom>
          <a:noFill/>
          <a:ln>
            <a:noFill/>
          </a:ln>
        </p:spPr>
      </p:pic>
      <p:pic>
        <p:nvPicPr>
          <p:cNvPr id="242" name="Shape 242"/>
          <p:cNvPicPr preferRelativeResize="0"/>
          <p:nvPr/>
        </p:nvPicPr>
        <p:blipFill rotWithShape="1">
          <a:blip r:embed="rId6">
            <a:alphaModFix/>
          </a:blip>
          <a:srcRect/>
          <a:stretch/>
        </p:blipFill>
        <p:spPr>
          <a:xfrm>
            <a:off x="3290457" y="2793744"/>
            <a:ext cx="724065" cy="149807"/>
          </a:xfrm>
          <a:prstGeom prst="rect">
            <a:avLst/>
          </a:prstGeom>
          <a:noFill/>
          <a:ln>
            <a:noFill/>
          </a:ln>
        </p:spPr>
      </p:pic>
      <p:pic>
        <p:nvPicPr>
          <p:cNvPr id="243" name="Shape 243"/>
          <p:cNvPicPr preferRelativeResize="0"/>
          <p:nvPr/>
        </p:nvPicPr>
        <p:blipFill rotWithShape="1">
          <a:blip r:embed="rId7">
            <a:alphaModFix/>
          </a:blip>
          <a:srcRect/>
          <a:stretch/>
        </p:blipFill>
        <p:spPr>
          <a:xfrm>
            <a:off x="3338531" y="3054158"/>
            <a:ext cx="629357" cy="167556"/>
          </a:xfrm>
          <a:prstGeom prst="rect">
            <a:avLst/>
          </a:prstGeom>
          <a:noFill/>
          <a:ln>
            <a:noFill/>
          </a:ln>
        </p:spPr>
      </p:pic>
      <p:pic>
        <p:nvPicPr>
          <p:cNvPr id="244" name="Shape 244"/>
          <p:cNvPicPr preferRelativeResize="0"/>
          <p:nvPr/>
        </p:nvPicPr>
        <p:blipFill rotWithShape="1">
          <a:blip r:embed="rId8">
            <a:alphaModFix/>
          </a:blip>
          <a:srcRect/>
          <a:stretch/>
        </p:blipFill>
        <p:spPr>
          <a:xfrm>
            <a:off x="905093" y="2570644"/>
            <a:ext cx="783496" cy="166938"/>
          </a:xfrm>
          <a:prstGeom prst="rect">
            <a:avLst/>
          </a:prstGeom>
          <a:noFill/>
          <a:ln>
            <a:noFill/>
          </a:ln>
        </p:spPr>
      </p:pic>
      <p:pic>
        <p:nvPicPr>
          <p:cNvPr id="245" name="Shape 245"/>
          <p:cNvPicPr preferRelativeResize="0"/>
          <p:nvPr/>
        </p:nvPicPr>
        <p:blipFill rotWithShape="1">
          <a:blip r:embed="rId9">
            <a:alphaModFix/>
          </a:blip>
          <a:srcRect/>
          <a:stretch/>
        </p:blipFill>
        <p:spPr>
          <a:xfrm>
            <a:off x="953862" y="2819990"/>
            <a:ext cx="556796" cy="247121"/>
          </a:xfrm>
          <a:prstGeom prst="rect">
            <a:avLst/>
          </a:prstGeom>
          <a:noFill/>
          <a:ln>
            <a:noFill/>
          </a:ln>
        </p:spPr>
      </p:pic>
      <p:pic>
        <p:nvPicPr>
          <p:cNvPr id="246" name="Shape 246"/>
          <p:cNvPicPr preferRelativeResize="0"/>
          <p:nvPr/>
        </p:nvPicPr>
        <p:blipFill rotWithShape="1">
          <a:blip r:embed="rId10">
            <a:alphaModFix/>
          </a:blip>
          <a:srcRect/>
          <a:stretch/>
        </p:blipFill>
        <p:spPr>
          <a:xfrm>
            <a:off x="1188129" y="2017478"/>
            <a:ext cx="329232" cy="190014"/>
          </a:xfrm>
          <a:prstGeom prst="rect">
            <a:avLst/>
          </a:prstGeom>
          <a:noFill/>
          <a:ln>
            <a:noFill/>
          </a:ln>
        </p:spPr>
      </p:pic>
      <p:pic>
        <p:nvPicPr>
          <p:cNvPr id="247" name="Shape 247"/>
          <p:cNvPicPr preferRelativeResize="0"/>
          <p:nvPr/>
        </p:nvPicPr>
        <p:blipFill rotWithShape="1">
          <a:blip r:embed="rId11">
            <a:alphaModFix/>
          </a:blip>
          <a:srcRect t="34469" r="-456" b="36833"/>
          <a:stretch/>
        </p:blipFill>
        <p:spPr>
          <a:xfrm>
            <a:off x="500101" y="2314128"/>
            <a:ext cx="608251" cy="119117"/>
          </a:xfrm>
          <a:prstGeom prst="rect">
            <a:avLst/>
          </a:prstGeom>
          <a:noFill/>
          <a:ln>
            <a:noFill/>
          </a:ln>
        </p:spPr>
      </p:pic>
      <p:pic>
        <p:nvPicPr>
          <p:cNvPr id="248" name="Shape 248" descr="Circles.png"/>
          <p:cNvPicPr preferRelativeResize="0"/>
          <p:nvPr/>
        </p:nvPicPr>
        <p:blipFill rotWithShape="1">
          <a:blip r:embed="rId12">
            <a:alphaModFix/>
          </a:blip>
          <a:srcRect/>
          <a:stretch/>
        </p:blipFill>
        <p:spPr>
          <a:xfrm>
            <a:off x="-168559" y="977890"/>
            <a:ext cx="5407789" cy="3631707"/>
          </a:xfrm>
          <a:prstGeom prst="rect">
            <a:avLst/>
          </a:prstGeom>
          <a:noFill/>
          <a:ln>
            <a:noFill/>
          </a:ln>
        </p:spPr>
      </p:pic>
      <p:pic>
        <p:nvPicPr>
          <p:cNvPr id="249" name="Shape 249" descr="Circle.png"/>
          <p:cNvPicPr preferRelativeResize="0"/>
          <p:nvPr/>
        </p:nvPicPr>
        <p:blipFill rotWithShape="1">
          <a:blip r:embed="rId13">
            <a:alphaModFix/>
          </a:blip>
          <a:srcRect/>
          <a:stretch/>
        </p:blipFill>
        <p:spPr>
          <a:xfrm>
            <a:off x="5590415" y="1117985"/>
            <a:ext cx="2960968" cy="2888645"/>
          </a:xfrm>
          <a:prstGeom prst="rect">
            <a:avLst/>
          </a:prstGeom>
          <a:noFill/>
          <a:ln>
            <a:noFill/>
          </a:ln>
        </p:spPr>
      </p:pic>
      <p:sp>
        <p:nvSpPr>
          <p:cNvPr id="250" name="Shape 250"/>
          <p:cNvSpPr txBox="1">
            <a:spLocks noGrp="1"/>
          </p:cNvSpPr>
          <p:nvPr>
            <p:ph type="ctrTitle"/>
          </p:nvPr>
        </p:nvSpPr>
        <p:spPr>
          <a:xfrm>
            <a:off x="964597" y="419561"/>
            <a:ext cx="2844800" cy="85407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Font typeface="Calibri"/>
              <a:buNone/>
            </a:pPr>
            <a:r>
              <a:rPr lang="en-US" sz="2400" b="0" i="0" u="none" strike="noStrike" cap="none">
                <a:solidFill>
                  <a:schemeClr val="dk1"/>
                </a:solidFill>
                <a:latin typeface="Calibri"/>
                <a:ea typeface="Calibri"/>
                <a:cs typeface="Calibri"/>
                <a:sym typeface="Calibri"/>
              </a:rPr>
              <a:t>Winstar Platform</a:t>
            </a:r>
            <a:br>
              <a:rPr lang="en-US" sz="2400" b="0" i="0" u="none" strike="noStrike" cap="none">
                <a:solidFill>
                  <a:schemeClr val="dk1"/>
                </a:solidFill>
                <a:latin typeface="Calibri"/>
                <a:ea typeface="Calibri"/>
                <a:cs typeface="Calibri"/>
                <a:sym typeface="Calibri"/>
              </a:rPr>
            </a:br>
            <a:r>
              <a:rPr lang="en-US" sz="1800" b="0" i="0" u="none" strike="noStrike" cap="none">
                <a:solidFill>
                  <a:schemeClr val="dk1"/>
                </a:solidFill>
                <a:latin typeface="Calibri"/>
                <a:ea typeface="Calibri"/>
                <a:cs typeface="Calibri"/>
                <a:sym typeface="Calibri"/>
              </a:rPr>
              <a:t>Partnerships that Work</a:t>
            </a:r>
            <a:endParaRPr sz="1800" b="0" i="0" u="none" strike="noStrike" cap="none">
              <a:solidFill>
                <a:schemeClr val="dk1"/>
              </a:solidFill>
              <a:latin typeface="Calibri"/>
              <a:ea typeface="Calibri"/>
              <a:cs typeface="Calibri"/>
              <a:sym typeface="Calibri"/>
            </a:endParaRPr>
          </a:p>
        </p:txBody>
      </p:sp>
      <p:pic>
        <p:nvPicPr>
          <p:cNvPr id="251" name="Shape 251" descr="greygradient.png"/>
          <p:cNvPicPr preferRelativeResize="0"/>
          <p:nvPr/>
        </p:nvPicPr>
        <p:blipFill rotWithShape="1">
          <a:blip r:embed="rId14">
            <a:alphaModFix/>
          </a:blip>
          <a:srcRect/>
          <a:stretch/>
        </p:blipFill>
        <p:spPr>
          <a:xfrm>
            <a:off x="5446572" y="11085019"/>
            <a:ext cx="4064165" cy="911345"/>
          </a:xfrm>
          <a:prstGeom prst="rect">
            <a:avLst/>
          </a:prstGeom>
          <a:noFill/>
          <a:ln>
            <a:noFill/>
          </a:ln>
        </p:spPr>
      </p:pic>
      <p:sp>
        <p:nvSpPr>
          <p:cNvPr id="252" name="Shape 252"/>
          <p:cNvSpPr txBox="1"/>
          <p:nvPr/>
        </p:nvSpPr>
        <p:spPr>
          <a:xfrm>
            <a:off x="6578600" y="2566976"/>
            <a:ext cx="1153285" cy="338554"/>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600" b="0" i="0" u="none" strike="noStrike" cap="none">
                <a:solidFill>
                  <a:schemeClr val="dk1"/>
                </a:solidFill>
                <a:latin typeface="Calibri"/>
                <a:ea typeface="Calibri"/>
                <a:cs typeface="Calibri"/>
                <a:sym typeface="Calibri"/>
              </a:rPr>
              <a:t>Platform</a:t>
            </a:r>
            <a:endParaRPr sz="1600">
              <a:solidFill>
                <a:schemeClr val="dk1"/>
              </a:solidFill>
              <a:latin typeface="Calibri"/>
              <a:ea typeface="Calibri"/>
              <a:cs typeface="Calibri"/>
              <a:sym typeface="Calibri"/>
            </a:endParaRPr>
          </a:p>
        </p:txBody>
      </p:sp>
      <p:pic>
        <p:nvPicPr>
          <p:cNvPr id="253" name="Shape 253" descr="Arrows.png"/>
          <p:cNvPicPr preferRelativeResize="0"/>
          <p:nvPr/>
        </p:nvPicPr>
        <p:blipFill rotWithShape="1">
          <a:blip r:embed="rId15">
            <a:alphaModFix/>
          </a:blip>
          <a:srcRect/>
          <a:stretch/>
        </p:blipFill>
        <p:spPr>
          <a:xfrm>
            <a:off x="4530864" y="2354336"/>
            <a:ext cx="755929" cy="411494"/>
          </a:xfrm>
          <a:prstGeom prst="rect">
            <a:avLst/>
          </a:prstGeom>
          <a:noFill/>
          <a:ln>
            <a:noFill/>
          </a:ln>
        </p:spPr>
      </p:pic>
      <p:sp>
        <p:nvSpPr>
          <p:cNvPr id="254" name="Shape 254"/>
          <p:cNvSpPr txBox="1"/>
          <p:nvPr/>
        </p:nvSpPr>
        <p:spPr>
          <a:xfrm>
            <a:off x="799497" y="4478036"/>
            <a:ext cx="3848703" cy="584775"/>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600">
                <a:solidFill>
                  <a:schemeClr val="dk1"/>
                </a:solidFill>
                <a:latin typeface="Calibri"/>
                <a:ea typeface="Calibri"/>
                <a:cs typeface="Calibri"/>
                <a:sym typeface="Calibri"/>
              </a:rPr>
              <a:t>Select  Mobile, Display, Video Platforms, Big Data Targeting Technologies</a:t>
            </a:r>
            <a:endParaRPr sz="1600">
              <a:solidFill>
                <a:schemeClr val="dk1"/>
              </a:solidFill>
              <a:latin typeface="Calibri"/>
              <a:ea typeface="Calibri"/>
              <a:cs typeface="Calibri"/>
              <a:sym typeface="Calibri"/>
            </a:endParaRPr>
          </a:p>
        </p:txBody>
      </p:sp>
      <p:sp>
        <p:nvSpPr>
          <p:cNvPr id="255" name="Shape 255"/>
          <p:cNvSpPr txBox="1"/>
          <p:nvPr/>
        </p:nvSpPr>
        <p:spPr>
          <a:xfrm>
            <a:off x="5692015" y="4497388"/>
            <a:ext cx="3137505" cy="181588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600">
                <a:solidFill>
                  <a:schemeClr val="dk1"/>
                </a:solidFill>
                <a:latin typeface="Calibri"/>
                <a:ea typeface="Calibri"/>
                <a:cs typeface="Calibri"/>
                <a:sym typeface="Calibri"/>
              </a:rPr>
              <a:t>One Solution for Mobile Location </a:t>
            </a:r>
            <a:endParaRPr/>
          </a:p>
          <a:p>
            <a:pPr marL="0" marR="0" lvl="0" indent="0" algn="l" rtl="0">
              <a:spcBef>
                <a:spcPts val="0"/>
              </a:spcBef>
              <a:spcAft>
                <a:spcPts val="0"/>
              </a:spcAft>
              <a:buNone/>
            </a:pPr>
            <a:r>
              <a:rPr lang="en-US" sz="1600">
                <a:solidFill>
                  <a:schemeClr val="dk1"/>
                </a:solidFill>
                <a:latin typeface="Calibri"/>
                <a:ea typeface="Calibri"/>
                <a:cs typeface="Calibri"/>
                <a:sym typeface="Calibri"/>
              </a:rPr>
              <a:t>Data Targeting, Programmatic Inventory, Digital Audio, Native Advertising, Video &amp; Custom High Impact, Coupons , Display &amp; Custom Native Site Integration</a:t>
            </a:r>
            <a:endParaRPr/>
          </a:p>
          <a:p>
            <a:pPr marL="0" marR="0" lvl="0" indent="0" algn="l" rtl="0">
              <a:spcBef>
                <a:spcPts val="0"/>
              </a:spcBef>
              <a:spcAft>
                <a:spcPts val="0"/>
              </a:spcAft>
              <a:buNone/>
            </a:pPr>
            <a:endParaRPr sz="1600">
              <a:solidFill>
                <a:schemeClr val="dk1"/>
              </a:solidFill>
              <a:latin typeface="Calibri"/>
              <a:ea typeface="Calibri"/>
              <a:cs typeface="Calibri"/>
              <a:sym typeface="Calibri"/>
            </a:endParaRPr>
          </a:p>
        </p:txBody>
      </p:sp>
      <p:cxnSp>
        <p:nvCxnSpPr>
          <p:cNvPr id="256" name="Shape 256"/>
          <p:cNvCxnSpPr/>
          <p:nvPr/>
        </p:nvCxnSpPr>
        <p:spPr>
          <a:xfrm>
            <a:off x="887174" y="4355496"/>
            <a:ext cx="3761026" cy="0"/>
          </a:xfrm>
          <a:prstGeom prst="straightConnector1">
            <a:avLst/>
          </a:prstGeom>
          <a:noFill/>
          <a:ln w="9525" cap="flat" cmpd="sng">
            <a:solidFill>
              <a:srgbClr val="7F7F7F"/>
            </a:solidFill>
            <a:prstDash val="solid"/>
            <a:round/>
            <a:headEnd type="none" w="sm" len="sm"/>
            <a:tailEnd type="none" w="sm" len="sm"/>
          </a:ln>
        </p:spPr>
      </p:cxnSp>
      <p:cxnSp>
        <p:nvCxnSpPr>
          <p:cNvPr id="257" name="Shape 257"/>
          <p:cNvCxnSpPr/>
          <p:nvPr/>
        </p:nvCxnSpPr>
        <p:spPr>
          <a:xfrm>
            <a:off x="5804476" y="4374848"/>
            <a:ext cx="2607001" cy="0"/>
          </a:xfrm>
          <a:prstGeom prst="straightConnector1">
            <a:avLst/>
          </a:prstGeom>
          <a:noFill/>
          <a:ln w="9525" cap="flat" cmpd="sng">
            <a:solidFill>
              <a:srgbClr val="7F7F7F"/>
            </a:solidFill>
            <a:prstDash val="solid"/>
            <a:round/>
            <a:headEnd type="none" w="sm" len="sm"/>
            <a:tailEnd type="none" w="sm" len="sm"/>
          </a:ln>
        </p:spPr>
      </p:cxnSp>
      <p:sp>
        <p:nvSpPr>
          <p:cNvPr id="258" name="Shape 258"/>
          <p:cNvSpPr txBox="1"/>
          <p:nvPr/>
        </p:nvSpPr>
        <p:spPr>
          <a:xfrm>
            <a:off x="1781274" y="2063197"/>
            <a:ext cx="1485090" cy="954107"/>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400">
                <a:solidFill>
                  <a:schemeClr val="dk1"/>
                </a:solidFill>
                <a:latin typeface="Calibri"/>
                <a:ea typeface="Calibri"/>
                <a:cs typeface="Calibri"/>
                <a:sym typeface="Calibri"/>
              </a:rPr>
              <a:t>Developers - Exchanges</a:t>
            </a:r>
            <a:endParaRPr/>
          </a:p>
          <a:p>
            <a:pPr marL="0" marR="0" lvl="0" indent="0" algn="ctr" rtl="0">
              <a:spcBef>
                <a:spcPts val="0"/>
              </a:spcBef>
              <a:spcAft>
                <a:spcPts val="0"/>
              </a:spcAft>
              <a:buNone/>
            </a:pPr>
            <a:r>
              <a:rPr lang="en-US" sz="1400">
                <a:solidFill>
                  <a:schemeClr val="dk1"/>
                </a:solidFill>
                <a:latin typeface="Calibri"/>
                <a:ea typeface="Calibri"/>
                <a:cs typeface="Calibri"/>
                <a:sym typeface="Calibri"/>
              </a:rPr>
              <a:t>Networks -  DSP - Data</a:t>
            </a:r>
            <a:endParaRPr sz="1400">
              <a:solidFill>
                <a:schemeClr val="dk1"/>
              </a:solidFill>
              <a:latin typeface="Calibri"/>
              <a:ea typeface="Calibri"/>
              <a:cs typeface="Calibri"/>
              <a:sym typeface="Calibri"/>
            </a:endParaRPr>
          </a:p>
        </p:txBody>
      </p:sp>
      <p:pic>
        <p:nvPicPr>
          <p:cNvPr id="259" name="Shape 259" descr="winstarinteractive.png"/>
          <p:cNvPicPr preferRelativeResize="0"/>
          <p:nvPr/>
        </p:nvPicPr>
        <p:blipFill rotWithShape="1">
          <a:blip r:embed="rId16">
            <a:alphaModFix/>
          </a:blip>
          <a:srcRect/>
          <a:stretch/>
        </p:blipFill>
        <p:spPr>
          <a:xfrm>
            <a:off x="6157337" y="2452318"/>
            <a:ext cx="1828800" cy="109938"/>
          </a:xfrm>
          <a:prstGeom prst="rect">
            <a:avLst/>
          </a:prstGeom>
          <a:noFill/>
          <a:ln>
            <a:noFill/>
          </a:ln>
        </p:spPr>
      </p:pic>
      <p:sp>
        <p:nvSpPr>
          <p:cNvPr id="260" name="Shape 260"/>
          <p:cNvSpPr txBox="1">
            <a:spLocks noGrp="1"/>
          </p:cNvSpPr>
          <p:nvPr>
            <p:ph type="sldNum" idx="12"/>
          </p:nvPr>
        </p:nvSpPr>
        <p:spPr>
          <a:xfrm>
            <a:off x="8590259" y="6356350"/>
            <a:ext cx="389417"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US" sz="1800">
                <a:solidFill>
                  <a:srgbClr val="FFFFFF"/>
                </a:solidFill>
                <a:latin typeface="Source Sans Pro"/>
                <a:ea typeface="Source Sans Pro"/>
                <a:cs typeface="Source Sans Pro"/>
                <a:sym typeface="Source Sans Pro"/>
              </a:rPr>
              <a:t>2</a:t>
            </a:r>
            <a:endParaRPr sz="1800">
              <a:solidFill>
                <a:srgbClr val="FFFFFF"/>
              </a:solidFill>
              <a:latin typeface="Source Sans Pro"/>
              <a:ea typeface="Source Sans Pro"/>
              <a:cs typeface="Source Sans Pro"/>
              <a:sym typeface="Source Sans Pro"/>
            </a:endParaRPr>
          </a:p>
        </p:txBody>
      </p:sp>
      <p:pic>
        <p:nvPicPr>
          <p:cNvPr id="261" name="Shape 261" descr="https://www.factual.com/assets/themes/v2/static/trademarks_factual_logo_color_horizontal-ab5cc6e2242c084ec99a74024d750d7342e0a8fe2399e78d311ea5defa459fb3.png"/>
          <p:cNvPicPr preferRelativeResize="0"/>
          <p:nvPr/>
        </p:nvPicPr>
        <p:blipFill rotWithShape="1">
          <a:blip r:embed="rId17">
            <a:alphaModFix/>
          </a:blip>
          <a:srcRect/>
          <a:stretch/>
        </p:blipFill>
        <p:spPr>
          <a:xfrm>
            <a:off x="3300929" y="3251602"/>
            <a:ext cx="738969" cy="194023"/>
          </a:xfrm>
          <a:prstGeom prst="rect">
            <a:avLst/>
          </a:prstGeom>
          <a:noFill/>
          <a:ln>
            <a:noFill/>
          </a:ln>
        </p:spPr>
      </p:pic>
      <p:pic>
        <p:nvPicPr>
          <p:cNvPr id="262" name="Shape 262"/>
          <p:cNvPicPr preferRelativeResize="0"/>
          <p:nvPr/>
        </p:nvPicPr>
        <p:blipFill rotWithShape="1">
          <a:blip r:embed="rId18">
            <a:alphaModFix/>
          </a:blip>
          <a:srcRect/>
          <a:stretch/>
        </p:blipFill>
        <p:spPr>
          <a:xfrm>
            <a:off x="1491863" y="3040761"/>
            <a:ext cx="1127871" cy="227718"/>
          </a:xfrm>
          <a:prstGeom prst="rect">
            <a:avLst/>
          </a:prstGeom>
          <a:noFill/>
          <a:ln>
            <a:noFill/>
          </a:ln>
        </p:spPr>
      </p:pic>
      <p:pic>
        <p:nvPicPr>
          <p:cNvPr id="263" name="Shape 263"/>
          <p:cNvPicPr preferRelativeResize="0"/>
          <p:nvPr/>
        </p:nvPicPr>
        <p:blipFill rotWithShape="1">
          <a:blip r:embed="rId19">
            <a:alphaModFix/>
          </a:blip>
          <a:srcRect/>
          <a:stretch/>
        </p:blipFill>
        <p:spPr>
          <a:xfrm>
            <a:off x="1501694" y="3193618"/>
            <a:ext cx="972425" cy="282391"/>
          </a:xfrm>
          <a:prstGeom prst="rect">
            <a:avLst/>
          </a:prstGeom>
          <a:noFill/>
          <a:ln>
            <a:noFill/>
          </a:ln>
        </p:spPr>
      </p:pic>
      <p:pic>
        <p:nvPicPr>
          <p:cNvPr id="264" name="Shape 264"/>
          <p:cNvPicPr preferRelativeResize="0"/>
          <p:nvPr/>
        </p:nvPicPr>
        <p:blipFill rotWithShape="1">
          <a:blip r:embed="rId20">
            <a:alphaModFix/>
          </a:blip>
          <a:srcRect/>
          <a:stretch/>
        </p:blipFill>
        <p:spPr>
          <a:xfrm>
            <a:off x="1873567" y="3496659"/>
            <a:ext cx="600552" cy="164535"/>
          </a:xfrm>
          <a:prstGeom prst="rect">
            <a:avLst/>
          </a:prstGeom>
          <a:noFill/>
          <a:ln>
            <a:noFill/>
          </a:ln>
        </p:spPr>
      </p:pic>
      <p:pic>
        <p:nvPicPr>
          <p:cNvPr id="265" name="Shape 265"/>
          <p:cNvPicPr preferRelativeResize="0"/>
          <p:nvPr/>
        </p:nvPicPr>
        <p:blipFill rotWithShape="1">
          <a:blip r:embed="rId21">
            <a:alphaModFix/>
          </a:blip>
          <a:srcRect/>
          <a:stretch/>
        </p:blipFill>
        <p:spPr>
          <a:xfrm>
            <a:off x="1703625" y="3678600"/>
            <a:ext cx="682862" cy="175640"/>
          </a:xfrm>
          <a:prstGeom prst="rect">
            <a:avLst/>
          </a:prstGeom>
          <a:noFill/>
          <a:ln>
            <a:noFill/>
          </a:ln>
        </p:spPr>
      </p:pic>
      <p:pic>
        <p:nvPicPr>
          <p:cNvPr id="266" name="Shape 266"/>
          <p:cNvPicPr preferRelativeResize="0"/>
          <p:nvPr/>
        </p:nvPicPr>
        <p:blipFill rotWithShape="1">
          <a:blip r:embed="rId22">
            <a:alphaModFix/>
          </a:blip>
          <a:srcRect/>
          <a:stretch/>
        </p:blipFill>
        <p:spPr>
          <a:xfrm>
            <a:off x="4095999" y="1833740"/>
            <a:ext cx="395734" cy="168187"/>
          </a:xfrm>
          <a:prstGeom prst="rect">
            <a:avLst/>
          </a:prstGeom>
          <a:noFill/>
          <a:ln>
            <a:noFill/>
          </a:ln>
        </p:spPr>
      </p:pic>
      <p:pic>
        <p:nvPicPr>
          <p:cNvPr id="267" name="Shape 267"/>
          <p:cNvPicPr preferRelativeResize="0"/>
          <p:nvPr/>
        </p:nvPicPr>
        <p:blipFill rotWithShape="1">
          <a:blip r:embed="rId23">
            <a:alphaModFix/>
          </a:blip>
          <a:srcRect/>
          <a:stretch/>
        </p:blipFill>
        <p:spPr>
          <a:xfrm>
            <a:off x="4299309" y="2005445"/>
            <a:ext cx="348891" cy="348891"/>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576"/>
        <p:cNvGrpSpPr/>
        <p:nvPr/>
      </p:nvGrpSpPr>
      <p:grpSpPr>
        <a:xfrm>
          <a:off x="0" y="0"/>
          <a:ext cx="0" cy="0"/>
          <a:chOff x="0" y="0"/>
          <a:chExt cx="0" cy="0"/>
        </a:xfrm>
      </p:grpSpPr>
      <p:sp>
        <p:nvSpPr>
          <p:cNvPr id="577" name="Shape 577"/>
          <p:cNvSpPr txBox="1">
            <a:spLocks noGrp="1"/>
          </p:cNvSpPr>
          <p:nvPr>
            <p:ph type="title"/>
          </p:nvPr>
        </p:nvSpPr>
        <p:spPr>
          <a:xfrm>
            <a:off x="155673" y="144860"/>
            <a:ext cx="6859440" cy="457319"/>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Font typeface="Source Sans Pro"/>
              <a:buNone/>
            </a:pPr>
            <a:r>
              <a:rPr lang="en-US" sz="3300" b="0" i="0" u="none" strike="noStrike" cap="none">
                <a:solidFill>
                  <a:schemeClr val="dk1"/>
                </a:solidFill>
                <a:latin typeface="Source Sans Pro"/>
                <a:ea typeface="Source Sans Pro"/>
                <a:cs typeface="Source Sans Pro"/>
                <a:sym typeface="Source Sans Pro"/>
              </a:rPr>
              <a:t>What is BIG VIDEO</a:t>
            </a:r>
            <a:r>
              <a:rPr lang="en-US" sz="3001" b="0" i="0" u="none" strike="noStrike" cap="none">
                <a:solidFill>
                  <a:schemeClr val="dk1"/>
                </a:solidFill>
                <a:latin typeface="Source Sans Pro"/>
                <a:ea typeface="Source Sans Pro"/>
                <a:cs typeface="Source Sans Pro"/>
                <a:sym typeface="Source Sans Pro"/>
              </a:rPr>
              <a:t>™</a:t>
            </a:r>
            <a:r>
              <a:rPr lang="en-US" sz="3300" b="0" i="0" u="none" strike="noStrike" cap="none">
                <a:solidFill>
                  <a:schemeClr val="dk1"/>
                </a:solidFill>
                <a:latin typeface="Source Sans Pro"/>
                <a:ea typeface="Source Sans Pro"/>
                <a:cs typeface="Source Sans Pro"/>
                <a:sym typeface="Source Sans Pro"/>
              </a:rPr>
              <a:t> ?</a:t>
            </a:r>
            <a:endParaRPr/>
          </a:p>
        </p:txBody>
      </p:sp>
      <p:sp>
        <p:nvSpPr>
          <p:cNvPr id="578" name="Shape 578"/>
          <p:cNvSpPr txBox="1"/>
          <p:nvPr/>
        </p:nvSpPr>
        <p:spPr>
          <a:xfrm>
            <a:off x="6001492" y="462902"/>
            <a:ext cx="2806434" cy="1869797"/>
          </a:xfrm>
          <a:prstGeom prst="rect">
            <a:avLst/>
          </a:prstGeom>
          <a:solidFill>
            <a:srgbClr val="FFC41B"/>
          </a:solidFill>
          <a:ln w="38100" cap="flat" cmpd="sng">
            <a:solidFill>
              <a:schemeClr val="lt1"/>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137175" tIns="137175" rIns="137175" bIns="68575" anchor="t" anchorCtr="0">
            <a:noAutofit/>
          </a:bodyPr>
          <a:lstStyle/>
          <a:p>
            <a:pPr marL="0" marR="0" lvl="0" indent="0" algn="ctr" rtl="0">
              <a:lnSpc>
                <a:spcPct val="90000"/>
              </a:lnSpc>
              <a:spcBef>
                <a:spcPts val="0"/>
              </a:spcBef>
              <a:spcAft>
                <a:spcPts val="0"/>
              </a:spcAft>
              <a:buNone/>
            </a:pPr>
            <a:endParaRPr sz="1800" b="1">
              <a:solidFill>
                <a:schemeClr val="dk1"/>
              </a:solidFill>
              <a:latin typeface="Source Sans Pro"/>
              <a:ea typeface="Source Sans Pro"/>
              <a:cs typeface="Source Sans Pro"/>
              <a:sym typeface="Source Sans Pro"/>
            </a:endParaRPr>
          </a:p>
          <a:p>
            <a:pPr marL="0" marR="0" lvl="0" indent="0" algn="ctr" rtl="0">
              <a:lnSpc>
                <a:spcPct val="90000"/>
              </a:lnSpc>
              <a:spcBef>
                <a:spcPts val="0"/>
              </a:spcBef>
              <a:spcAft>
                <a:spcPts val="0"/>
              </a:spcAft>
              <a:buNone/>
            </a:pPr>
            <a:r>
              <a:rPr lang="en-US" sz="1800" b="1">
                <a:solidFill>
                  <a:schemeClr val="dk1"/>
                </a:solidFill>
                <a:latin typeface="Source Sans Pro"/>
                <a:ea typeface="Source Sans Pro"/>
                <a:cs typeface="Source Sans Pro"/>
                <a:sym typeface="Source Sans Pro"/>
              </a:rPr>
              <a:t>An efficient way to buy premium video inventory through a single PMP</a:t>
            </a:r>
            <a:endParaRPr sz="1800"/>
          </a:p>
        </p:txBody>
      </p:sp>
      <p:grpSp>
        <p:nvGrpSpPr>
          <p:cNvPr id="579" name="Shape 579"/>
          <p:cNvGrpSpPr/>
          <p:nvPr/>
        </p:nvGrpSpPr>
        <p:grpSpPr>
          <a:xfrm>
            <a:off x="3296767" y="4465797"/>
            <a:ext cx="3947310" cy="1931220"/>
            <a:chOff x="7741722" y="3733802"/>
            <a:chExt cx="4298650" cy="2175031"/>
          </a:xfrm>
        </p:grpSpPr>
        <p:grpSp>
          <p:nvGrpSpPr>
            <p:cNvPr id="580" name="Shape 580"/>
            <p:cNvGrpSpPr/>
            <p:nvPr/>
          </p:nvGrpSpPr>
          <p:grpSpPr>
            <a:xfrm>
              <a:off x="7741722" y="3733802"/>
              <a:ext cx="2618419" cy="2175031"/>
              <a:chOff x="5531922" y="3733802"/>
              <a:chExt cx="2618419" cy="2175031"/>
            </a:xfrm>
          </p:grpSpPr>
          <p:cxnSp>
            <p:nvCxnSpPr>
              <p:cNvPr id="581" name="Shape 581"/>
              <p:cNvCxnSpPr/>
              <p:nvPr/>
            </p:nvCxnSpPr>
            <p:spPr>
              <a:xfrm rot="10800000">
                <a:off x="5531922" y="3733802"/>
                <a:ext cx="1551620" cy="1461609"/>
              </a:xfrm>
              <a:prstGeom prst="straightConnector1">
                <a:avLst/>
              </a:prstGeom>
              <a:noFill/>
              <a:ln w="28575" cap="flat" cmpd="sng">
                <a:solidFill>
                  <a:srgbClr val="4A7DBA"/>
                </a:solidFill>
                <a:prstDash val="solid"/>
                <a:round/>
                <a:headEnd type="none" w="sm" len="sm"/>
                <a:tailEnd type="none" w="sm" len="sm"/>
              </a:ln>
            </p:spPr>
          </p:cxnSp>
          <p:sp>
            <p:nvSpPr>
              <p:cNvPr id="582" name="Shape 582"/>
              <p:cNvSpPr/>
              <p:nvPr/>
            </p:nvSpPr>
            <p:spPr>
              <a:xfrm>
                <a:off x="6314637" y="4294822"/>
                <a:ext cx="1614011" cy="1614011"/>
              </a:xfrm>
              <a:prstGeom prst="ellipse">
                <a:avLst/>
              </a:prstGeom>
              <a:solidFill>
                <a:srgbClr val="FFC41B"/>
              </a:solidFill>
              <a:ln w="38100" cap="flat" cmpd="sng">
                <a:solidFill>
                  <a:schemeClr val="lt1"/>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0" tIns="45700" rIns="0" bIns="45700" anchor="ctr" anchorCtr="0">
                <a:noAutofit/>
              </a:bodyPr>
              <a:lstStyle/>
              <a:p>
                <a:pPr marL="0" marR="0" lvl="0" indent="0" algn="ctr" rtl="0">
                  <a:spcBef>
                    <a:spcPts val="0"/>
                  </a:spcBef>
                  <a:spcAft>
                    <a:spcPts val="0"/>
                  </a:spcAft>
                  <a:buNone/>
                </a:pPr>
                <a:endParaRPr sz="1050">
                  <a:solidFill>
                    <a:schemeClr val="lt1"/>
                  </a:solidFill>
                  <a:latin typeface="Calibri"/>
                  <a:ea typeface="Calibri"/>
                  <a:cs typeface="Calibri"/>
                  <a:sym typeface="Calibri"/>
                </a:endParaRPr>
              </a:p>
            </p:txBody>
          </p:sp>
          <p:sp>
            <p:nvSpPr>
              <p:cNvPr id="583" name="Shape 583"/>
              <p:cNvSpPr txBox="1"/>
              <p:nvPr/>
            </p:nvSpPr>
            <p:spPr>
              <a:xfrm>
                <a:off x="6092942" y="4747419"/>
                <a:ext cx="2057399" cy="665534"/>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None/>
                </a:pPr>
                <a:r>
                  <a:rPr lang="en-US" sz="1800">
                    <a:solidFill>
                      <a:schemeClr val="dk1"/>
                    </a:solidFill>
                    <a:latin typeface="Source Sans Pro"/>
                    <a:ea typeface="Source Sans Pro"/>
                    <a:cs typeface="Source Sans Pro"/>
                    <a:sym typeface="Source Sans Pro"/>
                  </a:rPr>
                  <a:t>Big </a:t>
                </a:r>
                <a:endParaRPr sz="1800">
                  <a:solidFill>
                    <a:schemeClr val="dk1"/>
                  </a:solidFill>
                  <a:latin typeface="Source Sans Pro"/>
                  <a:ea typeface="Source Sans Pro"/>
                  <a:cs typeface="Source Sans Pro"/>
                  <a:sym typeface="Source Sans Pro"/>
                </a:endParaRPr>
              </a:p>
              <a:p>
                <a:pPr marL="0" marR="0" lvl="0" indent="0" algn="ctr" rtl="0">
                  <a:lnSpc>
                    <a:spcPct val="90000"/>
                  </a:lnSpc>
                  <a:spcBef>
                    <a:spcPts val="0"/>
                  </a:spcBef>
                  <a:spcAft>
                    <a:spcPts val="0"/>
                  </a:spcAft>
                  <a:buNone/>
                </a:pPr>
                <a:r>
                  <a:rPr lang="en-US" sz="1800" b="1">
                    <a:solidFill>
                      <a:schemeClr val="dk1"/>
                    </a:solidFill>
                    <a:latin typeface="Source Sans Pro"/>
                    <a:ea typeface="Source Sans Pro"/>
                    <a:cs typeface="Source Sans Pro"/>
                    <a:sym typeface="Source Sans Pro"/>
                  </a:rPr>
                  <a:t>Transparency</a:t>
                </a:r>
                <a:endParaRPr sz="1800" b="1">
                  <a:solidFill>
                    <a:schemeClr val="dk1"/>
                  </a:solidFill>
                  <a:latin typeface="Source Sans Pro"/>
                  <a:ea typeface="Source Sans Pro"/>
                  <a:cs typeface="Source Sans Pro"/>
                  <a:sym typeface="Source Sans Pro"/>
                </a:endParaRPr>
              </a:p>
            </p:txBody>
          </p:sp>
        </p:grpSp>
        <p:sp>
          <p:nvSpPr>
            <p:cNvPr id="584" name="Shape 584"/>
            <p:cNvSpPr txBox="1"/>
            <p:nvPr/>
          </p:nvSpPr>
          <p:spPr>
            <a:xfrm>
              <a:off x="10201448" y="4881670"/>
              <a:ext cx="1838925" cy="60314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None/>
              </a:pPr>
              <a:r>
                <a:rPr lang="en-US" sz="1600" b="1">
                  <a:solidFill>
                    <a:schemeClr val="dk1"/>
                  </a:solidFill>
                  <a:latin typeface="Source Sans Pro"/>
                  <a:ea typeface="Source Sans Pro"/>
                  <a:cs typeface="Source Sans Pro"/>
                  <a:sym typeface="Source Sans Pro"/>
                </a:rPr>
                <a:t>Where &amp; how ads appear</a:t>
              </a:r>
              <a:endParaRPr/>
            </a:p>
          </p:txBody>
        </p:sp>
      </p:grpSp>
      <p:grpSp>
        <p:nvGrpSpPr>
          <p:cNvPr id="585" name="Shape 585"/>
          <p:cNvGrpSpPr/>
          <p:nvPr/>
        </p:nvGrpSpPr>
        <p:grpSpPr>
          <a:xfrm>
            <a:off x="3628170" y="2898763"/>
            <a:ext cx="4570949" cy="1433089"/>
            <a:chOff x="7894120" y="2286000"/>
            <a:chExt cx="4977797" cy="1614011"/>
          </a:xfrm>
        </p:grpSpPr>
        <p:grpSp>
          <p:nvGrpSpPr>
            <p:cNvPr id="586" name="Shape 586"/>
            <p:cNvGrpSpPr/>
            <p:nvPr/>
          </p:nvGrpSpPr>
          <p:grpSpPr>
            <a:xfrm>
              <a:off x="7894120" y="2286000"/>
              <a:ext cx="2757011" cy="1614011"/>
              <a:chOff x="5684320" y="2286000"/>
              <a:chExt cx="2757011" cy="1614011"/>
            </a:xfrm>
          </p:grpSpPr>
          <p:cxnSp>
            <p:nvCxnSpPr>
              <p:cNvPr id="587" name="Shape 587"/>
              <p:cNvCxnSpPr/>
              <p:nvPr/>
            </p:nvCxnSpPr>
            <p:spPr>
              <a:xfrm flipH="1">
                <a:off x="5684320" y="3138011"/>
                <a:ext cx="1981200" cy="443389"/>
              </a:xfrm>
              <a:prstGeom prst="straightConnector1">
                <a:avLst/>
              </a:prstGeom>
              <a:noFill/>
              <a:ln w="28575" cap="flat" cmpd="sng">
                <a:solidFill>
                  <a:srgbClr val="4A7DBA"/>
                </a:solidFill>
                <a:prstDash val="solid"/>
                <a:round/>
                <a:headEnd type="none" w="sm" len="sm"/>
                <a:tailEnd type="none" w="sm" len="sm"/>
              </a:ln>
            </p:spPr>
          </p:cxnSp>
          <p:sp>
            <p:nvSpPr>
              <p:cNvPr id="588" name="Shape 588"/>
              <p:cNvSpPr/>
              <p:nvPr/>
            </p:nvSpPr>
            <p:spPr>
              <a:xfrm>
                <a:off x="6827320" y="2286000"/>
                <a:ext cx="1614011" cy="1614011"/>
              </a:xfrm>
              <a:prstGeom prst="ellipse">
                <a:avLst/>
              </a:prstGeom>
              <a:solidFill>
                <a:srgbClr val="FFC41B"/>
              </a:solidFill>
              <a:ln w="38100" cap="flat" cmpd="sng">
                <a:solidFill>
                  <a:schemeClr val="lt1"/>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0" tIns="45700" rIns="0" bIns="45700" anchor="ctr" anchorCtr="0">
                <a:noAutofit/>
              </a:bodyPr>
              <a:lstStyle/>
              <a:p>
                <a:pPr marL="0" marR="0" lvl="0" indent="0" algn="ctr" rtl="0">
                  <a:spcBef>
                    <a:spcPts val="0"/>
                  </a:spcBef>
                  <a:spcAft>
                    <a:spcPts val="0"/>
                  </a:spcAft>
                  <a:buNone/>
                </a:pPr>
                <a:r>
                  <a:rPr lang="en-US" sz="2000">
                    <a:solidFill>
                      <a:schemeClr val="dk1"/>
                    </a:solidFill>
                    <a:latin typeface="Source Sans Pro"/>
                    <a:ea typeface="Source Sans Pro"/>
                    <a:cs typeface="Source Sans Pro"/>
                    <a:sym typeface="Source Sans Pro"/>
                  </a:rPr>
                  <a:t>Big </a:t>
                </a:r>
                <a:r>
                  <a:rPr lang="en-US" sz="2000" b="1">
                    <a:solidFill>
                      <a:schemeClr val="dk1"/>
                    </a:solidFill>
                    <a:latin typeface="Source Sans Pro"/>
                    <a:ea typeface="Source Sans Pro"/>
                    <a:cs typeface="Source Sans Pro"/>
                    <a:sym typeface="Source Sans Pro"/>
                  </a:rPr>
                  <a:t>Safety</a:t>
                </a:r>
                <a:endParaRPr/>
              </a:p>
            </p:txBody>
          </p:sp>
        </p:grpSp>
        <p:sp>
          <p:nvSpPr>
            <p:cNvPr id="589" name="Shape 589"/>
            <p:cNvSpPr txBox="1"/>
            <p:nvPr/>
          </p:nvSpPr>
          <p:spPr>
            <a:xfrm>
              <a:off x="10668058" y="2723959"/>
              <a:ext cx="2203860" cy="60314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None/>
              </a:pPr>
              <a:r>
                <a:rPr lang="en-US" sz="1600" b="1">
                  <a:solidFill>
                    <a:schemeClr val="dk1"/>
                  </a:solidFill>
                  <a:latin typeface="Source Sans Pro"/>
                  <a:ea typeface="Source Sans Pro"/>
                  <a:cs typeface="Source Sans Pro"/>
                  <a:sym typeface="Source Sans Pro"/>
                </a:rPr>
                <a:t>Ranked &amp; scored inventory</a:t>
              </a:r>
              <a:endParaRPr/>
            </a:p>
          </p:txBody>
        </p:sp>
      </p:grpSp>
      <p:grpSp>
        <p:nvGrpSpPr>
          <p:cNvPr id="590" name="Shape 590"/>
          <p:cNvGrpSpPr/>
          <p:nvPr/>
        </p:nvGrpSpPr>
        <p:grpSpPr>
          <a:xfrm>
            <a:off x="2535897" y="1264379"/>
            <a:ext cx="2613365" cy="2728624"/>
            <a:chOff x="6910426" y="508295"/>
            <a:chExt cx="2845974" cy="3073105"/>
          </a:xfrm>
        </p:grpSpPr>
        <p:grpSp>
          <p:nvGrpSpPr>
            <p:cNvPr id="591" name="Shape 591"/>
            <p:cNvGrpSpPr/>
            <p:nvPr/>
          </p:nvGrpSpPr>
          <p:grpSpPr>
            <a:xfrm>
              <a:off x="6910426" y="508295"/>
              <a:ext cx="1614011" cy="3073105"/>
              <a:chOff x="4700626" y="508295"/>
              <a:chExt cx="1614011" cy="3073105"/>
            </a:xfrm>
          </p:grpSpPr>
          <p:cxnSp>
            <p:nvCxnSpPr>
              <p:cNvPr id="592" name="Shape 592"/>
              <p:cNvCxnSpPr/>
              <p:nvPr/>
            </p:nvCxnSpPr>
            <p:spPr>
              <a:xfrm>
                <a:off x="5493820" y="1346060"/>
                <a:ext cx="38101" cy="2235340"/>
              </a:xfrm>
              <a:prstGeom prst="straightConnector1">
                <a:avLst/>
              </a:prstGeom>
              <a:noFill/>
              <a:ln w="28575" cap="flat" cmpd="sng">
                <a:solidFill>
                  <a:srgbClr val="4A7DBA"/>
                </a:solidFill>
                <a:prstDash val="solid"/>
                <a:round/>
                <a:headEnd type="none" w="sm" len="sm"/>
                <a:tailEnd type="none" w="sm" len="sm"/>
              </a:ln>
            </p:spPr>
          </p:cxnSp>
          <p:sp>
            <p:nvSpPr>
              <p:cNvPr id="593" name="Shape 593"/>
              <p:cNvSpPr/>
              <p:nvPr/>
            </p:nvSpPr>
            <p:spPr>
              <a:xfrm>
                <a:off x="4700626" y="508295"/>
                <a:ext cx="1614011" cy="1614011"/>
              </a:xfrm>
              <a:prstGeom prst="ellipse">
                <a:avLst/>
              </a:prstGeom>
              <a:solidFill>
                <a:srgbClr val="FFC41B"/>
              </a:solidFill>
              <a:ln w="38100" cap="flat" cmpd="sng">
                <a:solidFill>
                  <a:schemeClr val="lt1"/>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0" tIns="45700" rIns="0" bIns="45700" anchor="ctr" anchorCtr="0">
                <a:noAutofit/>
              </a:bodyPr>
              <a:lstStyle/>
              <a:p>
                <a:pPr marL="0" marR="0" lvl="0" indent="0" algn="ctr" rtl="0">
                  <a:spcBef>
                    <a:spcPts val="0"/>
                  </a:spcBef>
                  <a:spcAft>
                    <a:spcPts val="0"/>
                  </a:spcAft>
                  <a:buNone/>
                </a:pPr>
                <a:r>
                  <a:rPr lang="en-US" sz="2000">
                    <a:solidFill>
                      <a:schemeClr val="dk1"/>
                    </a:solidFill>
                    <a:latin typeface="Source Sans Pro"/>
                    <a:ea typeface="Source Sans Pro"/>
                    <a:cs typeface="Source Sans Pro"/>
                    <a:sym typeface="Source Sans Pro"/>
                  </a:rPr>
                  <a:t>Big </a:t>
                </a:r>
                <a:r>
                  <a:rPr lang="en-US" sz="2000" b="1">
                    <a:solidFill>
                      <a:schemeClr val="dk1"/>
                    </a:solidFill>
                    <a:latin typeface="Source Sans Pro"/>
                    <a:ea typeface="Source Sans Pro"/>
                    <a:cs typeface="Source Sans Pro"/>
                    <a:sym typeface="Source Sans Pro"/>
                  </a:rPr>
                  <a:t>Scale</a:t>
                </a:r>
                <a:endParaRPr/>
              </a:p>
            </p:txBody>
          </p:sp>
        </p:grpSp>
        <p:sp>
          <p:nvSpPr>
            <p:cNvPr id="594" name="Shape 594"/>
            <p:cNvSpPr txBox="1"/>
            <p:nvPr/>
          </p:nvSpPr>
          <p:spPr>
            <a:xfrm>
              <a:off x="8594682" y="1132898"/>
              <a:ext cx="1161718" cy="60314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None/>
              </a:pPr>
              <a:r>
                <a:rPr lang="en-US" sz="1600" b="1">
                  <a:solidFill>
                    <a:schemeClr val="dk1"/>
                  </a:solidFill>
                  <a:latin typeface="Source Sans Pro"/>
                  <a:ea typeface="Source Sans Pro"/>
                  <a:cs typeface="Source Sans Pro"/>
                  <a:sym typeface="Source Sans Pro"/>
                </a:rPr>
                <a:t>Efficient Access</a:t>
              </a:r>
              <a:endParaRPr/>
            </a:p>
          </p:txBody>
        </p:sp>
      </p:grpSp>
      <p:grpSp>
        <p:nvGrpSpPr>
          <p:cNvPr id="595" name="Shape 595"/>
          <p:cNvGrpSpPr/>
          <p:nvPr/>
        </p:nvGrpSpPr>
        <p:grpSpPr>
          <a:xfrm>
            <a:off x="347852" y="2545893"/>
            <a:ext cx="3029371" cy="2167644"/>
            <a:chOff x="5081789" y="4343400"/>
            <a:chExt cx="3299007" cy="2441303"/>
          </a:xfrm>
        </p:grpSpPr>
        <p:grpSp>
          <p:nvGrpSpPr>
            <p:cNvPr id="596" name="Shape 596"/>
            <p:cNvGrpSpPr/>
            <p:nvPr/>
          </p:nvGrpSpPr>
          <p:grpSpPr>
            <a:xfrm>
              <a:off x="5303320" y="4343400"/>
              <a:ext cx="3077476" cy="1614011"/>
              <a:chOff x="3093520" y="4343400"/>
              <a:chExt cx="3077476" cy="1614011"/>
            </a:xfrm>
          </p:grpSpPr>
          <p:cxnSp>
            <p:nvCxnSpPr>
              <p:cNvPr id="597" name="Shape 597"/>
              <p:cNvCxnSpPr/>
              <p:nvPr/>
            </p:nvCxnSpPr>
            <p:spPr>
              <a:xfrm rot="10800000">
                <a:off x="3931720" y="5181600"/>
                <a:ext cx="2239276" cy="542507"/>
              </a:xfrm>
              <a:prstGeom prst="straightConnector1">
                <a:avLst/>
              </a:prstGeom>
              <a:noFill/>
              <a:ln w="28575" cap="flat" cmpd="sng">
                <a:solidFill>
                  <a:srgbClr val="4A7DBA"/>
                </a:solidFill>
                <a:prstDash val="solid"/>
                <a:round/>
                <a:headEnd type="none" w="sm" len="sm"/>
                <a:tailEnd type="none" w="sm" len="sm"/>
              </a:ln>
            </p:spPr>
          </p:cxnSp>
          <p:sp>
            <p:nvSpPr>
              <p:cNvPr id="598" name="Shape 598"/>
              <p:cNvSpPr/>
              <p:nvPr/>
            </p:nvSpPr>
            <p:spPr>
              <a:xfrm>
                <a:off x="3093520" y="4343400"/>
                <a:ext cx="1614011" cy="1614011"/>
              </a:xfrm>
              <a:prstGeom prst="ellipse">
                <a:avLst/>
              </a:prstGeom>
              <a:solidFill>
                <a:srgbClr val="FFC41B"/>
              </a:solidFill>
              <a:ln w="38100" cap="flat" cmpd="sng">
                <a:solidFill>
                  <a:schemeClr val="lt1"/>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0" tIns="45700" rIns="0" bIns="45700" anchor="ctr" anchorCtr="0">
                <a:noAutofit/>
              </a:bodyPr>
              <a:lstStyle/>
              <a:p>
                <a:pPr marL="0" marR="0" lvl="0" indent="0" algn="ctr" rtl="0">
                  <a:spcBef>
                    <a:spcPts val="0"/>
                  </a:spcBef>
                  <a:spcAft>
                    <a:spcPts val="0"/>
                  </a:spcAft>
                  <a:buNone/>
                </a:pPr>
                <a:r>
                  <a:rPr lang="en-US" sz="2000">
                    <a:solidFill>
                      <a:schemeClr val="dk1"/>
                    </a:solidFill>
                    <a:latin typeface="Source Sans Pro"/>
                    <a:ea typeface="Source Sans Pro"/>
                    <a:cs typeface="Source Sans Pro"/>
                    <a:sym typeface="Source Sans Pro"/>
                  </a:rPr>
                  <a:t>Big </a:t>
                </a:r>
                <a:r>
                  <a:rPr lang="en-US" sz="2000" b="1">
                    <a:solidFill>
                      <a:schemeClr val="dk1"/>
                    </a:solidFill>
                    <a:latin typeface="Source Sans Pro"/>
                    <a:ea typeface="Source Sans Pro"/>
                    <a:cs typeface="Source Sans Pro"/>
                    <a:sym typeface="Source Sans Pro"/>
                  </a:rPr>
                  <a:t>Data</a:t>
                </a:r>
                <a:endParaRPr/>
              </a:p>
            </p:txBody>
          </p:sp>
        </p:grpSp>
        <p:sp>
          <p:nvSpPr>
            <p:cNvPr id="599" name="Shape 599"/>
            <p:cNvSpPr txBox="1"/>
            <p:nvPr/>
          </p:nvSpPr>
          <p:spPr>
            <a:xfrm>
              <a:off x="5081789" y="5931987"/>
              <a:ext cx="2146266" cy="852716"/>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None/>
              </a:pPr>
              <a:r>
                <a:rPr lang="en-US" sz="1600" b="1">
                  <a:solidFill>
                    <a:schemeClr val="dk1"/>
                  </a:solidFill>
                  <a:latin typeface="Source Sans Pro"/>
                  <a:ea typeface="Source Sans Pro"/>
                  <a:cs typeface="Source Sans Pro"/>
                  <a:sym typeface="Source Sans Pro"/>
                </a:rPr>
                <a:t>Targetable audience segments</a:t>
              </a:r>
              <a:endParaRPr/>
            </a:p>
          </p:txBody>
        </p:sp>
      </p:grpSp>
      <p:grpSp>
        <p:nvGrpSpPr>
          <p:cNvPr id="600" name="Shape 600"/>
          <p:cNvGrpSpPr/>
          <p:nvPr/>
        </p:nvGrpSpPr>
        <p:grpSpPr>
          <a:xfrm>
            <a:off x="591135" y="4674648"/>
            <a:ext cx="3071046" cy="1691862"/>
            <a:chOff x="4570412" y="1873352"/>
            <a:chExt cx="3344391" cy="1905454"/>
          </a:xfrm>
        </p:grpSpPr>
        <p:grpSp>
          <p:nvGrpSpPr>
            <p:cNvPr id="601" name="Shape 601"/>
            <p:cNvGrpSpPr/>
            <p:nvPr/>
          </p:nvGrpSpPr>
          <p:grpSpPr>
            <a:xfrm>
              <a:off x="4570412" y="1873352"/>
              <a:ext cx="1844714" cy="1905454"/>
              <a:chOff x="2360612" y="1873352"/>
              <a:chExt cx="1844714" cy="1905454"/>
            </a:xfrm>
          </p:grpSpPr>
          <p:cxnSp>
            <p:nvCxnSpPr>
              <p:cNvPr id="602" name="Shape 602"/>
              <p:cNvCxnSpPr/>
              <p:nvPr/>
            </p:nvCxnSpPr>
            <p:spPr>
              <a:xfrm flipH="1">
                <a:off x="3252792" y="1873352"/>
                <a:ext cx="952534" cy="1143455"/>
              </a:xfrm>
              <a:prstGeom prst="straightConnector1">
                <a:avLst/>
              </a:prstGeom>
              <a:noFill/>
              <a:ln w="28575" cap="flat" cmpd="sng">
                <a:solidFill>
                  <a:srgbClr val="4A7DBA"/>
                </a:solidFill>
                <a:prstDash val="solid"/>
                <a:round/>
                <a:headEnd type="none" w="sm" len="sm"/>
                <a:tailEnd type="none" w="sm" len="sm"/>
              </a:ln>
            </p:spPr>
          </p:cxnSp>
          <p:sp>
            <p:nvSpPr>
              <p:cNvPr id="603" name="Shape 603"/>
              <p:cNvSpPr/>
              <p:nvPr/>
            </p:nvSpPr>
            <p:spPr>
              <a:xfrm>
                <a:off x="2475964" y="2164795"/>
                <a:ext cx="1614011" cy="1614011"/>
              </a:xfrm>
              <a:prstGeom prst="ellipse">
                <a:avLst/>
              </a:prstGeom>
              <a:solidFill>
                <a:srgbClr val="FFC41B"/>
              </a:solidFill>
              <a:ln w="38100" cap="flat" cmpd="sng">
                <a:solidFill>
                  <a:schemeClr val="lt1"/>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0" tIns="45700" rIns="0" bIns="45700" anchor="ctr" anchorCtr="0">
                <a:noAutofit/>
              </a:bodyPr>
              <a:lstStyle/>
              <a:p>
                <a:pPr marL="0" marR="0" lvl="0" indent="0" algn="ctr" rtl="0">
                  <a:spcBef>
                    <a:spcPts val="0"/>
                  </a:spcBef>
                  <a:spcAft>
                    <a:spcPts val="0"/>
                  </a:spcAft>
                  <a:buNone/>
                </a:pPr>
                <a:endParaRPr sz="2101">
                  <a:solidFill>
                    <a:schemeClr val="lt1"/>
                  </a:solidFill>
                  <a:latin typeface="Source Sans Pro"/>
                  <a:ea typeface="Source Sans Pro"/>
                  <a:cs typeface="Source Sans Pro"/>
                  <a:sym typeface="Source Sans Pro"/>
                </a:endParaRPr>
              </a:p>
            </p:txBody>
          </p:sp>
          <p:sp>
            <p:nvSpPr>
              <p:cNvPr id="604" name="Shape 604"/>
              <p:cNvSpPr txBox="1"/>
              <p:nvPr/>
            </p:nvSpPr>
            <p:spPr>
              <a:xfrm>
                <a:off x="2360612" y="2635740"/>
                <a:ext cx="1844714" cy="665534"/>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None/>
                </a:pPr>
                <a:r>
                  <a:rPr lang="en-US" sz="1800">
                    <a:solidFill>
                      <a:schemeClr val="dk1"/>
                    </a:solidFill>
                    <a:latin typeface="Source Sans Pro"/>
                    <a:ea typeface="Source Sans Pro"/>
                    <a:cs typeface="Source Sans Pro"/>
                    <a:sym typeface="Source Sans Pro"/>
                  </a:rPr>
                  <a:t>Big </a:t>
                </a:r>
                <a:endParaRPr sz="1800">
                  <a:solidFill>
                    <a:schemeClr val="dk1"/>
                  </a:solidFill>
                  <a:latin typeface="Source Sans Pro"/>
                  <a:ea typeface="Source Sans Pro"/>
                  <a:cs typeface="Source Sans Pro"/>
                  <a:sym typeface="Source Sans Pro"/>
                </a:endParaRPr>
              </a:p>
              <a:p>
                <a:pPr marL="0" marR="0" lvl="0" indent="0" algn="ctr" rtl="0">
                  <a:lnSpc>
                    <a:spcPct val="90000"/>
                  </a:lnSpc>
                  <a:spcBef>
                    <a:spcPts val="0"/>
                  </a:spcBef>
                  <a:spcAft>
                    <a:spcPts val="0"/>
                  </a:spcAft>
                  <a:buNone/>
                </a:pPr>
                <a:r>
                  <a:rPr lang="en-US" sz="1800" b="1">
                    <a:solidFill>
                      <a:schemeClr val="dk1"/>
                    </a:solidFill>
                    <a:latin typeface="Source Sans Pro"/>
                    <a:ea typeface="Source Sans Pro"/>
                    <a:cs typeface="Source Sans Pro"/>
                    <a:sym typeface="Source Sans Pro"/>
                  </a:rPr>
                  <a:t>Performance</a:t>
                </a:r>
                <a:endParaRPr sz="1800" b="1">
                  <a:solidFill>
                    <a:schemeClr val="dk1"/>
                  </a:solidFill>
                  <a:latin typeface="Source Sans Pro"/>
                  <a:ea typeface="Source Sans Pro"/>
                  <a:cs typeface="Source Sans Pro"/>
                  <a:sym typeface="Source Sans Pro"/>
                </a:endParaRPr>
              </a:p>
            </p:txBody>
          </p:sp>
        </p:grpSp>
        <p:sp>
          <p:nvSpPr>
            <p:cNvPr id="605" name="Shape 605"/>
            <p:cNvSpPr txBox="1"/>
            <p:nvPr/>
          </p:nvSpPr>
          <p:spPr>
            <a:xfrm>
              <a:off x="6238403" y="2674931"/>
              <a:ext cx="1676400" cy="60314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None/>
              </a:pPr>
              <a:r>
                <a:rPr lang="en-US" sz="1600" b="1">
                  <a:solidFill>
                    <a:schemeClr val="dk1"/>
                  </a:solidFill>
                  <a:latin typeface="Source Sans Pro"/>
                  <a:ea typeface="Source Sans Pro"/>
                  <a:cs typeface="Source Sans Pro"/>
                  <a:sym typeface="Source Sans Pro"/>
                </a:rPr>
                <a:t>Human</a:t>
              </a:r>
              <a:r>
                <a:rPr lang="en-US" sz="1600" b="1">
                  <a:solidFill>
                    <a:schemeClr val="dk1"/>
                  </a:solidFill>
                  <a:latin typeface="Calibri"/>
                  <a:ea typeface="Calibri"/>
                  <a:cs typeface="Calibri"/>
                  <a:sym typeface="Calibri"/>
                </a:rPr>
                <a:t> engagement</a:t>
              </a:r>
              <a:endParaRPr sz="1600" b="1">
                <a:solidFill>
                  <a:schemeClr val="dk1"/>
                </a:solidFill>
                <a:latin typeface="Calibri"/>
                <a:ea typeface="Calibri"/>
                <a:cs typeface="Calibri"/>
                <a:sym typeface="Calibri"/>
              </a:endParaRPr>
            </a:p>
          </p:txBody>
        </p:sp>
      </p:grpSp>
      <p:grpSp>
        <p:nvGrpSpPr>
          <p:cNvPr id="606" name="Shape 606"/>
          <p:cNvGrpSpPr/>
          <p:nvPr/>
        </p:nvGrpSpPr>
        <p:grpSpPr>
          <a:xfrm>
            <a:off x="2288652" y="3000369"/>
            <a:ext cx="2169261" cy="2097534"/>
            <a:chOff x="6536261" y="2362200"/>
            <a:chExt cx="2362340" cy="2362340"/>
          </a:xfrm>
        </p:grpSpPr>
        <p:sp>
          <p:nvSpPr>
            <p:cNvPr id="607" name="Shape 607"/>
            <p:cNvSpPr/>
            <p:nvPr/>
          </p:nvSpPr>
          <p:spPr>
            <a:xfrm>
              <a:off x="6536261" y="2362200"/>
              <a:ext cx="2362340" cy="2362340"/>
            </a:xfrm>
            <a:prstGeom prst="ellipse">
              <a:avLst/>
            </a:prstGeom>
            <a:solidFill>
              <a:schemeClr val="dk1"/>
            </a:solidFill>
            <a:ln w="38100" cap="flat" cmpd="sng">
              <a:solidFill>
                <a:schemeClr val="lt1"/>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0" tIns="45700" rIns="0" bIns="45700" anchor="t" anchorCtr="0">
              <a:noAutofit/>
            </a:bodyPr>
            <a:lstStyle/>
            <a:p>
              <a:pPr marL="0" marR="0" lvl="0" indent="0" algn="ctr" rtl="0">
                <a:spcBef>
                  <a:spcPts val="0"/>
                </a:spcBef>
                <a:spcAft>
                  <a:spcPts val="0"/>
                </a:spcAft>
                <a:buNone/>
              </a:pPr>
              <a:r>
                <a:rPr lang="en-US" sz="3001">
                  <a:solidFill>
                    <a:schemeClr val="lt1"/>
                  </a:solidFill>
                  <a:latin typeface="Source Sans Pro"/>
                  <a:ea typeface="Source Sans Pro"/>
                  <a:cs typeface="Source Sans Pro"/>
                  <a:sym typeface="Source Sans Pro"/>
                </a:rPr>
                <a:t>Big              Video PMP</a:t>
              </a:r>
              <a:endParaRPr sz="1800">
                <a:solidFill>
                  <a:schemeClr val="lt1"/>
                </a:solidFill>
                <a:latin typeface="Source Sans Pro"/>
                <a:ea typeface="Source Sans Pro"/>
                <a:cs typeface="Source Sans Pro"/>
                <a:sym typeface="Source Sans Pro"/>
              </a:endParaRPr>
            </a:p>
          </p:txBody>
        </p:sp>
        <p:sp>
          <p:nvSpPr>
            <p:cNvPr id="608" name="Shape 608"/>
            <p:cNvSpPr txBox="1"/>
            <p:nvPr/>
          </p:nvSpPr>
          <p:spPr>
            <a:xfrm>
              <a:off x="8307670" y="3422385"/>
              <a:ext cx="382653" cy="244375"/>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None/>
              </a:pPr>
              <a:r>
                <a:rPr lang="en-US" sz="900">
                  <a:solidFill>
                    <a:schemeClr val="lt1"/>
                  </a:solidFill>
                  <a:latin typeface="Source Sans Pro"/>
                  <a:ea typeface="Source Sans Pro"/>
                  <a:cs typeface="Source Sans Pro"/>
                  <a:sym typeface="Source Sans Pro"/>
                </a:rPr>
                <a:t>TM</a:t>
              </a:r>
              <a:endParaRPr/>
            </a:p>
          </p:txBody>
        </p:sp>
      </p:grpSp>
      <p:sp>
        <p:nvSpPr>
          <p:cNvPr id="609" name="Shape 609"/>
          <p:cNvSpPr txBox="1">
            <a:spLocks noGrp="1"/>
          </p:cNvSpPr>
          <p:nvPr>
            <p:ph type="sldNum" idx="12"/>
          </p:nvPr>
        </p:nvSpPr>
        <p:spPr>
          <a:xfrm>
            <a:off x="8590259" y="6356350"/>
            <a:ext cx="553741"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US" sz="1800">
                <a:solidFill>
                  <a:srgbClr val="FFFFFF"/>
                </a:solidFill>
                <a:latin typeface="Source Sans Pro"/>
                <a:ea typeface="Source Sans Pro"/>
                <a:cs typeface="Source Sans Pro"/>
                <a:sym typeface="Source Sans Pro"/>
              </a:rPr>
              <a:t>15</a:t>
            </a:r>
            <a:endParaRPr sz="1800">
              <a:solidFill>
                <a:srgbClr val="FFFFFF"/>
              </a:solidFill>
              <a:latin typeface="Source Sans Pro"/>
              <a:ea typeface="Source Sans Pro"/>
              <a:cs typeface="Source Sans Pro"/>
              <a:sym typeface="Source Sans Pro"/>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9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8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7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0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9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613"/>
        <p:cNvGrpSpPr/>
        <p:nvPr/>
      </p:nvGrpSpPr>
      <p:grpSpPr>
        <a:xfrm>
          <a:off x="0" y="0"/>
          <a:ext cx="0" cy="0"/>
          <a:chOff x="0" y="0"/>
          <a:chExt cx="0" cy="0"/>
        </a:xfrm>
      </p:grpSpPr>
      <p:pic>
        <p:nvPicPr>
          <p:cNvPr id="614" name="Shape 614" descr="Gray circle.png"/>
          <p:cNvPicPr preferRelativeResize="0"/>
          <p:nvPr/>
        </p:nvPicPr>
        <p:blipFill rotWithShape="1">
          <a:blip r:embed="rId3">
            <a:alphaModFix/>
          </a:blip>
          <a:srcRect/>
          <a:stretch/>
        </p:blipFill>
        <p:spPr>
          <a:xfrm>
            <a:off x="3816911" y="4894019"/>
            <a:ext cx="1546660" cy="1332696"/>
          </a:xfrm>
          <a:prstGeom prst="rect">
            <a:avLst/>
          </a:prstGeom>
          <a:noFill/>
          <a:ln>
            <a:noFill/>
          </a:ln>
        </p:spPr>
      </p:pic>
      <p:pic>
        <p:nvPicPr>
          <p:cNvPr id="615" name="Shape 615" descr="Gray circle.png"/>
          <p:cNvPicPr preferRelativeResize="0"/>
          <p:nvPr/>
        </p:nvPicPr>
        <p:blipFill rotWithShape="1">
          <a:blip r:embed="rId3">
            <a:alphaModFix/>
          </a:blip>
          <a:srcRect/>
          <a:stretch/>
        </p:blipFill>
        <p:spPr>
          <a:xfrm>
            <a:off x="3797529" y="3695735"/>
            <a:ext cx="1546660" cy="1332696"/>
          </a:xfrm>
          <a:prstGeom prst="rect">
            <a:avLst/>
          </a:prstGeom>
          <a:noFill/>
          <a:ln>
            <a:noFill/>
          </a:ln>
        </p:spPr>
      </p:pic>
      <p:pic>
        <p:nvPicPr>
          <p:cNvPr id="616" name="Shape 616" descr="Gray circle.png"/>
          <p:cNvPicPr preferRelativeResize="0"/>
          <p:nvPr/>
        </p:nvPicPr>
        <p:blipFill rotWithShape="1">
          <a:blip r:embed="rId3">
            <a:alphaModFix/>
          </a:blip>
          <a:srcRect/>
          <a:stretch/>
        </p:blipFill>
        <p:spPr>
          <a:xfrm>
            <a:off x="3784570" y="2482736"/>
            <a:ext cx="1546660" cy="1332696"/>
          </a:xfrm>
          <a:prstGeom prst="rect">
            <a:avLst/>
          </a:prstGeom>
          <a:noFill/>
          <a:ln>
            <a:noFill/>
          </a:ln>
        </p:spPr>
      </p:pic>
      <p:pic>
        <p:nvPicPr>
          <p:cNvPr id="617" name="Shape 617" descr="LargeCircle.png"/>
          <p:cNvPicPr preferRelativeResize="0"/>
          <p:nvPr/>
        </p:nvPicPr>
        <p:blipFill rotWithShape="1">
          <a:blip r:embed="rId4">
            <a:alphaModFix/>
          </a:blip>
          <a:srcRect r="30788"/>
          <a:stretch/>
        </p:blipFill>
        <p:spPr>
          <a:xfrm>
            <a:off x="241081" y="1659702"/>
            <a:ext cx="3017543" cy="4315968"/>
          </a:xfrm>
          <a:prstGeom prst="rect">
            <a:avLst/>
          </a:prstGeom>
          <a:noFill/>
          <a:ln>
            <a:noFill/>
          </a:ln>
        </p:spPr>
      </p:pic>
      <p:sp>
        <p:nvSpPr>
          <p:cNvPr id="618" name="Shape 618"/>
          <p:cNvSpPr txBox="1">
            <a:spLocks noGrp="1"/>
          </p:cNvSpPr>
          <p:nvPr>
            <p:ph type="sldNum" idx="12"/>
          </p:nvPr>
        </p:nvSpPr>
        <p:spPr>
          <a:xfrm>
            <a:off x="8480027" y="6370619"/>
            <a:ext cx="592618"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US" sz="1800">
                <a:solidFill>
                  <a:srgbClr val="FFFFFF"/>
                </a:solidFill>
                <a:latin typeface="Source Sans Pro"/>
                <a:ea typeface="Source Sans Pro"/>
                <a:cs typeface="Source Sans Pro"/>
                <a:sym typeface="Source Sans Pro"/>
              </a:rPr>
              <a:t>16</a:t>
            </a:r>
            <a:endParaRPr sz="1800">
              <a:solidFill>
                <a:srgbClr val="FFFFFF"/>
              </a:solidFill>
              <a:latin typeface="Source Sans Pro"/>
              <a:ea typeface="Source Sans Pro"/>
              <a:cs typeface="Source Sans Pro"/>
              <a:sym typeface="Source Sans Pro"/>
            </a:endParaRPr>
          </a:p>
        </p:txBody>
      </p:sp>
      <p:sp>
        <p:nvSpPr>
          <p:cNvPr id="619" name="Shape 619"/>
          <p:cNvSpPr txBox="1"/>
          <p:nvPr/>
        </p:nvSpPr>
        <p:spPr>
          <a:xfrm>
            <a:off x="964595" y="419561"/>
            <a:ext cx="7881513" cy="85407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Font typeface="Source Sans Pro"/>
              <a:buNone/>
            </a:pPr>
            <a:r>
              <a:rPr lang="en-US" sz="2400">
                <a:solidFill>
                  <a:schemeClr val="dk1"/>
                </a:solidFill>
                <a:latin typeface="Source Sans Pro"/>
                <a:ea typeface="Source Sans Pro"/>
                <a:cs typeface="Source Sans Pro"/>
                <a:sym typeface="Source Sans Pro"/>
              </a:rPr>
              <a:t>Big Scale</a:t>
            </a:r>
            <a:endParaRPr sz="2400">
              <a:solidFill>
                <a:schemeClr val="dk1"/>
              </a:solidFill>
              <a:latin typeface="Source Sans Pro"/>
              <a:ea typeface="Source Sans Pro"/>
              <a:cs typeface="Source Sans Pro"/>
              <a:sym typeface="Source Sans Pro"/>
            </a:endParaRPr>
          </a:p>
          <a:p>
            <a:pPr marL="0" marR="0" lvl="0" indent="0" algn="l" rtl="0">
              <a:spcBef>
                <a:spcPts val="0"/>
              </a:spcBef>
              <a:spcAft>
                <a:spcPts val="0"/>
              </a:spcAft>
              <a:buClr>
                <a:schemeClr val="dk1"/>
              </a:buClr>
              <a:buFont typeface="Source Sans Pro"/>
              <a:buNone/>
            </a:pPr>
            <a:r>
              <a:rPr lang="en-US" sz="1800">
                <a:solidFill>
                  <a:schemeClr val="dk1"/>
                </a:solidFill>
                <a:latin typeface="Source Sans Pro"/>
                <a:ea typeface="Source Sans Pro"/>
                <a:cs typeface="Source Sans Pro"/>
                <a:sym typeface="Source Sans Pro"/>
              </a:rPr>
              <a:t>We enable massive cross-platform reach for maximum buying efficiency.</a:t>
            </a:r>
            <a:endParaRPr/>
          </a:p>
        </p:txBody>
      </p:sp>
      <p:sp>
        <p:nvSpPr>
          <p:cNvPr id="620" name="Shape 620"/>
          <p:cNvSpPr/>
          <p:nvPr/>
        </p:nvSpPr>
        <p:spPr>
          <a:xfrm>
            <a:off x="786820" y="3149411"/>
            <a:ext cx="1558470" cy="430887"/>
          </a:xfrm>
          <a:prstGeom prst="rect">
            <a:avLst/>
          </a:prstGeom>
          <a:noFill/>
          <a:ln>
            <a:noFill/>
          </a:ln>
        </p:spPr>
        <p:txBody>
          <a:bodyPr spcFirstLastPara="1" wrap="square" lIns="91425" tIns="45700" rIns="91425" bIns="45700" anchor="b" anchorCtr="0">
            <a:noAutofit/>
          </a:bodyPr>
          <a:lstStyle/>
          <a:p>
            <a:pPr marL="0" marR="0" lvl="0" indent="0" algn="l" rtl="0">
              <a:lnSpc>
                <a:spcPct val="90000"/>
              </a:lnSpc>
              <a:spcBef>
                <a:spcPts val="0"/>
              </a:spcBef>
              <a:spcAft>
                <a:spcPts val="0"/>
              </a:spcAft>
              <a:buNone/>
            </a:pPr>
            <a:r>
              <a:rPr lang="en-US" sz="2400">
                <a:solidFill>
                  <a:schemeClr val="lt1"/>
                </a:solidFill>
                <a:latin typeface="Source Sans Pro"/>
                <a:ea typeface="Source Sans Pro"/>
                <a:cs typeface="Source Sans Pro"/>
                <a:sym typeface="Source Sans Pro"/>
              </a:rPr>
              <a:t>Big Video</a:t>
            </a:r>
            <a:r>
              <a:rPr lang="en-US" sz="2000" baseline="30000">
                <a:solidFill>
                  <a:schemeClr val="lt1"/>
                </a:solidFill>
                <a:latin typeface="Source Sans Pro"/>
                <a:ea typeface="Source Sans Pro"/>
                <a:cs typeface="Source Sans Pro"/>
                <a:sym typeface="Source Sans Pro"/>
              </a:rPr>
              <a:t>™</a:t>
            </a:r>
            <a:endParaRPr sz="2000" baseline="30000">
              <a:solidFill>
                <a:schemeClr val="lt1"/>
              </a:solidFill>
              <a:latin typeface="Source Sans Pro"/>
              <a:ea typeface="Source Sans Pro"/>
              <a:cs typeface="Source Sans Pro"/>
              <a:sym typeface="Source Sans Pro"/>
            </a:endParaRPr>
          </a:p>
        </p:txBody>
      </p:sp>
      <p:pic>
        <p:nvPicPr>
          <p:cNvPr id="621" name="Shape 621" descr="LargeCircle.png"/>
          <p:cNvPicPr preferRelativeResize="0"/>
          <p:nvPr/>
        </p:nvPicPr>
        <p:blipFill rotWithShape="1">
          <a:blip r:embed="rId4">
            <a:alphaModFix/>
          </a:blip>
          <a:srcRect l="1" t="51269" r="30788"/>
          <a:stretch/>
        </p:blipFill>
        <p:spPr>
          <a:xfrm>
            <a:off x="241082" y="3872429"/>
            <a:ext cx="3017542" cy="2103241"/>
          </a:xfrm>
          <a:prstGeom prst="rect">
            <a:avLst/>
          </a:prstGeom>
          <a:noFill/>
          <a:ln>
            <a:noFill/>
          </a:ln>
        </p:spPr>
      </p:pic>
      <p:sp>
        <p:nvSpPr>
          <p:cNvPr id="622" name="Shape 622"/>
          <p:cNvSpPr/>
          <p:nvPr/>
        </p:nvSpPr>
        <p:spPr>
          <a:xfrm>
            <a:off x="786820" y="4149167"/>
            <a:ext cx="1558470" cy="430887"/>
          </a:xfrm>
          <a:prstGeom prst="rect">
            <a:avLst/>
          </a:prstGeom>
          <a:noFill/>
          <a:ln>
            <a:noFill/>
          </a:ln>
        </p:spPr>
        <p:txBody>
          <a:bodyPr spcFirstLastPara="1" wrap="square" lIns="91425" tIns="45700" rIns="91425" bIns="45700" anchor="b" anchorCtr="0">
            <a:noAutofit/>
          </a:bodyPr>
          <a:lstStyle/>
          <a:p>
            <a:pPr marL="0" marR="0" lvl="0" indent="0" algn="l" rtl="0">
              <a:lnSpc>
                <a:spcPct val="90000"/>
              </a:lnSpc>
              <a:spcBef>
                <a:spcPts val="0"/>
              </a:spcBef>
              <a:spcAft>
                <a:spcPts val="0"/>
              </a:spcAft>
              <a:buNone/>
            </a:pPr>
            <a:r>
              <a:rPr lang="en-US" sz="2400">
                <a:solidFill>
                  <a:schemeClr val="lt1"/>
                </a:solidFill>
                <a:latin typeface="Source Sans Pro"/>
                <a:ea typeface="Source Sans Pro"/>
                <a:cs typeface="Source Sans Pro"/>
                <a:sym typeface="Source Sans Pro"/>
              </a:rPr>
              <a:t>Big Scale</a:t>
            </a:r>
            <a:endParaRPr sz="2000" baseline="30000">
              <a:solidFill>
                <a:schemeClr val="lt1"/>
              </a:solidFill>
              <a:latin typeface="Source Sans Pro"/>
              <a:ea typeface="Source Sans Pro"/>
              <a:cs typeface="Source Sans Pro"/>
              <a:sym typeface="Source Sans Pro"/>
            </a:endParaRPr>
          </a:p>
        </p:txBody>
      </p:sp>
      <p:pic>
        <p:nvPicPr>
          <p:cNvPr id="623" name="Shape 623" descr="Gray circle.png"/>
          <p:cNvPicPr preferRelativeResize="0"/>
          <p:nvPr/>
        </p:nvPicPr>
        <p:blipFill rotWithShape="1">
          <a:blip r:embed="rId3">
            <a:alphaModFix/>
          </a:blip>
          <a:srcRect/>
          <a:stretch/>
        </p:blipFill>
        <p:spPr>
          <a:xfrm>
            <a:off x="3790993" y="1283325"/>
            <a:ext cx="1546660" cy="1332696"/>
          </a:xfrm>
          <a:prstGeom prst="rect">
            <a:avLst/>
          </a:prstGeom>
          <a:noFill/>
          <a:ln>
            <a:noFill/>
          </a:ln>
        </p:spPr>
      </p:pic>
      <p:pic>
        <p:nvPicPr>
          <p:cNvPr id="624" name="Shape 624" descr="yellow circle.png"/>
          <p:cNvPicPr preferRelativeResize="0"/>
          <p:nvPr/>
        </p:nvPicPr>
        <p:blipFill rotWithShape="1">
          <a:blip r:embed="rId5">
            <a:alphaModFix/>
          </a:blip>
          <a:srcRect/>
          <a:stretch/>
        </p:blipFill>
        <p:spPr>
          <a:xfrm>
            <a:off x="2646142" y="1387165"/>
            <a:ext cx="1428727" cy="1268662"/>
          </a:xfrm>
          <a:prstGeom prst="rect">
            <a:avLst/>
          </a:prstGeom>
          <a:noFill/>
          <a:ln>
            <a:noFill/>
          </a:ln>
        </p:spPr>
      </p:pic>
      <p:pic>
        <p:nvPicPr>
          <p:cNvPr id="625" name="Shape 625" descr="yellow circle.png"/>
          <p:cNvPicPr preferRelativeResize="0"/>
          <p:nvPr/>
        </p:nvPicPr>
        <p:blipFill rotWithShape="1">
          <a:blip r:embed="rId5">
            <a:alphaModFix/>
          </a:blip>
          <a:srcRect/>
          <a:stretch/>
        </p:blipFill>
        <p:spPr>
          <a:xfrm>
            <a:off x="2646142" y="4897289"/>
            <a:ext cx="1428727" cy="1268662"/>
          </a:xfrm>
          <a:prstGeom prst="rect">
            <a:avLst/>
          </a:prstGeom>
          <a:noFill/>
          <a:ln>
            <a:noFill/>
          </a:ln>
        </p:spPr>
      </p:pic>
      <p:pic>
        <p:nvPicPr>
          <p:cNvPr id="626" name="Shape 626" descr="yellow circle.png"/>
          <p:cNvPicPr preferRelativeResize="0"/>
          <p:nvPr/>
        </p:nvPicPr>
        <p:blipFill rotWithShape="1">
          <a:blip r:embed="rId5">
            <a:alphaModFix/>
          </a:blip>
          <a:srcRect/>
          <a:stretch/>
        </p:blipFill>
        <p:spPr>
          <a:xfrm>
            <a:off x="2622746" y="2551231"/>
            <a:ext cx="1428727" cy="1268662"/>
          </a:xfrm>
          <a:prstGeom prst="rect">
            <a:avLst/>
          </a:prstGeom>
          <a:noFill/>
          <a:ln>
            <a:noFill/>
          </a:ln>
        </p:spPr>
      </p:pic>
      <p:pic>
        <p:nvPicPr>
          <p:cNvPr id="627" name="Shape 627" descr="yellow circle.png"/>
          <p:cNvPicPr preferRelativeResize="0"/>
          <p:nvPr/>
        </p:nvPicPr>
        <p:blipFill rotWithShape="1">
          <a:blip r:embed="rId5">
            <a:alphaModFix/>
          </a:blip>
          <a:srcRect/>
          <a:stretch/>
        </p:blipFill>
        <p:spPr>
          <a:xfrm>
            <a:off x="2622746" y="3720029"/>
            <a:ext cx="1428727" cy="1268662"/>
          </a:xfrm>
          <a:prstGeom prst="rect">
            <a:avLst/>
          </a:prstGeom>
          <a:noFill/>
          <a:ln>
            <a:noFill/>
          </a:ln>
        </p:spPr>
      </p:pic>
      <p:sp>
        <p:nvSpPr>
          <p:cNvPr id="628" name="Shape 628"/>
          <p:cNvSpPr/>
          <p:nvPr/>
        </p:nvSpPr>
        <p:spPr>
          <a:xfrm>
            <a:off x="2760724" y="1841153"/>
            <a:ext cx="1077717" cy="346249"/>
          </a:xfrm>
          <a:prstGeom prst="rect">
            <a:avLst/>
          </a:prstGeom>
          <a:noFill/>
          <a:ln>
            <a:noFill/>
          </a:ln>
        </p:spPr>
        <p:txBody>
          <a:bodyPr spcFirstLastPara="1" wrap="square" lIns="91425" tIns="45700" rIns="91425" bIns="45700" anchor="b" anchorCtr="0">
            <a:noAutofit/>
          </a:bodyPr>
          <a:lstStyle/>
          <a:p>
            <a:pPr marL="0" marR="0" lvl="0" indent="0" algn="l" rtl="0">
              <a:lnSpc>
                <a:spcPct val="90000"/>
              </a:lnSpc>
              <a:spcBef>
                <a:spcPts val="0"/>
              </a:spcBef>
              <a:spcAft>
                <a:spcPts val="0"/>
              </a:spcAft>
              <a:buNone/>
            </a:pPr>
            <a:r>
              <a:rPr lang="en-US" sz="1800">
                <a:solidFill>
                  <a:srgbClr val="FFFFFF"/>
                </a:solidFill>
                <a:latin typeface="Source Sans Pro"/>
                <a:ea typeface="Source Sans Pro"/>
                <a:cs typeface="Source Sans Pro"/>
                <a:sym typeface="Source Sans Pro"/>
              </a:rPr>
              <a:t>Desktop</a:t>
            </a:r>
            <a:endParaRPr sz="1800" baseline="30000">
              <a:solidFill>
                <a:srgbClr val="FFFFFF"/>
              </a:solidFill>
              <a:latin typeface="Source Sans Pro"/>
              <a:ea typeface="Source Sans Pro"/>
              <a:cs typeface="Source Sans Pro"/>
              <a:sym typeface="Source Sans Pro"/>
            </a:endParaRPr>
          </a:p>
        </p:txBody>
      </p:sp>
      <p:sp>
        <p:nvSpPr>
          <p:cNvPr id="629" name="Shape 629"/>
          <p:cNvSpPr/>
          <p:nvPr/>
        </p:nvSpPr>
        <p:spPr>
          <a:xfrm>
            <a:off x="2787461" y="2997424"/>
            <a:ext cx="884866" cy="346249"/>
          </a:xfrm>
          <a:prstGeom prst="rect">
            <a:avLst/>
          </a:prstGeom>
          <a:noFill/>
          <a:ln>
            <a:noFill/>
          </a:ln>
        </p:spPr>
        <p:txBody>
          <a:bodyPr spcFirstLastPara="1" wrap="square" lIns="91425" tIns="45700" rIns="91425" bIns="45700" anchor="b" anchorCtr="0">
            <a:noAutofit/>
          </a:bodyPr>
          <a:lstStyle/>
          <a:p>
            <a:pPr marL="0" marR="0" lvl="0" indent="0" algn="l" rtl="0">
              <a:lnSpc>
                <a:spcPct val="90000"/>
              </a:lnSpc>
              <a:spcBef>
                <a:spcPts val="0"/>
              </a:spcBef>
              <a:spcAft>
                <a:spcPts val="0"/>
              </a:spcAft>
              <a:buNone/>
            </a:pPr>
            <a:r>
              <a:rPr lang="en-US" sz="1800">
                <a:solidFill>
                  <a:srgbClr val="FFFFFF"/>
                </a:solidFill>
                <a:latin typeface="Source Sans Pro"/>
                <a:ea typeface="Source Sans Pro"/>
                <a:cs typeface="Source Sans Pro"/>
                <a:sym typeface="Source Sans Pro"/>
              </a:rPr>
              <a:t>Mobile</a:t>
            </a:r>
            <a:endParaRPr sz="1800" baseline="30000">
              <a:solidFill>
                <a:srgbClr val="FFFFFF"/>
              </a:solidFill>
              <a:latin typeface="Source Sans Pro"/>
              <a:ea typeface="Source Sans Pro"/>
              <a:cs typeface="Source Sans Pro"/>
              <a:sym typeface="Source Sans Pro"/>
            </a:endParaRPr>
          </a:p>
        </p:txBody>
      </p:sp>
      <p:sp>
        <p:nvSpPr>
          <p:cNvPr id="630" name="Shape 630"/>
          <p:cNvSpPr/>
          <p:nvPr/>
        </p:nvSpPr>
        <p:spPr>
          <a:xfrm>
            <a:off x="2947877" y="4161965"/>
            <a:ext cx="684339" cy="355670"/>
          </a:xfrm>
          <a:prstGeom prst="rect">
            <a:avLst/>
          </a:prstGeom>
          <a:noFill/>
          <a:ln>
            <a:noFill/>
          </a:ln>
        </p:spPr>
        <p:txBody>
          <a:bodyPr spcFirstLastPara="1" wrap="square" lIns="91425" tIns="45700" rIns="91425" bIns="45700" anchor="b" anchorCtr="0">
            <a:noAutofit/>
          </a:bodyPr>
          <a:lstStyle/>
          <a:p>
            <a:pPr marL="0" marR="0" lvl="0" indent="0" algn="l" rtl="0">
              <a:lnSpc>
                <a:spcPct val="90000"/>
              </a:lnSpc>
              <a:spcBef>
                <a:spcPts val="0"/>
              </a:spcBef>
              <a:spcAft>
                <a:spcPts val="0"/>
              </a:spcAft>
              <a:buNone/>
            </a:pPr>
            <a:r>
              <a:rPr lang="en-US" sz="1800">
                <a:solidFill>
                  <a:srgbClr val="FFFFFF"/>
                </a:solidFill>
                <a:latin typeface="Source Sans Pro"/>
                <a:ea typeface="Source Sans Pro"/>
                <a:cs typeface="Source Sans Pro"/>
                <a:sym typeface="Source Sans Pro"/>
              </a:rPr>
              <a:t>CTV</a:t>
            </a:r>
            <a:endParaRPr sz="1800" baseline="30000">
              <a:solidFill>
                <a:srgbClr val="FFFFFF"/>
              </a:solidFill>
              <a:latin typeface="Source Sans Pro"/>
              <a:ea typeface="Source Sans Pro"/>
              <a:cs typeface="Source Sans Pro"/>
              <a:sym typeface="Source Sans Pro"/>
            </a:endParaRPr>
          </a:p>
        </p:txBody>
      </p:sp>
      <p:sp>
        <p:nvSpPr>
          <p:cNvPr id="631" name="Shape 631"/>
          <p:cNvSpPr/>
          <p:nvPr/>
        </p:nvSpPr>
        <p:spPr>
          <a:xfrm>
            <a:off x="2854291" y="5324505"/>
            <a:ext cx="884866" cy="346249"/>
          </a:xfrm>
          <a:prstGeom prst="rect">
            <a:avLst/>
          </a:prstGeom>
          <a:noFill/>
          <a:ln>
            <a:noFill/>
          </a:ln>
        </p:spPr>
        <p:txBody>
          <a:bodyPr spcFirstLastPara="1" wrap="square" lIns="91425" tIns="45700" rIns="91425" bIns="45700" anchor="b" anchorCtr="0">
            <a:noAutofit/>
          </a:bodyPr>
          <a:lstStyle/>
          <a:p>
            <a:pPr marL="0" marR="0" lvl="0" indent="0" algn="l" rtl="0">
              <a:lnSpc>
                <a:spcPct val="90000"/>
              </a:lnSpc>
              <a:spcBef>
                <a:spcPts val="0"/>
              </a:spcBef>
              <a:spcAft>
                <a:spcPts val="0"/>
              </a:spcAft>
              <a:buNone/>
            </a:pPr>
            <a:r>
              <a:rPr lang="en-US" sz="1800">
                <a:solidFill>
                  <a:srgbClr val="FFFFFF"/>
                </a:solidFill>
                <a:latin typeface="Source Sans Pro"/>
                <a:ea typeface="Source Sans Pro"/>
                <a:cs typeface="Source Sans Pro"/>
                <a:sym typeface="Source Sans Pro"/>
              </a:rPr>
              <a:t>Linear</a:t>
            </a:r>
            <a:endParaRPr sz="1800" baseline="30000">
              <a:solidFill>
                <a:srgbClr val="FFFFFF"/>
              </a:solidFill>
              <a:latin typeface="Source Sans Pro"/>
              <a:ea typeface="Source Sans Pro"/>
              <a:cs typeface="Source Sans Pro"/>
              <a:sym typeface="Source Sans Pro"/>
            </a:endParaRPr>
          </a:p>
        </p:txBody>
      </p:sp>
      <p:sp>
        <p:nvSpPr>
          <p:cNvPr id="632" name="Shape 632"/>
          <p:cNvSpPr/>
          <p:nvPr/>
        </p:nvSpPr>
        <p:spPr>
          <a:xfrm>
            <a:off x="3986678" y="1712998"/>
            <a:ext cx="949982" cy="539635"/>
          </a:xfrm>
          <a:prstGeom prst="rect">
            <a:avLst/>
          </a:prstGeom>
          <a:noFill/>
          <a:ln>
            <a:noFill/>
          </a:ln>
        </p:spPr>
        <p:txBody>
          <a:bodyPr spcFirstLastPara="1" wrap="square" lIns="91425" tIns="45700" rIns="91425" bIns="45700" anchor="b" anchorCtr="0">
            <a:noAutofit/>
          </a:bodyPr>
          <a:lstStyle/>
          <a:p>
            <a:pPr marL="0" marR="0" lvl="0" indent="0" algn="ctr" rtl="0">
              <a:lnSpc>
                <a:spcPct val="90000"/>
              </a:lnSpc>
              <a:spcBef>
                <a:spcPts val="0"/>
              </a:spcBef>
              <a:spcAft>
                <a:spcPts val="0"/>
              </a:spcAft>
              <a:buNone/>
            </a:pPr>
            <a:r>
              <a:rPr lang="en-US" sz="1600">
                <a:solidFill>
                  <a:schemeClr val="lt1"/>
                </a:solidFill>
                <a:latin typeface="Source Sans Pro"/>
                <a:ea typeface="Source Sans Pro"/>
                <a:cs typeface="Source Sans Pro"/>
                <a:sym typeface="Source Sans Pro"/>
              </a:rPr>
              <a:t>Pub Direct</a:t>
            </a:r>
            <a:endParaRPr sz="1600" baseline="30000">
              <a:solidFill>
                <a:schemeClr val="lt1"/>
              </a:solidFill>
              <a:latin typeface="Source Sans Pro"/>
              <a:ea typeface="Source Sans Pro"/>
              <a:cs typeface="Source Sans Pro"/>
              <a:sym typeface="Source Sans Pro"/>
            </a:endParaRPr>
          </a:p>
        </p:txBody>
      </p:sp>
      <p:sp>
        <p:nvSpPr>
          <p:cNvPr id="633" name="Shape 633"/>
          <p:cNvSpPr/>
          <p:nvPr/>
        </p:nvSpPr>
        <p:spPr>
          <a:xfrm>
            <a:off x="3988533" y="2907550"/>
            <a:ext cx="904137" cy="539635"/>
          </a:xfrm>
          <a:prstGeom prst="rect">
            <a:avLst/>
          </a:prstGeom>
          <a:noFill/>
          <a:ln>
            <a:noFill/>
          </a:ln>
        </p:spPr>
        <p:txBody>
          <a:bodyPr spcFirstLastPara="1" wrap="square" lIns="91425" tIns="45700" rIns="91425" bIns="45700" anchor="b" anchorCtr="0">
            <a:noAutofit/>
          </a:bodyPr>
          <a:lstStyle/>
          <a:p>
            <a:pPr marL="0" marR="0" lvl="0" indent="0" algn="ctr" rtl="0">
              <a:lnSpc>
                <a:spcPct val="90000"/>
              </a:lnSpc>
              <a:spcBef>
                <a:spcPts val="0"/>
              </a:spcBef>
              <a:spcAft>
                <a:spcPts val="0"/>
              </a:spcAft>
              <a:buNone/>
            </a:pPr>
            <a:r>
              <a:rPr lang="en-US" sz="1600">
                <a:solidFill>
                  <a:schemeClr val="lt1"/>
                </a:solidFill>
                <a:latin typeface="Source Sans Pro"/>
                <a:ea typeface="Source Sans Pro"/>
                <a:cs typeface="Source Sans Pro"/>
                <a:sym typeface="Source Sans Pro"/>
              </a:rPr>
              <a:t>OEM Direct</a:t>
            </a:r>
            <a:endParaRPr sz="1600" baseline="30000">
              <a:solidFill>
                <a:schemeClr val="lt1"/>
              </a:solidFill>
              <a:latin typeface="Source Sans Pro"/>
              <a:ea typeface="Source Sans Pro"/>
              <a:cs typeface="Source Sans Pro"/>
              <a:sym typeface="Source Sans Pro"/>
            </a:endParaRPr>
          </a:p>
        </p:txBody>
      </p:sp>
      <p:sp>
        <p:nvSpPr>
          <p:cNvPr id="634" name="Shape 634"/>
          <p:cNvSpPr/>
          <p:nvPr/>
        </p:nvSpPr>
        <p:spPr>
          <a:xfrm>
            <a:off x="3947228" y="4223144"/>
            <a:ext cx="1077717" cy="318036"/>
          </a:xfrm>
          <a:prstGeom prst="rect">
            <a:avLst/>
          </a:prstGeom>
          <a:noFill/>
          <a:ln>
            <a:noFill/>
          </a:ln>
        </p:spPr>
        <p:txBody>
          <a:bodyPr spcFirstLastPara="1" wrap="square" lIns="91425" tIns="45700" rIns="91425" bIns="45700" anchor="b" anchorCtr="0">
            <a:noAutofit/>
          </a:bodyPr>
          <a:lstStyle/>
          <a:p>
            <a:pPr marL="0" marR="0" lvl="0" indent="0" algn="ctr" rtl="0">
              <a:lnSpc>
                <a:spcPct val="90000"/>
              </a:lnSpc>
              <a:spcBef>
                <a:spcPts val="0"/>
              </a:spcBef>
              <a:spcAft>
                <a:spcPts val="0"/>
              </a:spcAft>
              <a:buNone/>
            </a:pPr>
            <a:r>
              <a:rPr lang="en-US" sz="1600">
                <a:solidFill>
                  <a:schemeClr val="lt1"/>
                </a:solidFill>
                <a:latin typeface="Source Sans Pro"/>
                <a:ea typeface="Source Sans Pro"/>
                <a:cs typeface="Source Sans Pro"/>
                <a:sym typeface="Source Sans Pro"/>
              </a:rPr>
              <a:t>PMPs</a:t>
            </a:r>
            <a:endParaRPr sz="1600" baseline="30000">
              <a:solidFill>
                <a:schemeClr val="lt1"/>
              </a:solidFill>
              <a:latin typeface="Source Sans Pro"/>
              <a:ea typeface="Source Sans Pro"/>
              <a:cs typeface="Source Sans Pro"/>
              <a:sym typeface="Source Sans Pro"/>
            </a:endParaRPr>
          </a:p>
        </p:txBody>
      </p:sp>
      <p:sp>
        <p:nvSpPr>
          <p:cNvPr id="635" name="Shape 635"/>
          <p:cNvSpPr/>
          <p:nvPr/>
        </p:nvSpPr>
        <p:spPr>
          <a:xfrm>
            <a:off x="3882433" y="5302670"/>
            <a:ext cx="1230532" cy="539635"/>
          </a:xfrm>
          <a:prstGeom prst="rect">
            <a:avLst/>
          </a:prstGeom>
          <a:noFill/>
          <a:ln>
            <a:noFill/>
          </a:ln>
        </p:spPr>
        <p:txBody>
          <a:bodyPr spcFirstLastPara="1" wrap="square" lIns="91425" tIns="45700" rIns="91425" bIns="45700" anchor="b" anchorCtr="0">
            <a:noAutofit/>
          </a:bodyPr>
          <a:lstStyle/>
          <a:p>
            <a:pPr marL="0" marR="0" lvl="0" indent="0" algn="ctr" rtl="0">
              <a:lnSpc>
                <a:spcPct val="90000"/>
              </a:lnSpc>
              <a:spcBef>
                <a:spcPts val="0"/>
              </a:spcBef>
              <a:spcAft>
                <a:spcPts val="0"/>
              </a:spcAft>
              <a:buNone/>
            </a:pPr>
            <a:r>
              <a:rPr lang="en-US" sz="1600">
                <a:solidFill>
                  <a:schemeClr val="lt1"/>
                </a:solidFill>
                <a:latin typeface="Source Sans Pro"/>
                <a:ea typeface="Source Sans Pro"/>
                <a:cs typeface="Source Sans Pro"/>
                <a:sym typeface="Source Sans Pro"/>
              </a:rPr>
              <a:t>Public Exchanges</a:t>
            </a:r>
            <a:endParaRPr sz="1600" baseline="30000">
              <a:solidFill>
                <a:schemeClr val="lt1"/>
              </a:solidFill>
              <a:latin typeface="Source Sans Pro"/>
              <a:ea typeface="Source Sans Pro"/>
              <a:cs typeface="Source Sans Pro"/>
              <a:sym typeface="Source Sans Pro"/>
            </a:endParaRPr>
          </a:p>
        </p:txBody>
      </p:sp>
      <p:grpSp>
        <p:nvGrpSpPr>
          <p:cNvPr id="636" name="Shape 636"/>
          <p:cNvGrpSpPr/>
          <p:nvPr/>
        </p:nvGrpSpPr>
        <p:grpSpPr>
          <a:xfrm>
            <a:off x="5296731" y="2975959"/>
            <a:ext cx="2989186" cy="334213"/>
            <a:chOff x="7498287" y="2294233"/>
            <a:chExt cx="2994222" cy="365133"/>
          </a:xfrm>
        </p:grpSpPr>
        <p:pic>
          <p:nvPicPr>
            <p:cNvPr id="637" name="Shape 637"/>
            <p:cNvPicPr preferRelativeResize="0"/>
            <p:nvPr/>
          </p:nvPicPr>
          <p:blipFill rotWithShape="1">
            <a:blip r:embed="rId6">
              <a:alphaModFix/>
            </a:blip>
            <a:srcRect/>
            <a:stretch/>
          </p:blipFill>
          <p:spPr>
            <a:xfrm>
              <a:off x="7498287" y="2294233"/>
              <a:ext cx="817462" cy="365133"/>
            </a:xfrm>
            <a:prstGeom prst="rect">
              <a:avLst/>
            </a:prstGeom>
            <a:noFill/>
            <a:ln>
              <a:noFill/>
            </a:ln>
          </p:spPr>
        </p:pic>
        <p:pic>
          <p:nvPicPr>
            <p:cNvPr id="638" name="Shape 638"/>
            <p:cNvPicPr preferRelativeResize="0"/>
            <p:nvPr/>
          </p:nvPicPr>
          <p:blipFill rotWithShape="1">
            <a:blip r:embed="rId7">
              <a:alphaModFix/>
            </a:blip>
            <a:srcRect/>
            <a:stretch/>
          </p:blipFill>
          <p:spPr>
            <a:xfrm>
              <a:off x="8278415" y="2308862"/>
              <a:ext cx="504903" cy="336602"/>
            </a:xfrm>
            <a:prstGeom prst="rect">
              <a:avLst/>
            </a:prstGeom>
            <a:noFill/>
            <a:ln>
              <a:noFill/>
            </a:ln>
          </p:spPr>
        </p:pic>
        <p:pic>
          <p:nvPicPr>
            <p:cNvPr id="639" name="Shape 639"/>
            <p:cNvPicPr preferRelativeResize="0"/>
            <p:nvPr/>
          </p:nvPicPr>
          <p:blipFill rotWithShape="1">
            <a:blip r:embed="rId8">
              <a:alphaModFix/>
            </a:blip>
            <a:srcRect/>
            <a:stretch/>
          </p:blipFill>
          <p:spPr>
            <a:xfrm>
              <a:off x="8761412" y="2317700"/>
              <a:ext cx="1731097" cy="332903"/>
            </a:xfrm>
            <a:prstGeom prst="rect">
              <a:avLst/>
            </a:prstGeom>
            <a:noFill/>
            <a:ln>
              <a:noFill/>
            </a:ln>
          </p:spPr>
        </p:pic>
      </p:grpSp>
      <p:grpSp>
        <p:nvGrpSpPr>
          <p:cNvPr id="640" name="Shape 640"/>
          <p:cNvGrpSpPr/>
          <p:nvPr/>
        </p:nvGrpSpPr>
        <p:grpSpPr>
          <a:xfrm>
            <a:off x="5360164" y="1814417"/>
            <a:ext cx="3510247" cy="276630"/>
            <a:chOff x="7531251" y="1163801"/>
            <a:chExt cx="4354361" cy="298667"/>
          </a:xfrm>
        </p:grpSpPr>
        <p:pic>
          <p:nvPicPr>
            <p:cNvPr id="641" name="Shape 641"/>
            <p:cNvPicPr preferRelativeResize="0"/>
            <p:nvPr/>
          </p:nvPicPr>
          <p:blipFill rotWithShape="1">
            <a:blip r:embed="rId9">
              <a:alphaModFix/>
            </a:blip>
            <a:srcRect/>
            <a:stretch/>
          </p:blipFill>
          <p:spPr>
            <a:xfrm>
              <a:off x="10008321" y="1163801"/>
              <a:ext cx="1039091" cy="285240"/>
            </a:xfrm>
            <a:prstGeom prst="rect">
              <a:avLst/>
            </a:prstGeom>
            <a:noFill/>
            <a:ln>
              <a:noFill/>
            </a:ln>
          </p:spPr>
        </p:pic>
        <p:pic>
          <p:nvPicPr>
            <p:cNvPr id="642" name="Shape 642" descr="http://www.meredith.com/images/logo.jpg"/>
            <p:cNvPicPr preferRelativeResize="0"/>
            <p:nvPr/>
          </p:nvPicPr>
          <p:blipFill rotWithShape="1">
            <a:blip r:embed="rId10">
              <a:alphaModFix/>
            </a:blip>
            <a:srcRect/>
            <a:stretch/>
          </p:blipFill>
          <p:spPr>
            <a:xfrm>
              <a:off x="8903211" y="1163801"/>
              <a:ext cx="925001" cy="253194"/>
            </a:xfrm>
            <a:prstGeom prst="rect">
              <a:avLst/>
            </a:prstGeom>
            <a:noFill/>
            <a:ln>
              <a:noFill/>
            </a:ln>
          </p:spPr>
        </p:pic>
        <p:pic>
          <p:nvPicPr>
            <p:cNvPr id="643" name="Shape 643" descr="http://www.hearsttelevision.com/images/hdr_logo.gif"/>
            <p:cNvPicPr preferRelativeResize="0"/>
            <p:nvPr/>
          </p:nvPicPr>
          <p:blipFill rotWithShape="1">
            <a:blip r:embed="rId11">
              <a:alphaModFix/>
            </a:blip>
            <a:srcRect l="8797" t="41656" r="53450" b="37936"/>
            <a:stretch/>
          </p:blipFill>
          <p:spPr>
            <a:xfrm>
              <a:off x="7531251" y="1163801"/>
              <a:ext cx="1306361" cy="245856"/>
            </a:xfrm>
            <a:prstGeom prst="rect">
              <a:avLst/>
            </a:prstGeom>
            <a:noFill/>
            <a:ln>
              <a:noFill/>
            </a:ln>
          </p:spPr>
        </p:pic>
        <p:pic>
          <p:nvPicPr>
            <p:cNvPr id="644" name="Shape 644" descr="http://cjonline.com/sites/default/files/imagecache/superphoto/11390622.jpg"/>
            <p:cNvPicPr preferRelativeResize="0"/>
            <p:nvPr/>
          </p:nvPicPr>
          <p:blipFill rotWithShape="1">
            <a:blip r:embed="rId12">
              <a:alphaModFix/>
            </a:blip>
            <a:srcRect l="8339" t="10936" r="8695" b="28987"/>
            <a:stretch/>
          </p:blipFill>
          <p:spPr>
            <a:xfrm>
              <a:off x="11225683" y="1163801"/>
              <a:ext cx="659929" cy="298667"/>
            </a:xfrm>
            <a:prstGeom prst="rect">
              <a:avLst/>
            </a:prstGeom>
            <a:noFill/>
            <a:ln>
              <a:noFill/>
            </a:ln>
          </p:spPr>
        </p:pic>
      </p:grpSp>
      <p:grpSp>
        <p:nvGrpSpPr>
          <p:cNvPr id="645" name="Shape 645"/>
          <p:cNvGrpSpPr/>
          <p:nvPr/>
        </p:nvGrpSpPr>
        <p:grpSpPr>
          <a:xfrm>
            <a:off x="5366874" y="4159643"/>
            <a:ext cx="3479235" cy="353296"/>
            <a:chOff x="7478354" y="3290584"/>
            <a:chExt cx="4407258" cy="514705"/>
          </a:xfrm>
        </p:grpSpPr>
        <p:grpSp>
          <p:nvGrpSpPr>
            <p:cNvPr id="646" name="Shape 646"/>
            <p:cNvGrpSpPr/>
            <p:nvPr/>
          </p:nvGrpSpPr>
          <p:grpSpPr>
            <a:xfrm>
              <a:off x="7478354" y="3290584"/>
              <a:ext cx="3030878" cy="514705"/>
              <a:chOff x="7478354" y="3290584"/>
              <a:chExt cx="3030878" cy="514705"/>
            </a:xfrm>
          </p:grpSpPr>
          <p:pic>
            <p:nvPicPr>
              <p:cNvPr id="647" name="Shape 647" descr="http://www.tapscape.com/wp-content/uploads/2011/03/mlb_at_bat_2009.jpg"/>
              <p:cNvPicPr preferRelativeResize="0"/>
              <p:nvPr/>
            </p:nvPicPr>
            <p:blipFill rotWithShape="1">
              <a:blip r:embed="rId13">
                <a:alphaModFix/>
              </a:blip>
              <a:srcRect/>
              <a:stretch/>
            </p:blipFill>
            <p:spPr>
              <a:xfrm>
                <a:off x="9286735" y="3314573"/>
                <a:ext cx="463673" cy="463674"/>
              </a:xfrm>
              <a:prstGeom prst="rect">
                <a:avLst/>
              </a:prstGeom>
              <a:noFill/>
              <a:ln>
                <a:noFill/>
              </a:ln>
            </p:spPr>
          </p:pic>
          <p:pic>
            <p:nvPicPr>
              <p:cNvPr id="648" name="Shape 648" descr="http://www.cox.com/wcm/en/myconnection/image/watch/abc/watch-abc-family-logo.jpg"/>
              <p:cNvPicPr preferRelativeResize="0"/>
              <p:nvPr/>
            </p:nvPicPr>
            <p:blipFill rotWithShape="1">
              <a:blip r:embed="rId14">
                <a:alphaModFix/>
              </a:blip>
              <a:srcRect b="36262"/>
              <a:stretch/>
            </p:blipFill>
            <p:spPr>
              <a:xfrm>
                <a:off x="9970874" y="3290584"/>
                <a:ext cx="538358" cy="514705"/>
              </a:xfrm>
              <a:prstGeom prst="rect">
                <a:avLst/>
              </a:prstGeom>
              <a:noFill/>
              <a:ln>
                <a:noFill/>
              </a:ln>
            </p:spPr>
          </p:pic>
          <p:pic>
            <p:nvPicPr>
              <p:cNvPr id="649" name="Shape 649" descr="Home"/>
              <p:cNvPicPr preferRelativeResize="0"/>
              <p:nvPr/>
            </p:nvPicPr>
            <p:blipFill rotWithShape="1">
              <a:blip r:embed="rId15">
                <a:alphaModFix/>
              </a:blip>
              <a:srcRect/>
              <a:stretch/>
            </p:blipFill>
            <p:spPr>
              <a:xfrm>
                <a:off x="7478354" y="3445070"/>
                <a:ext cx="1642556" cy="212444"/>
              </a:xfrm>
              <a:prstGeom prst="rect">
                <a:avLst/>
              </a:prstGeom>
              <a:noFill/>
              <a:ln>
                <a:noFill/>
              </a:ln>
            </p:spPr>
          </p:pic>
        </p:grpSp>
        <p:pic>
          <p:nvPicPr>
            <p:cNvPr id="650" name="Shape 650"/>
            <p:cNvPicPr preferRelativeResize="0"/>
            <p:nvPr/>
          </p:nvPicPr>
          <p:blipFill rotWithShape="1">
            <a:blip r:embed="rId16">
              <a:alphaModFix/>
            </a:blip>
            <a:srcRect/>
            <a:stretch/>
          </p:blipFill>
          <p:spPr>
            <a:xfrm>
              <a:off x="10552212" y="3456213"/>
              <a:ext cx="1333400" cy="293666"/>
            </a:xfrm>
            <a:prstGeom prst="rect">
              <a:avLst/>
            </a:prstGeom>
            <a:noFill/>
            <a:ln>
              <a:noFill/>
            </a:ln>
          </p:spPr>
        </p:pic>
      </p:grpSp>
      <p:grpSp>
        <p:nvGrpSpPr>
          <p:cNvPr id="651" name="Shape 651"/>
          <p:cNvGrpSpPr/>
          <p:nvPr/>
        </p:nvGrpSpPr>
        <p:grpSpPr>
          <a:xfrm>
            <a:off x="5410179" y="5193567"/>
            <a:ext cx="3054411" cy="662106"/>
            <a:chOff x="7531251" y="4250834"/>
            <a:chExt cx="4015200" cy="886504"/>
          </a:xfrm>
        </p:grpSpPr>
        <p:pic>
          <p:nvPicPr>
            <p:cNvPr id="652" name="Shape 652"/>
            <p:cNvPicPr preferRelativeResize="0"/>
            <p:nvPr/>
          </p:nvPicPr>
          <p:blipFill rotWithShape="1">
            <a:blip r:embed="rId17">
              <a:alphaModFix/>
            </a:blip>
            <a:srcRect/>
            <a:stretch/>
          </p:blipFill>
          <p:spPr>
            <a:xfrm>
              <a:off x="9564160" y="4346819"/>
              <a:ext cx="1026648" cy="790519"/>
            </a:xfrm>
            <a:prstGeom prst="rect">
              <a:avLst/>
            </a:prstGeom>
            <a:noFill/>
            <a:ln>
              <a:noFill/>
            </a:ln>
          </p:spPr>
        </p:pic>
        <p:pic>
          <p:nvPicPr>
            <p:cNvPr id="653" name="Shape 653"/>
            <p:cNvPicPr preferRelativeResize="0"/>
            <p:nvPr/>
          </p:nvPicPr>
          <p:blipFill rotWithShape="1">
            <a:blip r:embed="rId18">
              <a:alphaModFix/>
            </a:blip>
            <a:srcRect/>
            <a:stretch/>
          </p:blipFill>
          <p:spPr>
            <a:xfrm>
              <a:off x="7531251" y="4621411"/>
              <a:ext cx="935339" cy="215847"/>
            </a:xfrm>
            <a:prstGeom prst="rect">
              <a:avLst/>
            </a:prstGeom>
            <a:noFill/>
            <a:ln>
              <a:noFill/>
            </a:ln>
          </p:spPr>
        </p:pic>
        <p:pic>
          <p:nvPicPr>
            <p:cNvPr id="654" name="Shape 654"/>
            <p:cNvPicPr preferRelativeResize="0"/>
            <p:nvPr/>
          </p:nvPicPr>
          <p:blipFill rotWithShape="1">
            <a:blip r:embed="rId19">
              <a:alphaModFix/>
            </a:blip>
            <a:srcRect/>
            <a:stretch/>
          </p:blipFill>
          <p:spPr>
            <a:xfrm>
              <a:off x="8629911" y="4250834"/>
              <a:ext cx="824807" cy="799179"/>
            </a:xfrm>
            <a:prstGeom prst="rect">
              <a:avLst/>
            </a:prstGeom>
            <a:noFill/>
            <a:ln>
              <a:noFill/>
            </a:ln>
          </p:spPr>
        </p:pic>
        <p:pic>
          <p:nvPicPr>
            <p:cNvPr id="655" name="Shape 655"/>
            <p:cNvPicPr preferRelativeResize="0"/>
            <p:nvPr/>
          </p:nvPicPr>
          <p:blipFill rotWithShape="1">
            <a:blip r:embed="rId20">
              <a:alphaModFix/>
            </a:blip>
            <a:srcRect/>
            <a:stretch/>
          </p:blipFill>
          <p:spPr>
            <a:xfrm>
              <a:off x="10696043" y="4634518"/>
              <a:ext cx="850408" cy="215124"/>
            </a:xfrm>
            <a:prstGeom prst="rect">
              <a:avLst/>
            </a:prstGeom>
            <a:noFill/>
            <a:ln>
              <a:noFill/>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63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4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659"/>
        <p:cNvGrpSpPr/>
        <p:nvPr/>
      </p:nvGrpSpPr>
      <p:grpSpPr>
        <a:xfrm>
          <a:off x="0" y="0"/>
          <a:ext cx="0" cy="0"/>
          <a:chOff x="0" y="0"/>
          <a:chExt cx="0" cy="0"/>
        </a:xfrm>
      </p:grpSpPr>
      <p:pic>
        <p:nvPicPr>
          <p:cNvPr id="660" name="Shape 660" descr="Circle_examples.png"/>
          <p:cNvPicPr preferRelativeResize="0"/>
          <p:nvPr/>
        </p:nvPicPr>
        <p:blipFill rotWithShape="1">
          <a:blip r:embed="rId3">
            <a:alphaModFix/>
          </a:blip>
          <a:srcRect/>
          <a:stretch/>
        </p:blipFill>
        <p:spPr>
          <a:xfrm>
            <a:off x="3600359" y="2293904"/>
            <a:ext cx="1638021" cy="1955266"/>
          </a:xfrm>
          <a:prstGeom prst="rect">
            <a:avLst/>
          </a:prstGeom>
          <a:noFill/>
          <a:ln>
            <a:noFill/>
          </a:ln>
        </p:spPr>
      </p:pic>
      <p:pic>
        <p:nvPicPr>
          <p:cNvPr id="661" name="Shape 661" descr="Circle_examples.png"/>
          <p:cNvPicPr preferRelativeResize="0"/>
          <p:nvPr/>
        </p:nvPicPr>
        <p:blipFill rotWithShape="1">
          <a:blip r:embed="rId3">
            <a:alphaModFix/>
          </a:blip>
          <a:srcRect/>
          <a:stretch/>
        </p:blipFill>
        <p:spPr>
          <a:xfrm>
            <a:off x="5356922" y="2277595"/>
            <a:ext cx="1638021" cy="1955266"/>
          </a:xfrm>
          <a:prstGeom prst="rect">
            <a:avLst/>
          </a:prstGeom>
          <a:noFill/>
          <a:ln>
            <a:noFill/>
          </a:ln>
        </p:spPr>
      </p:pic>
      <p:pic>
        <p:nvPicPr>
          <p:cNvPr id="662" name="Shape 662" descr="Circle_examples.png"/>
          <p:cNvPicPr preferRelativeResize="0"/>
          <p:nvPr/>
        </p:nvPicPr>
        <p:blipFill rotWithShape="1">
          <a:blip r:embed="rId3">
            <a:alphaModFix/>
          </a:blip>
          <a:srcRect/>
          <a:stretch/>
        </p:blipFill>
        <p:spPr>
          <a:xfrm>
            <a:off x="7123298" y="2277595"/>
            <a:ext cx="1638021" cy="1955266"/>
          </a:xfrm>
          <a:prstGeom prst="rect">
            <a:avLst/>
          </a:prstGeom>
          <a:noFill/>
          <a:ln>
            <a:noFill/>
          </a:ln>
        </p:spPr>
      </p:pic>
      <p:pic>
        <p:nvPicPr>
          <p:cNvPr id="663" name="Shape 663" descr="Circle_examples.png"/>
          <p:cNvPicPr preferRelativeResize="0"/>
          <p:nvPr/>
        </p:nvPicPr>
        <p:blipFill rotWithShape="1">
          <a:blip r:embed="rId3">
            <a:alphaModFix/>
          </a:blip>
          <a:srcRect/>
          <a:stretch/>
        </p:blipFill>
        <p:spPr>
          <a:xfrm>
            <a:off x="5331911" y="214365"/>
            <a:ext cx="1638021" cy="1955266"/>
          </a:xfrm>
          <a:prstGeom prst="rect">
            <a:avLst/>
          </a:prstGeom>
          <a:noFill/>
          <a:ln>
            <a:noFill/>
          </a:ln>
        </p:spPr>
      </p:pic>
      <p:pic>
        <p:nvPicPr>
          <p:cNvPr id="664" name="Shape 664" descr="Circle_examples.png"/>
          <p:cNvPicPr preferRelativeResize="0"/>
          <p:nvPr/>
        </p:nvPicPr>
        <p:blipFill rotWithShape="1">
          <a:blip r:embed="rId3">
            <a:alphaModFix/>
          </a:blip>
          <a:srcRect/>
          <a:stretch/>
        </p:blipFill>
        <p:spPr>
          <a:xfrm>
            <a:off x="7098287" y="214365"/>
            <a:ext cx="1638021" cy="1955266"/>
          </a:xfrm>
          <a:prstGeom prst="rect">
            <a:avLst/>
          </a:prstGeom>
          <a:noFill/>
          <a:ln>
            <a:noFill/>
          </a:ln>
        </p:spPr>
      </p:pic>
      <p:pic>
        <p:nvPicPr>
          <p:cNvPr id="665" name="Shape 665" descr="LargeCircle.png"/>
          <p:cNvPicPr preferRelativeResize="0"/>
          <p:nvPr/>
        </p:nvPicPr>
        <p:blipFill rotWithShape="1">
          <a:blip r:embed="rId4">
            <a:alphaModFix/>
          </a:blip>
          <a:srcRect r="30788"/>
          <a:stretch/>
        </p:blipFill>
        <p:spPr>
          <a:xfrm>
            <a:off x="209670" y="2150939"/>
            <a:ext cx="2308502" cy="3301832"/>
          </a:xfrm>
          <a:prstGeom prst="rect">
            <a:avLst/>
          </a:prstGeom>
          <a:noFill/>
          <a:ln>
            <a:noFill/>
          </a:ln>
        </p:spPr>
      </p:pic>
      <p:sp>
        <p:nvSpPr>
          <p:cNvPr id="666" name="Shape 666"/>
          <p:cNvSpPr txBox="1">
            <a:spLocks noGrp="1"/>
          </p:cNvSpPr>
          <p:nvPr>
            <p:ph type="sldNum" idx="12"/>
          </p:nvPr>
        </p:nvSpPr>
        <p:spPr>
          <a:xfrm>
            <a:off x="8480027" y="6370619"/>
            <a:ext cx="592618"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US" sz="1800">
                <a:solidFill>
                  <a:srgbClr val="FFFFFF"/>
                </a:solidFill>
                <a:latin typeface="Source Sans Pro"/>
                <a:ea typeface="Source Sans Pro"/>
                <a:cs typeface="Source Sans Pro"/>
                <a:sym typeface="Source Sans Pro"/>
              </a:rPr>
              <a:t>17</a:t>
            </a:r>
            <a:endParaRPr sz="1800">
              <a:solidFill>
                <a:srgbClr val="FFFFFF"/>
              </a:solidFill>
              <a:latin typeface="Source Sans Pro"/>
              <a:ea typeface="Source Sans Pro"/>
              <a:cs typeface="Source Sans Pro"/>
              <a:sym typeface="Source Sans Pro"/>
            </a:endParaRPr>
          </a:p>
        </p:txBody>
      </p:sp>
      <p:sp>
        <p:nvSpPr>
          <p:cNvPr id="667" name="Shape 667"/>
          <p:cNvSpPr txBox="1"/>
          <p:nvPr/>
        </p:nvSpPr>
        <p:spPr>
          <a:xfrm>
            <a:off x="964595" y="419561"/>
            <a:ext cx="1536439" cy="85407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Font typeface="Source Sans Pro"/>
              <a:buNone/>
            </a:pPr>
            <a:r>
              <a:rPr lang="en-US" sz="2400">
                <a:solidFill>
                  <a:schemeClr val="dk1"/>
                </a:solidFill>
                <a:latin typeface="Source Sans Pro"/>
                <a:ea typeface="Source Sans Pro"/>
                <a:cs typeface="Source Sans Pro"/>
                <a:sym typeface="Source Sans Pro"/>
              </a:rPr>
              <a:t>Big Scale</a:t>
            </a:r>
            <a:endParaRPr sz="2400">
              <a:solidFill>
                <a:schemeClr val="dk1"/>
              </a:solidFill>
              <a:latin typeface="Source Sans Pro"/>
              <a:ea typeface="Source Sans Pro"/>
              <a:cs typeface="Source Sans Pro"/>
              <a:sym typeface="Source Sans Pro"/>
            </a:endParaRPr>
          </a:p>
          <a:p>
            <a:pPr marL="0" marR="0" lvl="0" indent="0" algn="l" rtl="0">
              <a:spcBef>
                <a:spcPts val="0"/>
              </a:spcBef>
              <a:spcAft>
                <a:spcPts val="0"/>
              </a:spcAft>
              <a:buClr>
                <a:schemeClr val="dk1"/>
              </a:buClr>
              <a:buFont typeface="Source Sans Pro"/>
              <a:buNone/>
            </a:pPr>
            <a:r>
              <a:rPr lang="en-US" sz="1800">
                <a:solidFill>
                  <a:schemeClr val="dk1"/>
                </a:solidFill>
                <a:latin typeface="Source Sans Pro"/>
                <a:ea typeface="Source Sans Pro"/>
                <a:cs typeface="Source Sans Pro"/>
                <a:sym typeface="Source Sans Pro"/>
              </a:rPr>
              <a:t>Examples</a:t>
            </a:r>
            <a:endParaRPr sz="1800">
              <a:solidFill>
                <a:schemeClr val="dk1"/>
              </a:solidFill>
              <a:latin typeface="Source Sans Pro"/>
              <a:ea typeface="Source Sans Pro"/>
              <a:cs typeface="Source Sans Pro"/>
              <a:sym typeface="Source Sans Pro"/>
            </a:endParaRPr>
          </a:p>
        </p:txBody>
      </p:sp>
      <p:sp>
        <p:nvSpPr>
          <p:cNvPr id="668" name="Shape 668"/>
          <p:cNvSpPr/>
          <p:nvPr/>
        </p:nvSpPr>
        <p:spPr>
          <a:xfrm>
            <a:off x="755408" y="3204892"/>
            <a:ext cx="1558470" cy="374461"/>
          </a:xfrm>
          <a:prstGeom prst="rect">
            <a:avLst/>
          </a:prstGeom>
          <a:noFill/>
          <a:ln>
            <a:noFill/>
          </a:ln>
        </p:spPr>
        <p:txBody>
          <a:bodyPr spcFirstLastPara="1" wrap="square" lIns="91425" tIns="45700" rIns="91425" bIns="45700" anchor="b" anchorCtr="0">
            <a:noAutofit/>
          </a:bodyPr>
          <a:lstStyle/>
          <a:p>
            <a:pPr marL="0" marR="0" lvl="0" indent="0" algn="l" rtl="0">
              <a:lnSpc>
                <a:spcPct val="90000"/>
              </a:lnSpc>
              <a:spcBef>
                <a:spcPts val="0"/>
              </a:spcBef>
              <a:spcAft>
                <a:spcPts val="0"/>
              </a:spcAft>
              <a:buNone/>
            </a:pPr>
            <a:r>
              <a:rPr lang="en-US" sz="2000">
                <a:solidFill>
                  <a:schemeClr val="lt1"/>
                </a:solidFill>
                <a:latin typeface="Source Sans Pro"/>
                <a:ea typeface="Source Sans Pro"/>
                <a:cs typeface="Source Sans Pro"/>
                <a:sym typeface="Source Sans Pro"/>
              </a:rPr>
              <a:t>Big Video</a:t>
            </a:r>
            <a:r>
              <a:rPr lang="en-US" sz="2000" baseline="30000">
                <a:solidFill>
                  <a:schemeClr val="lt1"/>
                </a:solidFill>
                <a:latin typeface="Source Sans Pro"/>
                <a:ea typeface="Source Sans Pro"/>
                <a:cs typeface="Source Sans Pro"/>
                <a:sym typeface="Source Sans Pro"/>
              </a:rPr>
              <a:t>™</a:t>
            </a:r>
            <a:endParaRPr sz="2000" baseline="30000">
              <a:solidFill>
                <a:schemeClr val="lt1"/>
              </a:solidFill>
              <a:latin typeface="Source Sans Pro"/>
              <a:ea typeface="Source Sans Pro"/>
              <a:cs typeface="Source Sans Pro"/>
              <a:sym typeface="Source Sans Pro"/>
            </a:endParaRPr>
          </a:p>
        </p:txBody>
      </p:sp>
      <p:pic>
        <p:nvPicPr>
          <p:cNvPr id="669" name="Shape 669" descr="LargeCircle.png"/>
          <p:cNvPicPr preferRelativeResize="0"/>
          <p:nvPr/>
        </p:nvPicPr>
        <p:blipFill rotWithShape="1">
          <a:blip r:embed="rId4">
            <a:alphaModFix/>
          </a:blip>
          <a:srcRect l="1" t="51269" r="30788"/>
          <a:stretch/>
        </p:blipFill>
        <p:spPr>
          <a:xfrm>
            <a:off x="209670" y="3838090"/>
            <a:ext cx="2308502" cy="1609037"/>
          </a:xfrm>
          <a:prstGeom prst="rect">
            <a:avLst/>
          </a:prstGeom>
          <a:noFill/>
          <a:ln>
            <a:noFill/>
          </a:ln>
        </p:spPr>
      </p:pic>
      <p:sp>
        <p:nvSpPr>
          <p:cNvPr id="670" name="Shape 670"/>
          <p:cNvSpPr/>
          <p:nvPr/>
        </p:nvSpPr>
        <p:spPr>
          <a:xfrm>
            <a:off x="755408" y="4103048"/>
            <a:ext cx="1558470" cy="374461"/>
          </a:xfrm>
          <a:prstGeom prst="rect">
            <a:avLst/>
          </a:prstGeom>
          <a:noFill/>
          <a:ln>
            <a:noFill/>
          </a:ln>
        </p:spPr>
        <p:txBody>
          <a:bodyPr spcFirstLastPara="1" wrap="square" lIns="91425" tIns="45700" rIns="91425" bIns="45700" anchor="b" anchorCtr="0">
            <a:noAutofit/>
          </a:bodyPr>
          <a:lstStyle/>
          <a:p>
            <a:pPr marL="0" marR="0" lvl="0" indent="0" algn="l" rtl="0">
              <a:lnSpc>
                <a:spcPct val="90000"/>
              </a:lnSpc>
              <a:spcBef>
                <a:spcPts val="0"/>
              </a:spcBef>
              <a:spcAft>
                <a:spcPts val="0"/>
              </a:spcAft>
              <a:buNone/>
            </a:pPr>
            <a:r>
              <a:rPr lang="en-US" sz="2000">
                <a:solidFill>
                  <a:schemeClr val="lt1"/>
                </a:solidFill>
                <a:latin typeface="Source Sans Pro"/>
                <a:ea typeface="Source Sans Pro"/>
                <a:cs typeface="Source Sans Pro"/>
                <a:sym typeface="Source Sans Pro"/>
              </a:rPr>
              <a:t>Big Scale</a:t>
            </a:r>
            <a:endParaRPr sz="2000" baseline="30000">
              <a:solidFill>
                <a:schemeClr val="lt1"/>
              </a:solidFill>
              <a:latin typeface="Source Sans Pro"/>
              <a:ea typeface="Source Sans Pro"/>
              <a:cs typeface="Source Sans Pro"/>
              <a:sym typeface="Source Sans Pro"/>
            </a:endParaRPr>
          </a:p>
        </p:txBody>
      </p:sp>
      <p:pic>
        <p:nvPicPr>
          <p:cNvPr id="671" name="Shape 671" descr="yellow circle.png"/>
          <p:cNvPicPr preferRelativeResize="0"/>
          <p:nvPr/>
        </p:nvPicPr>
        <p:blipFill rotWithShape="1">
          <a:blip r:embed="rId5">
            <a:alphaModFix/>
          </a:blip>
          <a:srcRect/>
          <a:stretch/>
        </p:blipFill>
        <p:spPr>
          <a:xfrm>
            <a:off x="2123971" y="1964483"/>
            <a:ext cx="1093015" cy="970561"/>
          </a:xfrm>
          <a:prstGeom prst="rect">
            <a:avLst/>
          </a:prstGeom>
          <a:noFill/>
          <a:ln>
            <a:noFill/>
          </a:ln>
        </p:spPr>
      </p:pic>
      <p:pic>
        <p:nvPicPr>
          <p:cNvPr id="672" name="Shape 672" descr="yellow circle.png"/>
          <p:cNvPicPr preferRelativeResize="0"/>
          <p:nvPr/>
        </p:nvPicPr>
        <p:blipFill rotWithShape="1">
          <a:blip r:embed="rId5">
            <a:alphaModFix/>
          </a:blip>
          <a:srcRect/>
          <a:stretch/>
        </p:blipFill>
        <p:spPr>
          <a:xfrm>
            <a:off x="2118036" y="4640462"/>
            <a:ext cx="1093015" cy="970561"/>
          </a:xfrm>
          <a:prstGeom prst="rect">
            <a:avLst/>
          </a:prstGeom>
          <a:noFill/>
          <a:ln>
            <a:noFill/>
          </a:ln>
        </p:spPr>
      </p:pic>
      <p:pic>
        <p:nvPicPr>
          <p:cNvPr id="673" name="Shape 673" descr="yellow circle.png"/>
          <p:cNvPicPr preferRelativeResize="0"/>
          <p:nvPr/>
        </p:nvPicPr>
        <p:blipFill rotWithShape="1">
          <a:blip r:embed="rId5">
            <a:alphaModFix/>
          </a:blip>
          <a:srcRect/>
          <a:stretch/>
        </p:blipFill>
        <p:spPr>
          <a:xfrm>
            <a:off x="2125320" y="2856489"/>
            <a:ext cx="1093015" cy="970561"/>
          </a:xfrm>
          <a:prstGeom prst="rect">
            <a:avLst/>
          </a:prstGeom>
          <a:noFill/>
          <a:ln>
            <a:noFill/>
          </a:ln>
        </p:spPr>
      </p:pic>
      <p:pic>
        <p:nvPicPr>
          <p:cNvPr id="674" name="Shape 674" descr="yellow circle.png"/>
          <p:cNvPicPr preferRelativeResize="0"/>
          <p:nvPr/>
        </p:nvPicPr>
        <p:blipFill rotWithShape="1">
          <a:blip r:embed="rId5">
            <a:alphaModFix/>
          </a:blip>
          <a:srcRect/>
          <a:stretch/>
        </p:blipFill>
        <p:spPr>
          <a:xfrm>
            <a:off x="2107286" y="3744903"/>
            <a:ext cx="1093015" cy="970561"/>
          </a:xfrm>
          <a:prstGeom prst="rect">
            <a:avLst/>
          </a:prstGeom>
          <a:noFill/>
          <a:ln>
            <a:noFill/>
          </a:ln>
        </p:spPr>
      </p:pic>
      <p:sp>
        <p:nvSpPr>
          <p:cNvPr id="675" name="Shape 675"/>
          <p:cNvSpPr/>
          <p:nvPr/>
        </p:nvSpPr>
        <p:spPr>
          <a:xfrm>
            <a:off x="2161706" y="2286070"/>
            <a:ext cx="1077717" cy="318036"/>
          </a:xfrm>
          <a:prstGeom prst="rect">
            <a:avLst/>
          </a:prstGeom>
          <a:noFill/>
          <a:ln>
            <a:noFill/>
          </a:ln>
        </p:spPr>
        <p:txBody>
          <a:bodyPr spcFirstLastPara="1" wrap="square" lIns="91425" tIns="45700" rIns="91425" bIns="45700" anchor="b" anchorCtr="0">
            <a:noAutofit/>
          </a:bodyPr>
          <a:lstStyle/>
          <a:p>
            <a:pPr marL="0" marR="0" lvl="0" indent="0" algn="l" rtl="0">
              <a:lnSpc>
                <a:spcPct val="90000"/>
              </a:lnSpc>
              <a:spcBef>
                <a:spcPts val="0"/>
              </a:spcBef>
              <a:spcAft>
                <a:spcPts val="0"/>
              </a:spcAft>
              <a:buNone/>
            </a:pPr>
            <a:r>
              <a:rPr lang="en-US" sz="1600">
                <a:solidFill>
                  <a:srgbClr val="FFFFFF"/>
                </a:solidFill>
                <a:latin typeface="Source Sans Pro"/>
                <a:ea typeface="Source Sans Pro"/>
                <a:cs typeface="Source Sans Pro"/>
                <a:sym typeface="Source Sans Pro"/>
              </a:rPr>
              <a:t>Desktop</a:t>
            </a:r>
            <a:endParaRPr sz="1600" baseline="30000">
              <a:solidFill>
                <a:srgbClr val="FFFFFF"/>
              </a:solidFill>
              <a:latin typeface="Source Sans Pro"/>
              <a:ea typeface="Source Sans Pro"/>
              <a:cs typeface="Source Sans Pro"/>
              <a:sym typeface="Source Sans Pro"/>
            </a:endParaRPr>
          </a:p>
        </p:txBody>
      </p:sp>
      <p:sp>
        <p:nvSpPr>
          <p:cNvPr id="676" name="Shape 676"/>
          <p:cNvSpPr/>
          <p:nvPr/>
        </p:nvSpPr>
        <p:spPr>
          <a:xfrm>
            <a:off x="2206490" y="3179492"/>
            <a:ext cx="884866" cy="318036"/>
          </a:xfrm>
          <a:prstGeom prst="rect">
            <a:avLst/>
          </a:prstGeom>
          <a:noFill/>
          <a:ln>
            <a:noFill/>
          </a:ln>
        </p:spPr>
        <p:txBody>
          <a:bodyPr spcFirstLastPara="1" wrap="square" lIns="91425" tIns="45700" rIns="91425" bIns="45700" anchor="b" anchorCtr="0">
            <a:noAutofit/>
          </a:bodyPr>
          <a:lstStyle/>
          <a:p>
            <a:pPr marL="0" marR="0" lvl="0" indent="0" algn="l" rtl="0">
              <a:lnSpc>
                <a:spcPct val="90000"/>
              </a:lnSpc>
              <a:spcBef>
                <a:spcPts val="0"/>
              </a:spcBef>
              <a:spcAft>
                <a:spcPts val="0"/>
              </a:spcAft>
              <a:buNone/>
            </a:pPr>
            <a:r>
              <a:rPr lang="en-US" sz="1600">
                <a:solidFill>
                  <a:srgbClr val="FFFFFF"/>
                </a:solidFill>
                <a:latin typeface="Source Sans Pro"/>
                <a:ea typeface="Source Sans Pro"/>
                <a:cs typeface="Source Sans Pro"/>
                <a:sym typeface="Source Sans Pro"/>
              </a:rPr>
              <a:t>Mobile</a:t>
            </a:r>
            <a:endParaRPr sz="1600" baseline="30000">
              <a:solidFill>
                <a:srgbClr val="FFFFFF"/>
              </a:solidFill>
              <a:latin typeface="Source Sans Pro"/>
              <a:ea typeface="Source Sans Pro"/>
              <a:cs typeface="Source Sans Pro"/>
              <a:sym typeface="Source Sans Pro"/>
            </a:endParaRPr>
          </a:p>
        </p:txBody>
      </p:sp>
      <p:sp>
        <p:nvSpPr>
          <p:cNvPr id="677" name="Shape 677"/>
          <p:cNvSpPr/>
          <p:nvPr/>
        </p:nvSpPr>
        <p:spPr>
          <a:xfrm>
            <a:off x="2321952" y="4077620"/>
            <a:ext cx="684339" cy="318036"/>
          </a:xfrm>
          <a:prstGeom prst="rect">
            <a:avLst/>
          </a:prstGeom>
          <a:noFill/>
          <a:ln>
            <a:noFill/>
          </a:ln>
        </p:spPr>
        <p:txBody>
          <a:bodyPr spcFirstLastPara="1" wrap="square" lIns="91425" tIns="45700" rIns="91425" bIns="45700" anchor="b" anchorCtr="0">
            <a:noAutofit/>
          </a:bodyPr>
          <a:lstStyle/>
          <a:p>
            <a:pPr marL="0" marR="0" lvl="0" indent="0" algn="l" rtl="0">
              <a:lnSpc>
                <a:spcPct val="90000"/>
              </a:lnSpc>
              <a:spcBef>
                <a:spcPts val="0"/>
              </a:spcBef>
              <a:spcAft>
                <a:spcPts val="0"/>
              </a:spcAft>
              <a:buNone/>
            </a:pPr>
            <a:r>
              <a:rPr lang="en-US" sz="1600">
                <a:solidFill>
                  <a:srgbClr val="FFFFFF"/>
                </a:solidFill>
                <a:latin typeface="Source Sans Pro"/>
                <a:ea typeface="Source Sans Pro"/>
                <a:cs typeface="Source Sans Pro"/>
                <a:sym typeface="Source Sans Pro"/>
              </a:rPr>
              <a:t>CTV</a:t>
            </a:r>
            <a:endParaRPr sz="1600" baseline="30000">
              <a:solidFill>
                <a:srgbClr val="FFFFFF"/>
              </a:solidFill>
              <a:latin typeface="Source Sans Pro"/>
              <a:ea typeface="Source Sans Pro"/>
              <a:cs typeface="Source Sans Pro"/>
              <a:sym typeface="Source Sans Pro"/>
            </a:endParaRPr>
          </a:p>
        </p:txBody>
      </p:sp>
      <p:sp>
        <p:nvSpPr>
          <p:cNvPr id="678" name="Shape 678"/>
          <p:cNvSpPr/>
          <p:nvPr/>
        </p:nvSpPr>
        <p:spPr>
          <a:xfrm>
            <a:off x="2237285" y="4943491"/>
            <a:ext cx="884866" cy="318036"/>
          </a:xfrm>
          <a:prstGeom prst="rect">
            <a:avLst/>
          </a:prstGeom>
          <a:noFill/>
          <a:ln>
            <a:noFill/>
          </a:ln>
        </p:spPr>
        <p:txBody>
          <a:bodyPr spcFirstLastPara="1" wrap="square" lIns="91425" tIns="45700" rIns="91425" bIns="45700" anchor="b" anchorCtr="0">
            <a:noAutofit/>
          </a:bodyPr>
          <a:lstStyle/>
          <a:p>
            <a:pPr marL="0" marR="0" lvl="0" indent="0" algn="l" rtl="0">
              <a:lnSpc>
                <a:spcPct val="90000"/>
              </a:lnSpc>
              <a:spcBef>
                <a:spcPts val="0"/>
              </a:spcBef>
              <a:spcAft>
                <a:spcPts val="0"/>
              </a:spcAft>
              <a:buNone/>
            </a:pPr>
            <a:r>
              <a:rPr lang="en-US" sz="1600">
                <a:solidFill>
                  <a:srgbClr val="FFFFFF"/>
                </a:solidFill>
                <a:latin typeface="Source Sans Pro"/>
                <a:ea typeface="Source Sans Pro"/>
                <a:cs typeface="Source Sans Pro"/>
                <a:sym typeface="Source Sans Pro"/>
              </a:rPr>
              <a:t>Linear</a:t>
            </a:r>
            <a:endParaRPr sz="1600" baseline="30000">
              <a:solidFill>
                <a:srgbClr val="FFFFFF"/>
              </a:solidFill>
              <a:latin typeface="Source Sans Pro"/>
              <a:ea typeface="Source Sans Pro"/>
              <a:cs typeface="Source Sans Pro"/>
              <a:sym typeface="Source Sans Pro"/>
            </a:endParaRPr>
          </a:p>
        </p:txBody>
      </p:sp>
      <p:grpSp>
        <p:nvGrpSpPr>
          <p:cNvPr id="679" name="Shape 679"/>
          <p:cNvGrpSpPr/>
          <p:nvPr/>
        </p:nvGrpSpPr>
        <p:grpSpPr>
          <a:xfrm>
            <a:off x="5589958" y="740378"/>
            <a:ext cx="1141045" cy="931882"/>
            <a:chOff x="5589958" y="651478"/>
            <a:chExt cx="1141045" cy="931882"/>
          </a:xfrm>
        </p:grpSpPr>
        <p:pic>
          <p:nvPicPr>
            <p:cNvPr id="680" name="Shape 680"/>
            <p:cNvPicPr preferRelativeResize="0"/>
            <p:nvPr/>
          </p:nvPicPr>
          <p:blipFill rotWithShape="1">
            <a:blip r:embed="rId6">
              <a:alphaModFix/>
            </a:blip>
            <a:srcRect/>
            <a:stretch/>
          </p:blipFill>
          <p:spPr>
            <a:xfrm>
              <a:off x="5639819" y="847614"/>
              <a:ext cx="1057316" cy="109042"/>
            </a:xfrm>
            <a:prstGeom prst="rect">
              <a:avLst/>
            </a:prstGeom>
            <a:noFill/>
            <a:ln>
              <a:noFill/>
            </a:ln>
          </p:spPr>
        </p:pic>
        <p:pic>
          <p:nvPicPr>
            <p:cNvPr id="681" name="Shape 681"/>
            <p:cNvPicPr preferRelativeResize="0"/>
            <p:nvPr/>
          </p:nvPicPr>
          <p:blipFill rotWithShape="1">
            <a:blip r:embed="rId7">
              <a:alphaModFix/>
            </a:blip>
            <a:srcRect/>
            <a:stretch/>
          </p:blipFill>
          <p:spPr>
            <a:xfrm>
              <a:off x="5589958" y="1006548"/>
              <a:ext cx="564825" cy="213866"/>
            </a:xfrm>
            <a:prstGeom prst="rect">
              <a:avLst/>
            </a:prstGeom>
            <a:noFill/>
            <a:ln>
              <a:noFill/>
            </a:ln>
          </p:spPr>
        </p:pic>
        <p:pic>
          <p:nvPicPr>
            <p:cNvPr id="682" name="Shape 682" descr="http://www.andcompany.com/sites/default/files/images/2851_CBSsp_980x467_03.jpg"/>
            <p:cNvPicPr preferRelativeResize="0"/>
            <p:nvPr/>
          </p:nvPicPr>
          <p:blipFill rotWithShape="1">
            <a:blip r:embed="rId8">
              <a:alphaModFix/>
            </a:blip>
            <a:srcRect l="9688" r="10720" b="78620"/>
            <a:stretch/>
          </p:blipFill>
          <p:spPr>
            <a:xfrm>
              <a:off x="5616344" y="651478"/>
              <a:ext cx="1079346" cy="138169"/>
            </a:xfrm>
            <a:prstGeom prst="rect">
              <a:avLst/>
            </a:prstGeom>
            <a:noFill/>
            <a:ln>
              <a:noFill/>
            </a:ln>
          </p:spPr>
        </p:pic>
        <p:pic>
          <p:nvPicPr>
            <p:cNvPr id="683" name="Shape 683" descr="https://sp.yimg.com/ib/th?id=HN.607991782685281954&amp;pid=15.1&amp;P=0"/>
            <p:cNvPicPr preferRelativeResize="0"/>
            <p:nvPr/>
          </p:nvPicPr>
          <p:blipFill rotWithShape="1">
            <a:blip r:embed="rId9">
              <a:alphaModFix/>
            </a:blip>
            <a:srcRect t="16259" b="33615"/>
            <a:stretch/>
          </p:blipFill>
          <p:spPr>
            <a:xfrm>
              <a:off x="5857545" y="1254827"/>
              <a:ext cx="582346" cy="172984"/>
            </a:xfrm>
            <a:prstGeom prst="rect">
              <a:avLst/>
            </a:prstGeom>
            <a:noFill/>
            <a:ln>
              <a:noFill/>
            </a:ln>
          </p:spPr>
        </p:pic>
        <p:pic>
          <p:nvPicPr>
            <p:cNvPr id="684" name="Shape 684" descr="http://cdn.hiphopwired.com/wp-content/uploads/2013/04/fox-sports.jpg"/>
            <p:cNvPicPr preferRelativeResize="0"/>
            <p:nvPr/>
          </p:nvPicPr>
          <p:blipFill rotWithShape="1">
            <a:blip r:embed="rId10">
              <a:alphaModFix/>
            </a:blip>
            <a:srcRect/>
            <a:stretch/>
          </p:blipFill>
          <p:spPr>
            <a:xfrm>
              <a:off x="6278208" y="986963"/>
              <a:ext cx="452795" cy="271359"/>
            </a:xfrm>
            <a:prstGeom prst="rect">
              <a:avLst/>
            </a:prstGeom>
            <a:noFill/>
            <a:ln>
              <a:noFill/>
            </a:ln>
          </p:spPr>
        </p:pic>
        <p:pic>
          <p:nvPicPr>
            <p:cNvPr id="685" name="Shape 685" descr="http://www.ecachockey.com/images/logos/NBC_Sports_Logo.jpg"/>
            <p:cNvPicPr preferRelativeResize="0"/>
            <p:nvPr/>
          </p:nvPicPr>
          <p:blipFill rotWithShape="1">
            <a:blip r:embed="rId11">
              <a:alphaModFix/>
            </a:blip>
            <a:srcRect t="32471" b="46195"/>
            <a:stretch/>
          </p:blipFill>
          <p:spPr>
            <a:xfrm>
              <a:off x="5768820" y="1480845"/>
              <a:ext cx="796892" cy="102515"/>
            </a:xfrm>
            <a:prstGeom prst="rect">
              <a:avLst/>
            </a:prstGeom>
            <a:noFill/>
            <a:ln>
              <a:noFill/>
            </a:ln>
          </p:spPr>
        </p:pic>
      </p:grpSp>
      <p:grpSp>
        <p:nvGrpSpPr>
          <p:cNvPr id="686" name="Shape 686"/>
          <p:cNvGrpSpPr/>
          <p:nvPr/>
        </p:nvGrpSpPr>
        <p:grpSpPr>
          <a:xfrm>
            <a:off x="7388943" y="653886"/>
            <a:ext cx="1091084" cy="915859"/>
            <a:chOff x="7388943" y="564986"/>
            <a:chExt cx="1091084" cy="915859"/>
          </a:xfrm>
        </p:grpSpPr>
        <p:pic>
          <p:nvPicPr>
            <p:cNvPr id="687" name="Shape 687" descr="http://tvbythenumbers.zap2it.com/wp-content/uploads/2011/01/BET-LOGO-350x175.jpg"/>
            <p:cNvPicPr preferRelativeResize="0"/>
            <p:nvPr/>
          </p:nvPicPr>
          <p:blipFill rotWithShape="1">
            <a:blip r:embed="rId12">
              <a:alphaModFix/>
            </a:blip>
            <a:srcRect/>
            <a:stretch/>
          </p:blipFill>
          <p:spPr>
            <a:xfrm>
              <a:off x="7437348" y="663591"/>
              <a:ext cx="511754" cy="255877"/>
            </a:xfrm>
            <a:prstGeom prst="rect">
              <a:avLst/>
            </a:prstGeom>
            <a:noFill/>
            <a:ln>
              <a:noFill/>
            </a:ln>
          </p:spPr>
        </p:pic>
        <p:pic>
          <p:nvPicPr>
            <p:cNvPr id="688" name="Shape 688" descr="http://1.bp.blogspot.com/_jkDZLsJQ6RU/SQYm3CUUBRI/AAAAAAAAAUQ/2TWnwIyAZis/s320/Hollyscoop+Logo.gif"/>
            <p:cNvPicPr preferRelativeResize="0"/>
            <p:nvPr/>
          </p:nvPicPr>
          <p:blipFill rotWithShape="1">
            <a:blip r:embed="rId13">
              <a:alphaModFix/>
            </a:blip>
            <a:srcRect l="5953" t="11160" r="7794" b="14372"/>
            <a:stretch/>
          </p:blipFill>
          <p:spPr>
            <a:xfrm>
              <a:off x="7437348" y="968342"/>
              <a:ext cx="486736" cy="249024"/>
            </a:xfrm>
            <a:prstGeom prst="rect">
              <a:avLst/>
            </a:prstGeom>
            <a:noFill/>
            <a:ln>
              <a:noFill/>
            </a:ln>
          </p:spPr>
        </p:pic>
        <p:pic>
          <p:nvPicPr>
            <p:cNvPr id="689" name="Shape 689" descr="http://www.userlogos.org/files/logos/jumpordie/rottentomatoes_03.png"/>
            <p:cNvPicPr preferRelativeResize="0"/>
            <p:nvPr/>
          </p:nvPicPr>
          <p:blipFill rotWithShape="1">
            <a:blip r:embed="rId14">
              <a:alphaModFix/>
            </a:blip>
            <a:srcRect l="8496" t="9094" r="9411" b="8469"/>
            <a:stretch/>
          </p:blipFill>
          <p:spPr>
            <a:xfrm>
              <a:off x="8012023" y="564986"/>
              <a:ext cx="468004" cy="352483"/>
            </a:xfrm>
            <a:prstGeom prst="rect">
              <a:avLst/>
            </a:prstGeom>
            <a:noFill/>
            <a:ln>
              <a:noFill/>
            </a:ln>
          </p:spPr>
        </p:pic>
        <p:pic>
          <p:nvPicPr>
            <p:cNvPr id="690" name="Shape 690" descr="http://drmag.tss-radio.com/home/drmag/drmagazine/uploads/2011/05/tmz-logo.jpg"/>
            <p:cNvPicPr preferRelativeResize="0"/>
            <p:nvPr/>
          </p:nvPicPr>
          <p:blipFill rotWithShape="1">
            <a:blip r:embed="rId15">
              <a:alphaModFix/>
            </a:blip>
            <a:srcRect t="17500" b="17001"/>
            <a:stretch/>
          </p:blipFill>
          <p:spPr>
            <a:xfrm>
              <a:off x="8015181" y="989875"/>
              <a:ext cx="438668" cy="179105"/>
            </a:xfrm>
            <a:prstGeom prst="rect">
              <a:avLst/>
            </a:prstGeom>
            <a:noFill/>
            <a:ln>
              <a:noFill/>
            </a:ln>
          </p:spPr>
        </p:pic>
        <p:pic>
          <p:nvPicPr>
            <p:cNvPr id="691" name="Shape 691"/>
            <p:cNvPicPr preferRelativeResize="0"/>
            <p:nvPr/>
          </p:nvPicPr>
          <p:blipFill rotWithShape="1">
            <a:blip r:embed="rId16">
              <a:alphaModFix/>
            </a:blip>
            <a:srcRect/>
            <a:stretch/>
          </p:blipFill>
          <p:spPr>
            <a:xfrm>
              <a:off x="8133206" y="1269101"/>
              <a:ext cx="320642" cy="211744"/>
            </a:xfrm>
            <a:prstGeom prst="rect">
              <a:avLst/>
            </a:prstGeom>
            <a:noFill/>
            <a:ln>
              <a:noFill/>
            </a:ln>
          </p:spPr>
        </p:pic>
        <p:pic>
          <p:nvPicPr>
            <p:cNvPr id="692" name="Shape 692"/>
            <p:cNvPicPr preferRelativeResize="0"/>
            <p:nvPr/>
          </p:nvPicPr>
          <p:blipFill rotWithShape="1">
            <a:blip r:embed="rId17">
              <a:alphaModFix/>
            </a:blip>
            <a:srcRect/>
            <a:stretch/>
          </p:blipFill>
          <p:spPr>
            <a:xfrm>
              <a:off x="7388943" y="1269101"/>
              <a:ext cx="686895" cy="191430"/>
            </a:xfrm>
            <a:prstGeom prst="rect">
              <a:avLst/>
            </a:prstGeom>
            <a:noFill/>
            <a:ln>
              <a:noFill/>
            </a:ln>
          </p:spPr>
        </p:pic>
      </p:grpSp>
      <p:pic>
        <p:nvPicPr>
          <p:cNvPr id="693" name="Shape 693" descr="Circle_examples.png"/>
          <p:cNvPicPr preferRelativeResize="0"/>
          <p:nvPr/>
        </p:nvPicPr>
        <p:blipFill rotWithShape="1">
          <a:blip r:embed="rId3">
            <a:alphaModFix/>
          </a:blip>
          <a:srcRect/>
          <a:stretch/>
        </p:blipFill>
        <p:spPr>
          <a:xfrm>
            <a:off x="3575348" y="230674"/>
            <a:ext cx="1638021" cy="1955266"/>
          </a:xfrm>
          <a:prstGeom prst="rect">
            <a:avLst/>
          </a:prstGeom>
          <a:noFill/>
          <a:ln>
            <a:noFill/>
          </a:ln>
        </p:spPr>
      </p:pic>
      <p:sp>
        <p:nvSpPr>
          <p:cNvPr id="694" name="Shape 694"/>
          <p:cNvSpPr/>
          <p:nvPr/>
        </p:nvSpPr>
        <p:spPr>
          <a:xfrm>
            <a:off x="4100891" y="339184"/>
            <a:ext cx="608660" cy="338554"/>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600">
                <a:solidFill>
                  <a:schemeClr val="lt1"/>
                </a:solidFill>
                <a:latin typeface="Source Sans Pro"/>
                <a:ea typeface="Source Sans Pro"/>
                <a:cs typeface="Source Sans Pro"/>
                <a:sym typeface="Source Sans Pro"/>
              </a:rPr>
              <a:t>Food</a:t>
            </a:r>
            <a:endParaRPr sz="1600">
              <a:solidFill>
                <a:schemeClr val="lt1"/>
              </a:solidFill>
              <a:latin typeface="Source Sans Pro"/>
              <a:ea typeface="Source Sans Pro"/>
              <a:cs typeface="Source Sans Pro"/>
              <a:sym typeface="Source Sans Pro"/>
            </a:endParaRPr>
          </a:p>
        </p:txBody>
      </p:sp>
      <p:grpSp>
        <p:nvGrpSpPr>
          <p:cNvPr id="695" name="Shape 695"/>
          <p:cNvGrpSpPr/>
          <p:nvPr/>
        </p:nvGrpSpPr>
        <p:grpSpPr>
          <a:xfrm>
            <a:off x="3999131" y="715373"/>
            <a:ext cx="810242" cy="1007372"/>
            <a:chOff x="3933187" y="979838"/>
            <a:chExt cx="864930" cy="1075366"/>
          </a:xfrm>
        </p:grpSpPr>
        <p:pic>
          <p:nvPicPr>
            <p:cNvPr id="696" name="Shape 696"/>
            <p:cNvPicPr preferRelativeResize="0"/>
            <p:nvPr/>
          </p:nvPicPr>
          <p:blipFill rotWithShape="1">
            <a:blip r:embed="rId18">
              <a:alphaModFix/>
            </a:blip>
            <a:srcRect/>
            <a:stretch/>
          </p:blipFill>
          <p:spPr>
            <a:xfrm>
              <a:off x="4041815" y="979838"/>
              <a:ext cx="635815" cy="219906"/>
            </a:xfrm>
            <a:prstGeom prst="rect">
              <a:avLst/>
            </a:prstGeom>
            <a:noFill/>
            <a:ln>
              <a:noFill/>
            </a:ln>
          </p:spPr>
        </p:pic>
        <p:pic>
          <p:nvPicPr>
            <p:cNvPr id="697" name="Shape 697"/>
            <p:cNvPicPr preferRelativeResize="0"/>
            <p:nvPr/>
          </p:nvPicPr>
          <p:blipFill rotWithShape="1">
            <a:blip r:embed="rId19">
              <a:alphaModFix/>
            </a:blip>
            <a:srcRect/>
            <a:stretch/>
          </p:blipFill>
          <p:spPr>
            <a:xfrm>
              <a:off x="3952237" y="1240442"/>
              <a:ext cx="799984" cy="126758"/>
            </a:xfrm>
            <a:prstGeom prst="rect">
              <a:avLst/>
            </a:prstGeom>
            <a:noFill/>
            <a:ln>
              <a:noFill/>
            </a:ln>
          </p:spPr>
        </p:pic>
        <p:pic>
          <p:nvPicPr>
            <p:cNvPr id="698" name="Shape 698"/>
            <p:cNvPicPr preferRelativeResize="0"/>
            <p:nvPr/>
          </p:nvPicPr>
          <p:blipFill rotWithShape="1">
            <a:blip r:embed="rId20">
              <a:alphaModFix/>
            </a:blip>
            <a:srcRect/>
            <a:stretch/>
          </p:blipFill>
          <p:spPr>
            <a:xfrm>
              <a:off x="3933187" y="1425996"/>
              <a:ext cx="816746" cy="164694"/>
            </a:xfrm>
            <a:prstGeom prst="rect">
              <a:avLst/>
            </a:prstGeom>
            <a:noFill/>
            <a:ln>
              <a:noFill/>
            </a:ln>
          </p:spPr>
        </p:pic>
        <p:pic>
          <p:nvPicPr>
            <p:cNvPr id="699" name="Shape 699" descr="bonappetit on epi"/>
            <p:cNvPicPr preferRelativeResize="0"/>
            <p:nvPr/>
          </p:nvPicPr>
          <p:blipFill rotWithShape="1">
            <a:blip r:embed="rId21">
              <a:alphaModFix/>
            </a:blip>
            <a:srcRect r="32767"/>
            <a:stretch/>
          </p:blipFill>
          <p:spPr>
            <a:xfrm>
              <a:off x="3945287" y="1566875"/>
              <a:ext cx="852830" cy="231706"/>
            </a:xfrm>
            <a:prstGeom prst="rect">
              <a:avLst/>
            </a:prstGeom>
            <a:noFill/>
            <a:ln>
              <a:noFill/>
            </a:ln>
          </p:spPr>
        </p:pic>
        <p:pic>
          <p:nvPicPr>
            <p:cNvPr id="700" name="Shape 700" descr="http://joyhog.com/wp-content/uploads/2010/06/cookingchannel0logo.png"/>
            <p:cNvPicPr preferRelativeResize="0"/>
            <p:nvPr/>
          </p:nvPicPr>
          <p:blipFill rotWithShape="1">
            <a:blip r:embed="rId22">
              <a:alphaModFix/>
            </a:blip>
            <a:srcRect l="15262" t="27897" r="14700" b="31175"/>
            <a:stretch/>
          </p:blipFill>
          <p:spPr>
            <a:xfrm>
              <a:off x="3933187" y="1830192"/>
              <a:ext cx="858947" cy="225012"/>
            </a:xfrm>
            <a:prstGeom prst="rect">
              <a:avLst/>
            </a:prstGeom>
            <a:noFill/>
            <a:ln>
              <a:noFill/>
            </a:ln>
          </p:spPr>
        </p:pic>
      </p:grpSp>
      <p:pic>
        <p:nvPicPr>
          <p:cNvPr id="701" name="Shape 701" descr="Circle_examples.png"/>
          <p:cNvPicPr preferRelativeResize="0"/>
          <p:nvPr/>
        </p:nvPicPr>
        <p:blipFill rotWithShape="1">
          <a:blip r:embed="rId3">
            <a:alphaModFix/>
          </a:blip>
          <a:srcRect/>
          <a:stretch/>
        </p:blipFill>
        <p:spPr>
          <a:xfrm>
            <a:off x="3596231" y="4355462"/>
            <a:ext cx="1638021" cy="1955266"/>
          </a:xfrm>
          <a:prstGeom prst="rect">
            <a:avLst/>
          </a:prstGeom>
          <a:noFill/>
          <a:ln>
            <a:noFill/>
          </a:ln>
        </p:spPr>
      </p:pic>
      <p:pic>
        <p:nvPicPr>
          <p:cNvPr id="702" name="Shape 702" descr="Circle_examples.png"/>
          <p:cNvPicPr preferRelativeResize="0"/>
          <p:nvPr/>
        </p:nvPicPr>
        <p:blipFill rotWithShape="1">
          <a:blip r:embed="rId3">
            <a:alphaModFix/>
          </a:blip>
          <a:srcRect/>
          <a:stretch/>
        </p:blipFill>
        <p:spPr>
          <a:xfrm>
            <a:off x="5352794" y="4339153"/>
            <a:ext cx="1638021" cy="1955266"/>
          </a:xfrm>
          <a:prstGeom prst="rect">
            <a:avLst/>
          </a:prstGeom>
          <a:noFill/>
          <a:ln>
            <a:noFill/>
          </a:ln>
        </p:spPr>
      </p:pic>
      <p:pic>
        <p:nvPicPr>
          <p:cNvPr id="703" name="Shape 703" descr="Circle_examples.png"/>
          <p:cNvPicPr preferRelativeResize="0"/>
          <p:nvPr/>
        </p:nvPicPr>
        <p:blipFill rotWithShape="1">
          <a:blip r:embed="rId3">
            <a:alphaModFix/>
          </a:blip>
          <a:srcRect/>
          <a:stretch/>
        </p:blipFill>
        <p:spPr>
          <a:xfrm>
            <a:off x="7119170" y="4339153"/>
            <a:ext cx="1638021" cy="1955266"/>
          </a:xfrm>
          <a:prstGeom prst="rect">
            <a:avLst/>
          </a:prstGeom>
          <a:noFill/>
          <a:ln>
            <a:noFill/>
          </a:ln>
        </p:spPr>
      </p:pic>
      <p:sp>
        <p:nvSpPr>
          <p:cNvPr id="704" name="Shape 704"/>
          <p:cNvSpPr/>
          <p:nvPr/>
        </p:nvSpPr>
        <p:spPr>
          <a:xfrm>
            <a:off x="5785754" y="322307"/>
            <a:ext cx="752329" cy="338554"/>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600">
                <a:solidFill>
                  <a:schemeClr val="lt1"/>
                </a:solidFill>
                <a:latin typeface="Source Sans Pro"/>
                <a:ea typeface="Source Sans Pro"/>
                <a:cs typeface="Source Sans Pro"/>
                <a:sym typeface="Source Sans Pro"/>
              </a:rPr>
              <a:t>Sports</a:t>
            </a:r>
            <a:endParaRPr sz="1600">
              <a:solidFill>
                <a:schemeClr val="lt1"/>
              </a:solidFill>
              <a:latin typeface="Source Sans Pro"/>
              <a:ea typeface="Source Sans Pro"/>
              <a:cs typeface="Source Sans Pro"/>
              <a:sym typeface="Source Sans Pro"/>
            </a:endParaRPr>
          </a:p>
        </p:txBody>
      </p:sp>
      <p:sp>
        <p:nvSpPr>
          <p:cNvPr id="705" name="Shape 705"/>
          <p:cNvSpPr/>
          <p:nvPr/>
        </p:nvSpPr>
        <p:spPr>
          <a:xfrm>
            <a:off x="7371573" y="369961"/>
            <a:ext cx="1415146" cy="27699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200">
                <a:solidFill>
                  <a:schemeClr val="lt1"/>
                </a:solidFill>
                <a:latin typeface="Source Sans Pro"/>
                <a:ea typeface="Source Sans Pro"/>
                <a:cs typeface="Source Sans Pro"/>
                <a:sym typeface="Source Sans Pro"/>
              </a:rPr>
              <a:t>Entertainment</a:t>
            </a:r>
            <a:endParaRPr sz="1200">
              <a:solidFill>
                <a:schemeClr val="lt1"/>
              </a:solidFill>
              <a:latin typeface="Source Sans Pro"/>
              <a:ea typeface="Source Sans Pro"/>
              <a:cs typeface="Source Sans Pro"/>
              <a:sym typeface="Source Sans Pro"/>
            </a:endParaRPr>
          </a:p>
        </p:txBody>
      </p:sp>
      <p:grpSp>
        <p:nvGrpSpPr>
          <p:cNvPr id="706" name="Shape 706"/>
          <p:cNvGrpSpPr/>
          <p:nvPr/>
        </p:nvGrpSpPr>
        <p:grpSpPr>
          <a:xfrm>
            <a:off x="5474770" y="2755782"/>
            <a:ext cx="1410492" cy="1012512"/>
            <a:chOff x="5474770" y="2747315"/>
            <a:chExt cx="1410492" cy="1012512"/>
          </a:xfrm>
        </p:grpSpPr>
        <p:pic>
          <p:nvPicPr>
            <p:cNvPr id="707" name="Shape 707" descr="http://www.huntlogo.com/wp-content/uploads/2013/02/Forbes-logo.jpg"/>
            <p:cNvPicPr preferRelativeResize="0"/>
            <p:nvPr/>
          </p:nvPicPr>
          <p:blipFill rotWithShape="1">
            <a:blip r:embed="rId23">
              <a:alphaModFix/>
            </a:blip>
            <a:srcRect l="3262" t="15770" r="3180" b="14644"/>
            <a:stretch/>
          </p:blipFill>
          <p:spPr>
            <a:xfrm>
              <a:off x="5849078" y="3572103"/>
              <a:ext cx="676202" cy="187724"/>
            </a:xfrm>
            <a:prstGeom prst="rect">
              <a:avLst/>
            </a:prstGeom>
            <a:noFill/>
            <a:ln>
              <a:noFill/>
            </a:ln>
          </p:spPr>
        </p:pic>
        <p:pic>
          <p:nvPicPr>
            <p:cNvPr id="708" name="Shape 708"/>
            <p:cNvPicPr preferRelativeResize="0"/>
            <p:nvPr/>
          </p:nvPicPr>
          <p:blipFill rotWithShape="1">
            <a:blip r:embed="rId24">
              <a:alphaModFix/>
            </a:blip>
            <a:srcRect/>
            <a:stretch/>
          </p:blipFill>
          <p:spPr>
            <a:xfrm>
              <a:off x="5474770" y="3200706"/>
              <a:ext cx="1410492" cy="130530"/>
            </a:xfrm>
            <a:prstGeom prst="rect">
              <a:avLst/>
            </a:prstGeom>
            <a:noFill/>
            <a:ln>
              <a:noFill/>
            </a:ln>
          </p:spPr>
        </p:pic>
        <p:pic>
          <p:nvPicPr>
            <p:cNvPr id="709" name="Shape 709"/>
            <p:cNvPicPr preferRelativeResize="0"/>
            <p:nvPr/>
          </p:nvPicPr>
          <p:blipFill rotWithShape="1">
            <a:blip r:embed="rId25">
              <a:alphaModFix/>
            </a:blip>
            <a:srcRect/>
            <a:stretch/>
          </p:blipFill>
          <p:spPr>
            <a:xfrm>
              <a:off x="5613393" y="3010631"/>
              <a:ext cx="1140059" cy="123851"/>
            </a:xfrm>
            <a:prstGeom prst="rect">
              <a:avLst/>
            </a:prstGeom>
            <a:noFill/>
            <a:ln>
              <a:noFill/>
            </a:ln>
          </p:spPr>
        </p:pic>
        <p:pic>
          <p:nvPicPr>
            <p:cNvPr id="710" name="Shape 710"/>
            <p:cNvPicPr preferRelativeResize="0"/>
            <p:nvPr/>
          </p:nvPicPr>
          <p:blipFill rotWithShape="1">
            <a:blip r:embed="rId26">
              <a:alphaModFix/>
            </a:blip>
            <a:srcRect/>
            <a:stretch/>
          </p:blipFill>
          <p:spPr>
            <a:xfrm>
              <a:off x="5724991" y="3390882"/>
              <a:ext cx="946568" cy="130776"/>
            </a:xfrm>
            <a:prstGeom prst="rect">
              <a:avLst/>
            </a:prstGeom>
            <a:noFill/>
            <a:ln>
              <a:noFill/>
            </a:ln>
          </p:spPr>
        </p:pic>
        <p:pic>
          <p:nvPicPr>
            <p:cNvPr id="711" name="Shape 711"/>
            <p:cNvPicPr preferRelativeResize="0"/>
            <p:nvPr/>
          </p:nvPicPr>
          <p:blipFill rotWithShape="1">
            <a:blip r:embed="rId27">
              <a:alphaModFix/>
            </a:blip>
            <a:srcRect/>
            <a:stretch/>
          </p:blipFill>
          <p:spPr>
            <a:xfrm>
              <a:off x="5768820" y="2747315"/>
              <a:ext cx="863475" cy="224644"/>
            </a:xfrm>
            <a:prstGeom prst="rect">
              <a:avLst/>
            </a:prstGeom>
            <a:noFill/>
            <a:ln>
              <a:noFill/>
            </a:ln>
          </p:spPr>
        </p:pic>
      </p:grpSp>
      <p:pic>
        <p:nvPicPr>
          <p:cNvPr id="712" name="Shape 712" descr="http://toplogos.ru/images/logo-glamour.png"/>
          <p:cNvPicPr preferRelativeResize="0"/>
          <p:nvPr/>
        </p:nvPicPr>
        <p:blipFill rotWithShape="1">
          <a:blip r:embed="rId28">
            <a:alphaModFix/>
          </a:blip>
          <a:srcRect/>
          <a:stretch/>
        </p:blipFill>
        <p:spPr>
          <a:xfrm>
            <a:off x="7533155" y="2783118"/>
            <a:ext cx="850232" cy="175194"/>
          </a:xfrm>
          <a:prstGeom prst="rect">
            <a:avLst/>
          </a:prstGeom>
          <a:noFill/>
          <a:ln>
            <a:noFill/>
          </a:ln>
        </p:spPr>
      </p:pic>
      <p:pic>
        <p:nvPicPr>
          <p:cNvPr id="713" name="Shape 713"/>
          <p:cNvPicPr preferRelativeResize="0"/>
          <p:nvPr/>
        </p:nvPicPr>
        <p:blipFill rotWithShape="1">
          <a:blip r:embed="rId29">
            <a:alphaModFix/>
          </a:blip>
          <a:srcRect/>
          <a:stretch/>
        </p:blipFill>
        <p:spPr>
          <a:xfrm>
            <a:off x="7597031" y="3026353"/>
            <a:ext cx="757449" cy="185919"/>
          </a:xfrm>
          <a:prstGeom prst="rect">
            <a:avLst/>
          </a:prstGeom>
          <a:noFill/>
          <a:ln>
            <a:noFill/>
          </a:ln>
        </p:spPr>
      </p:pic>
      <p:pic>
        <p:nvPicPr>
          <p:cNvPr id="714" name="Shape 714"/>
          <p:cNvPicPr preferRelativeResize="0"/>
          <p:nvPr/>
        </p:nvPicPr>
        <p:blipFill rotWithShape="1">
          <a:blip r:embed="rId30">
            <a:alphaModFix/>
          </a:blip>
          <a:srcRect/>
          <a:stretch/>
        </p:blipFill>
        <p:spPr>
          <a:xfrm>
            <a:off x="7661720" y="3261075"/>
            <a:ext cx="550872" cy="275435"/>
          </a:xfrm>
          <a:prstGeom prst="rect">
            <a:avLst/>
          </a:prstGeom>
          <a:noFill/>
          <a:ln>
            <a:noFill/>
          </a:ln>
        </p:spPr>
      </p:pic>
      <p:pic>
        <p:nvPicPr>
          <p:cNvPr id="715" name="Shape 715"/>
          <p:cNvPicPr preferRelativeResize="0"/>
          <p:nvPr/>
        </p:nvPicPr>
        <p:blipFill rotWithShape="1">
          <a:blip r:embed="rId31">
            <a:alphaModFix/>
          </a:blip>
          <a:srcRect/>
          <a:stretch/>
        </p:blipFill>
        <p:spPr>
          <a:xfrm>
            <a:off x="7644210" y="3561528"/>
            <a:ext cx="625222" cy="206766"/>
          </a:xfrm>
          <a:prstGeom prst="rect">
            <a:avLst/>
          </a:prstGeom>
          <a:noFill/>
          <a:ln>
            <a:noFill/>
          </a:ln>
        </p:spPr>
      </p:pic>
      <p:grpSp>
        <p:nvGrpSpPr>
          <p:cNvPr id="716" name="Shape 716"/>
          <p:cNvGrpSpPr/>
          <p:nvPr/>
        </p:nvGrpSpPr>
        <p:grpSpPr>
          <a:xfrm>
            <a:off x="3748868" y="2783118"/>
            <a:ext cx="1335427" cy="931100"/>
            <a:chOff x="3748868" y="2783118"/>
            <a:chExt cx="1335427" cy="931100"/>
          </a:xfrm>
        </p:grpSpPr>
        <p:pic>
          <p:nvPicPr>
            <p:cNvPr id="717" name="Shape 717" descr="https://github-jobs.s3.amazonaws.com/b2b748ba-fd25-11e1-9aa2-d10b6dea3446.jpg"/>
            <p:cNvPicPr preferRelativeResize="0"/>
            <p:nvPr/>
          </p:nvPicPr>
          <p:blipFill rotWithShape="1">
            <a:blip r:embed="rId32">
              <a:alphaModFix/>
            </a:blip>
            <a:srcRect l="5286" t="35444" r="5413" b="35691"/>
            <a:stretch/>
          </p:blipFill>
          <p:spPr>
            <a:xfrm>
              <a:off x="4240984" y="2787269"/>
              <a:ext cx="843311" cy="170368"/>
            </a:xfrm>
            <a:prstGeom prst="rect">
              <a:avLst/>
            </a:prstGeom>
            <a:noFill/>
            <a:ln>
              <a:noFill/>
            </a:ln>
          </p:spPr>
        </p:pic>
        <p:pic>
          <p:nvPicPr>
            <p:cNvPr id="718" name="Shape 718" descr="http://www.katakombe.com/directory/images/uploads/2/412-abcnews.gif"/>
            <p:cNvPicPr preferRelativeResize="0"/>
            <p:nvPr/>
          </p:nvPicPr>
          <p:blipFill rotWithShape="1">
            <a:blip r:embed="rId33">
              <a:alphaModFix/>
            </a:blip>
            <a:srcRect/>
            <a:stretch/>
          </p:blipFill>
          <p:spPr>
            <a:xfrm>
              <a:off x="3756647" y="2783118"/>
              <a:ext cx="483978" cy="186321"/>
            </a:xfrm>
            <a:prstGeom prst="rect">
              <a:avLst/>
            </a:prstGeom>
            <a:noFill/>
            <a:ln>
              <a:noFill/>
            </a:ln>
          </p:spPr>
        </p:pic>
        <p:pic>
          <p:nvPicPr>
            <p:cNvPr id="719" name="Shape 719" descr="http://upload.wikimedia.org/wikipedia/commons/d/de/About.com_logo.png"/>
            <p:cNvPicPr preferRelativeResize="0"/>
            <p:nvPr/>
          </p:nvPicPr>
          <p:blipFill rotWithShape="1">
            <a:blip r:embed="rId34">
              <a:alphaModFix/>
            </a:blip>
            <a:srcRect/>
            <a:stretch/>
          </p:blipFill>
          <p:spPr>
            <a:xfrm>
              <a:off x="4464877" y="3022248"/>
              <a:ext cx="587868" cy="93765"/>
            </a:xfrm>
            <a:prstGeom prst="rect">
              <a:avLst/>
            </a:prstGeom>
            <a:noFill/>
            <a:ln>
              <a:noFill/>
            </a:ln>
          </p:spPr>
        </p:pic>
        <p:pic>
          <p:nvPicPr>
            <p:cNvPr id="720" name="Shape 720"/>
            <p:cNvPicPr preferRelativeResize="0"/>
            <p:nvPr/>
          </p:nvPicPr>
          <p:blipFill rotWithShape="1">
            <a:blip r:embed="rId35">
              <a:alphaModFix/>
            </a:blip>
            <a:srcRect/>
            <a:stretch/>
          </p:blipFill>
          <p:spPr>
            <a:xfrm>
              <a:off x="3906572" y="3189561"/>
              <a:ext cx="1049213" cy="151238"/>
            </a:xfrm>
            <a:prstGeom prst="rect">
              <a:avLst/>
            </a:prstGeom>
            <a:noFill/>
            <a:ln>
              <a:noFill/>
            </a:ln>
          </p:spPr>
        </p:pic>
        <p:pic>
          <p:nvPicPr>
            <p:cNvPr id="721" name="Shape 721"/>
            <p:cNvPicPr preferRelativeResize="0"/>
            <p:nvPr/>
          </p:nvPicPr>
          <p:blipFill rotWithShape="1">
            <a:blip r:embed="rId36">
              <a:alphaModFix/>
            </a:blip>
            <a:srcRect/>
            <a:stretch/>
          </p:blipFill>
          <p:spPr>
            <a:xfrm>
              <a:off x="3811300" y="3388470"/>
              <a:ext cx="1222878" cy="146214"/>
            </a:xfrm>
            <a:prstGeom prst="rect">
              <a:avLst/>
            </a:prstGeom>
            <a:noFill/>
            <a:ln>
              <a:noFill/>
            </a:ln>
          </p:spPr>
        </p:pic>
        <p:pic>
          <p:nvPicPr>
            <p:cNvPr id="722" name="Shape 722"/>
            <p:cNvPicPr preferRelativeResize="0"/>
            <p:nvPr/>
          </p:nvPicPr>
          <p:blipFill rotWithShape="1">
            <a:blip r:embed="rId37">
              <a:alphaModFix/>
            </a:blip>
            <a:srcRect/>
            <a:stretch/>
          </p:blipFill>
          <p:spPr>
            <a:xfrm>
              <a:off x="3748868" y="3015097"/>
              <a:ext cx="629294" cy="111623"/>
            </a:xfrm>
            <a:prstGeom prst="rect">
              <a:avLst/>
            </a:prstGeom>
            <a:noFill/>
            <a:ln>
              <a:noFill/>
            </a:ln>
          </p:spPr>
        </p:pic>
        <p:pic>
          <p:nvPicPr>
            <p:cNvPr id="723" name="Shape 723"/>
            <p:cNvPicPr preferRelativeResize="0"/>
            <p:nvPr/>
          </p:nvPicPr>
          <p:blipFill rotWithShape="1">
            <a:blip r:embed="rId38">
              <a:alphaModFix/>
            </a:blip>
            <a:srcRect/>
            <a:stretch/>
          </p:blipFill>
          <p:spPr>
            <a:xfrm>
              <a:off x="3935791" y="3572103"/>
              <a:ext cx="987049" cy="142115"/>
            </a:xfrm>
            <a:prstGeom prst="rect">
              <a:avLst/>
            </a:prstGeom>
            <a:noFill/>
            <a:ln>
              <a:noFill/>
            </a:ln>
          </p:spPr>
        </p:pic>
      </p:grpSp>
      <p:sp>
        <p:nvSpPr>
          <p:cNvPr id="724" name="Shape 724"/>
          <p:cNvSpPr/>
          <p:nvPr/>
        </p:nvSpPr>
        <p:spPr>
          <a:xfrm>
            <a:off x="3935791" y="2432273"/>
            <a:ext cx="981233" cy="27699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200">
                <a:solidFill>
                  <a:schemeClr val="lt1"/>
                </a:solidFill>
                <a:latin typeface="Source Sans Pro"/>
                <a:ea typeface="Source Sans Pro"/>
                <a:cs typeface="Source Sans Pro"/>
                <a:sym typeface="Source Sans Pro"/>
              </a:rPr>
              <a:t>News &amp; Info</a:t>
            </a:r>
            <a:endParaRPr sz="1200">
              <a:solidFill>
                <a:schemeClr val="lt1"/>
              </a:solidFill>
              <a:latin typeface="Source Sans Pro"/>
              <a:ea typeface="Source Sans Pro"/>
              <a:cs typeface="Source Sans Pro"/>
              <a:sym typeface="Source Sans Pro"/>
            </a:endParaRPr>
          </a:p>
        </p:txBody>
      </p:sp>
      <p:sp>
        <p:nvSpPr>
          <p:cNvPr id="725" name="Shape 725"/>
          <p:cNvSpPr/>
          <p:nvPr/>
        </p:nvSpPr>
        <p:spPr>
          <a:xfrm>
            <a:off x="5757683" y="2377644"/>
            <a:ext cx="875360" cy="338554"/>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600">
                <a:solidFill>
                  <a:schemeClr val="lt1"/>
                </a:solidFill>
                <a:latin typeface="Source Sans Pro"/>
                <a:ea typeface="Source Sans Pro"/>
                <a:cs typeface="Source Sans Pro"/>
                <a:sym typeface="Source Sans Pro"/>
              </a:rPr>
              <a:t>Finance</a:t>
            </a:r>
            <a:endParaRPr sz="1600">
              <a:solidFill>
                <a:schemeClr val="lt1"/>
              </a:solidFill>
              <a:latin typeface="Source Sans Pro"/>
              <a:ea typeface="Source Sans Pro"/>
              <a:cs typeface="Source Sans Pro"/>
              <a:sym typeface="Source Sans Pro"/>
            </a:endParaRPr>
          </a:p>
        </p:txBody>
      </p:sp>
      <p:sp>
        <p:nvSpPr>
          <p:cNvPr id="726" name="Shape 726"/>
          <p:cNvSpPr/>
          <p:nvPr/>
        </p:nvSpPr>
        <p:spPr>
          <a:xfrm>
            <a:off x="7511422" y="2383360"/>
            <a:ext cx="868246" cy="338554"/>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600">
                <a:solidFill>
                  <a:schemeClr val="lt1"/>
                </a:solidFill>
                <a:latin typeface="Source Sans Pro"/>
                <a:ea typeface="Source Sans Pro"/>
                <a:cs typeface="Source Sans Pro"/>
                <a:sym typeface="Source Sans Pro"/>
              </a:rPr>
              <a:t>Fashion</a:t>
            </a:r>
            <a:endParaRPr sz="1600">
              <a:solidFill>
                <a:schemeClr val="lt1"/>
              </a:solidFill>
              <a:latin typeface="Source Sans Pro"/>
              <a:ea typeface="Source Sans Pro"/>
              <a:cs typeface="Source Sans Pro"/>
              <a:sym typeface="Source Sans Pro"/>
            </a:endParaRPr>
          </a:p>
        </p:txBody>
      </p:sp>
      <p:grpSp>
        <p:nvGrpSpPr>
          <p:cNvPr id="727" name="Shape 727"/>
          <p:cNvGrpSpPr/>
          <p:nvPr/>
        </p:nvGrpSpPr>
        <p:grpSpPr>
          <a:xfrm>
            <a:off x="4049743" y="4844039"/>
            <a:ext cx="754025" cy="965009"/>
            <a:chOff x="4049743" y="4920239"/>
            <a:chExt cx="754025" cy="965009"/>
          </a:xfrm>
        </p:grpSpPr>
        <p:pic>
          <p:nvPicPr>
            <p:cNvPr id="728" name="Shape 728"/>
            <p:cNvPicPr preferRelativeResize="0"/>
            <p:nvPr/>
          </p:nvPicPr>
          <p:blipFill rotWithShape="1">
            <a:blip r:embed="rId39">
              <a:alphaModFix/>
            </a:blip>
            <a:srcRect/>
            <a:stretch/>
          </p:blipFill>
          <p:spPr>
            <a:xfrm>
              <a:off x="4129828" y="4920239"/>
              <a:ext cx="582985" cy="247883"/>
            </a:xfrm>
            <a:prstGeom prst="rect">
              <a:avLst/>
            </a:prstGeom>
            <a:noFill/>
            <a:ln>
              <a:noFill/>
            </a:ln>
          </p:spPr>
        </p:pic>
        <p:pic>
          <p:nvPicPr>
            <p:cNvPr id="729" name="Shape 729"/>
            <p:cNvPicPr preferRelativeResize="0"/>
            <p:nvPr/>
          </p:nvPicPr>
          <p:blipFill rotWithShape="1">
            <a:blip r:embed="rId40">
              <a:alphaModFix/>
            </a:blip>
            <a:srcRect/>
            <a:stretch/>
          </p:blipFill>
          <p:spPr>
            <a:xfrm>
              <a:off x="4153119" y="5193824"/>
              <a:ext cx="495767" cy="247883"/>
            </a:xfrm>
            <a:prstGeom prst="rect">
              <a:avLst/>
            </a:prstGeom>
            <a:noFill/>
            <a:ln>
              <a:noFill/>
            </a:ln>
          </p:spPr>
        </p:pic>
        <p:pic>
          <p:nvPicPr>
            <p:cNvPr id="730" name="Shape 730"/>
            <p:cNvPicPr preferRelativeResize="0"/>
            <p:nvPr/>
          </p:nvPicPr>
          <p:blipFill rotWithShape="1">
            <a:blip r:embed="rId41">
              <a:alphaModFix/>
            </a:blip>
            <a:srcRect/>
            <a:stretch/>
          </p:blipFill>
          <p:spPr>
            <a:xfrm>
              <a:off x="4049743" y="5719982"/>
              <a:ext cx="754025" cy="165266"/>
            </a:xfrm>
            <a:prstGeom prst="rect">
              <a:avLst/>
            </a:prstGeom>
            <a:noFill/>
            <a:ln>
              <a:noFill/>
            </a:ln>
          </p:spPr>
        </p:pic>
        <p:pic>
          <p:nvPicPr>
            <p:cNvPr id="731" name="Shape 731"/>
            <p:cNvPicPr preferRelativeResize="0"/>
            <p:nvPr/>
          </p:nvPicPr>
          <p:blipFill rotWithShape="1">
            <a:blip r:embed="rId42">
              <a:alphaModFix/>
            </a:blip>
            <a:srcRect/>
            <a:stretch/>
          </p:blipFill>
          <p:spPr>
            <a:xfrm>
              <a:off x="4065243" y="5492524"/>
              <a:ext cx="691460" cy="175445"/>
            </a:xfrm>
            <a:prstGeom prst="rect">
              <a:avLst/>
            </a:prstGeom>
            <a:noFill/>
            <a:ln>
              <a:noFill/>
            </a:ln>
          </p:spPr>
        </p:pic>
      </p:grpSp>
      <p:grpSp>
        <p:nvGrpSpPr>
          <p:cNvPr id="732" name="Shape 732"/>
          <p:cNvGrpSpPr/>
          <p:nvPr/>
        </p:nvGrpSpPr>
        <p:grpSpPr>
          <a:xfrm>
            <a:off x="5785865" y="4877907"/>
            <a:ext cx="809726" cy="922967"/>
            <a:chOff x="5785865" y="4954107"/>
            <a:chExt cx="809726" cy="922967"/>
          </a:xfrm>
        </p:grpSpPr>
        <p:pic>
          <p:nvPicPr>
            <p:cNvPr id="733" name="Shape 733"/>
            <p:cNvPicPr preferRelativeResize="0"/>
            <p:nvPr/>
          </p:nvPicPr>
          <p:blipFill rotWithShape="1">
            <a:blip r:embed="rId43">
              <a:alphaModFix/>
            </a:blip>
            <a:srcRect/>
            <a:stretch/>
          </p:blipFill>
          <p:spPr>
            <a:xfrm>
              <a:off x="5822974" y="4954107"/>
              <a:ext cx="728176" cy="158953"/>
            </a:xfrm>
            <a:prstGeom prst="rect">
              <a:avLst/>
            </a:prstGeom>
            <a:noFill/>
            <a:ln>
              <a:noFill/>
            </a:ln>
          </p:spPr>
        </p:pic>
        <p:pic>
          <p:nvPicPr>
            <p:cNvPr id="734" name="Shape 734"/>
            <p:cNvPicPr preferRelativeResize="0"/>
            <p:nvPr/>
          </p:nvPicPr>
          <p:blipFill rotWithShape="1">
            <a:blip r:embed="rId44">
              <a:alphaModFix/>
            </a:blip>
            <a:srcRect/>
            <a:stretch/>
          </p:blipFill>
          <p:spPr>
            <a:xfrm>
              <a:off x="5938174" y="5473559"/>
              <a:ext cx="476316" cy="158772"/>
            </a:xfrm>
            <a:prstGeom prst="rect">
              <a:avLst/>
            </a:prstGeom>
            <a:noFill/>
            <a:ln>
              <a:noFill/>
            </a:ln>
          </p:spPr>
        </p:pic>
        <p:pic>
          <p:nvPicPr>
            <p:cNvPr id="735" name="Shape 735"/>
            <p:cNvPicPr preferRelativeResize="0"/>
            <p:nvPr/>
          </p:nvPicPr>
          <p:blipFill rotWithShape="1">
            <a:blip r:embed="rId45">
              <a:alphaModFix/>
            </a:blip>
            <a:srcRect/>
            <a:stretch/>
          </p:blipFill>
          <p:spPr>
            <a:xfrm>
              <a:off x="5874479" y="5719982"/>
              <a:ext cx="615547" cy="157092"/>
            </a:xfrm>
            <a:prstGeom prst="rect">
              <a:avLst/>
            </a:prstGeom>
            <a:noFill/>
            <a:ln>
              <a:noFill/>
            </a:ln>
          </p:spPr>
        </p:pic>
        <p:pic>
          <p:nvPicPr>
            <p:cNvPr id="736" name="Shape 736"/>
            <p:cNvPicPr preferRelativeResize="0"/>
            <p:nvPr/>
          </p:nvPicPr>
          <p:blipFill rotWithShape="1">
            <a:blip r:embed="rId46">
              <a:alphaModFix/>
            </a:blip>
            <a:srcRect/>
            <a:stretch/>
          </p:blipFill>
          <p:spPr>
            <a:xfrm>
              <a:off x="5785865" y="5209802"/>
              <a:ext cx="809726" cy="180428"/>
            </a:xfrm>
            <a:prstGeom prst="rect">
              <a:avLst/>
            </a:prstGeom>
            <a:noFill/>
            <a:ln>
              <a:noFill/>
            </a:ln>
          </p:spPr>
        </p:pic>
      </p:grpSp>
      <p:grpSp>
        <p:nvGrpSpPr>
          <p:cNvPr id="737" name="Shape 737"/>
          <p:cNvGrpSpPr/>
          <p:nvPr/>
        </p:nvGrpSpPr>
        <p:grpSpPr>
          <a:xfrm>
            <a:off x="7532767" y="4849470"/>
            <a:ext cx="833436" cy="854027"/>
            <a:chOff x="7532767" y="4925670"/>
            <a:chExt cx="833436" cy="854027"/>
          </a:xfrm>
        </p:grpSpPr>
        <p:pic>
          <p:nvPicPr>
            <p:cNvPr id="738" name="Shape 738"/>
            <p:cNvPicPr preferRelativeResize="0"/>
            <p:nvPr/>
          </p:nvPicPr>
          <p:blipFill rotWithShape="1">
            <a:blip r:embed="rId47">
              <a:alphaModFix/>
            </a:blip>
            <a:srcRect/>
            <a:stretch/>
          </p:blipFill>
          <p:spPr>
            <a:xfrm>
              <a:off x="7668738" y="4925670"/>
              <a:ext cx="575899" cy="321471"/>
            </a:xfrm>
            <a:prstGeom prst="rect">
              <a:avLst/>
            </a:prstGeom>
            <a:noFill/>
            <a:ln>
              <a:noFill/>
            </a:ln>
          </p:spPr>
        </p:pic>
        <p:pic>
          <p:nvPicPr>
            <p:cNvPr id="739" name="Shape 739"/>
            <p:cNvPicPr preferRelativeResize="0"/>
            <p:nvPr/>
          </p:nvPicPr>
          <p:blipFill rotWithShape="1">
            <a:blip r:embed="rId48">
              <a:alphaModFix/>
            </a:blip>
            <a:srcRect/>
            <a:stretch/>
          </p:blipFill>
          <p:spPr>
            <a:xfrm>
              <a:off x="7532767" y="5343323"/>
              <a:ext cx="833436" cy="173714"/>
            </a:xfrm>
            <a:prstGeom prst="rect">
              <a:avLst/>
            </a:prstGeom>
            <a:noFill/>
            <a:ln>
              <a:noFill/>
            </a:ln>
          </p:spPr>
        </p:pic>
        <p:pic>
          <p:nvPicPr>
            <p:cNvPr id="740" name="Shape 740"/>
            <p:cNvPicPr preferRelativeResize="0"/>
            <p:nvPr/>
          </p:nvPicPr>
          <p:blipFill rotWithShape="1">
            <a:blip r:embed="rId49">
              <a:alphaModFix/>
            </a:blip>
            <a:srcRect/>
            <a:stretch/>
          </p:blipFill>
          <p:spPr>
            <a:xfrm>
              <a:off x="7569379" y="5623453"/>
              <a:ext cx="774617" cy="156244"/>
            </a:xfrm>
            <a:prstGeom prst="rect">
              <a:avLst/>
            </a:prstGeom>
            <a:noFill/>
            <a:ln>
              <a:noFill/>
            </a:ln>
          </p:spPr>
        </p:pic>
      </p:grpSp>
      <p:sp>
        <p:nvSpPr>
          <p:cNvPr id="741" name="Shape 741"/>
          <p:cNvSpPr/>
          <p:nvPr/>
        </p:nvSpPr>
        <p:spPr>
          <a:xfrm>
            <a:off x="4067187" y="4439410"/>
            <a:ext cx="697026" cy="338554"/>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600">
                <a:solidFill>
                  <a:schemeClr val="lt1"/>
                </a:solidFill>
                <a:latin typeface="Source Sans Pro"/>
                <a:ea typeface="Source Sans Pro"/>
                <a:cs typeface="Source Sans Pro"/>
                <a:sym typeface="Source Sans Pro"/>
              </a:rPr>
              <a:t>Travel</a:t>
            </a:r>
            <a:endParaRPr sz="1600">
              <a:solidFill>
                <a:schemeClr val="lt1"/>
              </a:solidFill>
              <a:latin typeface="Source Sans Pro"/>
              <a:ea typeface="Source Sans Pro"/>
              <a:cs typeface="Source Sans Pro"/>
              <a:sym typeface="Source Sans Pro"/>
            </a:endParaRPr>
          </a:p>
        </p:txBody>
      </p:sp>
      <p:sp>
        <p:nvSpPr>
          <p:cNvPr id="742" name="Shape 742"/>
          <p:cNvSpPr/>
          <p:nvPr/>
        </p:nvSpPr>
        <p:spPr>
          <a:xfrm>
            <a:off x="5828254" y="4427652"/>
            <a:ext cx="762248" cy="338554"/>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600">
                <a:solidFill>
                  <a:schemeClr val="lt1"/>
                </a:solidFill>
                <a:latin typeface="Source Sans Pro"/>
                <a:ea typeface="Source Sans Pro"/>
                <a:cs typeface="Source Sans Pro"/>
                <a:sym typeface="Source Sans Pro"/>
              </a:rPr>
              <a:t>Health</a:t>
            </a:r>
            <a:endParaRPr sz="1600">
              <a:solidFill>
                <a:schemeClr val="lt1"/>
              </a:solidFill>
              <a:latin typeface="Source Sans Pro"/>
              <a:ea typeface="Source Sans Pro"/>
              <a:cs typeface="Source Sans Pro"/>
              <a:sym typeface="Source Sans Pro"/>
            </a:endParaRPr>
          </a:p>
        </p:txBody>
      </p:sp>
      <p:sp>
        <p:nvSpPr>
          <p:cNvPr id="743" name="Shape 743"/>
          <p:cNvSpPr/>
          <p:nvPr/>
        </p:nvSpPr>
        <p:spPr>
          <a:xfrm>
            <a:off x="7656358" y="4428853"/>
            <a:ext cx="569387" cy="338554"/>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600">
                <a:solidFill>
                  <a:schemeClr val="lt1"/>
                </a:solidFill>
                <a:latin typeface="Source Sans Pro"/>
                <a:ea typeface="Source Sans Pro"/>
                <a:cs typeface="Source Sans Pro"/>
                <a:sym typeface="Source Sans Pro"/>
              </a:rPr>
              <a:t>DIY</a:t>
            </a:r>
            <a:endParaRPr sz="1600">
              <a:solidFill>
                <a:schemeClr val="lt1"/>
              </a:solidFill>
              <a:latin typeface="Source Sans Pro"/>
              <a:ea typeface="Source Sans Pro"/>
              <a:cs typeface="Source Sans Pro"/>
              <a:sym typeface="Source Sans Pro"/>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748"/>
        <p:cNvGrpSpPr/>
        <p:nvPr/>
      </p:nvGrpSpPr>
      <p:grpSpPr>
        <a:xfrm>
          <a:off x="0" y="0"/>
          <a:ext cx="0" cy="0"/>
          <a:chOff x="0" y="0"/>
          <a:chExt cx="0" cy="0"/>
        </a:xfrm>
      </p:grpSpPr>
      <p:sp>
        <p:nvSpPr>
          <p:cNvPr id="749" name="Shape 749"/>
          <p:cNvSpPr txBox="1"/>
          <p:nvPr/>
        </p:nvSpPr>
        <p:spPr>
          <a:xfrm>
            <a:off x="465664" y="2265362"/>
            <a:ext cx="8229600" cy="7620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Font typeface="Arial"/>
              <a:buNone/>
            </a:pPr>
            <a:r>
              <a:rPr lang="en-US" sz="5400" b="1">
                <a:solidFill>
                  <a:schemeClr val="dk1"/>
                </a:solidFill>
                <a:latin typeface="Source Sans Pro"/>
                <a:ea typeface="Source Sans Pro"/>
                <a:cs typeface="Source Sans Pro"/>
                <a:sym typeface="Source Sans Pro"/>
              </a:rPr>
              <a:t>creative </a:t>
            </a:r>
            <a:r>
              <a:rPr lang="en-US" sz="5400" b="1">
                <a:solidFill>
                  <a:srgbClr val="FFC000"/>
                </a:solidFill>
                <a:latin typeface="Source Sans Pro"/>
                <a:ea typeface="Source Sans Pro"/>
                <a:cs typeface="Source Sans Pro"/>
                <a:sym typeface="Source Sans Pro"/>
              </a:rPr>
              <a:t>solutions</a:t>
            </a:r>
            <a:r>
              <a:rPr lang="en-US" sz="5400" b="1">
                <a:solidFill>
                  <a:schemeClr val="dk1"/>
                </a:solidFill>
                <a:latin typeface="Source Sans Pro"/>
                <a:ea typeface="Source Sans Pro"/>
                <a:cs typeface="Source Sans Pro"/>
                <a:sym typeface="Source Sans Pro"/>
              </a:rPr>
              <a:t>                 and </a:t>
            </a:r>
            <a:r>
              <a:rPr lang="en-US" sz="5400" b="1">
                <a:solidFill>
                  <a:srgbClr val="FFC000"/>
                </a:solidFill>
                <a:latin typeface="Source Sans Pro"/>
                <a:ea typeface="Source Sans Pro"/>
                <a:cs typeface="Source Sans Pro"/>
                <a:sym typeface="Source Sans Pro"/>
              </a:rPr>
              <a:t>support</a:t>
            </a:r>
            <a:endParaRPr/>
          </a:p>
        </p:txBody>
      </p:sp>
      <p:sp>
        <p:nvSpPr>
          <p:cNvPr id="750" name="Shape 750"/>
          <p:cNvSpPr txBox="1">
            <a:spLocks noGrp="1"/>
          </p:cNvSpPr>
          <p:nvPr>
            <p:ph type="sldNum" idx="12"/>
          </p:nvPr>
        </p:nvSpPr>
        <p:spPr>
          <a:xfrm>
            <a:off x="8590259" y="6356350"/>
            <a:ext cx="553741"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US" sz="1800">
                <a:solidFill>
                  <a:srgbClr val="FFFFFF"/>
                </a:solidFill>
                <a:latin typeface="Source Sans Pro"/>
                <a:ea typeface="Source Sans Pro"/>
                <a:cs typeface="Source Sans Pro"/>
                <a:sym typeface="Source Sans Pro"/>
              </a:rPr>
              <a:t>18</a:t>
            </a:r>
            <a:endParaRPr sz="1800">
              <a:solidFill>
                <a:srgbClr val="FFFFFF"/>
              </a:solidFill>
              <a:latin typeface="Source Sans Pro"/>
              <a:ea typeface="Source Sans Pro"/>
              <a:cs typeface="Source Sans Pro"/>
              <a:sym typeface="Source Sans Pro"/>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755"/>
        <p:cNvGrpSpPr/>
        <p:nvPr/>
      </p:nvGrpSpPr>
      <p:grpSpPr>
        <a:xfrm>
          <a:off x="0" y="0"/>
          <a:ext cx="0" cy="0"/>
          <a:chOff x="0" y="0"/>
          <a:chExt cx="0" cy="0"/>
        </a:xfrm>
      </p:grpSpPr>
      <p:sp>
        <p:nvSpPr>
          <p:cNvPr id="756" name="Shape 756"/>
          <p:cNvSpPr/>
          <p:nvPr/>
        </p:nvSpPr>
        <p:spPr>
          <a:xfrm>
            <a:off x="1434588" y="5815699"/>
            <a:ext cx="7" cy="831"/>
          </a:xfrm>
          <a:custGeom>
            <a:avLst/>
            <a:gdLst/>
            <a:ahLst/>
            <a:cxnLst/>
            <a:rect l="0" t="0" r="0" b="0"/>
            <a:pathLst>
              <a:path w="120000" h="120000" extrusionOk="0">
                <a:moveTo>
                  <a:pt x="120000" y="120000"/>
                </a:moveTo>
                <a:lnTo>
                  <a:pt x="0" y="0"/>
                </a:lnTo>
                <a:lnTo>
                  <a:pt x="120000" y="120000"/>
                </a:lnTo>
                <a:close/>
              </a:path>
            </a:pathLst>
          </a:custGeom>
          <a:solidFill>
            <a:srgbClr val="4B4B4B"/>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013">
              <a:solidFill>
                <a:schemeClr val="dk1"/>
              </a:solidFill>
              <a:latin typeface="Calibri"/>
              <a:ea typeface="Calibri"/>
              <a:cs typeface="Calibri"/>
              <a:sym typeface="Calibri"/>
            </a:endParaRPr>
          </a:p>
        </p:txBody>
      </p:sp>
      <p:sp>
        <p:nvSpPr>
          <p:cNvPr id="757" name="Shape 757"/>
          <p:cNvSpPr/>
          <p:nvPr/>
        </p:nvSpPr>
        <p:spPr>
          <a:xfrm>
            <a:off x="1437345" y="5802434"/>
            <a:ext cx="142" cy="3940"/>
          </a:xfrm>
          <a:custGeom>
            <a:avLst/>
            <a:gdLst/>
            <a:ahLst/>
            <a:cxnLst/>
            <a:rect l="0" t="0" r="0" b="0"/>
            <a:pathLst>
              <a:path w="120000" h="120000" extrusionOk="0">
                <a:moveTo>
                  <a:pt x="65928" y="0"/>
                </a:moveTo>
                <a:lnTo>
                  <a:pt x="0" y="6869"/>
                </a:lnTo>
                <a:lnTo>
                  <a:pt x="54545" y="84591"/>
                </a:lnTo>
                <a:lnTo>
                  <a:pt x="120000" y="120000"/>
                </a:lnTo>
                <a:lnTo>
                  <a:pt x="65928" y="0"/>
                </a:lnTo>
                <a:close/>
              </a:path>
            </a:pathLst>
          </a:custGeom>
          <a:solidFill>
            <a:srgbClr val="4B4B4B"/>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013">
              <a:solidFill>
                <a:schemeClr val="dk1"/>
              </a:solidFill>
              <a:latin typeface="Calibri"/>
              <a:ea typeface="Calibri"/>
              <a:cs typeface="Calibri"/>
              <a:sym typeface="Calibri"/>
            </a:endParaRPr>
          </a:p>
        </p:txBody>
      </p:sp>
      <p:sp>
        <p:nvSpPr>
          <p:cNvPr id="758" name="Shape 758"/>
          <p:cNvSpPr/>
          <p:nvPr/>
        </p:nvSpPr>
        <p:spPr>
          <a:xfrm>
            <a:off x="1437392" y="5796007"/>
            <a:ext cx="101" cy="3714"/>
          </a:xfrm>
          <a:custGeom>
            <a:avLst/>
            <a:gdLst/>
            <a:ahLst/>
            <a:cxnLst/>
            <a:rect l="0" t="0" r="0" b="0"/>
            <a:pathLst>
              <a:path w="120000" h="120000" extrusionOk="0">
                <a:moveTo>
                  <a:pt x="92000" y="0"/>
                </a:moveTo>
                <a:lnTo>
                  <a:pt x="0" y="13557"/>
                </a:lnTo>
                <a:lnTo>
                  <a:pt x="120000" y="120000"/>
                </a:lnTo>
                <a:lnTo>
                  <a:pt x="92000" y="0"/>
                </a:lnTo>
                <a:close/>
              </a:path>
            </a:pathLst>
          </a:custGeom>
          <a:solidFill>
            <a:srgbClr val="4B4B4B"/>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013">
              <a:solidFill>
                <a:schemeClr val="dk1"/>
              </a:solidFill>
              <a:latin typeface="Calibri"/>
              <a:ea typeface="Calibri"/>
              <a:cs typeface="Calibri"/>
              <a:sym typeface="Calibri"/>
            </a:endParaRPr>
          </a:p>
        </p:txBody>
      </p:sp>
      <p:sp>
        <p:nvSpPr>
          <p:cNvPr id="759" name="Shape 759"/>
          <p:cNvSpPr/>
          <p:nvPr/>
        </p:nvSpPr>
        <p:spPr>
          <a:xfrm>
            <a:off x="1437115" y="5805858"/>
            <a:ext cx="119" cy="5653"/>
          </a:xfrm>
          <a:custGeom>
            <a:avLst/>
            <a:gdLst/>
            <a:ahLst/>
            <a:cxnLst/>
            <a:rect l="0" t="0" r="0" b="0"/>
            <a:pathLst>
              <a:path w="120000" h="120000" extrusionOk="0">
                <a:moveTo>
                  <a:pt x="41320" y="120000"/>
                </a:moveTo>
                <a:lnTo>
                  <a:pt x="120000" y="103544"/>
                </a:lnTo>
                <a:lnTo>
                  <a:pt x="78113" y="0"/>
                </a:lnTo>
                <a:lnTo>
                  <a:pt x="0" y="16455"/>
                </a:lnTo>
                <a:lnTo>
                  <a:pt x="41320" y="120000"/>
                </a:lnTo>
                <a:close/>
              </a:path>
            </a:pathLst>
          </a:custGeom>
          <a:solidFill>
            <a:srgbClr val="4B4B4B"/>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013">
              <a:solidFill>
                <a:schemeClr val="dk1"/>
              </a:solidFill>
              <a:latin typeface="Calibri"/>
              <a:ea typeface="Calibri"/>
              <a:cs typeface="Calibri"/>
              <a:sym typeface="Calibri"/>
            </a:endParaRPr>
          </a:p>
        </p:txBody>
      </p:sp>
      <p:sp>
        <p:nvSpPr>
          <p:cNvPr id="760" name="Shape 760"/>
          <p:cNvSpPr/>
          <p:nvPr/>
        </p:nvSpPr>
        <p:spPr>
          <a:xfrm>
            <a:off x="1438507" y="5733340"/>
            <a:ext cx="101" cy="3715"/>
          </a:xfrm>
          <a:custGeom>
            <a:avLst/>
            <a:gdLst/>
            <a:ahLst/>
            <a:cxnLst/>
            <a:rect l="0" t="0" r="0" b="0"/>
            <a:pathLst>
              <a:path w="120000" h="120000" extrusionOk="0">
                <a:moveTo>
                  <a:pt x="92666" y="0"/>
                </a:moveTo>
                <a:lnTo>
                  <a:pt x="0" y="13557"/>
                </a:lnTo>
                <a:lnTo>
                  <a:pt x="120000" y="120018"/>
                </a:lnTo>
                <a:lnTo>
                  <a:pt x="92666" y="0"/>
                </a:lnTo>
                <a:close/>
              </a:path>
            </a:pathLst>
          </a:custGeom>
          <a:solidFill>
            <a:srgbClr val="4B4B4B"/>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013">
              <a:solidFill>
                <a:schemeClr val="dk1"/>
              </a:solidFill>
              <a:latin typeface="Calibri"/>
              <a:ea typeface="Calibri"/>
              <a:cs typeface="Calibri"/>
              <a:sym typeface="Calibri"/>
            </a:endParaRPr>
          </a:p>
        </p:txBody>
      </p:sp>
      <p:sp>
        <p:nvSpPr>
          <p:cNvPr id="761" name="Shape 761"/>
          <p:cNvSpPr/>
          <p:nvPr/>
        </p:nvSpPr>
        <p:spPr>
          <a:xfrm>
            <a:off x="1438516" y="5743709"/>
            <a:ext cx="110" cy="5006"/>
          </a:xfrm>
          <a:custGeom>
            <a:avLst/>
            <a:gdLst/>
            <a:ahLst/>
            <a:cxnLst/>
            <a:rect l="0" t="0" r="0" b="0"/>
            <a:pathLst>
              <a:path w="120000" h="120000" extrusionOk="0">
                <a:moveTo>
                  <a:pt x="95510" y="89811"/>
                </a:moveTo>
                <a:lnTo>
                  <a:pt x="110204" y="119999"/>
                </a:lnTo>
                <a:lnTo>
                  <a:pt x="119999" y="0"/>
                </a:lnTo>
                <a:lnTo>
                  <a:pt x="0" y="6188"/>
                </a:lnTo>
                <a:lnTo>
                  <a:pt x="95510" y="89811"/>
                </a:lnTo>
                <a:close/>
              </a:path>
            </a:pathLst>
          </a:custGeom>
          <a:solidFill>
            <a:srgbClr val="4B4B4B"/>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013">
              <a:solidFill>
                <a:schemeClr val="dk1"/>
              </a:solidFill>
              <a:latin typeface="Calibri"/>
              <a:ea typeface="Calibri"/>
              <a:cs typeface="Calibri"/>
              <a:sym typeface="Calibri"/>
            </a:endParaRPr>
          </a:p>
        </p:txBody>
      </p:sp>
      <p:sp>
        <p:nvSpPr>
          <p:cNvPr id="762" name="Shape 762"/>
          <p:cNvSpPr/>
          <p:nvPr/>
        </p:nvSpPr>
        <p:spPr>
          <a:xfrm>
            <a:off x="1438733" y="5715477"/>
            <a:ext cx="142" cy="3940"/>
          </a:xfrm>
          <a:custGeom>
            <a:avLst/>
            <a:gdLst/>
            <a:ahLst/>
            <a:cxnLst/>
            <a:rect l="0" t="0" r="0" b="0"/>
            <a:pathLst>
              <a:path w="120000" h="120000" extrusionOk="0">
                <a:moveTo>
                  <a:pt x="65928" y="0"/>
                </a:moveTo>
                <a:lnTo>
                  <a:pt x="0" y="6869"/>
                </a:lnTo>
                <a:lnTo>
                  <a:pt x="54545" y="84591"/>
                </a:lnTo>
                <a:lnTo>
                  <a:pt x="120000" y="120000"/>
                </a:lnTo>
                <a:lnTo>
                  <a:pt x="65928" y="0"/>
                </a:lnTo>
                <a:close/>
              </a:path>
            </a:pathLst>
          </a:custGeom>
          <a:solidFill>
            <a:srgbClr val="4B4B4B"/>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013">
              <a:solidFill>
                <a:schemeClr val="dk1"/>
              </a:solidFill>
              <a:latin typeface="Calibri"/>
              <a:ea typeface="Calibri"/>
              <a:cs typeface="Calibri"/>
              <a:sym typeface="Calibri"/>
            </a:endParaRPr>
          </a:p>
        </p:txBody>
      </p:sp>
      <p:sp>
        <p:nvSpPr>
          <p:cNvPr id="763" name="Shape 763"/>
          <p:cNvSpPr/>
          <p:nvPr/>
        </p:nvSpPr>
        <p:spPr>
          <a:xfrm>
            <a:off x="1433289" y="5794749"/>
            <a:ext cx="73" cy="9041"/>
          </a:xfrm>
          <a:custGeom>
            <a:avLst/>
            <a:gdLst/>
            <a:ahLst/>
            <a:cxnLst/>
            <a:rect l="0" t="0" r="0" b="0"/>
            <a:pathLst>
              <a:path w="120000" h="120000" extrusionOk="0">
                <a:moveTo>
                  <a:pt x="120000" y="85699"/>
                </a:moveTo>
                <a:lnTo>
                  <a:pt x="59076" y="120000"/>
                </a:lnTo>
                <a:lnTo>
                  <a:pt x="82153" y="0"/>
                </a:lnTo>
                <a:lnTo>
                  <a:pt x="0" y="60828"/>
                </a:lnTo>
                <a:lnTo>
                  <a:pt x="120000" y="85699"/>
                </a:lnTo>
                <a:close/>
              </a:path>
            </a:pathLst>
          </a:custGeom>
          <a:solidFill>
            <a:srgbClr val="4B4B4B"/>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013">
              <a:solidFill>
                <a:schemeClr val="dk1"/>
              </a:solidFill>
              <a:latin typeface="Calibri"/>
              <a:ea typeface="Calibri"/>
              <a:cs typeface="Calibri"/>
              <a:sym typeface="Calibri"/>
            </a:endParaRPr>
          </a:p>
        </p:txBody>
      </p:sp>
      <p:sp>
        <p:nvSpPr>
          <p:cNvPr id="764" name="Shape 764"/>
          <p:cNvSpPr/>
          <p:nvPr/>
        </p:nvSpPr>
        <p:spPr>
          <a:xfrm>
            <a:off x="1438323" y="5758019"/>
            <a:ext cx="101" cy="3973"/>
          </a:xfrm>
          <a:custGeom>
            <a:avLst/>
            <a:gdLst/>
            <a:ahLst/>
            <a:cxnLst/>
            <a:rect l="0" t="0" r="0" b="0"/>
            <a:pathLst>
              <a:path w="120000" h="120000" extrusionOk="0">
                <a:moveTo>
                  <a:pt x="0" y="67314"/>
                </a:moveTo>
                <a:lnTo>
                  <a:pt x="0" y="120000"/>
                </a:lnTo>
                <a:lnTo>
                  <a:pt x="120000" y="117077"/>
                </a:lnTo>
                <a:lnTo>
                  <a:pt x="82000" y="0"/>
                </a:lnTo>
                <a:lnTo>
                  <a:pt x="0" y="67314"/>
                </a:lnTo>
                <a:close/>
              </a:path>
            </a:pathLst>
          </a:custGeom>
          <a:solidFill>
            <a:srgbClr val="4B4B4B"/>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013">
              <a:solidFill>
                <a:schemeClr val="dk1"/>
              </a:solidFill>
              <a:latin typeface="Calibri"/>
              <a:ea typeface="Calibri"/>
              <a:cs typeface="Calibri"/>
              <a:sym typeface="Calibri"/>
            </a:endParaRPr>
          </a:p>
        </p:txBody>
      </p:sp>
      <p:sp>
        <p:nvSpPr>
          <p:cNvPr id="765" name="Shape 765"/>
          <p:cNvSpPr/>
          <p:nvPr/>
        </p:nvSpPr>
        <p:spPr>
          <a:xfrm>
            <a:off x="1438180" y="5777012"/>
            <a:ext cx="73" cy="14245"/>
          </a:xfrm>
          <a:custGeom>
            <a:avLst/>
            <a:gdLst/>
            <a:ahLst/>
            <a:cxnLst/>
            <a:rect l="0" t="0" r="0" b="0"/>
            <a:pathLst>
              <a:path w="120000" h="120000" extrusionOk="0">
                <a:moveTo>
                  <a:pt x="75692" y="0"/>
                </a:moveTo>
                <a:lnTo>
                  <a:pt x="0" y="120000"/>
                </a:lnTo>
                <a:lnTo>
                  <a:pt x="120000" y="78366"/>
                </a:lnTo>
                <a:lnTo>
                  <a:pt x="75692" y="0"/>
                </a:lnTo>
                <a:close/>
              </a:path>
            </a:pathLst>
          </a:custGeom>
          <a:solidFill>
            <a:srgbClr val="4B4B4B"/>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013">
              <a:solidFill>
                <a:schemeClr val="dk1"/>
              </a:solidFill>
              <a:latin typeface="Calibri"/>
              <a:ea typeface="Calibri"/>
              <a:cs typeface="Calibri"/>
              <a:sym typeface="Calibri"/>
            </a:endParaRPr>
          </a:p>
        </p:txBody>
      </p:sp>
      <p:sp>
        <p:nvSpPr>
          <p:cNvPr id="766" name="Shape 766"/>
          <p:cNvSpPr/>
          <p:nvPr/>
        </p:nvSpPr>
        <p:spPr>
          <a:xfrm>
            <a:off x="1432824" y="5783150"/>
            <a:ext cx="124" cy="5104"/>
          </a:xfrm>
          <a:custGeom>
            <a:avLst/>
            <a:gdLst/>
            <a:ahLst/>
            <a:cxnLst/>
            <a:rect l="0" t="0" r="0" b="0"/>
            <a:pathLst>
              <a:path w="120000" h="120000" extrusionOk="0">
                <a:moveTo>
                  <a:pt x="120000" y="0"/>
                </a:moveTo>
                <a:lnTo>
                  <a:pt x="0" y="20500"/>
                </a:lnTo>
                <a:lnTo>
                  <a:pt x="57818" y="120000"/>
                </a:lnTo>
                <a:lnTo>
                  <a:pt x="120000" y="0"/>
                </a:lnTo>
                <a:close/>
              </a:path>
            </a:pathLst>
          </a:custGeom>
          <a:solidFill>
            <a:srgbClr val="4B4B4B"/>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013">
              <a:solidFill>
                <a:schemeClr val="dk1"/>
              </a:solidFill>
              <a:latin typeface="Calibri"/>
              <a:ea typeface="Calibri"/>
              <a:cs typeface="Calibri"/>
              <a:sym typeface="Calibri"/>
            </a:endParaRPr>
          </a:p>
        </p:txBody>
      </p:sp>
      <p:sp>
        <p:nvSpPr>
          <p:cNvPr id="767" name="Shape 767"/>
          <p:cNvSpPr/>
          <p:nvPr/>
        </p:nvSpPr>
        <p:spPr>
          <a:xfrm>
            <a:off x="1438553" y="5652391"/>
            <a:ext cx="220" cy="58208"/>
          </a:xfrm>
          <a:custGeom>
            <a:avLst/>
            <a:gdLst/>
            <a:ahLst/>
            <a:cxnLst/>
            <a:rect l="0" t="0" r="0" b="0"/>
            <a:pathLst>
              <a:path w="120000" h="120000" extrusionOk="0">
                <a:moveTo>
                  <a:pt x="42352" y="89699"/>
                </a:moveTo>
                <a:lnTo>
                  <a:pt x="47570" y="0"/>
                </a:lnTo>
                <a:lnTo>
                  <a:pt x="0" y="51811"/>
                </a:lnTo>
                <a:lnTo>
                  <a:pt x="0" y="119201"/>
                </a:lnTo>
                <a:lnTo>
                  <a:pt x="17493" y="115405"/>
                </a:lnTo>
                <a:lnTo>
                  <a:pt x="75191" y="120000"/>
                </a:lnTo>
                <a:lnTo>
                  <a:pt x="72736" y="114206"/>
                </a:lnTo>
                <a:lnTo>
                  <a:pt x="120000" y="117830"/>
                </a:lnTo>
                <a:lnTo>
                  <a:pt x="90537" y="88568"/>
                </a:lnTo>
                <a:lnTo>
                  <a:pt x="42352" y="89699"/>
                </a:lnTo>
                <a:close/>
              </a:path>
            </a:pathLst>
          </a:custGeom>
          <a:solidFill>
            <a:srgbClr val="4B4B4B"/>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013">
              <a:solidFill>
                <a:schemeClr val="dk1"/>
              </a:solidFill>
              <a:latin typeface="Calibri"/>
              <a:ea typeface="Calibri"/>
              <a:cs typeface="Calibri"/>
              <a:sym typeface="Calibri"/>
            </a:endParaRPr>
          </a:p>
        </p:txBody>
      </p:sp>
      <p:sp>
        <p:nvSpPr>
          <p:cNvPr id="768" name="Shape 768"/>
          <p:cNvSpPr/>
          <p:nvPr/>
        </p:nvSpPr>
        <p:spPr>
          <a:xfrm>
            <a:off x="1438774" y="5517375"/>
            <a:ext cx="73" cy="129395"/>
          </a:xfrm>
          <a:custGeom>
            <a:avLst/>
            <a:gdLst/>
            <a:ahLst/>
            <a:cxnLst/>
            <a:rect l="0" t="0" r="0" b="0"/>
            <a:pathLst>
              <a:path w="120000" h="120000" extrusionOk="0">
                <a:moveTo>
                  <a:pt x="120000" y="118068"/>
                </a:moveTo>
                <a:lnTo>
                  <a:pt x="25846" y="0"/>
                </a:lnTo>
                <a:lnTo>
                  <a:pt x="0" y="120000"/>
                </a:lnTo>
                <a:lnTo>
                  <a:pt x="120000" y="118068"/>
                </a:lnTo>
                <a:close/>
              </a:path>
            </a:pathLst>
          </a:custGeom>
          <a:solidFill>
            <a:srgbClr val="4B4B4B"/>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013">
              <a:solidFill>
                <a:schemeClr val="dk1"/>
              </a:solidFill>
              <a:latin typeface="Calibri"/>
              <a:ea typeface="Calibri"/>
              <a:cs typeface="Calibri"/>
              <a:sym typeface="Calibri"/>
            </a:endParaRPr>
          </a:p>
        </p:txBody>
      </p:sp>
      <p:sp>
        <p:nvSpPr>
          <p:cNvPr id="769" name="Shape 769"/>
          <p:cNvSpPr/>
          <p:nvPr/>
        </p:nvSpPr>
        <p:spPr>
          <a:xfrm>
            <a:off x="1438424" y="5719095"/>
            <a:ext cx="133" cy="13566"/>
          </a:xfrm>
          <a:custGeom>
            <a:avLst/>
            <a:gdLst/>
            <a:ahLst/>
            <a:cxnLst/>
            <a:rect l="0" t="0" r="0" b="0"/>
            <a:pathLst>
              <a:path w="120000" h="120000" extrusionOk="0">
                <a:moveTo>
                  <a:pt x="0" y="48571"/>
                </a:moveTo>
                <a:lnTo>
                  <a:pt x="0" y="97714"/>
                </a:lnTo>
                <a:lnTo>
                  <a:pt x="41012" y="96002"/>
                </a:lnTo>
                <a:lnTo>
                  <a:pt x="12151" y="120000"/>
                </a:lnTo>
                <a:lnTo>
                  <a:pt x="57721" y="86285"/>
                </a:lnTo>
                <a:lnTo>
                  <a:pt x="103291" y="111143"/>
                </a:lnTo>
                <a:lnTo>
                  <a:pt x="120000" y="22857"/>
                </a:lnTo>
                <a:lnTo>
                  <a:pt x="74430" y="57427"/>
                </a:lnTo>
                <a:lnTo>
                  <a:pt x="33417" y="0"/>
                </a:lnTo>
                <a:lnTo>
                  <a:pt x="0" y="48571"/>
                </a:lnTo>
                <a:close/>
              </a:path>
            </a:pathLst>
          </a:custGeom>
          <a:solidFill>
            <a:srgbClr val="4B4B4B"/>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013">
              <a:solidFill>
                <a:schemeClr val="dk1"/>
              </a:solidFill>
              <a:latin typeface="Calibri"/>
              <a:ea typeface="Calibri"/>
              <a:cs typeface="Calibri"/>
              <a:sym typeface="Calibri"/>
            </a:endParaRPr>
          </a:p>
        </p:txBody>
      </p:sp>
      <p:sp>
        <p:nvSpPr>
          <p:cNvPr id="770" name="Shape 770"/>
          <p:cNvSpPr/>
          <p:nvPr/>
        </p:nvSpPr>
        <p:spPr>
          <a:xfrm>
            <a:off x="1437617" y="5768614"/>
            <a:ext cx="258" cy="38084"/>
          </a:xfrm>
          <a:custGeom>
            <a:avLst/>
            <a:gdLst/>
            <a:ahLst/>
            <a:cxnLst/>
            <a:rect l="0" t="0" r="0" b="0"/>
            <a:pathLst>
              <a:path w="120000" h="120000" extrusionOk="0">
                <a:moveTo>
                  <a:pt x="25882" y="85801"/>
                </a:moveTo>
                <a:lnTo>
                  <a:pt x="30065" y="120000"/>
                </a:lnTo>
                <a:lnTo>
                  <a:pt x="64313" y="99337"/>
                </a:lnTo>
                <a:lnTo>
                  <a:pt x="119999" y="91806"/>
                </a:lnTo>
                <a:lnTo>
                  <a:pt x="64313" y="70839"/>
                </a:lnTo>
                <a:lnTo>
                  <a:pt x="79477" y="74096"/>
                </a:lnTo>
                <a:lnTo>
                  <a:pt x="113725" y="79796"/>
                </a:lnTo>
                <a:lnTo>
                  <a:pt x="111372" y="0"/>
                </a:lnTo>
                <a:lnTo>
                  <a:pt x="69019" y="43092"/>
                </a:lnTo>
                <a:lnTo>
                  <a:pt x="0" y="63545"/>
                </a:lnTo>
                <a:lnTo>
                  <a:pt x="2352" y="88651"/>
                </a:lnTo>
                <a:lnTo>
                  <a:pt x="25882" y="85801"/>
                </a:lnTo>
                <a:close/>
              </a:path>
            </a:pathLst>
          </a:custGeom>
          <a:solidFill>
            <a:srgbClr val="4B4B4B"/>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013">
              <a:solidFill>
                <a:schemeClr val="dk1"/>
              </a:solidFill>
              <a:latin typeface="Calibri"/>
              <a:ea typeface="Calibri"/>
              <a:cs typeface="Calibri"/>
              <a:sym typeface="Calibri"/>
            </a:endParaRPr>
          </a:p>
        </p:txBody>
      </p:sp>
      <p:sp>
        <p:nvSpPr>
          <p:cNvPr id="771" name="Shape 771"/>
          <p:cNvSpPr/>
          <p:nvPr/>
        </p:nvSpPr>
        <p:spPr>
          <a:xfrm>
            <a:off x="1434595" y="5816530"/>
            <a:ext cx="174" cy="5027"/>
          </a:xfrm>
          <a:custGeom>
            <a:avLst/>
            <a:gdLst/>
            <a:ahLst/>
            <a:cxnLst/>
            <a:rect l="0" t="0" r="0" b="0"/>
            <a:pathLst>
              <a:path w="120000" h="120000" extrusionOk="0">
                <a:moveTo>
                  <a:pt x="78446" y="30550"/>
                </a:moveTo>
                <a:lnTo>
                  <a:pt x="0" y="0"/>
                </a:lnTo>
                <a:lnTo>
                  <a:pt x="21359" y="120000"/>
                </a:lnTo>
                <a:lnTo>
                  <a:pt x="120000" y="96875"/>
                </a:lnTo>
                <a:lnTo>
                  <a:pt x="78446" y="30550"/>
                </a:lnTo>
                <a:close/>
              </a:path>
            </a:pathLst>
          </a:custGeom>
          <a:solidFill>
            <a:srgbClr val="4B4B4B"/>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013">
              <a:solidFill>
                <a:schemeClr val="dk1"/>
              </a:solidFill>
              <a:latin typeface="Calibri"/>
              <a:ea typeface="Calibri"/>
              <a:cs typeface="Calibri"/>
              <a:sym typeface="Calibri"/>
            </a:endParaRPr>
          </a:p>
        </p:txBody>
      </p:sp>
      <p:sp>
        <p:nvSpPr>
          <p:cNvPr id="772" name="Shape 772"/>
          <p:cNvSpPr/>
          <p:nvPr/>
        </p:nvSpPr>
        <p:spPr>
          <a:xfrm>
            <a:off x="1433446" y="5672063"/>
            <a:ext cx="0" cy="50165"/>
          </a:xfrm>
          <a:custGeom>
            <a:avLst/>
            <a:gdLst/>
            <a:ahLst/>
            <a:cxnLst/>
            <a:rect l="0" t="0" r="0" b="0"/>
            <a:pathLst>
              <a:path w="120000" h="120000" extrusionOk="0">
                <a:moveTo>
                  <a:pt x="0" y="120000"/>
                </a:moveTo>
                <a:lnTo>
                  <a:pt x="0" y="0"/>
                </a:lnTo>
                <a:lnTo>
                  <a:pt x="0" y="120000"/>
                </a:lnTo>
                <a:close/>
              </a:path>
            </a:pathLst>
          </a:custGeom>
          <a:solidFill>
            <a:srgbClr val="4B4B4B"/>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013">
              <a:solidFill>
                <a:schemeClr val="dk1"/>
              </a:solidFill>
              <a:latin typeface="Calibri"/>
              <a:ea typeface="Calibri"/>
              <a:cs typeface="Calibri"/>
              <a:sym typeface="Calibri"/>
            </a:endParaRPr>
          </a:p>
        </p:txBody>
      </p:sp>
      <p:sp>
        <p:nvSpPr>
          <p:cNvPr id="773" name="Shape 773"/>
          <p:cNvSpPr/>
          <p:nvPr/>
        </p:nvSpPr>
        <p:spPr>
          <a:xfrm>
            <a:off x="1433091" y="5663890"/>
            <a:ext cx="19" cy="42606"/>
          </a:xfrm>
          <a:custGeom>
            <a:avLst/>
            <a:gdLst/>
            <a:ahLst/>
            <a:cxnLst/>
            <a:rect l="0" t="0" r="0" b="0"/>
            <a:pathLst>
              <a:path w="120000" h="120000" extrusionOk="0">
                <a:moveTo>
                  <a:pt x="58181" y="8551"/>
                </a:moveTo>
                <a:lnTo>
                  <a:pt x="0" y="0"/>
                </a:lnTo>
                <a:lnTo>
                  <a:pt x="120000" y="120000"/>
                </a:lnTo>
                <a:lnTo>
                  <a:pt x="98181" y="1135"/>
                </a:lnTo>
                <a:lnTo>
                  <a:pt x="58181" y="8551"/>
                </a:lnTo>
                <a:close/>
              </a:path>
            </a:pathLst>
          </a:custGeom>
          <a:solidFill>
            <a:srgbClr val="4B4B4B"/>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013">
              <a:solidFill>
                <a:schemeClr val="dk1"/>
              </a:solidFill>
              <a:latin typeface="Calibri"/>
              <a:ea typeface="Calibri"/>
              <a:cs typeface="Calibri"/>
              <a:sym typeface="Calibri"/>
            </a:endParaRPr>
          </a:p>
        </p:txBody>
      </p:sp>
      <p:sp>
        <p:nvSpPr>
          <p:cNvPr id="774" name="Shape 774"/>
          <p:cNvSpPr/>
          <p:nvPr/>
        </p:nvSpPr>
        <p:spPr>
          <a:xfrm>
            <a:off x="1432939" y="5655137"/>
            <a:ext cx="70" cy="72683"/>
          </a:xfrm>
          <a:custGeom>
            <a:avLst/>
            <a:gdLst/>
            <a:ahLst/>
            <a:cxnLst/>
            <a:rect l="0" t="0" r="0" b="0"/>
            <a:pathLst>
              <a:path w="120000" h="120000" extrusionOk="0">
                <a:moveTo>
                  <a:pt x="0" y="113753"/>
                </a:moveTo>
                <a:lnTo>
                  <a:pt x="52258" y="120000"/>
                </a:lnTo>
                <a:lnTo>
                  <a:pt x="120000" y="6507"/>
                </a:lnTo>
                <a:lnTo>
                  <a:pt x="45483" y="10084"/>
                </a:lnTo>
                <a:lnTo>
                  <a:pt x="38709" y="0"/>
                </a:lnTo>
                <a:lnTo>
                  <a:pt x="0" y="113753"/>
                </a:lnTo>
                <a:close/>
              </a:path>
            </a:pathLst>
          </a:custGeom>
          <a:solidFill>
            <a:srgbClr val="4B4B4B"/>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013">
              <a:solidFill>
                <a:schemeClr val="dk1"/>
              </a:solidFill>
              <a:latin typeface="Calibri"/>
              <a:ea typeface="Calibri"/>
              <a:cs typeface="Calibri"/>
              <a:sym typeface="Calibri"/>
            </a:endParaRPr>
          </a:p>
        </p:txBody>
      </p:sp>
      <p:sp>
        <p:nvSpPr>
          <p:cNvPr id="775" name="Shape 775"/>
          <p:cNvSpPr/>
          <p:nvPr/>
        </p:nvSpPr>
        <p:spPr>
          <a:xfrm>
            <a:off x="1432907" y="5644154"/>
            <a:ext cx="115" cy="12565"/>
          </a:xfrm>
          <a:custGeom>
            <a:avLst/>
            <a:gdLst/>
            <a:ahLst/>
            <a:cxnLst/>
            <a:rect l="0" t="0" r="0" b="0"/>
            <a:pathLst>
              <a:path w="120000" h="120000" extrusionOk="0">
                <a:moveTo>
                  <a:pt x="105365" y="0"/>
                </a:moveTo>
                <a:lnTo>
                  <a:pt x="67317" y="99951"/>
                </a:lnTo>
                <a:lnTo>
                  <a:pt x="0" y="74654"/>
                </a:lnTo>
                <a:lnTo>
                  <a:pt x="120000" y="120000"/>
                </a:lnTo>
                <a:lnTo>
                  <a:pt x="105365" y="0"/>
                </a:lnTo>
                <a:close/>
              </a:path>
            </a:pathLst>
          </a:custGeom>
          <a:solidFill>
            <a:srgbClr val="4B4B4B"/>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013">
              <a:solidFill>
                <a:schemeClr val="dk1"/>
              </a:solidFill>
              <a:latin typeface="Calibri"/>
              <a:ea typeface="Calibri"/>
              <a:cs typeface="Calibri"/>
              <a:sym typeface="Calibri"/>
            </a:endParaRPr>
          </a:p>
        </p:txBody>
      </p:sp>
      <p:sp>
        <p:nvSpPr>
          <p:cNvPr id="776" name="Shape 776"/>
          <p:cNvSpPr/>
          <p:nvPr/>
        </p:nvSpPr>
        <p:spPr>
          <a:xfrm>
            <a:off x="1433198" y="5758213"/>
            <a:ext cx="290" cy="8366"/>
          </a:xfrm>
          <a:custGeom>
            <a:avLst/>
            <a:gdLst/>
            <a:ahLst/>
            <a:cxnLst/>
            <a:rect l="0" t="0" r="0" b="0"/>
            <a:pathLst>
              <a:path w="120000" h="120000" extrusionOk="0">
                <a:moveTo>
                  <a:pt x="14912" y="3235"/>
                </a:moveTo>
                <a:lnTo>
                  <a:pt x="0" y="100539"/>
                </a:lnTo>
                <a:lnTo>
                  <a:pt x="43572" y="120000"/>
                </a:lnTo>
                <a:lnTo>
                  <a:pt x="120000" y="0"/>
                </a:lnTo>
                <a:lnTo>
                  <a:pt x="14912" y="3235"/>
                </a:lnTo>
                <a:close/>
              </a:path>
            </a:pathLst>
          </a:custGeom>
          <a:solidFill>
            <a:srgbClr val="4B4B4B"/>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013">
              <a:solidFill>
                <a:schemeClr val="dk1"/>
              </a:solidFill>
              <a:latin typeface="Calibri"/>
              <a:ea typeface="Calibri"/>
              <a:cs typeface="Calibri"/>
              <a:sym typeface="Calibri"/>
            </a:endParaRPr>
          </a:p>
        </p:txBody>
      </p:sp>
      <p:sp>
        <p:nvSpPr>
          <p:cNvPr id="777" name="Shape 777"/>
          <p:cNvSpPr/>
          <p:nvPr/>
        </p:nvSpPr>
        <p:spPr>
          <a:xfrm>
            <a:off x="1433091" y="5772232"/>
            <a:ext cx="260" cy="8140"/>
          </a:xfrm>
          <a:custGeom>
            <a:avLst/>
            <a:gdLst/>
            <a:ahLst/>
            <a:cxnLst/>
            <a:rect l="0" t="0" r="0" b="0"/>
            <a:pathLst>
              <a:path w="120000" h="120000" extrusionOk="0">
                <a:moveTo>
                  <a:pt x="2077" y="31901"/>
                </a:moveTo>
                <a:lnTo>
                  <a:pt x="0" y="99998"/>
                </a:lnTo>
                <a:lnTo>
                  <a:pt x="42337" y="117304"/>
                </a:lnTo>
                <a:lnTo>
                  <a:pt x="49090" y="119999"/>
                </a:lnTo>
                <a:lnTo>
                  <a:pt x="63636" y="98729"/>
                </a:lnTo>
                <a:lnTo>
                  <a:pt x="119999" y="16966"/>
                </a:lnTo>
                <a:lnTo>
                  <a:pt x="68051" y="43808"/>
                </a:lnTo>
                <a:lnTo>
                  <a:pt x="44675" y="107138"/>
                </a:lnTo>
                <a:lnTo>
                  <a:pt x="15064" y="0"/>
                </a:lnTo>
                <a:lnTo>
                  <a:pt x="2077" y="31901"/>
                </a:lnTo>
                <a:close/>
              </a:path>
            </a:pathLst>
          </a:custGeom>
          <a:solidFill>
            <a:srgbClr val="4B4B4B"/>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013">
              <a:solidFill>
                <a:schemeClr val="dk1"/>
              </a:solidFill>
              <a:latin typeface="Calibri"/>
              <a:ea typeface="Calibri"/>
              <a:cs typeface="Calibri"/>
              <a:sym typeface="Calibri"/>
            </a:endParaRPr>
          </a:p>
        </p:txBody>
      </p:sp>
      <p:sp>
        <p:nvSpPr>
          <p:cNvPr id="778" name="Shape 778"/>
          <p:cNvSpPr/>
          <p:nvPr/>
        </p:nvSpPr>
        <p:spPr>
          <a:xfrm>
            <a:off x="1433124" y="5763419"/>
            <a:ext cx="304" cy="24539"/>
          </a:xfrm>
          <a:custGeom>
            <a:avLst/>
            <a:gdLst/>
            <a:ahLst/>
            <a:cxnLst/>
            <a:rect l="0" t="0" r="0" b="0"/>
            <a:pathLst>
              <a:path w="120000" h="120000" extrusionOk="0">
                <a:moveTo>
                  <a:pt x="120000" y="0"/>
                </a:moveTo>
                <a:lnTo>
                  <a:pt x="91386" y="42099"/>
                </a:lnTo>
                <a:lnTo>
                  <a:pt x="0" y="43095"/>
                </a:lnTo>
                <a:lnTo>
                  <a:pt x="25286" y="78637"/>
                </a:lnTo>
                <a:lnTo>
                  <a:pt x="45249" y="57630"/>
                </a:lnTo>
                <a:lnTo>
                  <a:pt x="89611" y="48723"/>
                </a:lnTo>
                <a:lnTo>
                  <a:pt x="65212" y="95224"/>
                </a:lnTo>
                <a:lnTo>
                  <a:pt x="41478" y="75848"/>
                </a:lnTo>
                <a:lnTo>
                  <a:pt x="28835" y="82903"/>
                </a:lnTo>
                <a:lnTo>
                  <a:pt x="23290" y="82009"/>
                </a:lnTo>
                <a:lnTo>
                  <a:pt x="21293" y="119999"/>
                </a:lnTo>
                <a:lnTo>
                  <a:pt x="112680" y="115288"/>
                </a:lnTo>
                <a:lnTo>
                  <a:pt x="120000" y="0"/>
                </a:lnTo>
                <a:close/>
              </a:path>
            </a:pathLst>
          </a:custGeom>
          <a:solidFill>
            <a:srgbClr val="4B4B4B"/>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013">
              <a:solidFill>
                <a:schemeClr val="dk1"/>
              </a:solidFill>
              <a:latin typeface="Calibri"/>
              <a:ea typeface="Calibri"/>
              <a:cs typeface="Calibri"/>
              <a:sym typeface="Calibri"/>
            </a:endParaRPr>
          </a:p>
        </p:txBody>
      </p:sp>
      <p:sp>
        <p:nvSpPr>
          <p:cNvPr id="779" name="Shape 779"/>
          <p:cNvSpPr/>
          <p:nvPr/>
        </p:nvSpPr>
        <p:spPr>
          <a:xfrm>
            <a:off x="0" y="6000750"/>
            <a:ext cx="0" cy="0"/>
          </a:xfrm>
          <a:custGeom>
            <a:avLst/>
            <a:gdLst/>
            <a:ahLst/>
            <a:cxnLst/>
            <a:rect l="0" t="0" r="0" b="0"/>
            <a:pathLst>
              <a:path w="120000" h="120000" extrusionOk="0">
                <a:moveTo>
                  <a:pt x="0" y="0"/>
                </a:moveTo>
                <a:lnTo>
                  <a:pt x="0" y="0"/>
                </a:lnTo>
              </a:path>
            </a:pathLst>
          </a:custGeom>
          <a:noFill/>
          <a:ln w="9525" cap="flat" cmpd="sng">
            <a:solidFill>
              <a:srgbClr val="FEC615"/>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013">
              <a:solidFill>
                <a:schemeClr val="dk1"/>
              </a:solidFill>
              <a:latin typeface="Calibri"/>
              <a:ea typeface="Calibri"/>
              <a:cs typeface="Calibri"/>
              <a:sym typeface="Calibri"/>
            </a:endParaRPr>
          </a:p>
        </p:txBody>
      </p:sp>
      <p:sp>
        <p:nvSpPr>
          <p:cNvPr id="780" name="Shape 780"/>
          <p:cNvSpPr/>
          <p:nvPr/>
        </p:nvSpPr>
        <p:spPr>
          <a:xfrm>
            <a:off x="0" y="6000750"/>
            <a:ext cx="0" cy="0"/>
          </a:xfrm>
          <a:custGeom>
            <a:avLst/>
            <a:gdLst/>
            <a:ahLst/>
            <a:cxnLst/>
            <a:rect l="0" t="0" r="0" b="0"/>
            <a:pathLst>
              <a:path w="120000" h="120000" extrusionOk="0">
                <a:moveTo>
                  <a:pt x="0" y="0"/>
                </a:moveTo>
                <a:lnTo>
                  <a:pt x="0" y="0"/>
                </a:lnTo>
              </a:path>
            </a:pathLst>
          </a:custGeom>
          <a:noFill/>
          <a:ln w="9525" cap="flat" cmpd="sng">
            <a:solidFill>
              <a:srgbClr val="4B4B4B"/>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013">
              <a:solidFill>
                <a:schemeClr val="dk1"/>
              </a:solidFill>
              <a:latin typeface="Calibri"/>
              <a:ea typeface="Calibri"/>
              <a:cs typeface="Calibri"/>
              <a:sym typeface="Calibri"/>
            </a:endParaRPr>
          </a:p>
        </p:txBody>
      </p:sp>
      <p:sp>
        <p:nvSpPr>
          <p:cNvPr id="781" name="Shape 781"/>
          <p:cNvSpPr/>
          <p:nvPr/>
        </p:nvSpPr>
        <p:spPr>
          <a:xfrm>
            <a:off x="0" y="6000750"/>
            <a:ext cx="0" cy="0"/>
          </a:xfrm>
          <a:custGeom>
            <a:avLst/>
            <a:gdLst/>
            <a:ahLst/>
            <a:cxnLst/>
            <a:rect l="0" t="0" r="0" b="0"/>
            <a:pathLst>
              <a:path w="120000" h="120000" extrusionOk="0">
                <a:moveTo>
                  <a:pt x="0" y="0"/>
                </a:moveTo>
                <a:lnTo>
                  <a:pt x="0" y="0"/>
                </a:lnTo>
              </a:path>
            </a:pathLst>
          </a:custGeom>
          <a:noFill/>
          <a:ln w="9525" cap="flat" cmpd="sng">
            <a:solidFill>
              <a:srgbClr val="4B4B4B"/>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013">
              <a:solidFill>
                <a:schemeClr val="dk1"/>
              </a:solidFill>
              <a:latin typeface="Calibri"/>
              <a:ea typeface="Calibri"/>
              <a:cs typeface="Calibri"/>
              <a:sym typeface="Calibri"/>
            </a:endParaRPr>
          </a:p>
        </p:txBody>
      </p:sp>
      <p:sp>
        <p:nvSpPr>
          <p:cNvPr id="782" name="Shape 782"/>
          <p:cNvSpPr/>
          <p:nvPr/>
        </p:nvSpPr>
        <p:spPr>
          <a:xfrm>
            <a:off x="0" y="6000750"/>
            <a:ext cx="0" cy="0"/>
          </a:xfrm>
          <a:custGeom>
            <a:avLst/>
            <a:gdLst/>
            <a:ahLst/>
            <a:cxnLst/>
            <a:rect l="0" t="0" r="0" b="0"/>
            <a:pathLst>
              <a:path w="120000" h="120000" extrusionOk="0">
                <a:moveTo>
                  <a:pt x="0" y="0"/>
                </a:moveTo>
                <a:lnTo>
                  <a:pt x="0" y="0"/>
                </a:lnTo>
              </a:path>
            </a:pathLst>
          </a:custGeom>
          <a:noFill/>
          <a:ln w="9525" cap="flat" cmpd="sng">
            <a:solidFill>
              <a:srgbClr val="4B4B4B"/>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013">
              <a:solidFill>
                <a:schemeClr val="dk1"/>
              </a:solidFill>
              <a:latin typeface="Calibri"/>
              <a:ea typeface="Calibri"/>
              <a:cs typeface="Calibri"/>
              <a:sym typeface="Calibri"/>
            </a:endParaRPr>
          </a:p>
        </p:txBody>
      </p:sp>
      <p:sp>
        <p:nvSpPr>
          <p:cNvPr id="783" name="Shape 783"/>
          <p:cNvSpPr/>
          <p:nvPr/>
        </p:nvSpPr>
        <p:spPr>
          <a:xfrm>
            <a:off x="6570034" y="2014265"/>
            <a:ext cx="1696888" cy="3237674"/>
          </a:xfrm>
          <a:prstGeom prst="rect">
            <a:avLst/>
          </a:prstGeom>
          <a:blipFill rotWithShape="1">
            <a:blip r:embed="rId3">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013">
              <a:solidFill>
                <a:schemeClr val="dk1"/>
              </a:solidFill>
              <a:latin typeface="Calibri"/>
              <a:ea typeface="Calibri"/>
              <a:cs typeface="Calibri"/>
              <a:sym typeface="Calibri"/>
            </a:endParaRPr>
          </a:p>
        </p:txBody>
      </p:sp>
      <p:sp>
        <p:nvSpPr>
          <p:cNvPr id="784" name="Shape 784"/>
          <p:cNvSpPr/>
          <p:nvPr/>
        </p:nvSpPr>
        <p:spPr>
          <a:xfrm>
            <a:off x="275023" y="1407776"/>
            <a:ext cx="5820974" cy="4074341"/>
          </a:xfrm>
          <a:prstGeom prst="rect">
            <a:avLst/>
          </a:prstGeom>
          <a:blipFill rotWithShape="1">
            <a:blip r:embed="rId4">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013">
              <a:solidFill>
                <a:schemeClr val="dk1"/>
              </a:solidFill>
              <a:latin typeface="Calibri"/>
              <a:ea typeface="Calibri"/>
              <a:cs typeface="Calibri"/>
              <a:sym typeface="Calibri"/>
            </a:endParaRPr>
          </a:p>
        </p:txBody>
      </p:sp>
      <p:sp>
        <p:nvSpPr>
          <p:cNvPr id="785" name="Shape 785"/>
          <p:cNvSpPr txBox="1"/>
          <p:nvPr/>
        </p:nvSpPr>
        <p:spPr>
          <a:xfrm>
            <a:off x="7083247" y="3673589"/>
            <a:ext cx="1600028" cy="185737"/>
          </a:xfrm>
          <a:prstGeom prst="rect">
            <a:avLst/>
          </a:prstGeom>
          <a:noFill/>
          <a:ln>
            <a:noFill/>
          </a:ln>
        </p:spPr>
        <p:txBody>
          <a:bodyPr spcFirstLastPara="1" wrap="square" lIns="0" tIns="0" rIns="0" bIns="0" anchor="t" anchorCtr="0">
            <a:noAutofit/>
          </a:bodyPr>
          <a:lstStyle/>
          <a:p>
            <a:pPr marL="7144" marR="0" lvl="0" indent="-7144" algn="l" rtl="0">
              <a:lnSpc>
                <a:spcPct val="98962"/>
              </a:lnSpc>
              <a:spcBef>
                <a:spcPts val="0"/>
              </a:spcBef>
              <a:spcAft>
                <a:spcPts val="0"/>
              </a:spcAft>
              <a:buNone/>
            </a:pPr>
            <a:endParaRPr sz="1350">
              <a:solidFill>
                <a:schemeClr val="dk1"/>
              </a:solidFill>
              <a:latin typeface="Times New Roman"/>
              <a:ea typeface="Times New Roman"/>
              <a:cs typeface="Times New Roman"/>
              <a:sym typeface="Times New Roman"/>
            </a:endParaRPr>
          </a:p>
        </p:txBody>
      </p:sp>
      <p:sp>
        <p:nvSpPr>
          <p:cNvPr id="786" name="Shape 786"/>
          <p:cNvSpPr txBox="1"/>
          <p:nvPr/>
        </p:nvSpPr>
        <p:spPr>
          <a:xfrm>
            <a:off x="7266356" y="3909333"/>
            <a:ext cx="490918" cy="185737"/>
          </a:xfrm>
          <a:prstGeom prst="rect">
            <a:avLst/>
          </a:prstGeom>
          <a:noFill/>
          <a:ln>
            <a:noFill/>
          </a:ln>
        </p:spPr>
        <p:txBody>
          <a:bodyPr spcFirstLastPara="1" wrap="square" lIns="0" tIns="0" rIns="0" bIns="0" anchor="t" anchorCtr="0">
            <a:noAutofit/>
          </a:bodyPr>
          <a:lstStyle/>
          <a:p>
            <a:pPr marL="7144" marR="0" lvl="0" indent="-7144" algn="l" rtl="0">
              <a:lnSpc>
                <a:spcPct val="98962"/>
              </a:lnSpc>
              <a:spcBef>
                <a:spcPts val="0"/>
              </a:spcBef>
              <a:spcAft>
                <a:spcPts val="0"/>
              </a:spcAft>
              <a:buNone/>
            </a:pPr>
            <a:endParaRPr sz="1350">
              <a:solidFill>
                <a:schemeClr val="dk1"/>
              </a:solidFill>
              <a:latin typeface="Times New Roman"/>
              <a:ea typeface="Times New Roman"/>
              <a:cs typeface="Times New Roman"/>
              <a:sym typeface="Times New Roman"/>
            </a:endParaRPr>
          </a:p>
        </p:txBody>
      </p:sp>
      <p:sp>
        <p:nvSpPr>
          <p:cNvPr id="787" name="Shape 787"/>
          <p:cNvSpPr txBox="1"/>
          <p:nvPr/>
        </p:nvSpPr>
        <p:spPr>
          <a:xfrm>
            <a:off x="7895406" y="3909333"/>
            <a:ext cx="455942" cy="185737"/>
          </a:xfrm>
          <a:prstGeom prst="rect">
            <a:avLst/>
          </a:prstGeom>
          <a:noFill/>
          <a:ln>
            <a:noFill/>
          </a:ln>
        </p:spPr>
        <p:txBody>
          <a:bodyPr spcFirstLastPara="1" wrap="square" lIns="0" tIns="0" rIns="0" bIns="0" anchor="t" anchorCtr="0">
            <a:noAutofit/>
          </a:bodyPr>
          <a:lstStyle/>
          <a:p>
            <a:pPr marL="7144" marR="0" lvl="0" indent="-7144" algn="l" rtl="0">
              <a:lnSpc>
                <a:spcPct val="98962"/>
              </a:lnSpc>
              <a:spcBef>
                <a:spcPts val="0"/>
              </a:spcBef>
              <a:spcAft>
                <a:spcPts val="0"/>
              </a:spcAft>
              <a:buNone/>
            </a:pPr>
            <a:endParaRPr sz="1350">
              <a:solidFill>
                <a:schemeClr val="dk1"/>
              </a:solidFill>
              <a:latin typeface="Times New Roman"/>
              <a:ea typeface="Times New Roman"/>
              <a:cs typeface="Times New Roman"/>
              <a:sym typeface="Times New Roman"/>
            </a:endParaRPr>
          </a:p>
        </p:txBody>
      </p:sp>
      <p:sp>
        <p:nvSpPr>
          <p:cNvPr id="788" name="Shape 788"/>
          <p:cNvSpPr txBox="1"/>
          <p:nvPr/>
        </p:nvSpPr>
        <p:spPr>
          <a:xfrm>
            <a:off x="899962" y="110656"/>
            <a:ext cx="8458200" cy="71596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Font typeface="Source Sans Pro"/>
              <a:buNone/>
            </a:pPr>
            <a:r>
              <a:rPr lang="en-US" sz="2800" b="1" cap="none">
                <a:solidFill>
                  <a:schemeClr val="dk1"/>
                </a:solidFill>
                <a:latin typeface="Source Sans Pro"/>
                <a:ea typeface="Source Sans Pro"/>
                <a:cs typeface="Source Sans Pro"/>
                <a:sym typeface="Source Sans Pro"/>
              </a:rPr>
              <a:t>HIGH IMPACT PLACEMENTS</a:t>
            </a:r>
            <a:endParaRPr sz="2800" b="1" cap="none">
              <a:solidFill>
                <a:schemeClr val="dk1"/>
              </a:solidFill>
              <a:latin typeface="Source Sans Pro"/>
              <a:ea typeface="Source Sans Pro"/>
              <a:cs typeface="Source Sans Pro"/>
              <a:sym typeface="Source Sans Pro"/>
            </a:endParaRPr>
          </a:p>
        </p:txBody>
      </p:sp>
      <p:sp>
        <p:nvSpPr>
          <p:cNvPr id="789" name="Shape 789"/>
          <p:cNvSpPr txBox="1">
            <a:spLocks noGrp="1"/>
          </p:cNvSpPr>
          <p:nvPr>
            <p:ph type="sldNum" idx="12"/>
          </p:nvPr>
        </p:nvSpPr>
        <p:spPr>
          <a:xfrm>
            <a:off x="8590259" y="6356350"/>
            <a:ext cx="553741"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US" sz="1800">
                <a:solidFill>
                  <a:srgbClr val="FFFFFF"/>
                </a:solidFill>
                <a:latin typeface="Source Sans Pro"/>
                <a:ea typeface="Source Sans Pro"/>
                <a:cs typeface="Source Sans Pro"/>
                <a:sym typeface="Source Sans Pro"/>
              </a:rPr>
              <a:t>19</a:t>
            </a:r>
            <a:endParaRPr sz="1800">
              <a:solidFill>
                <a:srgbClr val="FFFFFF"/>
              </a:solidFill>
              <a:latin typeface="Source Sans Pro"/>
              <a:ea typeface="Source Sans Pro"/>
              <a:cs typeface="Source Sans Pro"/>
              <a:sym typeface="Source Sans Pro"/>
            </a:endParaRPr>
          </a:p>
        </p:txBody>
      </p:sp>
      <p:sp>
        <p:nvSpPr>
          <p:cNvPr id="790" name="Shape 790"/>
          <p:cNvSpPr txBox="1"/>
          <p:nvPr/>
        </p:nvSpPr>
        <p:spPr>
          <a:xfrm>
            <a:off x="1151069" y="623330"/>
            <a:ext cx="7497394" cy="635004"/>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FFC000"/>
              </a:buClr>
              <a:buFont typeface="Arial"/>
              <a:buNone/>
            </a:pPr>
            <a:r>
              <a:rPr lang="en-US" sz="2800" b="1">
                <a:solidFill>
                  <a:srgbClr val="FFC000"/>
                </a:solidFill>
                <a:latin typeface="Source Sans Pro"/>
                <a:ea typeface="Source Sans Pro"/>
                <a:cs typeface="Source Sans Pro"/>
                <a:sym typeface="Source Sans Pro"/>
              </a:rPr>
              <a:t>App Open Full Screen Ads and Interstitials </a:t>
            </a:r>
            <a:endParaRPr sz="2800" b="1">
              <a:solidFill>
                <a:srgbClr val="FFC000"/>
              </a:solidFill>
              <a:latin typeface="Source Sans Pro"/>
              <a:ea typeface="Source Sans Pro"/>
              <a:cs typeface="Source Sans Pro"/>
              <a:sym typeface="Source Sans Pro"/>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795"/>
        <p:cNvGrpSpPr/>
        <p:nvPr/>
      </p:nvGrpSpPr>
      <p:grpSpPr>
        <a:xfrm>
          <a:off x="0" y="0"/>
          <a:ext cx="0" cy="0"/>
          <a:chOff x="0" y="0"/>
          <a:chExt cx="0" cy="0"/>
        </a:xfrm>
      </p:grpSpPr>
      <p:sp>
        <p:nvSpPr>
          <p:cNvPr id="796" name="Shape 796"/>
          <p:cNvSpPr/>
          <p:nvPr/>
        </p:nvSpPr>
        <p:spPr>
          <a:xfrm>
            <a:off x="1434588" y="5815699"/>
            <a:ext cx="7" cy="831"/>
          </a:xfrm>
          <a:custGeom>
            <a:avLst/>
            <a:gdLst/>
            <a:ahLst/>
            <a:cxnLst/>
            <a:rect l="0" t="0" r="0" b="0"/>
            <a:pathLst>
              <a:path w="120000" h="120000" extrusionOk="0">
                <a:moveTo>
                  <a:pt x="120000" y="120000"/>
                </a:moveTo>
                <a:lnTo>
                  <a:pt x="0" y="0"/>
                </a:lnTo>
                <a:lnTo>
                  <a:pt x="120000" y="120000"/>
                </a:lnTo>
                <a:close/>
              </a:path>
            </a:pathLst>
          </a:custGeom>
          <a:solidFill>
            <a:srgbClr val="4B4B4B"/>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013">
              <a:solidFill>
                <a:schemeClr val="dk1"/>
              </a:solidFill>
              <a:latin typeface="Calibri"/>
              <a:ea typeface="Calibri"/>
              <a:cs typeface="Calibri"/>
              <a:sym typeface="Calibri"/>
            </a:endParaRPr>
          </a:p>
        </p:txBody>
      </p:sp>
      <p:sp>
        <p:nvSpPr>
          <p:cNvPr id="797" name="Shape 797"/>
          <p:cNvSpPr/>
          <p:nvPr/>
        </p:nvSpPr>
        <p:spPr>
          <a:xfrm>
            <a:off x="1437345" y="5802434"/>
            <a:ext cx="142" cy="3940"/>
          </a:xfrm>
          <a:custGeom>
            <a:avLst/>
            <a:gdLst/>
            <a:ahLst/>
            <a:cxnLst/>
            <a:rect l="0" t="0" r="0" b="0"/>
            <a:pathLst>
              <a:path w="120000" h="120000" extrusionOk="0">
                <a:moveTo>
                  <a:pt x="65928" y="0"/>
                </a:moveTo>
                <a:lnTo>
                  <a:pt x="0" y="6869"/>
                </a:lnTo>
                <a:lnTo>
                  <a:pt x="54545" y="84591"/>
                </a:lnTo>
                <a:lnTo>
                  <a:pt x="120000" y="120000"/>
                </a:lnTo>
                <a:lnTo>
                  <a:pt x="65928" y="0"/>
                </a:lnTo>
                <a:close/>
              </a:path>
            </a:pathLst>
          </a:custGeom>
          <a:solidFill>
            <a:srgbClr val="4B4B4B"/>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013">
              <a:solidFill>
                <a:schemeClr val="dk1"/>
              </a:solidFill>
              <a:latin typeface="Calibri"/>
              <a:ea typeface="Calibri"/>
              <a:cs typeface="Calibri"/>
              <a:sym typeface="Calibri"/>
            </a:endParaRPr>
          </a:p>
        </p:txBody>
      </p:sp>
      <p:sp>
        <p:nvSpPr>
          <p:cNvPr id="798" name="Shape 798"/>
          <p:cNvSpPr/>
          <p:nvPr/>
        </p:nvSpPr>
        <p:spPr>
          <a:xfrm>
            <a:off x="1437392" y="5796007"/>
            <a:ext cx="101" cy="3714"/>
          </a:xfrm>
          <a:custGeom>
            <a:avLst/>
            <a:gdLst/>
            <a:ahLst/>
            <a:cxnLst/>
            <a:rect l="0" t="0" r="0" b="0"/>
            <a:pathLst>
              <a:path w="120000" h="120000" extrusionOk="0">
                <a:moveTo>
                  <a:pt x="92000" y="0"/>
                </a:moveTo>
                <a:lnTo>
                  <a:pt x="0" y="13557"/>
                </a:lnTo>
                <a:lnTo>
                  <a:pt x="120000" y="120000"/>
                </a:lnTo>
                <a:lnTo>
                  <a:pt x="92000" y="0"/>
                </a:lnTo>
                <a:close/>
              </a:path>
            </a:pathLst>
          </a:custGeom>
          <a:solidFill>
            <a:srgbClr val="4B4B4B"/>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013">
              <a:solidFill>
                <a:schemeClr val="dk1"/>
              </a:solidFill>
              <a:latin typeface="Calibri"/>
              <a:ea typeface="Calibri"/>
              <a:cs typeface="Calibri"/>
              <a:sym typeface="Calibri"/>
            </a:endParaRPr>
          </a:p>
        </p:txBody>
      </p:sp>
      <p:sp>
        <p:nvSpPr>
          <p:cNvPr id="799" name="Shape 799"/>
          <p:cNvSpPr/>
          <p:nvPr/>
        </p:nvSpPr>
        <p:spPr>
          <a:xfrm>
            <a:off x="1437115" y="5805858"/>
            <a:ext cx="119" cy="5653"/>
          </a:xfrm>
          <a:custGeom>
            <a:avLst/>
            <a:gdLst/>
            <a:ahLst/>
            <a:cxnLst/>
            <a:rect l="0" t="0" r="0" b="0"/>
            <a:pathLst>
              <a:path w="120000" h="120000" extrusionOk="0">
                <a:moveTo>
                  <a:pt x="41320" y="120000"/>
                </a:moveTo>
                <a:lnTo>
                  <a:pt x="120000" y="103544"/>
                </a:lnTo>
                <a:lnTo>
                  <a:pt x="78113" y="0"/>
                </a:lnTo>
                <a:lnTo>
                  <a:pt x="0" y="16455"/>
                </a:lnTo>
                <a:lnTo>
                  <a:pt x="41320" y="120000"/>
                </a:lnTo>
                <a:close/>
              </a:path>
            </a:pathLst>
          </a:custGeom>
          <a:solidFill>
            <a:srgbClr val="4B4B4B"/>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013">
              <a:solidFill>
                <a:schemeClr val="dk1"/>
              </a:solidFill>
              <a:latin typeface="Calibri"/>
              <a:ea typeface="Calibri"/>
              <a:cs typeface="Calibri"/>
              <a:sym typeface="Calibri"/>
            </a:endParaRPr>
          </a:p>
        </p:txBody>
      </p:sp>
      <p:sp>
        <p:nvSpPr>
          <p:cNvPr id="800" name="Shape 800"/>
          <p:cNvSpPr/>
          <p:nvPr/>
        </p:nvSpPr>
        <p:spPr>
          <a:xfrm>
            <a:off x="1438507" y="5733340"/>
            <a:ext cx="101" cy="3715"/>
          </a:xfrm>
          <a:custGeom>
            <a:avLst/>
            <a:gdLst/>
            <a:ahLst/>
            <a:cxnLst/>
            <a:rect l="0" t="0" r="0" b="0"/>
            <a:pathLst>
              <a:path w="120000" h="120000" extrusionOk="0">
                <a:moveTo>
                  <a:pt x="92666" y="0"/>
                </a:moveTo>
                <a:lnTo>
                  <a:pt x="0" y="13557"/>
                </a:lnTo>
                <a:lnTo>
                  <a:pt x="120000" y="120018"/>
                </a:lnTo>
                <a:lnTo>
                  <a:pt x="92666" y="0"/>
                </a:lnTo>
                <a:close/>
              </a:path>
            </a:pathLst>
          </a:custGeom>
          <a:solidFill>
            <a:srgbClr val="4B4B4B"/>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013">
              <a:solidFill>
                <a:schemeClr val="dk1"/>
              </a:solidFill>
              <a:latin typeface="Calibri"/>
              <a:ea typeface="Calibri"/>
              <a:cs typeface="Calibri"/>
              <a:sym typeface="Calibri"/>
            </a:endParaRPr>
          </a:p>
        </p:txBody>
      </p:sp>
      <p:sp>
        <p:nvSpPr>
          <p:cNvPr id="801" name="Shape 801"/>
          <p:cNvSpPr/>
          <p:nvPr/>
        </p:nvSpPr>
        <p:spPr>
          <a:xfrm>
            <a:off x="1438516" y="5743709"/>
            <a:ext cx="110" cy="5006"/>
          </a:xfrm>
          <a:custGeom>
            <a:avLst/>
            <a:gdLst/>
            <a:ahLst/>
            <a:cxnLst/>
            <a:rect l="0" t="0" r="0" b="0"/>
            <a:pathLst>
              <a:path w="120000" h="120000" extrusionOk="0">
                <a:moveTo>
                  <a:pt x="95510" y="89811"/>
                </a:moveTo>
                <a:lnTo>
                  <a:pt x="110204" y="119999"/>
                </a:lnTo>
                <a:lnTo>
                  <a:pt x="119999" y="0"/>
                </a:lnTo>
                <a:lnTo>
                  <a:pt x="0" y="6188"/>
                </a:lnTo>
                <a:lnTo>
                  <a:pt x="95510" y="89811"/>
                </a:lnTo>
                <a:close/>
              </a:path>
            </a:pathLst>
          </a:custGeom>
          <a:solidFill>
            <a:srgbClr val="4B4B4B"/>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013">
              <a:solidFill>
                <a:schemeClr val="dk1"/>
              </a:solidFill>
              <a:latin typeface="Calibri"/>
              <a:ea typeface="Calibri"/>
              <a:cs typeface="Calibri"/>
              <a:sym typeface="Calibri"/>
            </a:endParaRPr>
          </a:p>
        </p:txBody>
      </p:sp>
      <p:sp>
        <p:nvSpPr>
          <p:cNvPr id="802" name="Shape 802"/>
          <p:cNvSpPr/>
          <p:nvPr/>
        </p:nvSpPr>
        <p:spPr>
          <a:xfrm>
            <a:off x="1438733" y="5715477"/>
            <a:ext cx="142" cy="3940"/>
          </a:xfrm>
          <a:custGeom>
            <a:avLst/>
            <a:gdLst/>
            <a:ahLst/>
            <a:cxnLst/>
            <a:rect l="0" t="0" r="0" b="0"/>
            <a:pathLst>
              <a:path w="120000" h="120000" extrusionOk="0">
                <a:moveTo>
                  <a:pt x="65928" y="0"/>
                </a:moveTo>
                <a:lnTo>
                  <a:pt x="0" y="6869"/>
                </a:lnTo>
                <a:lnTo>
                  <a:pt x="54545" y="84591"/>
                </a:lnTo>
                <a:lnTo>
                  <a:pt x="120000" y="120000"/>
                </a:lnTo>
                <a:lnTo>
                  <a:pt x="65928" y="0"/>
                </a:lnTo>
                <a:close/>
              </a:path>
            </a:pathLst>
          </a:custGeom>
          <a:solidFill>
            <a:srgbClr val="4B4B4B"/>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013">
              <a:solidFill>
                <a:schemeClr val="dk1"/>
              </a:solidFill>
              <a:latin typeface="Calibri"/>
              <a:ea typeface="Calibri"/>
              <a:cs typeface="Calibri"/>
              <a:sym typeface="Calibri"/>
            </a:endParaRPr>
          </a:p>
        </p:txBody>
      </p:sp>
      <p:sp>
        <p:nvSpPr>
          <p:cNvPr id="803" name="Shape 803"/>
          <p:cNvSpPr/>
          <p:nvPr/>
        </p:nvSpPr>
        <p:spPr>
          <a:xfrm>
            <a:off x="1433289" y="5794749"/>
            <a:ext cx="73" cy="9041"/>
          </a:xfrm>
          <a:custGeom>
            <a:avLst/>
            <a:gdLst/>
            <a:ahLst/>
            <a:cxnLst/>
            <a:rect l="0" t="0" r="0" b="0"/>
            <a:pathLst>
              <a:path w="120000" h="120000" extrusionOk="0">
                <a:moveTo>
                  <a:pt x="120000" y="85699"/>
                </a:moveTo>
                <a:lnTo>
                  <a:pt x="59076" y="120000"/>
                </a:lnTo>
                <a:lnTo>
                  <a:pt x="82153" y="0"/>
                </a:lnTo>
                <a:lnTo>
                  <a:pt x="0" y="60828"/>
                </a:lnTo>
                <a:lnTo>
                  <a:pt x="120000" y="85699"/>
                </a:lnTo>
                <a:close/>
              </a:path>
            </a:pathLst>
          </a:custGeom>
          <a:solidFill>
            <a:srgbClr val="4B4B4B"/>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013">
              <a:solidFill>
                <a:schemeClr val="dk1"/>
              </a:solidFill>
              <a:latin typeface="Calibri"/>
              <a:ea typeface="Calibri"/>
              <a:cs typeface="Calibri"/>
              <a:sym typeface="Calibri"/>
            </a:endParaRPr>
          </a:p>
        </p:txBody>
      </p:sp>
      <p:sp>
        <p:nvSpPr>
          <p:cNvPr id="804" name="Shape 804"/>
          <p:cNvSpPr/>
          <p:nvPr/>
        </p:nvSpPr>
        <p:spPr>
          <a:xfrm>
            <a:off x="1438323" y="5758019"/>
            <a:ext cx="101" cy="3973"/>
          </a:xfrm>
          <a:custGeom>
            <a:avLst/>
            <a:gdLst/>
            <a:ahLst/>
            <a:cxnLst/>
            <a:rect l="0" t="0" r="0" b="0"/>
            <a:pathLst>
              <a:path w="120000" h="120000" extrusionOk="0">
                <a:moveTo>
                  <a:pt x="0" y="67314"/>
                </a:moveTo>
                <a:lnTo>
                  <a:pt x="0" y="120000"/>
                </a:lnTo>
                <a:lnTo>
                  <a:pt x="120000" y="117077"/>
                </a:lnTo>
                <a:lnTo>
                  <a:pt x="82000" y="0"/>
                </a:lnTo>
                <a:lnTo>
                  <a:pt x="0" y="67314"/>
                </a:lnTo>
                <a:close/>
              </a:path>
            </a:pathLst>
          </a:custGeom>
          <a:solidFill>
            <a:srgbClr val="4B4B4B"/>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013">
              <a:solidFill>
                <a:schemeClr val="dk1"/>
              </a:solidFill>
              <a:latin typeface="Calibri"/>
              <a:ea typeface="Calibri"/>
              <a:cs typeface="Calibri"/>
              <a:sym typeface="Calibri"/>
            </a:endParaRPr>
          </a:p>
        </p:txBody>
      </p:sp>
      <p:sp>
        <p:nvSpPr>
          <p:cNvPr id="805" name="Shape 805"/>
          <p:cNvSpPr/>
          <p:nvPr/>
        </p:nvSpPr>
        <p:spPr>
          <a:xfrm>
            <a:off x="1438180" y="5777012"/>
            <a:ext cx="73" cy="14245"/>
          </a:xfrm>
          <a:custGeom>
            <a:avLst/>
            <a:gdLst/>
            <a:ahLst/>
            <a:cxnLst/>
            <a:rect l="0" t="0" r="0" b="0"/>
            <a:pathLst>
              <a:path w="120000" h="120000" extrusionOk="0">
                <a:moveTo>
                  <a:pt x="75692" y="0"/>
                </a:moveTo>
                <a:lnTo>
                  <a:pt x="0" y="120000"/>
                </a:lnTo>
                <a:lnTo>
                  <a:pt x="120000" y="78366"/>
                </a:lnTo>
                <a:lnTo>
                  <a:pt x="75692" y="0"/>
                </a:lnTo>
                <a:close/>
              </a:path>
            </a:pathLst>
          </a:custGeom>
          <a:solidFill>
            <a:srgbClr val="4B4B4B"/>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013">
              <a:solidFill>
                <a:schemeClr val="dk1"/>
              </a:solidFill>
              <a:latin typeface="Calibri"/>
              <a:ea typeface="Calibri"/>
              <a:cs typeface="Calibri"/>
              <a:sym typeface="Calibri"/>
            </a:endParaRPr>
          </a:p>
        </p:txBody>
      </p:sp>
      <p:sp>
        <p:nvSpPr>
          <p:cNvPr id="806" name="Shape 806"/>
          <p:cNvSpPr/>
          <p:nvPr/>
        </p:nvSpPr>
        <p:spPr>
          <a:xfrm>
            <a:off x="1432824" y="5783150"/>
            <a:ext cx="124" cy="5104"/>
          </a:xfrm>
          <a:custGeom>
            <a:avLst/>
            <a:gdLst/>
            <a:ahLst/>
            <a:cxnLst/>
            <a:rect l="0" t="0" r="0" b="0"/>
            <a:pathLst>
              <a:path w="120000" h="120000" extrusionOk="0">
                <a:moveTo>
                  <a:pt x="120000" y="0"/>
                </a:moveTo>
                <a:lnTo>
                  <a:pt x="0" y="20500"/>
                </a:lnTo>
                <a:lnTo>
                  <a:pt x="57818" y="120000"/>
                </a:lnTo>
                <a:lnTo>
                  <a:pt x="120000" y="0"/>
                </a:lnTo>
                <a:close/>
              </a:path>
            </a:pathLst>
          </a:custGeom>
          <a:solidFill>
            <a:srgbClr val="4B4B4B"/>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013">
              <a:solidFill>
                <a:schemeClr val="dk1"/>
              </a:solidFill>
              <a:latin typeface="Calibri"/>
              <a:ea typeface="Calibri"/>
              <a:cs typeface="Calibri"/>
              <a:sym typeface="Calibri"/>
            </a:endParaRPr>
          </a:p>
        </p:txBody>
      </p:sp>
      <p:sp>
        <p:nvSpPr>
          <p:cNvPr id="807" name="Shape 807"/>
          <p:cNvSpPr/>
          <p:nvPr/>
        </p:nvSpPr>
        <p:spPr>
          <a:xfrm>
            <a:off x="1438553" y="5652391"/>
            <a:ext cx="220" cy="58208"/>
          </a:xfrm>
          <a:custGeom>
            <a:avLst/>
            <a:gdLst/>
            <a:ahLst/>
            <a:cxnLst/>
            <a:rect l="0" t="0" r="0" b="0"/>
            <a:pathLst>
              <a:path w="120000" h="120000" extrusionOk="0">
                <a:moveTo>
                  <a:pt x="42352" y="89699"/>
                </a:moveTo>
                <a:lnTo>
                  <a:pt x="47570" y="0"/>
                </a:lnTo>
                <a:lnTo>
                  <a:pt x="0" y="51811"/>
                </a:lnTo>
                <a:lnTo>
                  <a:pt x="0" y="119201"/>
                </a:lnTo>
                <a:lnTo>
                  <a:pt x="17493" y="115405"/>
                </a:lnTo>
                <a:lnTo>
                  <a:pt x="75191" y="120000"/>
                </a:lnTo>
                <a:lnTo>
                  <a:pt x="72736" y="114206"/>
                </a:lnTo>
                <a:lnTo>
                  <a:pt x="120000" y="117830"/>
                </a:lnTo>
                <a:lnTo>
                  <a:pt x="90537" y="88568"/>
                </a:lnTo>
                <a:lnTo>
                  <a:pt x="42352" y="89699"/>
                </a:lnTo>
                <a:close/>
              </a:path>
            </a:pathLst>
          </a:custGeom>
          <a:solidFill>
            <a:srgbClr val="4B4B4B"/>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013">
              <a:solidFill>
                <a:schemeClr val="dk1"/>
              </a:solidFill>
              <a:latin typeface="Calibri"/>
              <a:ea typeface="Calibri"/>
              <a:cs typeface="Calibri"/>
              <a:sym typeface="Calibri"/>
            </a:endParaRPr>
          </a:p>
        </p:txBody>
      </p:sp>
      <p:sp>
        <p:nvSpPr>
          <p:cNvPr id="808" name="Shape 808"/>
          <p:cNvSpPr/>
          <p:nvPr/>
        </p:nvSpPr>
        <p:spPr>
          <a:xfrm>
            <a:off x="1438774" y="5517375"/>
            <a:ext cx="73" cy="129395"/>
          </a:xfrm>
          <a:custGeom>
            <a:avLst/>
            <a:gdLst/>
            <a:ahLst/>
            <a:cxnLst/>
            <a:rect l="0" t="0" r="0" b="0"/>
            <a:pathLst>
              <a:path w="120000" h="120000" extrusionOk="0">
                <a:moveTo>
                  <a:pt x="120000" y="118068"/>
                </a:moveTo>
                <a:lnTo>
                  <a:pt x="25846" y="0"/>
                </a:lnTo>
                <a:lnTo>
                  <a:pt x="0" y="120000"/>
                </a:lnTo>
                <a:lnTo>
                  <a:pt x="120000" y="118068"/>
                </a:lnTo>
                <a:close/>
              </a:path>
            </a:pathLst>
          </a:custGeom>
          <a:solidFill>
            <a:srgbClr val="4B4B4B"/>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013">
              <a:solidFill>
                <a:schemeClr val="dk1"/>
              </a:solidFill>
              <a:latin typeface="Calibri"/>
              <a:ea typeface="Calibri"/>
              <a:cs typeface="Calibri"/>
              <a:sym typeface="Calibri"/>
            </a:endParaRPr>
          </a:p>
        </p:txBody>
      </p:sp>
      <p:sp>
        <p:nvSpPr>
          <p:cNvPr id="809" name="Shape 809"/>
          <p:cNvSpPr/>
          <p:nvPr/>
        </p:nvSpPr>
        <p:spPr>
          <a:xfrm>
            <a:off x="1438424" y="5719095"/>
            <a:ext cx="133" cy="13566"/>
          </a:xfrm>
          <a:custGeom>
            <a:avLst/>
            <a:gdLst/>
            <a:ahLst/>
            <a:cxnLst/>
            <a:rect l="0" t="0" r="0" b="0"/>
            <a:pathLst>
              <a:path w="120000" h="120000" extrusionOk="0">
                <a:moveTo>
                  <a:pt x="0" y="48571"/>
                </a:moveTo>
                <a:lnTo>
                  <a:pt x="0" y="97714"/>
                </a:lnTo>
                <a:lnTo>
                  <a:pt x="41012" y="96002"/>
                </a:lnTo>
                <a:lnTo>
                  <a:pt x="12151" y="120000"/>
                </a:lnTo>
                <a:lnTo>
                  <a:pt x="57721" y="86285"/>
                </a:lnTo>
                <a:lnTo>
                  <a:pt x="103291" y="111143"/>
                </a:lnTo>
                <a:lnTo>
                  <a:pt x="120000" y="22857"/>
                </a:lnTo>
                <a:lnTo>
                  <a:pt x="74430" y="57427"/>
                </a:lnTo>
                <a:lnTo>
                  <a:pt x="33417" y="0"/>
                </a:lnTo>
                <a:lnTo>
                  <a:pt x="0" y="48571"/>
                </a:lnTo>
                <a:close/>
              </a:path>
            </a:pathLst>
          </a:custGeom>
          <a:solidFill>
            <a:srgbClr val="4B4B4B"/>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013">
              <a:solidFill>
                <a:schemeClr val="dk1"/>
              </a:solidFill>
              <a:latin typeface="Calibri"/>
              <a:ea typeface="Calibri"/>
              <a:cs typeface="Calibri"/>
              <a:sym typeface="Calibri"/>
            </a:endParaRPr>
          </a:p>
        </p:txBody>
      </p:sp>
      <p:sp>
        <p:nvSpPr>
          <p:cNvPr id="810" name="Shape 810"/>
          <p:cNvSpPr/>
          <p:nvPr/>
        </p:nvSpPr>
        <p:spPr>
          <a:xfrm>
            <a:off x="1437617" y="5768614"/>
            <a:ext cx="258" cy="38084"/>
          </a:xfrm>
          <a:custGeom>
            <a:avLst/>
            <a:gdLst/>
            <a:ahLst/>
            <a:cxnLst/>
            <a:rect l="0" t="0" r="0" b="0"/>
            <a:pathLst>
              <a:path w="120000" h="120000" extrusionOk="0">
                <a:moveTo>
                  <a:pt x="25882" y="85801"/>
                </a:moveTo>
                <a:lnTo>
                  <a:pt x="30065" y="120000"/>
                </a:lnTo>
                <a:lnTo>
                  <a:pt x="64313" y="99337"/>
                </a:lnTo>
                <a:lnTo>
                  <a:pt x="119999" y="91806"/>
                </a:lnTo>
                <a:lnTo>
                  <a:pt x="64313" y="70839"/>
                </a:lnTo>
                <a:lnTo>
                  <a:pt x="79477" y="74096"/>
                </a:lnTo>
                <a:lnTo>
                  <a:pt x="113725" y="79796"/>
                </a:lnTo>
                <a:lnTo>
                  <a:pt x="111372" y="0"/>
                </a:lnTo>
                <a:lnTo>
                  <a:pt x="69019" y="43092"/>
                </a:lnTo>
                <a:lnTo>
                  <a:pt x="0" y="63545"/>
                </a:lnTo>
                <a:lnTo>
                  <a:pt x="2352" y="88651"/>
                </a:lnTo>
                <a:lnTo>
                  <a:pt x="25882" y="85801"/>
                </a:lnTo>
                <a:close/>
              </a:path>
            </a:pathLst>
          </a:custGeom>
          <a:solidFill>
            <a:srgbClr val="4B4B4B"/>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013">
              <a:solidFill>
                <a:schemeClr val="dk1"/>
              </a:solidFill>
              <a:latin typeface="Calibri"/>
              <a:ea typeface="Calibri"/>
              <a:cs typeface="Calibri"/>
              <a:sym typeface="Calibri"/>
            </a:endParaRPr>
          </a:p>
        </p:txBody>
      </p:sp>
      <p:sp>
        <p:nvSpPr>
          <p:cNvPr id="811" name="Shape 811"/>
          <p:cNvSpPr/>
          <p:nvPr/>
        </p:nvSpPr>
        <p:spPr>
          <a:xfrm>
            <a:off x="1434595" y="5816530"/>
            <a:ext cx="174" cy="5027"/>
          </a:xfrm>
          <a:custGeom>
            <a:avLst/>
            <a:gdLst/>
            <a:ahLst/>
            <a:cxnLst/>
            <a:rect l="0" t="0" r="0" b="0"/>
            <a:pathLst>
              <a:path w="120000" h="120000" extrusionOk="0">
                <a:moveTo>
                  <a:pt x="78446" y="30550"/>
                </a:moveTo>
                <a:lnTo>
                  <a:pt x="0" y="0"/>
                </a:lnTo>
                <a:lnTo>
                  <a:pt x="21359" y="120000"/>
                </a:lnTo>
                <a:lnTo>
                  <a:pt x="120000" y="96875"/>
                </a:lnTo>
                <a:lnTo>
                  <a:pt x="78446" y="30550"/>
                </a:lnTo>
                <a:close/>
              </a:path>
            </a:pathLst>
          </a:custGeom>
          <a:solidFill>
            <a:srgbClr val="4B4B4B"/>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013">
              <a:solidFill>
                <a:schemeClr val="dk1"/>
              </a:solidFill>
              <a:latin typeface="Calibri"/>
              <a:ea typeface="Calibri"/>
              <a:cs typeface="Calibri"/>
              <a:sym typeface="Calibri"/>
            </a:endParaRPr>
          </a:p>
        </p:txBody>
      </p:sp>
      <p:sp>
        <p:nvSpPr>
          <p:cNvPr id="812" name="Shape 812"/>
          <p:cNvSpPr/>
          <p:nvPr/>
        </p:nvSpPr>
        <p:spPr>
          <a:xfrm>
            <a:off x="1433446" y="5672063"/>
            <a:ext cx="0" cy="50165"/>
          </a:xfrm>
          <a:custGeom>
            <a:avLst/>
            <a:gdLst/>
            <a:ahLst/>
            <a:cxnLst/>
            <a:rect l="0" t="0" r="0" b="0"/>
            <a:pathLst>
              <a:path w="120000" h="120000" extrusionOk="0">
                <a:moveTo>
                  <a:pt x="0" y="120000"/>
                </a:moveTo>
                <a:lnTo>
                  <a:pt x="0" y="0"/>
                </a:lnTo>
                <a:lnTo>
                  <a:pt x="0" y="120000"/>
                </a:lnTo>
                <a:close/>
              </a:path>
            </a:pathLst>
          </a:custGeom>
          <a:solidFill>
            <a:srgbClr val="4B4B4B"/>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013">
              <a:solidFill>
                <a:schemeClr val="dk1"/>
              </a:solidFill>
              <a:latin typeface="Calibri"/>
              <a:ea typeface="Calibri"/>
              <a:cs typeface="Calibri"/>
              <a:sym typeface="Calibri"/>
            </a:endParaRPr>
          </a:p>
        </p:txBody>
      </p:sp>
      <p:sp>
        <p:nvSpPr>
          <p:cNvPr id="813" name="Shape 813"/>
          <p:cNvSpPr/>
          <p:nvPr/>
        </p:nvSpPr>
        <p:spPr>
          <a:xfrm>
            <a:off x="1433091" y="5663890"/>
            <a:ext cx="19" cy="42606"/>
          </a:xfrm>
          <a:custGeom>
            <a:avLst/>
            <a:gdLst/>
            <a:ahLst/>
            <a:cxnLst/>
            <a:rect l="0" t="0" r="0" b="0"/>
            <a:pathLst>
              <a:path w="120000" h="120000" extrusionOk="0">
                <a:moveTo>
                  <a:pt x="58181" y="8551"/>
                </a:moveTo>
                <a:lnTo>
                  <a:pt x="0" y="0"/>
                </a:lnTo>
                <a:lnTo>
                  <a:pt x="120000" y="120000"/>
                </a:lnTo>
                <a:lnTo>
                  <a:pt x="98181" y="1135"/>
                </a:lnTo>
                <a:lnTo>
                  <a:pt x="58181" y="8551"/>
                </a:lnTo>
                <a:close/>
              </a:path>
            </a:pathLst>
          </a:custGeom>
          <a:solidFill>
            <a:srgbClr val="4B4B4B"/>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013">
              <a:solidFill>
                <a:schemeClr val="dk1"/>
              </a:solidFill>
              <a:latin typeface="Calibri"/>
              <a:ea typeface="Calibri"/>
              <a:cs typeface="Calibri"/>
              <a:sym typeface="Calibri"/>
            </a:endParaRPr>
          </a:p>
        </p:txBody>
      </p:sp>
      <p:sp>
        <p:nvSpPr>
          <p:cNvPr id="814" name="Shape 814"/>
          <p:cNvSpPr/>
          <p:nvPr/>
        </p:nvSpPr>
        <p:spPr>
          <a:xfrm>
            <a:off x="1432939" y="5655137"/>
            <a:ext cx="70" cy="72683"/>
          </a:xfrm>
          <a:custGeom>
            <a:avLst/>
            <a:gdLst/>
            <a:ahLst/>
            <a:cxnLst/>
            <a:rect l="0" t="0" r="0" b="0"/>
            <a:pathLst>
              <a:path w="120000" h="120000" extrusionOk="0">
                <a:moveTo>
                  <a:pt x="0" y="113753"/>
                </a:moveTo>
                <a:lnTo>
                  <a:pt x="52258" y="120000"/>
                </a:lnTo>
                <a:lnTo>
                  <a:pt x="120000" y="6507"/>
                </a:lnTo>
                <a:lnTo>
                  <a:pt x="45483" y="10084"/>
                </a:lnTo>
                <a:lnTo>
                  <a:pt x="38709" y="0"/>
                </a:lnTo>
                <a:lnTo>
                  <a:pt x="0" y="113753"/>
                </a:lnTo>
                <a:close/>
              </a:path>
            </a:pathLst>
          </a:custGeom>
          <a:solidFill>
            <a:srgbClr val="4B4B4B"/>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013">
              <a:solidFill>
                <a:schemeClr val="dk1"/>
              </a:solidFill>
              <a:latin typeface="Calibri"/>
              <a:ea typeface="Calibri"/>
              <a:cs typeface="Calibri"/>
              <a:sym typeface="Calibri"/>
            </a:endParaRPr>
          </a:p>
        </p:txBody>
      </p:sp>
      <p:sp>
        <p:nvSpPr>
          <p:cNvPr id="815" name="Shape 815"/>
          <p:cNvSpPr/>
          <p:nvPr/>
        </p:nvSpPr>
        <p:spPr>
          <a:xfrm>
            <a:off x="1432907" y="5644154"/>
            <a:ext cx="115" cy="12565"/>
          </a:xfrm>
          <a:custGeom>
            <a:avLst/>
            <a:gdLst/>
            <a:ahLst/>
            <a:cxnLst/>
            <a:rect l="0" t="0" r="0" b="0"/>
            <a:pathLst>
              <a:path w="120000" h="120000" extrusionOk="0">
                <a:moveTo>
                  <a:pt x="105365" y="0"/>
                </a:moveTo>
                <a:lnTo>
                  <a:pt x="67317" y="99951"/>
                </a:lnTo>
                <a:lnTo>
                  <a:pt x="0" y="74654"/>
                </a:lnTo>
                <a:lnTo>
                  <a:pt x="120000" y="120000"/>
                </a:lnTo>
                <a:lnTo>
                  <a:pt x="105365" y="0"/>
                </a:lnTo>
                <a:close/>
              </a:path>
            </a:pathLst>
          </a:custGeom>
          <a:solidFill>
            <a:srgbClr val="4B4B4B"/>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013">
              <a:solidFill>
                <a:schemeClr val="dk1"/>
              </a:solidFill>
              <a:latin typeface="Calibri"/>
              <a:ea typeface="Calibri"/>
              <a:cs typeface="Calibri"/>
              <a:sym typeface="Calibri"/>
            </a:endParaRPr>
          </a:p>
        </p:txBody>
      </p:sp>
      <p:sp>
        <p:nvSpPr>
          <p:cNvPr id="816" name="Shape 816"/>
          <p:cNvSpPr/>
          <p:nvPr/>
        </p:nvSpPr>
        <p:spPr>
          <a:xfrm>
            <a:off x="1433198" y="5758213"/>
            <a:ext cx="290" cy="8366"/>
          </a:xfrm>
          <a:custGeom>
            <a:avLst/>
            <a:gdLst/>
            <a:ahLst/>
            <a:cxnLst/>
            <a:rect l="0" t="0" r="0" b="0"/>
            <a:pathLst>
              <a:path w="120000" h="120000" extrusionOk="0">
                <a:moveTo>
                  <a:pt x="14912" y="3235"/>
                </a:moveTo>
                <a:lnTo>
                  <a:pt x="0" y="100539"/>
                </a:lnTo>
                <a:lnTo>
                  <a:pt x="43572" y="120000"/>
                </a:lnTo>
                <a:lnTo>
                  <a:pt x="120000" y="0"/>
                </a:lnTo>
                <a:lnTo>
                  <a:pt x="14912" y="3235"/>
                </a:lnTo>
                <a:close/>
              </a:path>
            </a:pathLst>
          </a:custGeom>
          <a:solidFill>
            <a:srgbClr val="4B4B4B"/>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013">
              <a:solidFill>
                <a:schemeClr val="dk1"/>
              </a:solidFill>
              <a:latin typeface="Calibri"/>
              <a:ea typeface="Calibri"/>
              <a:cs typeface="Calibri"/>
              <a:sym typeface="Calibri"/>
            </a:endParaRPr>
          </a:p>
        </p:txBody>
      </p:sp>
      <p:sp>
        <p:nvSpPr>
          <p:cNvPr id="817" name="Shape 817"/>
          <p:cNvSpPr/>
          <p:nvPr/>
        </p:nvSpPr>
        <p:spPr>
          <a:xfrm>
            <a:off x="1433091" y="5772232"/>
            <a:ext cx="260" cy="8140"/>
          </a:xfrm>
          <a:custGeom>
            <a:avLst/>
            <a:gdLst/>
            <a:ahLst/>
            <a:cxnLst/>
            <a:rect l="0" t="0" r="0" b="0"/>
            <a:pathLst>
              <a:path w="120000" h="120000" extrusionOk="0">
                <a:moveTo>
                  <a:pt x="2077" y="31901"/>
                </a:moveTo>
                <a:lnTo>
                  <a:pt x="0" y="99998"/>
                </a:lnTo>
                <a:lnTo>
                  <a:pt x="42337" y="117304"/>
                </a:lnTo>
                <a:lnTo>
                  <a:pt x="49090" y="119999"/>
                </a:lnTo>
                <a:lnTo>
                  <a:pt x="63636" y="98729"/>
                </a:lnTo>
                <a:lnTo>
                  <a:pt x="119999" y="16966"/>
                </a:lnTo>
                <a:lnTo>
                  <a:pt x="68051" y="43808"/>
                </a:lnTo>
                <a:lnTo>
                  <a:pt x="44675" y="107138"/>
                </a:lnTo>
                <a:lnTo>
                  <a:pt x="15064" y="0"/>
                </a:lnTo>
                <a:lnTo>
                  <a:pt x="2077" y="31901"/>
                </a:lnTo>
                <a:close/>
              </a:path>
            </a:pathLst>
          </a:custGeom>
          <a:solidFill>
            <a:srgbClr val="4B4B4B"/>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013">
              <a:solidFill>
                <a:schemeClr val="dk1"/>
              </a:solidFill>
              <a:latin typeface="Calibri"/>
              <a:ea typeface="Calibri"/>
              <a:cs typeface="Calibri"/>
              <a:sym typeface="Calibri"/>
            </a:endParaRPr>
          </a:p>
        </p:txBody>
      </p:sp>
      <p:sp>
        <p:nvSpPr>
          <p:cNvPr id="818" name="Shape 818"/>
          <p:cNvSpPr/>
          <p:nvPr/>
        </p:nvSpPr>
        <p:spPr>
          <a:xfrm>
            <a:off x="1433124" y="5763419"/>
            <a:ext cx="304" cy="24539"/>
          </a:xfrm>
          <a:custGeom>
            <a:avLst/>
            <a:gdLst/>
            <a:ahLst/>
            <a:cxnLst/>
            <a:rect l="0" t="0" r="0" b="0"/>
            <a:pathLst>
              <a:path w="120000" h="120000" extrusionOk="0">
                <a:moveTo>
                  <a:pt x="120000" y="0"/>
                </a:moveTo>
                <a:lnTo>
                  <a:pt x="91386" y="42099"/>
                </a:lnTo>
                <a:lnTo>
                  <a:pt x="0" y="43095"/>
                </a:lnTo>
                <a:lnTo>
                  <a:pt x="25286" y="78637"/>
                </a:lnTo>
                <a:lnTo>
                  <a:pt x="45249" y="57630"/>
                </a:lnTo>
                <a:lnTo>
                  <a:pt x="89611" y="48723"/>
                </a:lnTo>
                <a:lnTo>
                  <a:pt x="65212" y="95224"/>
                </a:lnTo>
                <a:lnTo>
                  <a:pt x="41478" y="75848"/>
                </a:lnTo>
                <a:lnTo>
                  <a:pt x="28835" y="82903"/>
                </a:lnTo>
                <a:lnTo>
                  <a:pt x="23290" y="82009"/>
                </a:lnTo>
                <a:lnTo>
                  <a:pt x="21293" y="119999"/>
                </a:lnTo>
                <a:lnTo>
                  <a:pt x="112680" y="115288"/>
                </a:lnTo>
                <a:lnTo>
                  <a:pt x="120000" y="0"/>
                </a:lnTo>
                <a:close/>
              </a:path>
            </a:pathLst>
          </a:custGeom>
          <a:solidFill>
            <a:srgbClr val="4B4B4B"/>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013">
              <a:solidFill>
                <a:schemeClr val="dk1"/>
              </a:solidFill>
              <a:latin typeface="Calibri"/>
              <a:ea typeface="Calibri"/>
              <a:cs typeface="Calibri"/>
              <a:sym typeface="Calibri"/>
            </a:endParaRPr>
          </a:p>
        </p:txBody>
      </p:sp>
      <p:sp>
        <p:nvSpPr>
          <p:cNvPr id="819" name="Shape 819"/>
          <p:cNvSpPr/>
          <p:nvPr/>
        </p:nvSpPr>
        <p:spPr>
          <a:xfrm>
            <a:off x="0" y="6000750"/>
            <a:ext cx="0" cy="0"/>
          </a:xfrm>
          <a:custGeom>
            <a:avLst/>
            <a:gdLst/>
            <a:ahLst/>
            <a:cxnLst/>
            <a:rect l="0" t="0" r="0" b="0"/>
            <a:pathLst>
              <a:path w="120000" h="120000" extrusionOk="0">
                <a:moveTo>
                  <a:pt x="0" y="0"/>
                </a:moveTo>
                <a:lnTo>
                  <a:pt x="0" y="0"/>
                </a:lnTo>
              </a:path>
            </a:pathLst>
          </a:custGeom>
          <a:noFill/>
          <a:ln w="9525" cap="flat" cmpd="sng">
            <a:solidFill>
              <a:srgbClr val="FEC615"/>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013">
              <a:solidFill>
                <a:schemeClr val="dk1"/>
              </a:solidFill>
              <a:latin typeface="Calibri"/>
              <a:ea typeface="Calibri"/>
              <a:cs typeface="Calibri"/>
              <a:sym typeface="Calibri"/>
            </a:endParaRPr>
          </a:p>
        </p:txBody>
      </p:sp>
      <p:sp>
        <p:nvSpPr>
          <p:cNvPr id="820" name="Shape 820"/>
          <p:cNvSpPr/>
          <p:nvPr/>
        </p:nvSpPr>
        <p:spPr>
          <a:xfrm>
            <a:off x="0" y="6000750"/>
            <a:ext cx="0" cy="0"/>
          </a:xfrm>
          <a:custGeom>
            <a:avLst/>
            <a:gdLst/>
            <a:ahLst/>
            <a:cxnLst/>
            <a:rect l="0" t="0" r="0" b="0"/>
            <a:pathLst>
              <a:path w="120000" h="120000" extrusionOk="0">
                <a:moveTo>
                  <a:pt x="0" y="0"/>
                </a:moveTo>
                <a:lnTo>
                  <a:pt x="0" y="0"/>
                </a:lnTo>
              </a:path>
            </a:pathLst>
          </a:custGeom>
          <a:noFill/>
          <a:ln w="9525" cap="flat" cmpd="sng">
            <a:solidFill>
              <a:srgbClr val="4B4B4B"/>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013">
              <a:solidFill>
                <a:schemeClr val="dk1"/>
              </a:solidFill>
              <a:latin typeface="Calibri"/>
              <a:ea typeface="Calibri"/>
              <a:cs typeface="Calibri"/>
              <a:sym typeface="Calibri"/>
            </a:endParaRPr>
          </a:p>
        </p:txBody>
      </p:sp>
      <p:sp>
        <p:nvSpPr>
          <p:cNvPr id="821" name="Shape 821"/>
          <p:cNvSpPr/>
          <p:nvPr/>
        </p:nvSpPr>
        <p:spPr>
          <a:xfrm>
            <a:off x="0" y="6000750"/>
            <a:ext cx="0" cy="0"/>
          </a:xfrm>
          <a:custGeom>
            <a:avLst/>
            <a:gdLst/>
            <a:ahLst/>
            <a:cxnLst/>
            <a:rect l="0" t="0" r="0" b="0"/>
            <a:pathLst>
              <a:path w="120000" h="120000" extrusionOk="0">
                <a:moveTo>
                  <a:pt x="0" y="0"/>
                </a:moveTo>
                <a:lnTo>
                  <a:pt x="0" y="0"/>
                </a:lnTo>
              </a:path>
            </a:pathLst>
          </a:custGeom>
          <a:noFill/>
          <a:ln w="9525" cap="flat" cmpd="sng">
            <a:solidFill>
              <a:srgbClr val="4B4B4B"/>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013">
              <a:solidFill>
                <a:schemeClr val="dk1"/>
              </a:solidFill>
              <a:latin typeface="Calibri"/>
              <a:ea typeface="Calibri"/>
              <a:cs typeface="Calibri"/>
              <a:sym typeface="Calibri"/>
            </a:endParaRPr>
          </a:p>
        </p:txBody>
      </p:sp>
      <p:sp>
        <p:nvSpPr>
          <p:cNvPr id="822" name="Shape 822"/>
          <p:cNvSpPr/>
          <p:nvPr/>
        </p:nvSpPr>
        <p:spPr>
          <a:xfrm>
            <a:off x="0" y="6000750"/>
            <a:ext cx="0" cy="0"/>
          </a:xfrm>
          <a:custGeom>
            <a:avLst/>
            <a:gdLst/>
            <a:ahLst/>
            <a:cxnLst/>
            <a:rect l="0" t="0" r="0" b="0"/>
            <a:pathLst>
              <a:path w="120000" h="120000" extrusionOk="0">
                <a:moveTo>
                  <a:pt x="0" y="0"/>
                </a:moveTo>
                <a:lnTo>
                  <a:pt x="0" y="0"/>
                </a:lnTo>
              </a:path>
            </a:pathLst>
          </a:custGeom>
          <a:noFill/>
          <a:ln w="9525" cap="flat" cmpd="sng">
            <a:solidFill>
              <a:srgbClr val="4B4B4B"/>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013">
              <a:solidFill>
                <a:schemeClr val="dk1"/>
              </a:solidFill>
              <a:latin typeface="Calibri"/>
              <a:ea typeface="Calibri"/>
              <a:cs typeface="Calibri"/>
              <a:sym typeface="Calibri"/>
            </a:endParaRPr>
          </a:p>
        </p:txBody>
      </p:sp>
      <p:sp>
        <p:nvSpPr>
          <p:cNvPr id="823" name="Shape 823"/>
          <p:cNvSpPr txBox="1"/>
          <p:nvPr/>
        </p:nvSpPr>
        <p:spPr>
          <a:xfrm>
            <a:off x="7083247" y="3673589"/>
            <a:ext cx="1600028" cy="185737"/>
          </a:xfrm>
          <a:prstGeom prst="rect">
            <a:avLst/>
          </a:prstGeom>
          <a:noFill/>
          <a:ln>
            <a:noFill/>
          </a:ln>
        </p:spPr>
        <p:txBody>
          <a:bodyPr spcFirstLastPara="1" wrap="square" lIns="0" tIns="0" rIns="0" bIns="0" anchor="t" anchorCtr="0">
            <a:noAutofit/>
          </a:bodyPr>
          <a:lstStyle/>
          <a:p>
            <a:pPr marL="7144" marR="0" lvl="0" indent="-7144" algn="l" rtl="0">
              <a:lnSpc>
                <a:spcPct val="98962"/>
              </a:lnSpc>
              <a:spcBef>
                <a:spcPts val="0"/>
              </a:spcBef>
              <a:spcAft>
                <a:spcPts val="0"/>
              </a:spcAft>
              <a:buNone/>
            </a:pPr>
            <a:endParaRPr sz="1350">
              <a:solidFill>
                <a:schemeClr val="dk1"/>
              </a:solidFill>
              <a:latin typeface="Times New Roman"/>
              <a:ea typeface="Times New Roman"/>
              <a:cs typeface="Times New Roman"/>
              <a:sym typeface="Times New Roman"/>
            </a:endParaRPr>
          </a:p>
        </p:txBody>
      </p:sp>
      <p:sp>
        <p:nvSpPr>
          <p:cNvPr id="824" name="Shape 824"/>
          <p:cNvSpPr txBox="1"/>
          <p:nvPr/>
        </p:nvSpPr>
        <p:spPr>
          <a:xfrm>
            <a:off x="7266356" y="3909333"/>
            <a:ext cx="490918" cy="185737"/>
          </a:xfrm>
          <a:prstGeom prst="rect">
            <a:avLst/>
          </a:prstGeom>
          <a:noFill/>
          <a:ln>
            <a:noFill/>
          </a:ln>
        </p:spPr>
        <p:txBody>
          <a:bodyPr spcFirstLastPara="1" wrap="square" lIns="0" tIns="0" rIns="0" bIns="0" anchor="t" anchorCtr="0">
            <a:noAutofit/>
          </a:bodyPr>
          <a:lstStyle/>
          <a:p>
            <a:pPr marL="7144" marR="0" lvl="0" indent="-7144" algn="l" rtl="0">
              <a:lnSpc>
                <a:spcPct val="98962"/>
              </a:lnSpc>
              <a:spcBef>
                <a:spcPts val="0"/>
              </a:spcBef>
              <a:spcAft>
                <a:spcPts val="0"/>
              </a:spcAft>
              <a:buNone/>
            </a:pPr>
            <a:endParaRPr sz="1350">
              <a:solidFill>
                <a:schemeClr val="dk1"/>
              </a:solidFill>
              <a:latin typeface="Times New Roman"/>
              <a:ea typeface="Times New Roman"/>
              <a:cs typeface="Times New Roman"/>
              <a:sym typeface="Times New Roman"/>
            </a:endParaRPr>
          </a:p>
        </p:txBody>
      </p:sp>
      <p:sp>
        <p:nvSpPr>
          <p:cNvPr id="825" name="Shape 825"/>
          <p:cNvSpPr txBox="1"/>
          <p:nvPr/>
        </p:nvSpPr>
        <p:spPr>
          <a:xfrm>
            <a:off x="7895406" y="3909333"/>
            <a:ext cx="455942" cy="185737"/>
          </a:xfrm>
          <a:prstGeom prst="rect">
            <a:avLst/>
          </a:prstGeom>
          <a:noFill/>
          <a:ln>
            <a:noFill/>
          </a:ln>
        </p:spPr>
        <p:txBody>
          <a:bodyPr spcFirstLastPara="1" wrap="square" lIns="0" tIns="0" rIns="0" bIns="0" anchor="t" anchorCtr="0">
            <a:noAutofit/>
          </a:bodyPr>
          <a:lstStyle/>
          <a:p>
            <a:pPr marL="7144" marR="0" lvl="0" indent="-7144" algn="l" rtl="0">
              <a:lnSpc>
                <a:spcPct val="98962"/>
              </a:lnSpc>
              <a:spcBef>
                <a:spcPts val="0"/>
              </a:spcBef>
              <a:spcAft>
                <a:spcPts val="0"/>
              </a:spcAft>
              <a:buNone/>
            </a:pPr>
            <a:endParaRPr sz="1350">
              <a:solidFill>
                <a:schemeClr val="dk1"/>
              </a:solidFill>
              <a:latin typeface="Times New Roman"/>
              <a:ea typeface="Times New Roman"/>
              <a:cs typeface="Times New Roman"/>
              <a:sym typeface="Times New Roman"/>
            </a:endParaRPr>
          </a:p>
        </p:txBody>
      </p:sp>
      <p:sp>
        <p:nvSpPr>
          <p:cNvPr id="826" name="Shape 826"/>
          <p:cNvSpPr txBox="1"/>
          <p:nvPr/>
        </p:nvSpPr>
        <p:spPr>
          <a:xfrm>
            <a:off x="899962" y="110656"/>
            <a:ext cx="8458200" cy="71596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Font typeface="Source Sans Pro"/>
              <a:buNone/>
            </a:pPr>
            <a:r>
              <a:rPr lang="en-US" sz="2800" b="1" cap="none">
                <a:solidFill>
                  <a:schemeClr val="dk1"/>
                </a:solidFill>
                <a:latin typeface="Source Sans Pro"/>
                <a:ea typeface="Source Sans Pro"/>
                <a:cs typeface="Source Sans Pro"/>
                <a:sym typeface="Source Sans Pro"/>
              </a:rPr>
              <a:t>HIGH IMPACT ONLINE DISPLAY PLACEMENTS</a:t>
            </a:r>
            <a:endParaRPr sz="2800" b="1" cap="none">
              <a:solidFill>
                <a:schemeClr val="dk1"/>
              </a:solidFill>
              <a:latin typeface="Source Sans Pro"/>
              <a:ea typeface="Source Sans Pro"/>
              <a:cs typeface="Source Sans Pro"/>
              <a:sym typeface="Source Sans Pro"/>
            </a:endParaRPr>
          </a:p>
        </p:txBody>
      </p:sp>
      <p:sp>
        <p:nvSpPr>
          <p:cNvPr id="827" name="Shape 827"/>
          <p:cNvSpPr txBox="1">
            <a:spLocks noGrp="1"/>
          </p:cNvSpPr>
          <p:nvPr>
            <p:ph type="sldNum" idx="12"/>
          </p:nvPr>
        </p:nvSpPr>
        <p:spPr>
          <a:xfrm>
            <a:off x="8590259" y="6356350"/>
            <a:ext cx="553741"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US" sz="1800">
                <a:solidFill>
                  <a:srgbClr val="FFFFFF"/>
                </a:solidFill>
                <a:latin typeface="Source Sans Pro"/>
                <a:ea typeface="Source Sans Pro"/>
                <a:cs typeface="Source Sans Pro"/>
                <a:sym typeface="Source Sans Pro"/>
              </a:rPr>
              <a:t>20</a:t>
            </a:r>
            <a:endParaRPr sz="1800">
              <a:solidFill>
                <a:srgbClr val="FFFFFF"/>
              </a:solidFill>
              <a:latin typeface="Source Sans Pro"/>
              <a:ea typeface="Source Sans Pro"/>
              <a:cs typeface="Source Sans Pro"/>
              <a:sym typeface="Source Sans Pro"/>
            </a:endParaRPr>
          </a:p>
        </p:txBody>
      </p:sp>
      <p:sp>
        <p:nvSpPr>
          <p:cNvPr id="828" name="Shape 828"/>
          <p:cNvSpPr txBox="1"/>
          <p:nvPr/>
        </p:nvSpPr>
        <p:spPr>
          <a:xfrm>
            <a:off x="1151069" y="623330"/>
            <a:ext cx="7497394" cy="635004"/>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FFC000"/>
              </a:buClr>
              <a:buFont typeface="Arial"/>
              <a:buNone/>
            </a:pPr>
            <a:r>
              <a:rPr lang="en-US" sz="2800" b="1">
                <a:solidFill>
                  <a:srgbClr val="FFC000"/>
                </a:solidFill>
                <a:latin typeface="Source Sans Pro"/>
                <a:ea typeface="Source Sans Pro"/>
                <a:cs typeface="Source Sans Pro"/>
                <a:sym typeface="Source Sans Pro"/>
              </a:rPr>
              <a:t>Overlay Video Takeover with Side Skins</a:t>
            </a:r>
            <a:endParaRPr/>
          </a:p>
        </p:txBody>
      </p:sp>
      <p:pic>
        <p:nvPicPr>
          <p:cNvPr id="829" name="Shape 829"/>
          <p:cNvPicPr preferRelativeResize="0"/>
          <p:nvPr/>
        </p:nvPicPr>
        <p:blipFill rotWithShape="1">
          <a:blip r:embed="rId3">
            <a:alphaModFix/>
          </a:blip>
          <a:srcRect/>
          <a:stretch/>
        </p:blipFill>
        <p:spPr>
          <a:xfrm>
            <a:off x="265108" y="1174654"/>
            <a:ext cx="8418167" cy="4933538"/>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834"/>
        <p:cNvGrpSpPr/>
        <p:nvPr/>
      </p:nvGrpSpPr>
      <p:grpSpPr>
        <a:xfrm>
          <a:off x="0" y="0"/>
          <a:ext cx="0" cy="0"/>
          <a:chOff x="0" y="0"/>
          <a:chExt cx="0" cy="0"/>
        </a:xfrm>
      </p:grpSpPr>
      <p:pic>
        <p:nvPicPr>
          <p:cNvPr id="835" name="Shape 835" descr="Crunch_Fitness_Rainy Day_320x50.png"/>
          <p:cNvPicPr preferRelativeResize="0"/>
          <p:nvPr/>
        </p:nvPicPr>
        <p:blipFill rotWithShape="1">
          <a:blip r:embed="rId3">
            <a:alphaModFix/>
          </a:blip>
          <a:srcRect/>
          <a:stretch/>
        </p:blipFill>
        <p:spPr>
          <a:xfrm>
            <a:off x="6271597" y="5496642"/>
            <a:ext cx="2514600" cy="392907"/>
          </a:xfrm>
          <a:prstGeom prst="rect">
            <a:avLst/>
          </a:prstGeom>
          <a:noFill/>
          <a:ln w="9525" cap="flat" cmpd="sng">
            <a:solidFill>
              <a:srgbClr val="666666"/>
            </a:solidFill>
            <a:prstDash val="solid"/>
            <a:round/>
            <a:headEnd type="none" w="sm" len="sm"/>
            <a:tailEnd type="none" w="sm" len="sm"/>
          </a:ln>
        </p:spPr>
      </p:pic>
      <p:pic>
        <p:nvPicPr>
          <p:cNvPr id="836" name="Shape 836" descr="street-lights-rain-umbrella-girl.jpg"/>
          <p:cNvPicPr preferRelativeResize="0"/>
          <p:nvPr/>
        </p:nvPicPr>
        <p:blipFill rotWithShape="1">
          <a:blip r:embed="rId4">
            <a:alphaModFix/>
          </a:blip>
          <a:srcRect t="12147"/>
          <a:stretch/>
        </p:blipFill>
        <p:spPr>
          <a:xfrm>
            <a:off x="6533387" y="3244533"/>
            <a:ext cx="2103120" cy="1403795"/>
          </a:xfrm>
          <a:prstGeom prst="rect">
            <a:avLst/>
          </a:prstGeom>
          <a:noFill/>
          <a:ln>
            <a:noFill/>
          </a:ln>
          <a:effectLst>
            <a:outerShdw blurRad="190500" algn="tl" rotWithShape="0">
              <a:srgbClr val="000000">
                <a:alpha val="69803"/>
              </a:srgbClr>
            </a:outerShdw>
          </a:effectLst>
        </p:spPr>
      </p:pic>
      <p:pic>
        <p:nvPicPr>
          <p:cNvPr id="837" name="Shape 837" descr="6372LON_AYCE_320X50_FA.jpg"/>
          <p:cNvPicPr preferRelativeResize="0"/>
          <p:nvPr/>
        </p:nvPicPr>
        <p:blipFill rotWithShape="1">
          <a:blip r:embed="rId5">
            <a:alphaModFix/>
          </a:blip>
          <a:srcRect/>
          <a:stretch/>
        </p:blipFill>
        <p:spPr>
          <a:xfrm>
            <a:off x="3399653" y="5515186"/>
            <a:ext cx="2514600" cy="392906"/>
          </a:xfrm>
          <a:prstGeom prst="rect">
            <a:avLst/>
          </a:prstGeom>
          <a:noFill/>
          <a:ln w="9525" cap="flat" cmpd="sng">
            <a:solidFill>
              <a:srgbClr val="666666"/>
            </a:solidFill>
            <a:prstDash val="solid"/>
            <a:round/>
            <a:headEnd type="none" w="sm" len="sm"/>
            <a:tailEnd type="none" w="sm" len="sm"/>
          </a:ln>
        </p:spPr>
      </p:pic>
      <p:pic>
        <p:nvPicPr>
          <p:cNvPr id="838" name="Shape 838" descr="1363334922_refrigerator-empty-milk-carton.jpg"/>
          <p:cNvPicPr preferRelativeResize="0"/>
          <p:nvPr/>
        </p:nvPicPr>
        <p:blipFill rotWithShape="1">
          <a:blip r:embed="rId6">
            <a:alphaModFix/>
          </a:blip>
          <a:srcRect/>
          <a:stretch/>
        </p:blipFill>
        <p:spPr>
          <a:xfrm>
            <a:off x="3610127" y="3313996"/>
            <a:ext cx="2103120" cy="1381750"/>
          </a:xfrm>
          <a:prstGeom prst="rect">
            <a:avLst/>
          </a:prstGeom>
          <a:noFill/>
          <a:ln>
            <a:noFill/>
          </a:ln>
          <a:effectLst>
            <a:outerShdw blurRad="190500" algn="tl" rotWithShape="0">
              <a:srgbClr val="000000">
                <a:alpha val="69803"/>
              </a:srgbClr>
            </a:outerShdw>
          </a:effectLst>
        </p:spPr>
      </p:pic>
      <p:sp>
        <p:nvSpPr>
          <p:cNvPr id="839" name="Shape 839"/>
          <p:cNvSpPr txBox="1"/>
          <p:nvPr/>
        </p:nvSpPr>
        <p:spPr>
          <a:xfrm>
            <a:off x="3358667" y="1549246"/>
            <a:ext cx="2725288" cy="4501652"/>
          </a:xfrm>
          <a:prstGeom prst="rect">
            <a:avLst/>
          </a:prstGeom>
          <a:noFill/>
          <a:ln>
            <a:noFill/>
          </a:ln>
        </p:spPr>
        <p:txBody>
          <a:bodyPr spcFirstLastPara="1" wrap="square" lIns="91425" tIns="45700" rIns="91425" bIns="45700" anchor="t" anchorCtr="0">
            <a:noAutofit/>
          </a:bodyPr>
          <a:lstStyle/>
          <a:p>
            <a:pPr marL="342900" marR="0" lvl="0" indent="-342900" algn="l" rtl="0">
              <a:spcBef>
                <a:spcPts val="0"/>
              </a:spcBef>
              <a:spcAft>
                <a:spcPts val="0"/>
              </a:spcAft>
              <a:buClr>
                <a:schemeClr val="dk1"/>
              </a:buClr>
              <a:buFont typeface="Arial"/>
              <a:buNone/>
            </a:pPr>
            <a:r>
              <a:rPr lang="en-US" sz="2800" b="1">
                <a:solidFill>
                  <a:schemeClr val="dk1"/>
                </a:solidFill>
                <a:latin typeface="Source Sans Pro"/>
                <a:ea typeface="Source Sans Pro"/>
                <a:cs typeface="Source Sans Pro"/>
                <a:sym typeface="Source Sans Pro"/>
              </a:rPr>
              <a:t>Timing</a:t>
            </a:r>
            <a:endParaRPr/>
          </a:p>
          <a:p>
            <a:pPr marL="342900" marR="0" lvl="0" indent="-342900" algn="l" rtl="0">
              <a:spcBef>
                <a:spcPts val="0"/>
              </a:spcBef>
              <a:spcAft>
                <a:spcPts val="0"/>
              </a:spcAft>
              <a:buClr>
                <a:schemeClr val="dk1"/>
              </a:buClr>
              <a:buFont typeface="Arial"/>
              <a:buNone/>
            </a:pPr>
            <a:r>
              <a:rPr lang="en-US" sz="2800" b="1">
                <a:solidFill>
                  <a:schemeClr val="dk1"/>
                </a:solidFill>
                <a:latin typeface="Source Sans Pro"/>
                <a:ea typeface="Source Sans Pro"/>
                <a:cs typeface="Source Sans Pro"/>
                <a:sym typeface="Source Sans Pro"/>
              </a:rPr>
              <a:t>Customization</a:t>
            </a:r>
            <a:endParaRPr/>
          </a:p>
          <a:p>
            <a:pPr marL="342900" marR="0" lvl="0" indent="-342900" algn="l" rtl="0">
              <a:spcBef>
                <a:spcPts val="0"/>
              </a:spcBef>
              <a:spcAft>
                <a:spcPts val="0"/>
              </a:spcAft>
              <a:buClr>
                <a:schemeClr val="dk1"/>
              </a:buClr>
              <a:buFont typeface="Arial"/>
              <a:buNone/>
            </a:pPr>
            <a:endParaRPr sz="700">
              <a:solidFill>
                <a:schemeClr val="dk1"/>
              </a:solidFill>
              <a:latin typeface="Source Sans Pro"/>
              <a:ea typeface="Source Sans Pro"/>
              <a:cs typeface="Source Sans Pro"/>
              <a:sym typeface="Source Sans Pro"/>
            </a:endParaRPr>
          </a:p>
          <a:p>
            <a:pPr marL="171450" marR="0" lvl="0" indent="-171450" algn="l" rtl="0">
              <a:spcBef>
                <a:spcPts val="0"/>
              </a:spcBef>
              <a:spcAft>
                <a:spcPts val="0"/>
              </a:spcAft>
              <a:buClr>
                <a:schemeClr val="dk1"/>
              </a:buClr>
              <a:buSzPts val="1100"/>
              <a:buFont typeface="Courier New"/>
              <a:buChar char="o"/>
            </a:pPr>
            <a:r>
              <a:rPr lang="en-US" sz="1100">
                <a:solidFill>
                  <a:schemeClr val="dk1"/>
                </a:solidFill>
                <a:latin typeface="Source Sans Pro"/>
                <a:ea typeface="Source Sans Pro"/>
                <a:cs typeface="Source Sans Pro"/>
                <a:sym typeface="Source Sans Pro"/>
              </a:rPr>
              <a:t>Banners adjust based on time of day</a:t>
            </a:r>
            <a:br>
              <a:rPr lang="en-US" sz="1100">
                <a:solidFill>
                  <a:schemeClr val="dk1"/>
                </a:solidFill>
                <a:latin typeface="Source Sans Pro"/>
                <a:ea typeface="Source Sans Pro"/>
                <a:cs typeface="Source Sans Pro"/>
                <a:sym typeface="Source Sans Pro"/>
              </a:rPr>
            </a:br>
            <a:endParaRPr sz="1100">
              <a:solidFill>
                <a:schemeClr val="dk1"/>
              </a:solidFill>
              <a:latin typeface="Source Sans Pro"/>
              <a:ea typeface="Source Sans Pro"/>
              <a:cs typeface="Source Sans Pro"/>
              <a:sym typeface="Source Sans Pro"/>
            </a:endParaRPr>
          </a:p>
          <a:p>
            <a:pPr marL="171450" marR="0" lvl="0" indent="-171450" algn="l" rtl="0">
              <a:spcBef>
                <a:spcPts val="0"/>
              </a:spcBef>
              <a:spcAft>
                <a:spcPts val="0"/>
              </a:spcAft>
              <a:buClr>
                <a:schemeClr val="dk1"/>
              </a:buClr>
              <a:buSzPts val="1100"/>
              <a:buFont typeface="Courier New"/>
              <a:buChar char="o"/>
            </a:pPr>
            <a:r>
              <a:rPr lang="en-US" sz="1100">
                <a:solidFill>
                  <a:schemeClr val="dk1"/>
                </a:solidFill>
                <a:latin typeface="Source Sans Pro"/>
                <a:ea typeface="Source Sans Pro"/>
                <a:cs typeface="Source Sans Pro"/>
                <a:sym typeface="Source Sans Pro"/>
              </a:rPr>
              <a:t>Ads based on current time of day</a:t>
            </a:r>
            <a:endParaRPr sz="1100">
              <a:solidFill>
                <a:schemeClr val="dk1"/>
              </a:solidFill>
              <a:latin typeface="Source Sans Pro"/>
              <a:ea typeface="Source Sans Pro"/>
              <a:cs typeface="Source Sans Pro"/>
              <a:sym typeface="Source Sans Pro"/>
            </a:endParaRPr>
          </a:p>
        </p:txBody>
      </p:sp>
      <p:pic>
        <p:nvPicPr>
          <p:cNvPr id="840" name="Shape 840"/>
          <p:cNvPicPr preferRelativeResize="0"/>
          <p:nvPr/>
        </p:nvPicPr>
        <p:blipFill rotWithShape="1">
          <a:blip r:embed="rId7">
            <a:alphaModFix/>
          </a:blip>
          <a:srcRect/>
          <a:stretch/>
        </p:blipFill>
        <p:spPr>
          <a:xfrm rot="5400000">
            <a:off x="4328740" y="4761293"/>
            <a:ext cx="614329" cy="603504"/>
          </a:xfrm>
          <a:prstGeom prst="rect">
            <a:avLst/>
          </a:prstGeom>
          <a:noFill/>
          <a:ln>
            <a:noFill/>
          </a:ln>
        </p:spPr>
      </p:pic>
      <p:sp>
        <p:nvSpPr>
          <p:cNvPr id="841" name="Shape 841"/>
          <p:cNvSpPr txBox="1"/>
          <p:nvPr/>
        </p:nvSpPr>
        <p:spPr>
          <a:xfrm>
            <a:off x="240632" y="1549246"/>
            <a:ext cx="2816745" cy="4501652"/>
          </a:xfrm>
          <a:prstGeom prst="rect">
            <a:avLst/>
          </a:prstGeom>
          <a:noFill/>
          <a:ln>
            <a:noFill/>
          </a:ln>
        </p:spPr>
        <p:txBody>
          <a:bodyPr spcFirstLastPara="1" wrap="square" lIns="91425" tIns="45700" rIns="91425" bIns="45700" anchor="t" anchorCtr="0">
            <a:noAutofit/>
          </a:bodyPr>
          <a:lstStyle/>
          <a:p>
            <a:pPr marL="342900" marR="0" lvl="0" indent="-342900" algn="l" rtl="0">
              <a:spcBef>
                <a:spcPts val="0"/>
              </a:spcBef>
              <a:spcAft>
                <a:spcPts val="0"/>
              </a:spcAft>
              <a:buClr>
                <a:schemeClr val="dk1"/>
              </a:buClr>
              <a:buFont typeface="Arial"/>
              <a:buNone/>
            </a:pPr>
            <a:r>
              <a:rPr lang="en-US" sz="2800" b="1">
                <a:solidFill>
                  <a:schemeClr val="dk1"/>
                </a:solidFill>
                <a:latin typeface="Source Sans Pro"/>
                <a:ea typeface="Source Sans Pro"/>
                <a:cs typeface="Source Sans Pro"/>
                <a:sym typeface="Source Sans Pro"/>
              </a:rPr>
              <a:t>Distance</a:t>
            </a:r>
            <a:endParaRPr/>
          </a:p>
          <a:p>
            <a:pPr marL="342900" marR="0" lvl="0" indent="-342900" algn="l" rtl="0">
              <a:spcBef>
                <a:spcPts val="0"/>
              </a:spcBef>
              <a:spcAft>
                <a:spcPts val="0"/>
              </a:spcAft>
              <a:buClr>
                <a:schemeClr val="dk1"/>
              </a:buClr>
              <a:buFont typeface="Arial"/>
              <a:buNone/>
            </a:pPr>
            <a:r>
              <a:rPr lang="en-US" sz="2800" b="1">
                <a:solidFill>
                  <a:schemeClr val="dk1"/>
                </a:solidFill>
                <a:latin typeface="Source Sans Pro"/>
                <a:ea typeface="Source Sans Pro"/>
                <a:cs typeface="Source Sans Pro"/>
                <a:sym typeface="Source Sans Pro"/>
              </a:rPr>
              <a:t>Customization</a:t>
            </a:r>
            <a:endParaRPr/>
          </a:p>
          <a:p>
            <a:pPr marL="342900" marR="0" lvl="0" indent="-342900" algn="l" rtl="0">
              <a:spcBef>
                <a:spcPts val="0"/>
              </a:spcBef>
              <a:spcAft>
                <a:spcPts val="0"/>
              </a:spcAft>
              <a:buClr>
                <a:schemeClr val="dk1"/>
              </a:buClr>
              <a:buFont typeface="Arial"/>
              <a:buNone/>
            </a:pPr>
            <a:endParaRPr sz="800">
              <a:solidFill>
                <a:schemeClr val="dk1"/>
              </a:solidFill>
              <a:latin typeface="Source Sans Pro"/>
              <a:ea typeface="Source Sans Pro"/>
              <a:cs typeface="Source Sans Pro"/>
              <a:sym typeface="Source Sans Pro"/>
            </a:endParaRPr>
          </a:p>
          <a:p>
            <a:pPr marL="171450" marR="0" lvl="0" indent="-171450" algn="l" rtl="0">
              <a:spcBef>
                <a:spcPts val="0"/>
              </a:spcBef>
              <a:spcAft>
                <a:spcPts val="0"/>
              </a:spcAft>
              <a:buClr>
                <a:schemeClr val="dk1"/>
              </a:buClr>
              <a:buSzPts val="1200"/>
              <a:buFont typeface="Courier New"/>
              <a:buChar char="o"/>
            </a:pPr>
            <a:r>
              <a:rPr lang="en-US" sz="1200">
                <a:solidFill>
                  <a:schemeClr val="dk1"/>
                </a:solidFill>
                <a:latin typeface="Source Sans Pro"/>
                <a:ea typeface="Source Sans Pro"/>
                <a:cs typeface="Source Sans Pro"/>
                <a:sym typeface="Source Sans Pro"/>
              </a:rPr>
              <a:t>Banners adjust based on distance </a:t>
            </a:r>
            <a:br>
              <a:rPr lang="en-US" sz="1200">
                <a:solidFill>
                  <a:schemeClr val="dk1"/>
                </a:solidFill>
                <a:latin typeface="Source Sans Pro"/>
                <a:ea typeface="Source Sans Pro"/>
                <a:cs typeface="Source Sans Pro"/>
                <a:sym typeface="Source Sans Pro"/>
              </a:rPr>
            </a:br>
            <a:endParaRPr sz="1200">
              <a:solidFill>
                <a:schemeClr val="dk1"/>
              </a:solidFill>
              <a:latin typeface="Source Sans Pro"/>
              <a:ea typeface="Source Sans Pro"/>
              <a:cs typeface="Source Sans Pro"/>
              <a:sym typeface="Source Sans Pro"/>
            </a:endParaRPr>
          </a:p>
          <a:p>
            <a:pPr marL="171450" marR="0" lvl="0" indent="-171450" algn="l" rtl="0">
              <a:spcBef>
                <a:spcPts val="0"/>
              </a:spcBef>
              <a:spcAft>
                <a:spcPts val="0"/>
              </a:spcAft>
              <a:buClr>
                <a:schemeClr val="dk1"/>
              </a:buClr>
              <a:buSzPts val="1200"/>
              <a:buFont typeface="Courier New"/>
              <a:buChar char="o"/>
            </a:pPr>
            <a:r>
              <a:rPr lang="en-US" sz="1200">
                <a:solidFill>
                  <a:schemeClr val="dk1"/>
                </a:solidFill>
                <a:latin typeface="Source Sans Pro"/>
                <a:ea typeface="Source Sans Pro"/>
                <a:cs typeface="Source Sans Pro"/>
                <a:sym typeface="Source Sans Pro"/>
              </a:rPr>
              <a:t>Ads based on location</a:t>
            </a:r>
            <a:endParaRPr/>
          </a:p>
          <a:p>
            <a:pPr marL="342900" marR="0" lvl="0" indent="-139700" algn="l" rtl="0">
              <a:spcBef>
                <a:spcPts val="0"/>
              </a:spcBef>
              <a:spcAft>
                <a:spcPts val="0"/>
              </a:spcAft>
              <a:buClr>
                <a:schemeClr val="dk1"/>
              </a:buClr>
              <a:buSzPts val="3200"/>
              <a:buFont typeface="Arial"/>
              <a:buNone/>
            </a:pPr>
            <a:endParaRPr sz="3200">
              <a:solidFill>
                <a:schemeClr val="dk1"/>
              </a:solidFill>
              <a:latin typeface="Source Sans Pro"/>
              <a:ea typeface="Source Sans Pro"/>
              <a:cs typeface="Source Sans Pro"/>
              <a:sym typeface="Source Sans Pro"/>
            </a:endParaRPr>
          </a:p>
        </p:txBody>
      </p:sp>
      <p:pic>
        <p:nvPicPr>
          <p:cNvPr id="842" name="Shape 842" descr="Texting-While-Driving.jpg"/>
          <p:cNvPicPr preferRelativeResize="0"/>
          <p:nvPr/>
        </p:nvPicPr>
        <p:blipFill rotWithShape="1">
          <a:blip r:embed="rId8">
            <a:alphaModFix/>
          </a:blip>
          <a:srcRect/>
          <a:stretch/>
        </p:blipFill>
        <p:spPr>
          <a:xfrm>
            <a:off x="702797" y="3292658"/>
            <a:ext cx="2103120" cy="1402781"/>
          </a:xfrm>
          <a:prstGeom prst="rect">
            <a:avLst/>
          </a:prstGeom>
          <a:noFill/>
          <a:ln>
            <a:noFill/>
          </a:ln>
          <a:effectLst>
            <a:outerShdw blurRad="190500" algn="tl" rotWithShape="0">
              <a:srgbClr val="000000">
                <a:alpha val="69803"/>
              </a:srgbClr>
            </a:outerShdw>
          </a:effectLst>
        </p:spPr>
      </p:pic>
      <p:pic>
        <p:nvPicPr>
          <p:cNvPr id="843" name="Shape 843"/>
          <p:cNvPicPr preferRelativeResize="0"/>
          <p:nvPr/>
        </p:nvPicPr>
        <p:blipFill rotWithShape="1">
          <a:blip r:embed="rId7">
            <a:alphaModFix/>
          </a:blip>
          <a:srcRect/>
          <a:stretch/>
        </p:blipFill>
        <p:spPr>
          <a:xfrm rot="5400000">
            <a:off x="1447193" y="4761293"/>
            <a:ext cx="614329" cy="603504"/>
          </a:xfrm>
          <a:prstGeom prst="rect">
            <a:avLst/>
          </a:prstGeom>
          <a:noFill/>
          <a:ln>
            <a:noFill/>
          </a:ln>
        </p:spPr>
      </p:pic>
      <p:sp>
        <p:nvSpPr>
          <p:cNvPr id="844" name="Shape 844"/>
          <p:cNvSpPr txBox="1"/>
          <p:nvPr/>
        </p:nvSpPr>
        <p:spPr>
          <a:xfrm>
            <a:off x="6281926" y="1530703"/>
            <a:ext cx="2727319" cy="4501652"/>
          </a:xfrm>
          <a:prstGeom prst="rect">
            <a:avLst/>
          </a:prstGeom>
          <a:noFill/>
          <a:ln>
            <a:noFill/>
          </a:ln>
        </p:spPr>
        <p:txBody>
          <a:bodyPr spcFirstLastPara="1" wrap="square" lIns="91425" tIns="45700" rIns="91425" bIns="45700" anchor="t" anchorCtr="0">
            <a:noAutofit/>
          </a:bodyPr>
          <a:lstStyle/>
          <a:p>
            <a:pPr marL="342900" marR="0" lvl="0" indent="-342900" algn="l" rtl="0">
              <a:spcBef>
                <a:spcPts val="0"/>
              </a:spcBef>
              <a:spcAft>
                <a:spcPts val="0"/>
              </a:spcAft>
              <a:buClr>
                <a:schemeClr val="dk1"/>
              </a:buClr>
              <a:buFont typeface="Arial"/>
              <a:buNone/>
            </a:pPr>
            <a:r>
              <a:rPr lang="en-US" sz="2800" b="1">
                <a:solidFill>
                  <a:schemeClr val="dk1"/>
                </a:solidFill>
                <a:latin typeface="Source Sans Pro"/>
                <a:ea typeface="Source Sans Pro"/>
                <a:cs typeface="Source Sans Pro"/>
                <a:sym typeface="Source Sans Pro"/>
              </a:rPr>
              <a:t>Weather</a:t>
            </a:r>
            <a:endParaRPr/>
          </a:p>
          <a:p>
            <a:pPr marL="342900" marR="0" lvl="0" indent="-342900" algn="l" rtl="0">
              <a:spcBef>
                <a:spcPts val="0"/>
              </a:spcBef>
              <a:spcAft>
                <a:spcPts val="0"/>
              </a:spcAft>
              <a:buClr>
                <a:schemeClr val="dk1"/>
              </a:buClr>
              <a:buFont typeface="Arial"/>
              <a:buNone/>
            </a:pPr>
            <a:r>
              <a:rPr lang="en-US" sz="2800" b="1">
                <a:solidFill>
                  <a:schemeClr val="dk1"/>
                </a:solidFill>
                <a:latin typeface="Source Sans Pro"/>
                <a:ea typeface="Source Sans Pro"/>
                <a:cs typeface="Source Sans Pro"/>
                <a:sym typeface="Source Sans Pro"/>
              </a:rPr>
              <a:t>Customization</a:t>
            </a:r>
            <a:endParaRPr/>
          </a:p>
          <a:p>
            <a:pPr marL="342900" marR="0" lvl="0" indent="-342900" algn="l" rtl="0">
              <a:spcBef>
                <a:spcPts val="0"/>
              </a:spcBef>
              <a:spcAft>
                <a:spcPts val="0"/>
              </a:spcAft>
              <a:buClr>
                <a:schemeClr val="dk1"/>
              </a:buClr>
              <a:buFont typeface="Arial"/>
              <a:buNone/>
            </a:pPr>
            <a:endParaRPr sz="700">
              <a:solidFill>
                <a:schemeClr val="dk1"/>
              </a:solidFill>
              <a:latin typeface="Source Sans Pro"/>
              <a:ea typeface="Source Sans Pro"/>
              <a:cs typeface="Source Sans Pro"/>
              <a:sym typeface="Source Sans Pro"/>
            </a:endParaRPr>
          </a:p>
          <a:p>
            <a:pPr marL="171450" marR="0" lvl="0" indent="-171450" algn="l" rtl="0">
              <a:spcBef>
                <a:spcPts val="0"/>
              </a:spcBef>
              <a:spcAft>
                <a:spcPts val="0"/>
              </a:spcAft>
              <a:buClr>
                <a:schemeClr val="dk1"/>
              </a:buClr>
              <a:buSzPts val="1100"/>
              <a:buFont typeface="Courier New"/>
              <a:buChar char="o"/>
            </a:pPr>
            <a:r>
              <a:rPr lang="en-US" sz="1100">
                <a:solidFill>
                  <a:schemeClr val="dk1"/>
                </a:solidFill>
                <a:latin typeface="Source Sans Pro"/>
                <a:ea typeface="Source Sans Pro"/>
                <a:cs typeface="Source Sans Pro"/>
                <a:sym typeface="Source Sans Pro"/>
              </a:rPr>
              <a:t>Banners adjust based on weather </a:t>
            </a:r>
            <a:br>
              <a:rPr lang="en-US" sz="1100">
                <a:solidFill>
                  <a:schemeClr val="dk1"/>
                </a:solidFill>
                <a:latin typeface="Source Sans Pro"/>
                <a:ea typeface="Source Sans Pro"/>
                <a:cs typeface="Source Sans Pro"/>
                <a:sym typeface="Source Sans Pro"/>
              </a:rPr>
            </a:br>
            <a:endParaRPr sz="1100">
              <a:solidFill>
                <a:schemeClr val="dk1"/>
              </a:solidFill>
              <a:latin typeface="Source Sans Pro"/>
              <a:ea typeface="Source Sans Pro"/>
              <a:cs typeface="Source Sans Pro"/>
              <a:sym typeface="Source Sans Pro"/>
            </a:endParaRPr>
          </a:p>
          <a:p>
            <a:pPr marL="171450" marR="0" lvl="0" indent="-171450" algn="l" rtl="0">
              <a:spcBef>
                <a:spcPts val="0"/>
              </a:spcBef>
              <a:spcAft>
                <a:spcPts val="0"/>
              </a:spcAft>
              <a:buClr>
                <a:schemeClr val="dk1"/>
              </a:buClr>
              <a:buSzPts val="1100"/>
              <a:buFont typeface="Courier New"/>
              <a:buChar char="o"/>
            </a:pPr>
            <a:r>
              <a:rPr lang="en-US" sz="1100">
                <a:solidFill>
                  <a:schemeClr val="dk1"/>
                </a:solidFill>
                <a:latin typeface="Source Sans Pro"/>
                <a:ea typeface="Source Sans Pro"/>
                <a:cs typeface="Source Sans Pro"/>
                <a:sym typeface="Source Sans Pro"/>
              </a:rPr>
              <a:t>Ads based on current weather conditions</a:t>
            </a:r>
            <a:endParaRPr sz="1100">
              <a:solidFill>
                <a:schemeClr val="dk1"/>
              </a:solidFill>
              <a:latin typeface="Source Sans Pro"/>
              <a:ea typeface="Source Sans Pro"/>
              <a:cs typeface="Source Sans Pro"/>
              <a:sym typeface="Source Sans Pro"/>
            </a:endParaRPr>
          </a:p>
        </p:txBody>
      </p:sp>
      <p:pic>
        <p:nvPicPr>
          <p:cNvPr id="845" name="Shape 845"/>
          <p:cNvPicPr preferRelativeResize="0"/>
          <p:nvPr/>
        </p:nvPicPr>
        <p:blipFill rotWithShape="1">
          <a:blip r:embed="rId7">
            <a:alphaModFix/>
          </a:blip>
          <a:srcRect/>
          <a:stretch/>
        </p:blipFill>
        <p:spPr>
          <a:xfrm rot="5400000">
            <a:off x="7252000" y="4742750"/>
            <a:ext cx="614329" cy="603504"/>
          </a:xfrm>
          <a:prstGeom prst="rect">
            <a:avLst/>
          </a:prstGeom>
          <a:noFill/>
          <a:ln>
            <a:noFill/>
          </a:ln>
        </p:spPr>
      </p:pic>
      <p:cxnSp>
        <p:nvCxnSpPr>
          <p:cNvPr id="846" name="Shape 846"/>
          <p:cNvCxnSpPr/>
          <p:nvPr/>
        </p:nvCxnSpPr>
        <p:spPr>
          <a:xfrm>
            <a:off x="3209628" y="2209479"/>
            <a:ext cx="0" cy="3822876"/>
          </a:xfrm>
          <a:prstGeom prst="straightConnector1">
            <a:avLst/>
          </a:prstGeom>
          <a:noFill/>
          <a:ln w="12700" cap="flat" cmpd="sng">
            <a:solidFill>
              <a:srgbClr val="999999"/>
            </a:solidFill>
            <a:prstDash val="solid"/>
            <a:round/>
            <a:headEnd type="none" w="sm" len="sm"/>
            <a:tailEnd type="none" w="sm" len="sm"/>
          </a:ln>
        </p:spPr>
      </p:cxnSp>
      <p:cxnSp>
        <p:nvCxnSpPr>
          <p:cNvPr id="847" name="Shape 847"/>
          <p:cNvCxnSpPr/>
          <p:nvPr/>
        </p:nvCxnSpPr>
        <p:spPr>
          <a:xfrm>
            <a:off x="6119078" y="2209479"/>
            <a:ext cx="0" cy="3822876"/>
          </a:xfrm>
          <a:prstGeom prst="straightConnector1">
            <a:avLst/>
          </a:prstGeom>
          <a:noFill/>
          <a:ln w="12700" cap="flat" cmpd="sng">
            <a:solidFill>
              <a:srgbClr val="999999"/>
            </a:solidFill>
            <a:prstDash val="solid"/>
            <a:round/>
            <a:headEnd type="none" w="sm" len="sm"/>
            <a:tailEnd type="none" w="sm" len="sm"/>
          </a:ln>
        </p:spPr>
      </p:cxnSp>
      <p:pic>
        <p:nvPicPr>
          <p:cNvPr id="848" name="Shape 848" descr="13917-26_320x50.jpg"/>
          <p:cNvPicPr preferRelativeResize="0"/>
          <p:nvPr/>
        </p:nvPicPr>
        <p:blipFill rotWithShape="1">
          <a:blip r:embed="rId9">
            <a:alphaModFix/>
          </a:blip>
          <a:srcRect/>
          <a:stretch/>
        </p:blipFill>
        <p:spPr>
          <a:xfrm>
            <a:off x="497057" y="5515187"/>
            <a:ext cx="2514600" cy="392906"/>
          </a:xfrm>
          <a:prstGeom prst="rect">
            <a:avLst/>
          </a:prstGeom>
          <a:noFill/>
          <a:ln w="9525" cap="flat" cmpd="sng">
            <a:solidFill>
              <a:srgbClr val="63666A"/>
            </a:solidFill>
            <a:prstDash val="solid"/>
            <a:round/>
            <a:headEnd type="none" w="sm" len="sm"/>
            <a:tailEnd type="none" w="sm" len="sm"/>
          </a:ln>
        </p:spPr>
      </p:pic>
      <p:sp>
        <p:nvSpPr>
          <p:cNvPr id="849" name="Shape 849"/>
          <p:cNvSpPr txBox="1"/>
          <p:nvPr/>
        </p:nvSpPr>
        <p:spPr>
          <a:xfrm>
            <a:off x="910284" y="240354"/>
            <a:ext cx="8458200" cy="71596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Font typeface="Source Sans Pro"/>
              <a:buNone/>
            </a:pPr>
            <a:r>
              <a:rPr lang="en-US" sz="2800" b="1" cap="none">
                <a:solidFill>
                  <a:schemeClr val="dk1"/>
                </a:solidFill>
                <a:latin typeface="Source Sans Pro"/>
                <a:ea typeface="Source Sans Pro"/>
                <a:cs typeface="Source Sans Pro"/>
                <a:sym typeface="Source Sans Pro"/>
              </a:rPr>
              <a:t>MOBILE BANNER SUPPORT</a:t>
            </a:r>
            <a:endParaRPr/>
          </a:p>
        </p:txBody>
      </p:sp>
      <p:sp>
        <p:nvSpPr>
          <p:cNvPr id="850" name="Shape 850"/>
          <p:cNvSpPr txBox="1"/>
          <p:nvPr/>
        </p:nvSpPr>
        <p:spPr>
          <a:xfrm>
            <a:off x="1151069" y="623330"/>
            <a:ext cx="7497394" cy="635004"/>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FFC000"/>
              </a:buClr>
              <a:buFont typeface="Arial"/>
              <a:buNone/>
            </a:pPr>
            <a:r>
              <a:rPr lang="en-US" sz="2400" b="1">
                <a:solidFill>
                  <a:srgbClr val="FFC000"/>
                </a:solidFill>
                <a:latin typeface="Source Sans Pro"/>
                <a:ea typeface="Source Sans Pro"/>
                <a:cs typeface="Source Sans Pro"/>
                <a:sym typeface="Source Sans Pro"/>
              </a:rPr>
              <a:t>Leverage dynamic creatives based on location</a:t>
            </a:r>
            <a:endParaRPr/>
          </a:p>
        </p:txBody>
      </p:sp>
      <p:sp>
        <p:nvSpPr>
          <p:cNvPr id="851" name="Shape 851"/>
          <p:cNvSpPr txBox="1">
            <a:spLocks noGrp="1"/>
          </p:cNvSpPr>
          <p:nvPr>
            <p:ph type="sldNum" idx="12"/>
          </p:nvPr>
        </p:nvSpPr>
        <p:spPr>
          <a:xfrm>
            <a:off x="8590259" y="6356350"/>
            <a:ext cx="553741"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US" sz="1800">
                <a:solidFill>
                  <a:srgbClr val="FFFFFF"/>
                </a:solidFill>
                <a:latin typeface="Source Sans Pro"/>
                <a:ea typeface="Source Sans Pro"/>
                <a:cs typeface="Source Sans Pro"/>
                <a:sym typeface="Source Sans Pro"/>
              </a:rPr>
              <a:t>21</a:t>
            </a:r>
            <a:endParaRPr sz="1800">
              <a:solidFill>
                <a:srgbClr val="FFFFFF"/>
              </a:solidFill>
              <a:latin typeface="Source Sans Pro"/>
              <a:ea typeface="Source Sans Pro"/>
              <a:cs typeface="Source Sans Pro"/>
              <a:sym typeface="Source Sans Pro"/>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856"/>
        <p:cNvGrpSpPr/>
        <p:nvPr/>
      </p:nvGrpSpPr>
      <p:grpSpPr>
        <a:xfrm>
          <a:off x="0" y="0"/>
          <a:ext cx="0" cy="0"/>
          <a:chOff x="0" y="0"/>
          <a:chExt cx="0" cy="0"/>
        </a:xfrm>
      </p:grpSpPr>
      <p:sp>
        <p:nvSpPr>
          <p:cNvPr id="857" name="Shape 857"/>
          <p:cNvSpPr txBox="1"/>
          <p:nvPr/>
        </p:nvSpPr>
        <p:spPr>
          <a:xfrm>
            <a:off x="1016000" y="660396"/>
            <a:ext cx="8128000" cy="635004"/>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FFC000"/>
              </a:buClr>
              <a:buFont typeface="Arial"/>
              <a:buNone/>
            </a:pPr>
            <a:r>
              <a:rPr lang="en-US" sz="2400" b="1">
                <a:solidFill>
                  <a:srgbClr val="FFC000"/>
                </a:solidFill>
                <a:latin typeface="Source Sans Pro"/>
                <a:ea typeface="Source Sans Pro"/>
                <a:cs typeface="Source Sans Pro"/>
                <a:sym typeface="Source Sans Pro"/>
              </a:rPr>
              <a:t>Dynamic Content with location-relevant calls to action</a:t>
            </a:r>
            <a:endParaRPr/>
          </a:p>
        </p:txBody>
      </p:sp>
      <p:sp>
        <p:nvSpPr>
          <p:cNvPr id="858" name="Shape 858"/>
          <p:cNvSpPr txBox="1"/>
          <p:nvPr/>
        </p:nvSpPr>
        <p:spPr>
          <a:xfrm>
            <a:off x="910284" y="240354"/>
            <a:ext cx="8458200" cy="71596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Font typeface="Source Sans Pro"/>
              <a:buNone/>
            </a:pPr>
            <a:r>
              <a:rPr lang="en-US" sz="2800" b="1" cap="none">
                <a:solidFill>
                  <a:schemeClr val="dk1"/>
                </a:solidFill>
                <a:latin typeface="Source Sans Pro"/>
                <a:ea typeface="Source Sans Pro"/>
                <a:cs typeface="Source Sans Pro"/>
                <a:sym typeface="Source Sans Pro"/>
              </a:rPr>
              <a:t>LANDING PAGE SUPPORT</a:t>
            </a:r>
            <a:endParaRPr sz="2800" b="1" cap="none">
              <a:solidFill>
                <a:schemeClr val="dk1"/>
              </a:solidFill>
              <a:latin typeface="Source Sans Pro"/>
              <a:ea typeface="Source Sans Pro"/>
              <a:cs typeface="Source Sans Pro"/>
              <a:sym typeface="Source Sans Pro"/>
            </a:endParaRPr>
          </a:p>
        </p:txBody>
      </p:sp>
      <p:sp>
        <p:nvSpPr>
          <p:cNvPr id="859" name="Shape 859"/>
          <p:cNvSpPr txBox="1"/>
          <p:nvPr/>
        </p:nvSpPr>
        <p:spPr>
          <a:xfrm>
            <a:off x="305260" y="2743200"/>
            <a:ext cx="1235034" cy="215444"/>
          </a:xfrm>
          <a:prstGeom prst="rect">
            <a:avLst/>
          </a:prstGeom>
          <a:noFill/>
          <a:ln>
            <a:noFill/>
          </a:ln>
        </p:spPr>
        <p:txBody>
          <a:bodyPr spcFirstLastPara="1" wrap="square" lIns="0" tIns="0" rIns="0" bIns="0" anchor="t" anchorCtr="0">
            <a:noAutofit/>
          </a:bodyPr>
          <a:lstStyle/>
          <a:p>
            <a:pPr marL="0" marR="0" lvl="0" indent="0" algn="ctr" rtl="0">
              <a:spcBef>
                <a:spcPts val="0"/>
              </a:spcBef>
              <a:spcAft>
                <a:spcPts val="0"/>
              </a:spcAft>
              <a:buNone/>
            </a:pPr>
            <a:r>
              <a:rPr lang="en-US" sz="1400" b="1">
                <a:solidFill>
                  <a:srgbClr val="63666A"/>
                </a:solidFill>
                <a:latin typeface="Source Sans Pro"/>
                <a:ea typeface="Source Sans Pro"/>
                <a:cs typeface="Source Sans Pro"/>
                <a:sym typeface="Source Sans Pro"/>
              </a:rPr>
              <a:t>Rich Media</a:t>
            </a:r>
            <a:endParaRPr/>
          </a:p>
        </p:txBody>
      </p:sp>
      <p:grpSp>
        <p:nvGrpSpPr>
          <p:cNvPr id="860" name="Shape 860"/>
          <p:cNvGrpSpPr/>
          <p:nvPr/>
        </p:nvGrpSpPr>
        <p:grpSpPr>
          <a:xfrm>
            <a:off x="396997" y="1554480"/>
            <a:ext cx="1051560" cy="1051560"/>
            <a:chOff x="396997" y="1554480"/>
            <a:chExt cx="1051560" cy="1051560"/>
          </a:xfrm>
        </p:grpSpPr>
        <p:sp>
          <p:nvSpPr>
            <p:cNvPr id="861" name="Shape 861"/>
            <p:cNvSpPr/>
            <p:nvPr/>
          </p:nvSpPr>
          <p:spPr>
            <a:xfrm>
              <a:off x="396997" y="1554480"/>
              <a:ext cx="1051560" cy="1051560"/>
            </a:xfrm>
            <a:prstGeom prst="ellipse">
              <a:avLst/>
            </a:prstGeom>
            <a:no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Source Sans Pro"/>
                <a:ea typeface="Source Sans Pro"/>
                <a:cs typeface="Source Sans Pro"/>
                <a:sym typeface="Source Sans Pro"/>
              </a:endParaRPr>
            </a:p>
          </p:txBody>
        </p:sp>
        <p:pic>
          <p:nvPicPr>
            <p:cNvPr id="862" name="Shape 862"/>
            <p:cNvPicPr preferRelativeResize="0"/>
            <p:nvPr/>
          </p:nvPicPr>
          <p:blipFill rotWithShape="1">
            <a:blip r:embed="rId3">
              <a:alphaModFix/>
            </a:blip>
            <a:srcRect/>
            <a:stretch/>
          </p:blipFill>
          <p:spPr>
            <a:xfrm>
              <a:off x="718801" y="1828800"/>
              <a:ext cx="407953" cy="502920"/>
            </a:xfrm>
            <a:prstGeom prst="rect">
              <a:avLst/>
            </a:prstGeom>
            <a:noFill/>
            <a:ln>
              <a:noFill/>
            </a:ln>
          </p:spPr>
        </p:pic>
      </p:grpSp>
      <p:sp>
        <p:nvSpPr>
          <p:cNvPr id="863" name="Shape 863"/>
          <p:cNvSpPr txBox="1"/>
          <p:nvPr/>
        </p:nvSpPr>
        <p:spPr>
          <a:xfrm>
            <a:off x="1890486" y="2743200"/>
            <a:ext cx="1666903" cy="215444"/>
          </a:xfrm>
          <a:prstGeom prst="rect">
            <a:avLst/>
          </a:prstGeom>
          <a:noFill/>
          <a:ln>
            <a:noFill/>
          </a:ln>
        </p:spPr>
        <p:txBody>
          <a:bodyPr spcFirstLastPara="1" wrap="square" lIns="0" tIns="0" rIns="0" bIns="0" anchor="t" anchorCtr="0">
            <a:noAutofit/>
          </a:bodyPr>
          <a:lstStyle/>
          <a:p>
            <a:pPr marL="0" marR="0" lvl="0" indent="0" algn="ctr" rtl="0">
              <a:spcBef>
                <a:spcPts val="0"/>
              </a:spcBef>
              <a:spcAft>
                <a:spcPts val="0"/>
              </a:spcAft>
              <a:buNone/>
            </a:pPr>
            <a:r>
              <a:rPr lang="en-US" sz="1400" b="1">
                <a:solidFill>
                  <a:srgbClr val="63666A"/>
                </a:solidFill>
                <a:latin typeface="Source Sans Pro"/>
                <a:ea typeface="Source Sans Pro"/>
                <a:cs typeface="Source Sans Pro"/>
                <a:sym typeface="Source Sans Pro"/>
              </a:rPr>
              <a:t>Click-to-Navigate</a:t>
            </a:r>
            <a:endParaRPr/>
          </a:p>
        </p:txBody>
      </p:sp>
      <p:grpSp>
        <p:nvGrpSpPr>
          <p:cNvPr id="864" name="Shape 864"/>
          <p:cNvGrpSpPr/>
          <p:nvPr/>
        </p:nvGrpSpPr>
        <p:grpSpPr>
          <a:xfrm>
            <a:off x="2198157" y="1554480"/>
            <a:ext cx="1051560" cy="1051560"/>
            <a:chOff x="2165242" y="1554480"/>
            <a:chExt cx="1051560" cy="1051560"/>
          </a:xfrm>
        </p:grpSpPr>
        <p:sp>
          <p:nvSpPr>
            <p:cNvPr id="865" name="Shape 865"/>
            <p:cNvSpPr/>
            <p:nvPr/>
          </p:nvSpPr>
          <p:spPr>
            <a:xfrm>
              <a:off x="2165242" y="1554480"/>
              <a:ext cx="1051560" cy="1051560"/>
            </a:xfrm>
            <a:prstGeom prst="ellipse">
              <a:avLst/>
            </a:prstGeom>
            <a:no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Source Sans Pro"/>
                <a:ea typeface="Source Sans Pro"/>
                <a:cs typeface="Source Sans Pro"/>
                <a:sym typeface="Source Sans Pro"/>
              </a:endParaRPr>
            </a:p>
          </p:txBody>
        </p:sp>
        <p:pic>
          <p:nvPicPr>
            <p:cNvPr id="866" name="Shape 866"/>
            <p:cNvPicPr preferRelativeResize="0"/>
            <p:nvPr/>
          </p:nvPicPr>
          <p:blipFill rotWithShape="1">
            <a:blip r:embed="rId4">
              <a:alphaModFix/>
            </a:blip>
            <a:srcRect/>
            <a:stretch/>
          </p:blipFill>
          <p:spPr>
            <a:xfrm>
              <a:off x="2453960" y="1837944"/>
              <a:ext cx="474125" cy="484632"/>
            </a:xfrm>
            <a:prstGeom prst="rect">
              <a:avLst/>
            </a:prstGeom>
            <a:noFill/>
            <a:ln>
              <a:noFill/>
            </a:ln>
          </p:spPr>
        </p:pic>
      </p:grpSp>
      <p:sp>
        <p:nvSpPr>
          <p:cNvPr id="867" name="Shape 867"/>
          <p:cNvSpPr txBox="1"/>
          <p:nvPr/>
        </p:nvSpPr>
        <p:spPr>
          <a:xfrm>
            <a:off x="3907581" y="2743200"/>
            <a:ext cx="1235034" cy="215444"/>
          </a:xfrm>
          <a:prstGeom prst="rect">
            <a:avLst/>
          </a:prstGeom>
          <a:noFill/>
          <a:ln>
            <a:noFill/>
          </a:ln>
        </p:spPr>
        <p:txBody>
          <a:bodyPr spcFirstLastPara="1" wrap="square" lIns="0" tIns="0" rIns="0" bIns="0" anchor="t" anchorCtr="0">
            <a:noAutofit/>
          </a:bodyPr>
          <a:lstStyle/>
          <a:p>
            <a:pPr marL="0" marR="0" lvl="0" indent="0" algn="ctr" rtl="0">
              <a:spcBef>
                <a:spcPts val="0"/>
              </a:spcBef>
              <a:spcAft>
                <a:spcPts val="0"/>
              </a:spcAft>
              <a:buNone/>
            </a:pPr>
            <a:r>
              <a:rPr lang="en-US" sz="1400" b="1">
                <a:solidFill>
                  <a:srgbClr val="63666A"/>
                </a:solidFill>
                <a:latin typeface="Source Sans Pro"/>
                <a:ea typeface="Source Sans Pro"/>
                <a:cs typeface="Source Sans Pro"/>
                <a:sym typeface="Source Sans Pro"/>
              </a:rPr>
              <a:t>Click-to-Call</a:t>
            </a:r>
            <a:endParaRPr/>
          </a:p>
        </p:txBody>
      </p:sp>
      <p:grpSp>
        <p:nvGrpSpPr>
          <p:cNvPr id="868" name="Shape 868"/>
          <p:cNvGrpSpPr/>
          <p:nvPr/>
        </p:nvGrpSpPr>
        <p:grpSpPr>
          <a:xfrm>
            <a:off x="3999318" y="1554480"/>
            <a:ext cx="1051560" cy="1051560"/>
            <a:chOff x="3933487" y="1554480"/>
            <a:chExt cx="1051560" cy="1051560"/>
          </a:xfrm>
        </p:grpSpPr>
        <p:sp>
          <p:nvSpPr>
            <p:cNvPr id="869" name="Shape 869"/>
            <p:cNvSpPr/>
            <p:nvPr/>
          </p:nvSpPr>
          <p:spPr>
            <a:xfrm>
              <a:off x="3933487" y="1554480"/>
              <a:ext cx="1051560" cy="1051560"/>
            </a:xfrm>
            <a:prstGeom prst="ellipse">
              <a:avLst/>
            </a:prstGeom>
            <a:no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Source Sans Pro"/>
                <a:ea typeface="Source Sans Pro"/>
                <a:cs typeface="Source Sans Pro"/>
                <a:sym typeface="Source Sans Pro"/>
              </a:endParaRPr>
            </a:p>
          </p:txBody>
        </p:sp>
        <p:pic>
          <p:nvPicPr>
            <p:cNvPr id="870" name="Shape 870"/>
            <p:cNvPicPr preferRelativeResize="0"/>
            <p:nvPr/>
          </p:nvPicPr>
          <p:blipFill rotWithShape="1">
            <a:blip r:embed="rId5">
              <a:alphaModFix/>
            </a:blip>
            <a:srcRect/>
            <a:stretch/>
          </p:blipFill>
          <p:spPr>
            <a:xfrm>
              <a:off x="4194791" y="1796796"/>
              <a:ext cx="528952" cy="566928"/>
            </a:xfrm>
            <a:prstGeom prst="rect">
              <a:avLst/>
            </a:prstGeom>
            <a:noFill/>
            <a:ln>
              <a:noFill/>
            </a:ln>
          </p:spPr>
        </p:pic>
      </p:grpSp>
      <p:sp>
        <p:nvSpPr>
          <p:cNvPr id="871" name="Shape 871"/>
          <p:cNvSpPr txBox="1"/>
          <p:nvPr/>
        </p:nvSpPr>
        <p:spPr>
          <a:xfrm>
            <a:off x="5642911" y="2743200"/>
            <a:ext cx="1235034" cy="215444"/>
          </a:xfrm>
          <a:prstGeom prst="rect">
            <a:avLst/>
          </a:prstGeom>
          <a:noFill/>
          <a:ln>
            <a:noFill/>
          </a:ln>
        </p:spPr>
        <p:txBody>
          <a:bodyPr spcFirstLastPara="1" wrap="square" lIns="0" tIns="0" rIns="0" bIns="0" anchor="t" anchorCtr="0">
            <a:noAutofit/>
          </a:bodyPr>
          <a:lstStyle/>
          <a:p>
            <a:pPr marL="0" marR="0" lvl="0" indent="0" algn="ctr" rtl="0">
              <a:spcBef>
                <a:spcPts val="0"/>
              </a:spcBef>
              <a:spcAft>
                <a:spcPts val="0"/>
              </a:spcAft>
              <a:buNone/>
            </a:pPr>
            <a:r>
              <a:rPr lang="en-US" sz="1400" b="1">
                <a:solidFill>
                  <a:srgbClr val="63666A"/>
                </a:solidFill>
                <a:latin typeface="Source Sans Pro"/>
                <a:ea typeface="Source Sans Pro"/>
                <a:cs typeface="Source Sans Pro"/>
                <a:sym typeface="Source Sans Pro"/>
              </a:rPr>
              <a:t>Click-to-Email</a:t>
            </a:r>
            <a:endParaRPr/>
          </a:p>
        </p:txBody>
      </p:sp>
      <p:sp>
        <p:nvSpPr>
          <p:cNvPr id="872" name="Shape 872"/>
          <p:cNvSpPr/>
          <p:nvPr/>
        </p:nvSpPr>
        <p:spPr>
          <a:xfrm>
            <a:off x="5734648" y="1554480"/>
            <a:ext cx="1051560" cy="1051560"/>
          </a:xfrm>
          <a:prstGeom prst="ellipse">
            <a:avLst/>
          </a:prstGeom>
          <a:no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Source Sans Pro"/>
              <a:ea typeface="Source Sans Pro"/>
              <a:cs typeface="Source Sans Pro"/>
              <a:sym typeface="Source Sans Pro"/>
            </a:endParaRPr>
          </a:p>
        </p:txBody>
      </p:sp>
      <p:sp>
        <p:nvSpPr>
          <p:cNvPr id="873" name="Shape 873"/>
          <p:cNvSpPr txBox="1"/>
          <p:nvPr/>
        </p:nvSpPr>
        <p:spPr>
          <a:xfrm>
            <a:off x="7378240" y="2743200"/>
            <a:ext cx="1235034" cy="215444"/>
          </a:xfrm>
          <a:prstGeom prst="rect">
            <a:avLst/>
          </a:prstGeom>
          <a:noFill/>
          <a:ln>
            <a:noFill/>
          </a:ln>
        </p:spPr>
        <p:txBody>
          <a:bodyPr spcFirstLastPara="1" wrap="square" lIns="0" tIns="0" rIns="0" bIns="0" anchor="t" anchorCtr="0">
            <a:noAutofit/>
          </a:bodyPr>
          <a:lstStyle/>
          <a:p>
            <a:pPr marL="0" marR="0" lvl="0" indent="0" algn="ctr" rtl="0">
              <a:spcBef>
                <a:spcPts val="0"/>
              </a:spcBef>
              <a:spcAft>
                <a:spcPts val="0"/>
              </a:spcAft>
              <a:buNone/>
            </a:pPr>
            <a:r>
              <a:rPr lang="en-US" sz="1400" b="1">
                <a:solidFill>
                  <a:srgbClr val="63666A"/>
                </a:solidFill>
                <a:latin typeface="Source Sans Pro"/>
                <a:ea typeface="Source Sans Pro"/>
                <a:cs typeface="Source Sans Pro"/>
                <a:sym typeface="Source Sans Pro"/>
              </a:rPr>
              <a:t>Video</a:t>
            </a:r>
            <a:endParaRPr/>
          </a:p>
        </p:txBody>
      </p:sp>
      <p:sp>
        <p:nvSpPr>
          <p:cNvPr id="874" name="Shape 874"/>
          <p:cNvSpPr/>
          <p:nvPr/>
        </p:nvSpPr>
        <p:spPr>
          <a:xfrm>
            <a:off x="7469977" y="1554480"/>
            <a:ext cx="1051560" cy="1051560"/>
          </a:xfrm>
          <a:prstGeom prst="ellipse">
            <a:avLst/>
          </a:prstGeom>
          <a:noFill/>
          <a:ln w="190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Source Sans Pro"/>
              <a:ea typeface="Source Sans Pro"/>
              <a:cs typeface="Source Sans Pro"/>
              <a:sym typeface="Source Sans Pro"/>
            </a:endParaRPr>
          </a:p>
        </p:txBody>
      </p:sp>
      <p:pic>
        <p:nvPicPr>
          <p:cNvPr id="875" name="Shape 875" descr="fandango_video.png"/>
          <p:cNvPicPr preferRelativeResize="0"/>
          <p:nvPr/>
        </p:nvPicPr>
        <p:blipFill rotWithShape="1">
          <a:blip r:embed="rId6">
            <a:alphaModFix/>
          </a:blip>
          <a:srcRect/>
          <a:stretch/>
        </p:blipFill>
        <p:spPr>
          <a:xfrm>
            <a:off x="7228136" y="3108960"/>
            <a:ext cx="1539041" cy="2889504"/>
          </a:xfrm>
          <a:prstGeom prst="rect">
            <a:avLst/>
          </a:prstGeom>
          <a:noFill/>
          <a:ln>
            <a:noFill/>
          </a:ln>
        </p:spPr>
      </p:pic>
      <p:pic>
        <p:nvPicPr>
          <p:cNvPr id="876" name="Shape 876" descr="southwest_email.png"/>
          <p:cNvPicPr preferRelativeResize="0"/>
          <p:nvPr/>
        </p:nvPicPr>
        <p:blipFill rotWithShape="1">
          <a:blip r:embed="rId7">
            <a:alphaModFix/>
          </a:blip>
          <a:srcRect/>
          <a:stretch/>
        </p:blipFill>
        <p:spPr>
          <a:xfrm>
            <a:off x="5492807" y="3109214"/>
            <a:ext cx="1539041" cy="2889504"/>
          </a:xfrm>
          <a:prstGeom prst="rect">
            <a:avLst/>
          </a:prstGeom>
          <a:noFill/>
          <a:ln>
            <a:noFill/>
          </a:ln>
        </p:spPr>
      </p:pic>
      <p:pic>
        <p:nvPicPr>
          <p:cNvPr id="877" name="Shape 877" descr="wholefoods_call.png"/>
          <p:cNvPicPr preferRelativeResize="0"/>
          <p:nvPr/>
        </p:nvPicPr>
        <p:blipFill rotWithShape="1">
          <a:blip r:embed="rId8">
            <a:alphaModFix/>
          </a:blip>
          <a:srcRect/>
          <a:stretch/>
        </p:blipFill>
        <p:spPr>
          <a:xfrm>
            <a:off x="3757477" y="3108960"/>
            <a:ext cx="1539041" cy="2889504"/>
          </a:xfrm>
          <a:prstGeom prst="rect">
            <a:avLst/>
          </a:prstGeom>
          <a:noFill/>
          <a:ln>
            <a:noFill/>
          </a:ln>
        </p:spPr>
      </p:pic>
      <p:pic>
        <p:nvPicPr>
          <p:cNvPr id="878" name="Shape 878" descr="JIB_drive_LP"/>
          <p:cNvPicPr preferRelativeResize="0"/>
          <p:nvPr/>
        </p:nvPicPr>
        <p:blipFill rotWithShape="1">
          <a:blip r:embed="rId9">
            <a:alphaModFix/>
          </a:blip>
          <a:srcRect/>
          <a:stretch/>
        </p:blipFill>
        <p:spPr>
          <a:xfrm>
            <a:off x="1956316" y="3109214"/>
            <a:ext cx="1539041" cy="2889504"/>
          </a:xfrm>
          <a:prstGeom prst="rect">
            <a:avLst/>
          </a:prstGeom>
          <a:noFill/>
          <a:ln>
            <a:noFill/>
          </a:ln>
        </p:spPr>
      </p:pic>
      <p:pic>
        <p:nvPicPr>
          <p:cNvPr id="879" name="Shape 879"/>
          <p:cNvPicPr preferRelativeResize="0"/>
          <p:nvPr/>
        </p:nvPicPr>
        <p:blipFill rotWithShape="1">
          <a:blip r:embed="rId10">
            <a:alphaModFix/>
          </a:blip>
          <a:srcRect/>
          <a:stretch/>
        </p:blipFill>
        <p:spPr>
          <a:xfrm>
            <a:off x="7775832" y="1878076"/>
            <a:ext cx="444500" cy="444500"/>
          </a:xfrm>
          <a:prstGeom prst="rect">
            <a:avLst/>
          </a:prstGeom>
          <a:noFill/>
          <a:ln>
            <a:noFill/>
          </a:ln>
        </p:spPr>
      </p:pic>
      <p:pic>
        <p:nvPicPr>
          <p:cNvPr id="880" name="Shape 880"/>
          <p:cNvPicPr preferRelativeResize="0"/>
          <p:nvPr/>
        </p:nvPicPr>
        <p:blipFill rotWithShape="1">
          <a:blip r:embed="rId11">
            <a:alphaModFix/>
          </a:blip>
          <a:srcRect/>
          <a:stretch/>
        </p:blipFill>
        <p:spPr>
          <a:xfrm>
            <a:off x="6070257" y="1936922"/>
            <a:ext cx="381000" cy="279400"/>
          </a:xfrm>
          <a:prstGeom prst="rect">
            <a:avLst/>
          </a:prstGeom>
          <a:noFill/>
          <a:ln>
            <a:noFill/>
          </a:ln>
        </p:spPr>
      </p:pic>
      <p:pic>
        <p:nvPicPr>
          <p:cNvPr id="881" name="Shape 881" descr="benadryl_richmedia.png"/>
          <p:cNvPicPr preferRelativeResize="0"/>
          <p:nvPr/>
        </p:nvPicPr>
        <p:blipFill rotWithShape="1">
          <a:blip r:embed="rId12">
            <a:alphaModFix/>
          </a:blip>
          <a:srcRect/>
          <a:stretch/>
        </p:blipFill>
        <p:spPr>
          <a:xfrm>
            <a:off x="151357" y="3109214"/>
            <a:ext cx="1539041" cy="2889504"/>
          </a:xfrm>
          <a:prstGeom prst="rect">
            <a:avLst/>
          </a:prstGeom>
          <a:noFill/>
          <a:ln>
            <a:noFill/>
          </a:ln>
        </p:spPr>
      </p:pic>
      <p:sp>
        <p:nvSpPr>
          <p:cNvPr id="882" name="Shape 882"/>
          <p:cNvSpPr txBox="1">
            <a:spLocks noGrp="1"/>
          </p:cNvSpPr>
          <p:nvPr>
            <p:ph type="sldNum" idx="12"/>
          </p:nvPr>
        </p:nvSpPr>
        <p:spPr>
          <a:xfrm>
            <a:off x="8590259" y="6356350"/>
            <a:ext cx="553741"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US" sz="1800">
                <a:solidFill>
                  <a:srgbClr val="FFFFFF"/>
                </a:solidFill>
                <a:latin typeface="Source Sans Pro"/>
                <a:ea typeface="Source Sans Pro"/>
                <a:cs typeface="Source Sans Pro"/>
                <a:sym typeface="Source Sans Pro"/>
              </a:rPr>
              <a:t>22</a:t>
            </a:r>
            <a:endParaRPr sz="1800">
              <a:solidFill>
                <a:srgbClr val="FFFFFF"/>
              </a:solidFill>
              <a:latin typeface="Source Sans Pro"/>
              <a:ea typeface="Source Sans Pro"/>
              <a:cs typeface="Source Sans Pro"/>
              <a:sym typeface="Source Sans Pro"/>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887"/>
        <p:cNvGrpSpPr/>
        <p:nvPr/>
      </p:nvGrpSpPr>
      <p:grpSpPr>
        <a:xfrm>
          <a:off x="0" y="0"/>
          <a:ext cx="0" cy="0"/>
          <a:chOff x="0" y="0"/>
          <a:chExt cx="0" cy="0"/>
        </a:xfrm>
      </p:grpSpPr>
      <p:grpSp>
        <p:nvGrpSpPr>
          <p:cNvPr id="888" name="Shape 888"/>
          <p:cNvGrpSpPr/>
          <p:nvPr/>
        </p:nvGrpSpPr>
        <p:grpSpPr>
          <a:xfrm>
            <a:off x="475488" y="1603961"/>
            <a:ext cx="1666903" cy="3255341"/>
            <a:chOff x="193876" y="2595103"/>
            <a:chExt cx="1666903" cy="3255341"/>
          </a:xfrm>
        </p:grpSpPr>
        <p:pic>
          <p:nvPicPr>
            <p:cNvPr id="889" name="Shape 889"/>
            <p:cNvPicPr preferRelativeResize="0"/>
            <p:nvPr/>
          </p:nvPicPr>
          <p:blipFill rotWithShape="1">
            <a:blip r:embed="rId3">
              <a:alphaModFix/>
            </a:blip>
            <a:srcRect/>
            <a:stretch/>
          </p:blipFill>
          <p:spPr>
            <a:xfrm>
              <a:off x="263124" y="2961040"/>
              <a:ext cx="1535242" cy="2889404"/>
            </a:xfrm>
            <a:prstGeom prst="rect">
              <a:avLst/>
            </a:prstGeom>
            <a:noFill/>
            <a:ln>
              <a:noFill/>
            </a:ln>
          </p:spPr>
        </p:pic>
        <p:sp>
          <p:nvSpPr>
            <p:cNvPr id="890" name="Shape 890"/>
            <p:cNvSpPr txBox="1"/>
            <p:nvPr/>
          </p:nvSpPr>
          <p:spPr>
            <a:xfrm>
              <a:off x="193876" y="2595103"/>
              <a:ext cx="1666903" cy="215444"/>
            </a:xfrm>
            <a:prstGeom prst="rect">
              <a:avLst/>
            </a:prstGeom>
            <a:noFill/>
            <a:ln>
              <a:noFill/>
            </a:ln>
          </p:spPr>
          <p:txBody>
            <a:bodyPr spcFirstLastPara="1" wrap="square" lIns="0" tIns="0" rIns="0" bIns="0" anchor="t" anchorCtr="0">
              <a:noAutofit/>
            </a:bodyPr>
            <a:lstStyle/>
            <a:p>
              <a:pPr marL="0" marR="0" lvl="0" indent="0" algn="ctr" rtl="0">
                <a:spcBef>
                  <a:spcPts val="0"/>
                </a:spcBef>
                <a:spcAft>
                  <a:spcPts val="0"/>
                </a:spcAft>
                <a:buNone/>
              </a:pPr>
              <a:r>
                <a:rPr lang="en-US" sz="1400" b="1">
                  <a:solidFill>
                    <a:srgbClr val="63666A"/>
                  </a:solidFill>
                  <a:latin typeface="Source Sans Pro"/>
                  <a:ea typeface="Source Sans Pro"/>
                  <a:cs typeface="Source Sans Pro"/>
                  <a:sym typeface="Source Sans Pro"/>
                </a:rPr>
                <a:t>Store Locator</a:t>
              </a:r>
              <a:endParaRPr/>
            </a:p>
          </p:txBody>
        </p:sp>
      </p:grpSp>
      <p:sp>
        <p:nvSpPr>
          <p:cNvPr id="891" name="Shape 891"/>
          <p:cNvSpPr txBox="1">
            <a:spLocks noGrp="1"/>
          </p:cNvSpPr>
          <p:nvPr>
            <p:ph type="body" idx="1"/>
          </p:nvPr>
        </p:nvSpPr>
        <p:spPr>
          <a:xfrm>
            <a:off x="1211580" y="728820"/>
            <a:ext cx="8229600" cy="392112"/>
          </a:xfrm>
          <a:prstGeom prst="rect">
            <a:avLst/>
          </a:prstGeom>
          <a:noFill/>
          <a:ln>
            <a:noFill/>
          </a:ln>
        </p:spPr>
        <p:txBody>
          <a:bodyPr spcFirstLastPara="1" wrap="square" lIns="0" tIns="0" rIns="0" bIns="0" anchor="t" anchorCtr="0">
            <a:noAutofit/>
          </a:bodyPr>
          <a:lstStyle/>
          <a:p>
            <a:pPr marL="0" marR="0" lvl="0" indent="0" algn="l" rtl="0">
              <a:lnSpc>
                <a:spcPct val="83333"/>
              </a:lnSpc>
              <a:spcBef>
                <a:spcPts val="0"/>
              </a:spcBef>
              <a:spcAft>
                <a:spcPts val="0"/>
              </a:spcAft>
              <a:buClr>
                <a:srgbClr val="EFBC01"/>
              </a:buClr>
              <a:buFont typeface="Arial"/>
              <a:buNone/>
            </a:pPr>
            <a:r>
              <a:rPr lang="en-US" sz="2400" b="1" i="0" u="none" strike="noStrike" cap="none">
                <a:solidFill>
                  <a:srgbClr val="EFBC01"/>
                </a:solidFill>
                <a:latin typeface="Source Sans Pro"/>
                <a:ea typeface="Source Sans Pro"/>
                <a:cs typeface="Source Sans Pro"/>
                <a:sym typeface="Source Sans Pro"/>
              </a:rPr>
              <a:t>Engage your customer with interactive features</a:t>
            </a:r>
            <a:endParaRPr sz="2400" b="1" i="0" u="none" strike="noStrike" cap="none">
              <a:solidFill>
                <a:srgbClr val="EFBC01"/>
              </a:solidFill>
              <a:latin typeface="Source Sans Pro"/>
              <a:ea typeface="Source Sans Pro"/>
              <a:cs typeface="Source Sans Pro"/>
              <a:sym typeface="Source Sans Pro"/>
            </a:endParaRPr>
          </a:p>
        </p:txBody>
      </p:sp>
      <p:sp>
        <p:nvSpPr>
          <p:cNvPr id="892" name="Shape 892"/>
          <p:cNvSpPr txBox="1">
            <a:spLocks noGrp="1"/>
          </p:cNvSpPr>
          <p:nvPr>
            <p:ph type="title"/>
          </p:nvPr>
        </p:nvSpPr>
        <p:spPr>
          <a:xfrm>
            <a:off x="1087308" y="238905"/>
            <a:ext cx="8229600" cy="374074"/>
          </a:xfrm>
          <a:prstGeom prst="rect">
            <a:avLst/>
          </a:prstGeom>
          <a:noFill/>
          <a:ln>
            <a:noFill/>
          </a:ln>
        </p:spPr>
        <p:txBody>
          <a:bodyPr spcFirstLastPara="1" wrap="square" lIns="0" tIns="0" rIns="0" bIns="0" anchor="t" anchorCtr="0">
            <a:noAutofit/>
          </a:bodyPr>
          <a:lstStyle/>
          <a:p>
            <a:pPr marL="0" marR="0" lvl="0" indent="0" algn="l" rtl="0">
              <a:lnSpc>
                <a:spcPct val="107142"/>
              </a:lnSpc>
              <a:spcBef>
                <a:spcPts val="0"/>
              </a:spcBef>
              <a:spcAft>
                <a:spcPts val="0"/>
              </a:spcAft>
              <a:buClr>
                <a:schemeClr val="dk1"/>
              </a:buClr>
              <a:buFont typeface="Source Sans Pro"/>
              <a:buNone/>
            </a:pPr>
            <a:r>
              <a:rPr lang="en-US" sz="2800" b="1" i="0" u="none" strike="noStrike" cap="none">
                <a:solidFill>
                  <a:schemeClr val="dk1"/>
                </a:solidFill>
                <a:latin typeface="Source Sans Pro"/>
                <a:ea typeface="Source Sans Pro"/>
                <a:cs typeface="Source Sans Pro"/>
                <a:sym typeface="Source Sans Pro"/>
              </a:rPr>
              <a:t>RICH MEDIA FEATURES</a:t>
            </a:r>
            <a:endParaRPr sz="2800" b="1" i="0" u="none" strike="noStrike" cap="none">
              <a:solidFill>
                <a:schemeClr val="dk1"/>
              </a:solidFill>
              <a:latin typeface="Source Sans Pro"/>
              <a:ea typeface="Source Sans Pro"/>
              <a:cs typeface="Source Sans Pro"/>
              <a:sym typeface="Source Sans Pro"/>
            </a:endParaRPr>
          </a:p>
        </p:txBody>
      </p:sp>
      <p:grpSp>
        <p:nvGrpSpPr>
          <p:cNvPr id="893" name="Shape 893"/>
          <p:cNvGrpSpPr/>
          <p:nvPr/>
        </p:nvGrpSpPr>
        <p:grpSpPr>
          <a:xfrm>
            <a:off x="4831141" y="1603961"/>
            <a:ext cx="1535242" cy="3255164"/>
            <a:chOff x="3548008" y="2595103"/>
            <a:chExt cx="1535242" cy="3255164"/>
          </a:xfrm>
        </p:grpSpPr>
        <p:pic>
          <p:nvPicPr>
            <p:cNvPr id="894" name="Shape 894"/>
            <p:cNvPicPr preferRelativeResize="0"/>
            <p:nvPr/>
          </p:nvPicPr>
          <p:blipFill rotWithShape="1">
            <a:blip r:embed="rId4">
              <a:alphaModFix/>
            </a:blip>
            <a:srcRect/>
            <a:stretch/>
          </p:blipFill>
          <p:spPr>
            <a:xfrm>
              <a:off x="3548008" y="2960863"/>
              <a:ext cx="1535242" cy="2889404"/>
            </a:xfrm>
            <a:prstGeom prst="rect">
              <a:avLst/>
            </a:prstGeom>
            <a:noFill/>
            <a:ln>
              <a:noFill/>
            </a:ln>
          </p:spPr>
        </p:pic>
        <p:sp>
          <p:nvSpPr>
            <p:cNvPr id="895" name="Shape 895"/>
            <p:cNvSpPr txBox="1"/>
            <p:nvPr/>
          </p:nvSpPr>
          <p:spPr>
            <a:xfrm>
              <a:off x="3698112" y="2595103"/>
              <a:ext cx="1235034" cy="215444"/>
            </a:xfrm>
            <a:prstGeom prst="rect">
              <a:avLst/>
            </a:prstGeom>
            <a:noFill/>
            <a:ln>
              <a:noFill/>
            </a:ln>
          </p:spPr>
          <p:txBody>
            <a:bodyPr spcFirstLastPara="1" wrap="square" lIns="0" tIns="0" rIns="0" bIns="0" anchor="t" anchorCtr="0">
              <a:noAutofit/>
            </a:bodyPr>
            <a:lstStyle/>
            <a:p>
              <a:pPr marL="0" marR="0" lvl="0" indent="0" algn="ctr" rtl="0">
                <a:spcBef>
                  <a:spcPts val="0"/>
                </a:spcBef>
                <a:spcAft>
                  <a:spcPts val="0"/>
                </a:spcAft>
                <a:buNone/>
              </a:pPr>
              <a:r>
                <a:rPr lang="en-US" sz="1400" b="1">
                  <a:solidFill>
                    <a:srgbClr val="63666A"/>
                  </a:solidFill>
                  <a:latin typeface="Source Sans Pro"/>
                  <a:ea typeface="Source Sans Pro"/>
                  <a:cs typeface="Source Sans Pro"/>
                  <a:sym typeface="Source Sans Pro"/>
                </a:rPr>
                <a:t>Wipeable</a:t>
              </a:r>
              <a:endParaRPr sz="1400" b="1">
                <a:solidFill>
                  <a:srgbClr val="63666A"/>
                </a:solidFill>
                <a:latin typeface="Source Sans Pro"/>
                <a:ea typeface="Source Sans Pro"/>
                <a:cs typeface="Source Sans Pro"/>
                <a:sym typeface="Source Sans Pro"/>
              </a:endParaRPr>
            </a:p>
          </p:txBody>
        </p:sp>
      </p:grpSp>
      <p:grpSp>
        <p:nvGrpSpPr>
          <p:cNvPr id="896" name="Shape 896"/>
          <p:cNvGrpSpPr/>
          <p:nvPr/>
        </p:nvGrpSpPr>
        <p:grpSpPr>
          <a:xfrm>
            <a:off x="6947970" y="1603784"/>
            <a:ext cx="1535242" cy="3255341"/>
            <a:chOff x="5217287" y="2595103"/>
            <a:chExt cx="1535242" cy="3255341"/>
          </a:xfrm>
        </p:grpSpPr>
        <p:sp>
          <p:nvSpPr>
            <p:cNvPr id="897" name="Shape 897"/>
            <p:cNvSpPr txBox="1"/>
            <p:nvPr/>
          </p:nvSpPr>
          <p:spPr>
            <a:xfrm>
              <a:off x="5378620" y="2595103"/>
              <a:ext cx="1235034" cy="215444"/>
            </a:xfrm>
            <a:prstGeom prst="rect">
              <a:avLst/>
            </a:prstGeom>
            <a:noFill/>
            <a:ln>
              <a:noFill/>
            </a:ln>
          </p:spPr>
          <p:txBody>
            <a:bodyPr spcFirstLastPara="1" wrap="square" lIns="0" tIns="0" rIns="0" bIns="0" anchor="t" anchorCtr="0">
              <a:noAutofit/>
            </a:bodyPr>
            <a:lstStyle/>
            <a:p>
              <a:pPr marL="0" marR="0" lvl="0" indent="0" algn="ctr" rtl="0">
                <a:spcBef>
                  <a:spcPts val="0"/>
                </a:spcBef>
                <a:spcAft>
                  <a:spcPts val="0"/>
                </a:spcAft>
                <a:buNone/>
              </a:pPr>
              <a:r>
                <a:rPr lang="en-US" sz="1400" b="1">
                  <a:solidFill>
                    <a:srgbClr val="63666A"/>
                  </a:solidFill>
                  <a:latin typeface="Source Sans Pro"/>
                  <a:ea typeface="Source Sans Pro"/>
                  <a:cs typeface="Source Sans Pro"/>
                  <a:sym typeface="Source Sans Pro"/>
                </a:rPr>
                <a:t>Inline Video</a:t>
              </a:r>
              <a:endParaRPr/>
            </a:p>
          </p:txBody>
        </p:sp>
        <p:pic>
          <p:nvPicPr>
            <p:cNvPr id="898" name="Shape 898"/>
            <p:cNvPicPr preferRelativeResize="0"/>
            <p:nvPr/>
          </p:nvPicPr>
          <p:blipFill rotWithShape="1">
            <a:blip r:embed="rId5">
              <a:alphaModFix/>
            </a:blip>
            <a:srcRect/>
            <a:stretch/>
          </p:blipFill>
          <p:spPr>
            <a:xfrm>
              <a:off x="5217287" y="2961040"/>
              <a:ext cx="1535242" cy="2889404"/>
            </a:xfrm>
            <a:prstGeom prst="rect">
              <a:avLst/>
            </a:prstGeom>
            <a:noFill/>
            <a:ln>
              <a:noFill/>
            </a:ln>
          </p:spPr>
        </p:pic>
      </p:grpSp>
      <p:grpSp>
        <p:nvGrpSpPr>
          <p:cNvPr id="899" name="Shape 899"/>
          <p:cNvGrpSpPr/>
          <p:nvPr/>
        </p:nvGrpSpPr>
        <p:grpSpPr>
          <a:xfrm>
            <a:off x="2668501" y="1603961"/>
            <a:ext cx="1721072" cy="3255341"/>
            <a:chOff x="1798366" y="2595103"/>
            <a:chExt cx="1721072" cy="3255341"/>
          </a:xfrm>
        </p:grpSpPr>
        <p:sp>
          <p:nvSpPr>
            <p:cNvPr id="900" name="Shape 900"/>
            <p:cNvSpPr txBox="1"/>
            <p:nvPr/>
          </p:nvSpPr>
          <p:spPr>
            <a:xfrm>
              <a:off x="1798366" y="2595103"/>
              <a:ext cx="1721072" cy="215444"/>
            </a:xfrm>
            <a:prstGeom prst="rect">
              <a:avLst/>
            </a:prstGeom>
            <a:noFill/>
            <a:ln>
              <a:noFill/>
            </a:ln>
          </p:spPr>
          <p:txBody>
            <a:bodyPr spcFirstLastPara="1" wrap="square" lIns="0" tIns="0" rIns="0" bIns="0" anchor="t" anchorCtr="0">
              <a:noAutofit/>
            </a:bodyPr>
            <a:lstStyle/>
            <a:p>
              <a:pPr marL="0" marR="0" lvl="0" indent="0" algn="ctr" rtl="0">
                <a:spcBef>
                  <a:spcPts val="0"/>
                </a:spcBef>
                <a:spcAft>
                  <a:spcPts val="0"/>
                </a:spcAft>
                <a:buNone/>
              </a:pPr>
              <a:r>
                <a:rPr lang="en-US" sz="1400" b="1">
                  <a:solidFill>
                    <a:srgbClr val="63666A"/>
                  </a:solidFill>
                  <a:latin typeface="Source Sans Pro"/>
                  <a:ea typeface="Source Sans Pro"/>
                  <a:cs typeface="Source Sans Pro"/>
                  <a:sym typeface="Source Sans Pro"/>
                </a:rPr>
                <a:t>Product Showcase</a:t>
              </a:r>
              <a:endParaRPr/>
            </a:p>
          </p:txBody>
        </p:sp>
        <p:pic>
          <p:nvPicPr>
            <p:cNvPr id="901" name="Shape 901"/>
            <p:cNvPicPr preferRelativeResize="0"/>
            <p:nvPr/>
          </p:nvPicPr>
          <p:blipFill rotWithShape="1">
            <a:blip r:embed="rId6">
              <a:alphaModFix/>
            </a:blip>
            <a:srcRect/>
            <a:stretch/>
          </p:blipFill>
          <p:spPr>
            <a:xfrm>
              <a:off x="1890661" y="2961040"/>
              <a:ext cx="1535242" cy="2889404"/>
            </a:xfrm>
            <a:prstGeom prst="rect">
              <a:avLst/>
            </a:prstGeom>
            <a:noFill/>
            <a:ln>
              <a:noFill/>
            </a:ln>
          </p:spPr>
        </p:pic>
      </p:grpSp>
      <p:sp>
        <p:nvSpPr>
          <p:cNvPr id="902" name="Shape 902"/>
          <p:cNvSpPr txBox="1"/>
          <p:nvPr/>
        </p:nvSpPr>
        <p:spPr>
          <a:xfrm>
            <a:off x="452039" y="4921069"/>
            <a:ext cx="1943341" cy="630942"/>
          </a:xfrm>
          <a:prstGeom prst="rect">
            <a:avLst/>
          </a:prstGeom>
          <a:noFill/>
          <a:ln>
            <a:noFill/>
          </a:ln>
        </p:spPr>
        <p:txBody>
          <a:bodyPr spcFirstLastPara="1" wrap="square" lIns="0" tIns="0" rIns="0" bIns="0" anchor="t" anchorCtr="0">
            <a:noAutofit/>
          </a:bodyPr>
          <a:lstStyle/>
          <a:p>
            <a:pPr marL="114300" marR="0" lvl="0" indent="-114300" algn="l" rtl="0">
              <a:spcBef>
                <a:spcPts val="0"/>
              </a:spcBef>
              <a:spcAft>
                <a:spcPts val="0"/>
              </a:spcAft>
              <a:buClr>
                <a:schemeClr val="dk1"/>
              </a:buClr>
              <a:buSzPts val="780"/>
              <a:buFont typeface="Courier New"/>
              <a:buChar char="o"/>
            </a:pPr>
            <a:r>
              <a:rPr lang="en-US" sz="1200">
                <a:solidFill>
                  <a:schemeClr val="dk1"/>
                </a:solidFill>
                <a:latin typeface="Source Sans Pro"/>
                <a:ea typeface="Source Sans Pro"/>
                <a:cs typeface="Source Sans Pro"/>
                <a:sym typeface="Source Sans Pro"/>
              </a:rPr>
              <a:t>Map store locations</a:t>
            </a:r>
            <a:endParaRPr/>
          </a:p>
          <a:p>
            <a:pPr marL="114300" marR="0" lvl="0" indent="-114300" algn="l" rtl="0">
              <a:spcBef>
                <a:spcPts val="600"/>
              </a:spcBef>
              <a:spcAft>
                <a:spcPts val="0"/>
              </a:spcAft>
              <a:buClr>
                <a:schemeClr val="dk1"/>
              </a:buClr>
              <a:buSzPts val="780"/>
              <a:buFont typeface="Courier New"/>
              <a:buChar char="o"/>
            </a:pPr>
            <a:r>
              <a:rPr lang="en-US" sz="1200">
                <a:solidFill>
                  <a:schemeClr val="dk1"/>
                </a:solidFill>
                <a:latin typeface="Source Sans Pro"/>
                <a:ea typeface="Source Sans Pro"/>
                <a:cs typeface="Source Sans Pro"/>
                <a:sym typeface="Source Sans Pro"/>
              </a:rPr>
              <a:t>Customize interface to match creative branding</a:t>
            </a:r>
            <a:endParaRPr/>
          </a:p>
        </p:txBody>
      </p:sp>
      <p:sp>
        <p:nvSpPr>
          <p:cNvPr id="903" name="Shape 903"/>
          <p:cNvSpPr txBox="1"/>
          <p:nvPr/>
        </p:nvSpPr>
        <p:spPr>
          <a:xfrm>
            <a:off x="2668501" y="4921069"/>
            <a:ext cx="1943341" cy="1446550"/>
          </a:xfrm>
          <a:prstGeom prst="rect">
            <a:avLst/>
          </a:prstGeom>
          <a:noFill/>
          <a:ln>
            <a:noFill/>
          </a:ln>
        </p:spPr>
        <p:txBody>
          <a:bodyPr spcFirstLastPara="1" wrap="square" lIns="0" tIns="0" rIns="0" bIns="0" anchor="t" anchorCtr="0">
            <a:noAutofit/>
          </a:bodyPr>
          <a:lstStyle/>
          <a:p>
            <a:pPr marL="114300" marR="0" lvl="0" indent="-114300" algn="l" rtl="0">
              <a:spcBef>
                <a:spcPts val="0"/>
              </a:spcBef>
              <a:spcAft>
                <a:spcPts val="0"/>
              </a:spcAft>
              <a:buClr>
                <a:schemeClr val="dk1"/>
              </a:buClr>
              <a:buSzPts val="780"/>
              <a:buFont typeface="Courier New"/>
              <a:buChar char="o"/>
            </a:pPr>
            <a:r>
              <a:rPr lang="en-US" sz="1200">
                <a:solidFill>
                  <a:schemeClr val="dk1"/>
                </a:solidFill>
                <a:latin typeface="Source Sans Pro"/>
                <a:ea typeface="Source Sans Pro"/>
                <a:cs typeface="Source Sans Pro"/>
                <a:sym typeface="Source Sans Pro"/>
              </a:rPr>
              <a:t>Swipe through different product, deal, or event images</a:t>
            </a:r>
            <a:endParaRPr/>
          </a:p>
          <a:p>
            <a:pPr marL="114300" marR="0" lvl="0" indent="-114300" algn="l" rtl="0">
              <a:spcBef>
                <a:spcPts val="600"/>
              </a:spcBef>
              <a:spcAft>
                <a:spcPts val="0"/>
              </a:spcAft>
              <a:buClr>
                <a:schemeClr val="dk1"/>
              </a:buClr>
              <a:buSzPts val="780"/>
              <a:buFont typeface="Courier New"/>
              <a:buChar char="o"/>
            </a:pPr>
            <a:r>
              <a:rPr lang="en-US" sz="1200">
                <a:solidFill>
                  <a:schemeClr val="dk1"/>
                </a:solidFill>
                <a:latin typeface="Source Sans Pro"/>
                <a:ea typeface="Source Sans Pro"/>
                <a:cs typeface="Source Sans Pro"/>
                <a:sym typeface="Source Sans Pro"/>
              </a:rPr>
              <a:t>Tap to trigger additional page redirects</a:t>
            </a:r>
            <a:endParaRPr/>
          </a:p>
          <a:p>
            <a:pPr marL="114300" marR="0" lvl="0" indent="-114300" algn="l" rtl="0">
              <a:spcBef>
                <a:spcPts val="600"/>
              </a:spcBef>
              <a:spcAft>
                <a:spcPts val="0"/>
              </a:spcAft>
              <a:buClr>
                <a:schemeClr val="dk1"/>
              </a:buClr>
              <a:buSzPts val="780"/>
              <a:buFont typeface="Courier New"/>
              <a:buChar char="o"/>
            </a:pPr>
            <a:r>
              <a:rPr lang="en-US" sz="1200">
                <a:solidFill>
                  <a:schemeClr val="dk1"/>
                </a:solidFill>
                <a:latin typeface="Source Sans Pro"/>
                <a:ea typeface="Source Sans Pro"/>
                <a:cs typeface="Source Sans Pro"/>
                <a:sym typeface="Source Sans Pro"/>
              </a:rPr>
              <a:t>Image rotation can auto-animate in a pre-set loop</a:t>
            </a:r>
            <a:endParaRPr/>
          </a:p>
        </p:txBody>
      </p:sp>
      <p:sp>
        <p:nvSpPr>
          <p:cNvPr id="904" name="Shape 904"/>
          <p:cNvSpPr txBox="1"/>
          <p:nvPr/>
        </p:nvSpPr>
        <p:spPr>
          <a:xfrm>
            <a:off x="4831141" y="4921069"/>
            <a:ext cx="1849077" cy="1261884"/>
          </a:xfrm>
          <a:prstGeom prst="rect">
            <a:avLst/>
          </a:prstGeom>
          <a:noFill/>
          <a:ln>
            <a:noFill/>
          </a:ln>
        </p:spPr>
        <p:txBody>
          <a:bodyPr spcFirstLastPara="1" wrap="square" lIns="0" tIns="0" rIns="0" bIns="0" anchor="t" anchorCtr="0">
            <a:noAutofit/>
          </a:bodyPr>
          <a:lstStyle/>
          <a:p>
            <a:pPr marL="114300" marR="0" lvl="0" indent="-114300" algn="l" rtl="0">
              <a:spcBef>
                <a:spcPts val="0"/>
              </a:spcBef>
              <a:spcAft>
                <a:spcPts val="0"/>
              </a:spcAft>
              <a:buClr>
                <a:schemeClr val="dk1"/>
              </a:buClr>
              <a:buSzPts val="780"/>
              <a:buFont typeface="Courier New"/>
              <a:buChar char="o"/>
            </a:pPr>
            <a:r>
              <a:rPr lang="en-US" sz="1200">
                <a:solidFill>
                  <a:schemeClr val="dk1"/>
                </a:solidFill>
                <a:latin typeface="Source Sans Pro"/>
                <a:ea typeface="Source Sans Pro"/>
                <a:cs typeface="Source Sans Pro"/>
                <a:sym typeface="Source Sans Pro"/>
              </a:rPr>
              <a:t>Wipe away image to reveal content underneath</a:t>
            </a:r>
            <a:endParaRPr/>
          </a:p>
          <a:p>
            <a:pPr marL="114300" marR="0" lvl="0" indent="-114300" algn="l" rtl="0">
              <a:spcBef>
                <a:spcPts val="600"/>
              </a:spcBef>
              <a:spcAft>
                <a:spcPts val="0"/>
              </a:spcAft>
              <a:buClr>
                <a:schemeClr val="dk1"/>
              </a:buClr>
              <a:buSzPts val="780"/>
              <a:buFont typeface="Courier New"/>
              <a:buChar char="o"/>
            </a:pPr>
            <a:r>
              <a:rPr lang="en-US" sz="1200">
                <a:solidFill>
                  <a:schemeClr val="dk1"/>
                </a:solidFill>
                <a:latin typeface="Source Sans Pro"/>
                <a:ea typeface="Source Sans Pro"/>
                <a:cs typeface="Source Sans Pro"/>
                <a:sym typeface="Source Sans Pro"/>
              </a:rPr>
              <a:t>Image may be static or animated</a:t>
            </a:r>
            <a:endParaRPr sz="1200">
              <a:solidFill>
                <a:schemeClr val="dk1"/>
              </a:solidFill>
              <a:latin typeface="Source Sans Pro"/>
              <a:ea typeface="Source Sans Pro"/>
              <a:cs typeface="Source Sans Pro"/>
              <a:sym typeface="Source Sans Pro"/>
            </a:endParaRPr>
          </a:p>
          <a:p>
            <a:pPr marL="114300" marR="0" lvl="0" indent="-64770" algn="l" rtl="0">
              <a:spcBef>
                <a:spcPts val="600"/>
              </a:spcBef>
              <a:spcAft>
                <a:spcPts val="0"/>
              </a:spcAft>
              <a:buClr>
                <a:schemeClr val="dk1"/>
              </a:buClr>
              <a:buSzPts val="780"/>
              <a:buFont typeface="Courier New"/>
              <a:buNone/>
            </a:pPr>
            <a:endParaRPr sz="1200">
              <a:solidFill>
                <a:schemeClr val="dk1"/>
              </a:solidFill>
              <a:latin typeface="Source Sans Pro"/>
              <a:ea typeface="Source Sans Pro"/>
              <a:cs typeface="Source Sans Pro"/>
              <a:sym typeface="Source Sans Pro"/>
            </a:endParaRPr>
          </a:p>
        </p:txBody>
      </p:sp>
      <p:sp>
        <p:nvSpPr>
          <p:cNvPr id="905" name="Shape 905"/>
          <p:cNvSpPr txBox="1"/>
          <p:nvPr/>
        </p:nvSpPr>
        <p:spPr>
          <a:xfrm>
            <a:off x="6947970" y="4921069"/>
            <a:ext cx="1943341" cy="1000274"/>
          </a:xfrm>
          <a:prstGeom prst="rect">
            <a:avLst/>
          </a:prstGeom>
          <a:noFill/>
          <a:ln>
            <a:noFill/>
          </a:ln>
        </p:spPr>
        <p:txBody>
          <a:bodyPr spcFirstLastPara="1" wrap="square" lIns="0" tIns="0" rIns="0" bIns="0" anchor="t" anchorCtr="0">
            <a:noAutofit/>
          </a:bodyPr>
          <a:lstStyle/>
          <a:p>
            <a:pPr marL="114300" marR="0" lvl="0" indent="-114300" algn="l" rtl="0">
              <a:spcBef>
                <a:spcPts val="0"/>
              </a:spcBef>
              <a:spcAft>
                <a:spcPts val="0"/>
              </a:spcAft>
              <a:buClr>
                <a:schemeClr val="dk1"/>
              </a:buClr>
              <a:buSzPts val="780"/>
              <a:buFont typeface="Courier New"/>
              <a:buChar char="o"/>
            </a:pPr>
            <a:r>
              <a:rPr lang="en-US" sz="1200">
                <a:solidFill>
                  <a:schemeClr val="dk1"/>
                </a:solidFill>
                <a:latin typeface="Source Sans Pro"/>
                <a:ea typeface="Source Sans Pro"/>
                <a:cs typeface="Source Sans Pro"/>
                <a:sym typeface="Source Sans Pro"/>
              </a:rPr>
              <a:t>Video may be embedded into landing page or auto-expandable</a:t>
            </a:r>
            <a:endParaRPr/>
          </a:p>
          <a:p>
            <a:pPr marL="114300" marR="0" lvl="0" indent="-114300" algn="l" rtl="0">
              <a:spcBef>
                <a:spcPts val="600"/>
              </a:spcBef>
              <a:spcAft>
                <a:spcPts val="0"/>
              </a:spcAft>
              <a:buClr>
                <a:schemeClr val="dk1"/>
              </a:buClr>
              <a:buSzPts val="780"/>
              <a:buFont typeface="Courier New"/>
              <a:buChar char="o"/>
            </a:pPr>
            <a:r>
              <a:rPr lang="en-US" sz="1200">
                <a:solidFill>
                  <a:schemeClr val="dk1"/>
                </a:solidFill>
                <a:latin typeface="Source Sans Pro"/>
                <a:ea typeface="Source Sans Pro"/>
                <a:cs typeface="Source Sans Pro"/>
                <a:sym typeface="Source Sans Pro"/>
              </a:rPr>
              <a:t>Playback may be automated or user-initiated</a:t>
            </a:r>
            <a:endParaRPr/>
          </a:p>
        </p:txBody>
      </p:sp>
      <p:sp>
        <p:nvSpPr>
          <p:cNvPr id="906" name="Shape 906"/>
          <p:cNvSpPr txBox="1">
            <a:spLocks noGrp="1"/>
          </p:cNvSpPr>
          <p:nvPr>
            <p:ph type="sldNum" idx="12"/>
          </p:nvPr>
        </p:nvSpPr>
        <p:spPr>
          <a:xfrm>
            <a:off x="8686511" y="6492875"/>
            <a:ext cx="553741" cy="365125"/>
          </a:xfrm>
          <a:prstGeom prst="rect">
            <a:avLst/>
          </a:prstGeom>
          <a:noFill/>
          <a:ln>
            <a:noFill/>
          </a:ln>
        </p:spPr>
        <p:txBody>
          <a:bodyPr spcFirstLastPara="1" wrap="square" lIns="0" tIns="0" rIns="0" bIns="0" anchor="t" anchorCtr="0">
            <a:noAutofit/>
          </a:bodyPr>
          <a:lstStyle/>
          <a:p>
            <a:pPr marL="0" marR="0" lvl="0" indent="0" algn="l" rtl="0">
              <a:lnSpc>
                <a:spcPct val="111111"/>
              </a:lnSpc>
              <a:spcBef>
                <a:spcPts val="0"/>
              </a:spcBef>
              <a:spcAft>
                <a:spcPts val="0"/>
              </a:spcAft>
              <a:buClr>
                <a:srgbClr val="FFFFFF"/>
              </a:buClr>
              <a:buFont typeface="Arial"/>
              <a:buNone/>
            </a:pPr>
            <a:r>
              <a:rPr lang="en-US" sz="1800" b="1" i="0" u="none" strike="noStrike" cap="none">
                <a:solidFill>
                  <a:srgbClr val="FFFFFF"/>
                </a:solidFill>
                <a:latin typeface="Source Sans Pro"/>
                <a:ea typeface="Source Sans Pro"/>
                <a:cs typeface="Source Sans Pro"/>
                <a:sym typeface="Source Sans Pro"/>
              </a:rPr>
              <a:t>23</a:t>
            </a:r>
            <a:endParaRPr sz="1800" b="1" i="0" u="none" strike="noStrike" cap="none">
              <a:solidFill>
                <a:srgbClr val="FFFFFF"/>
              </a:solidFill>
              <a:latin typeface="Source Sans Pro"/>
              <a:ea typeface="Source Sans Pro"/>
              <a:cs typeface="Source Sans Pro"/>
              <a:sym typeface="Source Sans Pro"/>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910"/>
        <p:cNvGrpSpPr/>
        <p:nvPr/>
      </p:nvGrpSpPr>
      <p:grpSpPr>
        <a:xfrm>
          <a:off x="0" y="0"/>
          <a:ext cx="0" cy="0"/>
          <a:chOff x="0" y="0"/>
          <a:chExt cx="0" cy="0"/>
        </a:xfrm>
      </p:grpSpPr>
      <p:grpSp>
        <p:nvGrpSpPr>
          <p:cNvPr id="911" name="Shape 911"/>
          <p:cNvGrpSpPr/>
          <p:nvPr/>
        </p:nvGrpSpPr>
        <p:grpSpPr>
          <a:xfrm>
            <a:off x="544736" y="1603961"/>
            <a:ext cx="1535242" cy="3261623"/>
            <a:chOff x="295517" y="2591628"/>
            <a:chExt cx="1535242" cy="3261623"/>
          </a:xfrm>
        </p:grpSpPr>
        <p:pic>
          <p:nvPicPr>
            <p:cNvPr id="912" name="Shape 912"/>
            <p:cNvPicPr preferRelativeResize="0"/>
            <p:nvPr/>
          </p:nvPicPr>
          <p:blipFill rotWithShape="1">
            <a:blip r:embed="rId3">
              <a:alphaModFix/>
            </a:blip>
            <a:srcRect/>
            <a:stretch/>
          </p:blipFill>
          <p:spPr>
            <a:xfrm>
              <a:off x="295517" y="2963847"/>
              <a:ext cx="1535242" cy="2889404"/>
            </a:xfrm>
            <a:prstGeom prst="rect">
              <a:avLst/>
            </a:prstGeom>
            <a:noFill/>
            <a:ln>
              <a:noFill/>
            </a:ln>
          </p:spPr>
        </p:pic>
        <p:sp>
          <p:nvSpPr>
            <p:cNvPr id="913" name="Shape 913"/>
            <p:cNvSpPr txBox="1"/>
            <p:nvPr/>
          </p:nvSpPr>
          <p:spPr>
            <a:xfrm>
              <a:off x="409518" y="2591628"/>
              <a:ext cx="1235034" cy="215444"/>
            </a:xfrm>
            <a:prstGeom prst="rect">
              <a:avLst/>
            </a:prstGeom>
            <a:noFill/>
            <a:ln>
              <a:noFill/>
            </a:ln>
          </p:spPr>
          <p:txBody>
            <a:bodyPr spcFirstLastPara="1" wrap="square" lIns="0" tIns="0" rIns="0" bIns="0" anchor="t" anchorCtr="0">
              <a:noAutofit/>
            </a:bodyPr>
            <a:lstStyle/>
            <a:p>
              <a:pPr marL="0" marR="0" lvl="0" indent="0" algn="ctr" rtl="0">
                <a:spcBef>
                  <a:spcPts val="0"/>
                </a:spcBef>
                <a:spcAft>
                  <a:spcPts val="0"/>
                </a:spcAft>
                <a:buNone/>
              </a:pPr>
              <a:r>
                <a:rPr lang="en-US" sz="1400" b="1">
                  <a:solidFill>
                    <a:srgbClr val="63666A"/>
                  </a:solidFill>
                  <a:latin typeface="Source Sans Pro"/>
                  <a:ea typeface="Source Sans Pro"/>
                  <a:cs typeface="Source Sans Pro"/>
                  <a:sym typeface="Source Sans Pro"/>
                </a:rPr>
                <a:t>Countdown</a:t>
              </a:r>
              <a:endParaRPr/>
            </a:p>
          </p:txBody>
        </p:sp>
      </p:grpSp>
      <p:grpSp>
        <p:nvGrpSpPr>
          <p:cNvPr id="914" name="Shape 914"/>
          <p:cNvGrpSpPr/>
          <p:nvPr/>
        </p:nvGrpSpPr>
        <p:grpSpPr>
          <a:xfrm>
            <a:off x="2698913" y="1600158"/>
            <a:ext cx="1666903" cy="3265426"/>
            <a:chOff x="1865462" y="2591628"/>
            <a:chExt cx="1666903" cy="3265426"/>
          </a:xfrm>
        </p:grpSpPr>
        <p:pic>
          <p:nvPicPr>
            <p:cNvPr id="915" name="Shape 915"/>
            <p:cNvPicPr preferRelativeResize="0"/>
            <p:nvPr/>
          </p:nvPicPr>
          <p:blipFill rotWithShape="1">
            <a:blip r:embed="rId4">
              <a:alphaModFix/>
            </a:blip>
            <a:srcRect/>
            <a:stretch/>
          </p:blipFill>
          <p:spPr>
            <a:xfrm>
              <a:off x="1934710" y="2967650"/>
              <a:ext cx="1535242" cy="2889404"/>
            </a:xfrm>
            <a:prstGeom prst="rect">
              <a:avLst/>
            </a:prstGeom>
            <a:noFill/>
            <a:ln>
              <a:noFill/>
            </a:ln>
          </p:spPr>
        </p:pic>
        <p:sp>
          <p:nvSpPr>
            <p:cNvPr id="916" name="Shape 916"/>
            <p:cNvSpPr txBox="1"/>
            <p:nvPr/>
          </p:nvSpPr>
          <p:spPr>
            <a:xfrm>
              <a:off x="1865462" y="2591628"/>
              <a:ext cx="1666903" cy="215444"/>
            </a:xfrm>
            <a:prstGeom prst="rect">
              <a:avLst/>
            </a:prstGeom>
            <a:noFill/>
            <a:ln>
              <a:noFill/>
            </a:ln>
          </p:spPr>
          <p:txBody>
            <a:bodyPr spcFirstLastPara="1" wrap="square" lIns="0" tIns="0" rIns="0" bIns="0" anchor="t" anchorCtr="0">
              <a:noAutofit/>
            </a:bodyPr>
            <a:lstStyle/>
            <a:p>
              <a:pPr marL="0" marR="0" lvl="0" indent="0" algn="ctr" rtl="0">
                <a:spcBef>
                  <a:spcPts val="0"/>
                </a:spcBef>
                <a:spcAft>
                  <a:spcPts val="0"/>
                </a:spcAft>
                <a:buNone/>
              </a:pPr>
              <a:r>
                <a:rPr lang="en-US" sz="1400" b="1">
                  <a:solidFill>
                    <a:srgbClr val="63666A"/>
                  </a:solidFill>
                  <a:latin typeface="Source Sans Pro"/>
                  <a:ea typeface="Source Sans Pro"/>
                  <a:cs typeface="Source Sans Pro"/>
                  <a:sym typeface="Source Sans Pro"/>
                </a:rPr>
                <a:t>Gamification</a:t>
              </a:r>
              <a:endParaRPr sz="1400" b="1">
                <a:solidFill>
                  <a:srgbClr val="63666A"/>
                </a:solidFill>
                <a:latin typeface="Source Sans Pro"/>
                <a:ea typeface="Source Sans Pro"/>
                <a:cs typeface="Source Sans Pro"/>
                <a:sym typeface="Source Sans Pro"/>
              </a:endParaRPr>
            </a:p>
          </p:txBody>
        </p:sp>
      </p:grpSp>
      <p:grpSp>
        <p:nvGrpSpPr>
          <p:cNvPr id="917" name="Shape 917"/>
          <p:cNvGrpSpPr/>
          <p:nvPr/>
        </p:nvGrpSpPr>
        <p:grpSpPr>
          <a:xfrm>
            <a:off x="4831141" y="1593876"/>
            <a:ext cx="1535242" cy="3261623"/>
            <a:chOff x="3584666" y="2585346"/>
            <a:chExt cx="1535242" cy="3261623"/>
          </a:xfrm>
        </p:grpSpPr>
        <p:pic>
          <p:nvPicPr>
            <p:cNvPr id="918" name="Shape 918"/>
            <p:cNvPicPr preferRelativeResize="0"/>
            <p:nvPr/>
          </p:nvPicPr>
          <p:blipFill rotWithShape="1">
            <a:blip r:embed="rId5">
              <a:alphaModFix/>
            </a:blip>
            <a:srcRect/>
            <a:stretch/>
          </p:blipFill>
          <p:spPr>
            <a:xfrm>
              <a:off x="3584666" y="2957565"/>
              <a:ext cx="1535242" cy="2889404"/>
            </a:xfrm>
            <a:prstGeom prst="rect">
              <a:avLst/>
            </a:prstGeom>
            <a:noFill/>
            <a:ln>
              <a:noFill/>
            </a:ln>
          </p:spPr>
        </p:pic>
        <p:sp>
          <p:nvSpPr>
            <p:cNvPr id="919" name="Shape 919"/>
            <p:cNvSpPr txBox="1"/>
            <p:nvPr/>
          </p:nvSpPr>
          <p:spPr>
            <a:xfrm>
              <a:off x="3745502" y="2585346"/>
              <a:ext cx="1235034" cy="215444"/>
            </a:xfrm>
            <a:prstGeom prst="rect">
              <a:avLst/>
            </a:prstGeom>
            <a:noFill/>
            <a:ln>
              <a:noFill/>
            </a:ln>
          </p:spPr>
          <p:txBody>
            <a:bodyPr spcFirstLastPara="1" wrap="square" lIns="0" tIns="0" rIns="0" bIns="0" anchor="t" anchorCtr="0">
              <a:noAutofit/>
            </a:bodyPr>
            <a:lstStyle/>
            <a:p>
              <a:pPr marL="0" marR="0" lvl="0" indent="0" algn="ctr" rtl="0">
                <a:spcBef>
                  <a:spcPts val="0"/>
                </a:spcBef>
                <a:spcAft>
                  <a:spcPts val="0"/>
                </a:spcAft>
                <a:buNone/>
              </a:pPr>
              <a:r>
                <a:rPr lang="en-US" sz="1400" b="1">
                  <a:solidFill>
                    <a:srgbClr val="63666A"/>
                  </a:solidFill>
                  <a:latin typeface="Source Sans Pro"/>
                  <a:ea typeface="Source Sans Pro"/>
                  <a:cs typeface="Source Sans Pro"/>
                  <a:sym typeface="Source Sans Pro"/>
                </a:rPr>
                <a:t>Animation</a:t>
              </a:r>
              <a:endParaRPr/>
            </a:p>
          </p:txBody>
        </p:sp>
      </p:grpSp>
      <p:grpSp>
        <p:nvGrpSpPr>
          <p:cNvPr id="920" name="Shape 920"/>
          <p:cNvGrpSpPr/>
          <p:nvPr/>
        </p:nvGrpSpPr>
        <p:grpSpPr>
          <a:xfrm>
            <a:off x="6947970" y="1593876"/>
            <a:ext cx="1602925" cy="3261623"/>
            <a:chOff x="5175471" y="2591628"/>
            <a:chExt cx="1602925" cy="3261623"/>
          </a:xfrm>
        </p:grpSpPr>
        <p:pic>
          <p:nvPicPr>
            <p:cNvPr id="921" name="Shape 921"/>
            <p:cNvPicPr preferRelativeResize="0"/>
            <p:nvPr/>
          </p:nvPicPr>
          <p:blipFill rotWithShape="1">
            <a:blip r:embed="rId6">
              <a:alphaModFix/>
            </a:blip>
            <a:srcRect/>
            <a:stretch/>
          </p:blipFill>
          <p:spPr>
            <a:xfrm>
              <a:off x="5198331" y="2963847"/>
              <a:ext cx="1535242" cy="2889404"/>
            </a:xfrm>
            <a:prstGeom prst="rect">
              <a:avLst/>
            </a:prstGeom>
            <a:noFill/>
            <a:ln>
              <a:noFill/>
            </a:ln>
          </p:spPr>
        </p:pic>
        <p:sp>
          <p:nvSpPr>
            <p:cNvPr id="922" name="Shape 922"/>
            <p:cNvSpPr txBox="1"/>
            <p:nvPr/>
          </p:nvSpPr>
          <p:spPr>
            <a:xfrm>
              <a:off x="5175471" y="2591628"/>
              <a:ext cx="1602925" cy="215444"/>
            </a:xfrm>
            <a:prstGeom prst="rect">
              <a:avLst/>
            </a:prstGeom>
            <a:noFill/>
            <a:ln>
              <a:noFill/>
            </a:ln>
          </p:spPr>
          <p:txBody>
            <a:bodyPr spcFirstLastPara="1" wrap="square" lIns="0" tIns="0" rIns="0" bIns="0" anchor="t" anchorCtr="0">
              <a:noAutofit/>
            </a:bodyPr>
            <a:lstStyle/>
            <a:p>
              <a:pPr marL="0" marR="0" lvl="0" indent="0" algn="ctr" rtl="0">
                <a:spcBef>
                  <a:spcPts val="0"/>
                </a:spcBef>
                <a:spcAft>
                  <a:spcPts val="0"/>
                </a:spcAft>
                <a:buNone/>
              </a:pPr>
              <a:r>
                <a:rPr lang="en-US" sz="1400" b="1">
                  <a:solidFill>
                    <a:srgbClr val="63666A"/>
                  </a:solidFill>
                  <a:latin typeface="Source Sans Pro"/>
                  <a:ea typeface="Source Sans Pro"/>
                  <a:cs typeface="Source Sans Pro"/>
                  <a:sym typeface="Source Sans Pro"/>
                </a:rPr>
                <a:t>Social Integration</a:t>
              </a:r>
              <a:endParaRPr/>
            </a:p>
          </p:txBody>
        </p:sp>
      </p:grpSp>
      <p:sp>
        <p:nvSpPr>
          <p:cNvPr id="923" name="Shape 923"/>
          <p:cNvSpPr txBox="1"/>
          <p:nvPr/>
        </p:nvSpPr>
        <p:spPr>
          <a:xfrm>
            <a:off x="452039" y="4921069"/>
            <a:ext cx="2028696" cy="1446550"/>
          </a:xfrm>
          <a:prstGeom prst="rect">
            <a:avLst/>
          </a:prstGeom>
          <a:noFill/>
          <a:ln>
            <a:noFill/>
          </a:ln>
        </p:spPr>
        <p:txBody>
          <a:bodyPr spcFirstLastPara="1" wrap="square" lIns="0" tIns="0" rIns="0" bIns="0" anchor="t" anchorCtr="0">
            <a:noAutofit/>
          </a:bodyPr>
          <a:lstStyle/>
          <a:p>
            <a:pPr marL="114300" marR="0" lvl="0" indent="-114300" algn="l" rtl="0">
              <a:spcBef>
                <a:spcPts val="0"/>
              </a:spcBef>
              <a:spcAft>
                <a:spcPts val="0"/>
              </a:spcAft>
              <a:buClr>
                <a:schemeClr val="dk1"/>
              </a:buClr>
              <a:buSzPts val="780"/>
              <a:buFont typeface="Courier New"/>
              <a:buChar char="o"/>
            </a:pPr>
            <a:r>
              <a:rPr lang="en-US" sz="1200">
                <a:solidFill>
                  <a:schemeClr val="dk1"/>
                </a:solidFill>
                <a:latin typeface="Source Sans Pro"/>
                <a:ea typeface="Source Sans Pro"/>
                <a:cs typeface="Source Sans Pro"/>
                <a:sym typeface="Source Sans Pro"/>
              </a:rPr>
              <a:t>Dynamic timer helps communicate important dates</a:t>
            </a:r>
            <a:endParaRPr/>
          </a:p>
          <a:p>
            <a:pPr marL="114300" marR="0" lvl="0" indent="-114300" algn="l" rtl="0">
              <a:spcBef>
                <a:spcPts val="600"/>
              </a:spcBef>
              <a:spcAft>
                <a:spcPts val="0"/>
              </a:spcAft>
              <a:buClr>
                <a:schemeClr val="dk1"/>
              </a:buClr>
              <a:buSzPts val="780"/>
              <a:buFont typeface="Courier New"/>
              <a:buChar char="o"/>
            </a:pPr>
            <a:r>
              <a:rPr lang="en-US" sz="1200">
                <a:solidFill>
                  <a:schemeClr val="dk1"/>
                </a:solidFill>
                <a:latin typeface="Source Sans Pro"/>
                <a:ea typeface="Source Sans Pro"/>
                <a:cs typeface="Source Sans Pro"/>
                <a:sym typeface="Source Sans Pro"/>
              </a:rPr>
              <a:t>Units display in days, hours, minutes, and seconds</a:t>
            </a:r>
            <a:endParaRPr/>
          </a:p>
          <a:p>
            <a:pPr marL="114300" marR="0" lvl="0" indent="-114300" algn="l" rtl="0">
              <a:spcBef>
                <a:spcPts val="600"/>
              </a:spcBef>
              <a:spcAft>
                <a:spcPts val="0"/>
              </a:spcAft>
              <a:buClr>
                <a:schemeClr val="dk1"/>
              </a:buClr>
              <a:buSzPts val="780"/>
              <a:buFont typeface="Courier New"/>
              <a:buChar char="o"/>
            </a:pPr>
            <a:r>
              <a:rPr lang="en-US" sz="1200">
                <a:solidFill>
                  <a:schemeClr val="dk1"/>
                </a:solidFill>
                <a:latin typeface="Source Sans Pro"/>
                <a:ea typeface="Source Sans Pro"/>
                <a:cs typeface="Source Sans Pro"/>
                <a:sym typeface="Source Sans Pro"/>
              </a:rPr>
              <a:t>Reflects timezone differences</a:t>
            </a:r>
            <a:endParaRPr/>
          </a:p>
        </p:txBody>
      </p:sp>
      <p:sp>
        <p:nvSpPr>
          <p:cNvPr id="924" name="Shape 924"/>
          <p:cNvSpPr txBox="1"/>
          <p:nvPr/>
        </p:nvSpPr>
        <p:spPr>
          <a:xfrm>
            <a:off x="2668501" y="4921069"/>
            <a:ext cx="1943341" cy="1184940"/>
          </a:xfrm>
          <a:prstGeom prst="rect">
            <a:avLst/>
          </a:prstGeom>
          <a:noFill/>
          <a:ln>
            <a:noFill/>
          </a:ln>
        </p:spPr>
        <p:txBody>
          <a:bodyPr spcFirstLastPara="1" wrap="square" lIns="0" tIns="0" rIns="0" bIns="0" anchor="t" anchorCtr="0">
            <a:noAutofit/>
          </a:bodyPr>
          <a:lstStyle/>
          <a:p>
            <a:pPr marL="114300" marR="0" lvl="0" indent="-114300" algn="l" rtl="0">
              <a:spcBef>
                <a:spcPts val="0"/>
              </a:spcBef>
              <a:spcAft>
                <a:spcPts val="0"/>
              </a:spcAft>
              <a:buClr>
                <a:schemeClr val="dk1"/>
              </a:buClr>
              <a:buSzPts val="780"/>
              <a:buFont typeface="Courier New"/>
              <a:buChar char="o"/>
            </a:pPr>
            <a:r>
              <a:rPr lang="en-US" sz="1200">
                <a:solidFill>
                  <a:schemeClr val="dk1"/>
                </a:solidFill>
                <a:latin typeface="Source Sans Pro"/>
                <a:ea typeface="Source Sans Pro"/>
                <a:cs typeface="Source Sans Pro"/>
                <a:sym typeface="Source Sans Pro"/>
              </a:rPr>
              <a:t>Move different puzzle pieces around to complete image</a:t>
            </a:r>
            <a:endParaRPr/>
          </a:p>
          <a:p>
            <a:pPr marL="114300" marR="0" lvl="0" indent="-114300" algn="l" rtl="0">
              <a:spcBef>
                <a:spcPts val="600"/>
              </a:spcBef>
              <a:spcAft>
                <a:spcPts val="0"/>
              </a:spcAft>
              <a:buClr>
                <a:schemeClr val="dk1"/>
              </a:buClr>
              <a:buSzPts val="780"/>
              <a:buFont typeface="Courier New"/>
              <a:buChar char="o"/>
            </a:pPr>
            <a:r>
              <a:rPr lang="en-US" sz="1200">
                <a:solidFill>
                  <a:schemeClr val="dk1"/>
                </a:solidFill>
                <a:latin typeface="Source Sans Pro"/>
                <a:ea typeface="Source Sans Pro"/>
                <a:cs typeface="Source Sans Pro"/>
                <a:sym typeface="Source Sans Pro"/>
              </a:rPr>
              <a:t>Different actions may be triggered to further engage the audience</a:t>
            </a:r>
            <a:endParaRPr sz="1200">
              <a:solidFill>
                <a:schemeClr val="dk1"/>
              </a:solidFill>
              <a:latin typeface="Source Sans Pro"/>
              <a:ea typeface="Source Sans Pro"/>
              <a:cs typeface="Source Sans Pro"/>
              <a:sym typeface="Source Sans Pro"/>
            </a:endParaRPr>
          </a:p>
        </p:txBody>
      </p:sp>
      <p:sp>
        <p:nvSpPr>
          <p:cNvPr id="925" name="Shape 925"/>
          <p:cNvSpPr txBox="1"/>
          <p:nvPr/>
        </p:nvSpPr>
        <p:spPr>
          <a:xfrm>
            <a:off x="4831141" y="4921069"/>
            <a:ext cx="1849077" cy="1446550"/>
          </a:xfrm>
          <a:prstGeom prst="rect">
            <a:avLst/>
          </a:prstGeom>
          <a:noFill/>
          <a:ln>
            <a:noFill/>
          </a:ln>
        </p:spPr>
        <p:txBody>
          <a:bodyPr spcFirstLastPara="1" wrap="square" lIns="0" tIns="0" rIns="0" bIns="0" anchor="t" anchorCtr="0">
            <a:noAutofit/>
          </a:bodyPr>
          <a:lstStyle/>
          <a:p>
            <a:pPr marL="114300" marR="0" lvl="0" indent="-114300" algn="l" rtl="0">
              <a:spcBef>
                <a:spcPts val="0"/>
              </a:spcBef>
              <a:spcAft>
                <a:spcPts val="0"/>
              </a:spcAft>
              <a:buClr>
                <a:schemeClr val="dk1"/>
              </a:buClr>
              <a:buSzPts val="780"/>
              <a:buFont typeface="Courier New"/>
              <a:buChar char="o"/>
            </a:pPr>
            <a:r>
              <a:rPr lang="en-US" sz="1200">
                <a:solidFill>
                  <a:schemeClr val="dk1"/>
                </a:solidFill>
                <a:latin typeface="Source Sans Pro"/>
                <a:ea typeface="Source Sans Pro"/>
                <a:cs typeface="Source Sans Pro"/>
                <a:sym typeface="Source Sans Pro"/>
              </a:rPr>
              <a:t>Most effective when combined with other rich media features</a:t>
            </a:r>
            <a:endParaRPr/>
          </a:p>
          <a:p>
            <a:pPr marL="114300" marR="0" lvl="0" indent="-114300" algn="l" rtl="0">
              <a:spcBef>
                <a:spcPts val="600"/>
              </a:spcBef>
              <a:spcAft>
                <a:spcPts val="0"/>
              </a:spcAft>
              <a:buClr>
                <a:schemeClr val="dk1"/>
              </a:buClr>
              <a:buSzPts val="780"/>
              <a:buFont typeface="Courier New"/>
              <a:buChar char="o"/>
            </a:pPr>
            <a:r>
              <a:rPr lang="en-US" sz="1200">
                <a:solidFill>
                  <a:schemeClr val="dk1"/>
                </a:solidFill>
                <a:latin typeface="Source Sans Pro"/>
                <a:ea typeface="Source Sans Pro"/>
                <a:cs typeface="Source Sans Pro"/>
                <a:sym typeface="Source Sans Pro"/>
              </a:rPr>
              <a:t>Subsequent actions may be triggered upon completion</a:t>
            </a:r>
            <a:endParaRPr/>
          </a:p>
          <a:p>
            <a:pPr marL="114300" marR="0" lvl="0" indent="-64770" algn="l" rtl="0">
              <a:spcBef>
                <a:spcPts val="600"/>
              </a:spcBef>
              <a:spcAft>
                <a:spcPts val="0"/>
              </a:spcAft>
              <a:buClr>
                <a:schemeClr val="dk1"/>
              </a:buClr>
              <a:buSzPts val="780"/>
              <a:buFont typeface="Courier New"/>
              <a:buNone/>
            </a:pPr>
            <a:endParaRPr sz="1200">
              <a:solidFill>
                <a:schemeClr val="dk1"/>
              </a:solidFill>
              <a:latin typeface="Source Sans Pro"/>
              <a:ea typeface="Source Sans Pro"/>
              <a:cs typeface="Source Sans Pro"/>
              <a:sym typeface="Source Sans Pro"/>
            </a:endParaRPr>
          </a:p>
        </p:txBody>
      </p:sp>
      <p:sp>
        <p:nvSpPr>
          <p:cNvPr id="926" name="Shape 926"/>
          <p:cNvSpPr txBox="1"/>
          <p:nvPr/>
        </p:nvSpPr>
        <p:spPr>
          <a:xfrm>
            <a:off x="6947970" y="4921069"/>
            <a:ext cx="1943341" cy="815608"/>
          </a:xfrm>
          <a:prstGeom prst="rect">
            <a:avLst/>
          </a:prstGeom>
          <a:noFill/>
          <a:ln>
            <a:noFill/>
          </a:ln>
        </p:spPr>
        <p:txBody>
          <a:bodyPr spcFirstLastPara="1" wrap="square" lIns="0" tIns="0" rIns="0" bIns="0" anchor="t" anchorCtr="0">
            <a:noAutofit/>
          </a:bodyPr>
          <a:lstStyle/>
          <a:p>
            <a:pPr marL="114300" marR="0" lvl="0" indent="-114300" algn="l" rtl="0">
              <a:spcBef>
                <a:spcPts val="0"/>
              </a:spcBef>
              <a:spcAft>
                <a:spcPts val="0"/>
              </a:spcAft>
              <a:buClr>
                <a:schemeClr val="dk1"/>
              </a:buClr>
              <a:buSzPts val="780"/>
              <a:buFont typeface="Courier New"/>
              <a:buChar char="o"/>
            </a:pPr>
            <a:r>
              <a:rPr lang="en-US" sz="1200">
                <a:solidFill>
                  <a:schemeClr val="dk1"/>
                </a:solidFill>
                <a:latin typeface="Source Sans Pro"/>
                <a:ea typeface="Source Sans Pro"/>
                <a:cs typeface="Source Sans Pro"/>
                <a:sym typeface="Source Sans Pro"/>
              </a:rPr>
              <a:t>Quickly share content on Facebook and Twitter</a:t>
            </a:r>
            <a:endParaRPr/>
          </a:p>
          <a:p>
            <a:pPr marL="114300" marR="0" lvl="0" indent="-114300" algn="l" rtl="0">
              <a:spcBef>
                <a:spcPts val="600"/>
              </a:spcBef>
              <a:spcAft>
                <a:spcPts val="0"/>
              </a:spcAft>
              <a:buClr>
                <a:schemeClr val="dk1"/>
              </a:buClr>
              <a:buSzPts val="780"/>
              <a:buFont typeface="Courier New"/>
              <a:buChar char="o"/>
            </a:pPr>
            <a:r>
              <a:rPr lang="en-US" sz="1200">
                <a:solidFill>
                  <a:schemeClr val="dk1"/>
                </a:solidFill>
                <a:latin typeface="Source Sans Pro"/>
                <a:ea typeface="Source Sans Pro"/>
                <a:cs typeface="Source Sans Pro"/>
                <a:sym typeface="Source Sans Pro"/>
              </a:rPr>
              <a:t>Share links, images, videos, or URLs</a:t>
            </a:r>
            <a:endParaRPr/>
          </a:p>
        </p:txBody>
      </p:sp>
      <p:pic>
        <p:nvPicPr>
          <p:cNvPr id="927" name="Shape 927"/>
          <p:cNvPicPr preferRelativeResize="0"/>
          <p:nvPr/>
        </p:nvPicPr>
        <p:blipFill rotWithShape="1">
          <a:blip r:embed="rId7">
            <a:alphaModFix/>
          </a:blip>
          <a:srcRect/>
          <a:stretch/>
        </p:blipFill>
        <p:spPr>
          <a:xfrm>
            <a:off x="4837299" y="3472208"/>
            <a:ext cx="106949" cy="106949"/>
          </a:xfrm>
          <a:prstGeom prst="rect">
            <a:avLst/>
          </a:prstGeom>
          <a:noFill/>
          <a:ln>
            <a:noFill/>
          </a:ln>
        </p:spPr>
      </p:pic>
      <p:sp>
        <p:nvSpPr>
          <p:cNvPr id="928" name="Shape 928"/>
          <p:cNvSpPr txBox="1">
            <a:spLocks noGrp="1"/>
          </p:cNvSpPr>
          <p:nvPr>
            <p:ph type="body" idx="1"/>
          </p:nvPr>
        </p:nvSpPr>
        <p:spPr>
          <a:xfrm>
            <a:off x="1211580" y="728820"/>
            <a:ext cx="8229600" cy="392112"/>
          </a:xfrm>
          <a:prstGeom prst="rect">
            <a:avLst/>
          </a:prstGeom>
          <a:noFill/>
          <a:ln>
            <a:noFill/>
          </a:ln>
        </p:spPr>
        <p:txBody>
          <a:bodyPr spcFirstLastPara="1" wrap="square" lIns="0" tIns="0" rIns="0" bIns="0" anchor="t" anchorCtr="0">
            <a:noAutofit/>
          </a:bodyPr>
          <a:lstStyle/>
          <a:p>
            <a:pPr marL="0" marR="0" lvl="0" indent="0" algn="l" rtl="0">
              <a:lnSpc>
                <a:spcPct val="83333"/>
              </a:lnSpc>
              <a:spcBef>
                <a:spcPts val="0"/>
              </a:spcBef>
              <a:spcAft>
                <a:spcPts val="0"/>
              </a:spcAft>
              <a:buClr>
                <a:srgbClr val="EFBC01"/>
              </a:buClr>
              <a:buFont typeface="Arial"/>
              <a:buNone/>
            </a:pPr>
            <a:r>
              <a:rPr lang="en-US" sz="2400" b="1" i="0" u="none" strike="noStrike" cap="none">
                <a:solidFill>
                  <a:srgbClr val="EFBC01"/>
                </a:solidFill>
                <a:latin typeface="Source Sans Pro"/>
                <a:ea typeface="Source Sans Pro"/>
                <a:cs typeface="Source Sans Pro"/>
                <a:sym typeface="Source Sans Pro"/>
              </a:rPr>
              <a:t>Engage your customer with interactive features</a:t>
            </a:r>
            <a:endParaRPr sz="2400" b="1" i="0" u="none" strike="noStrike" cap="none">
              <a:solidFill>
                <a:srgbClr val="EFBC01"/>
              </a:solidFill>
              <a:latin typeface="Source Sans Pro"/>
              <a:ea typeface="Source Sans Pro"/>
              <a:cs typeface="Source Sans Pro"/>
              <a:sym typeface="Source Sans Pro"/>
            </a:endParaRPr>
          </a:p>
        </p:txBody>
      </p:sp>
      <p:sp>
        <p:nvSpPr>
          <p:cNvPr id="929" name="Shape 929"/>
          <p:cNvSpPr txBox="1">
            <a:spLocks noGrp="1"/>
          </p:cNvSpPr>
          <p:nvPr>
            <p:ph type="title"/>
          </p:nvPr>
        </p:nvSpPr>
        <p:spPr>
          <a:xfrm>
            <a:off x="1087308" y="238905"/>
            <a:ext cx="8229600" cy="374074"/>
          </a:xfrm>
          <a:prstGeom prst="rect">
            <a:avLst/>
          </a:prstGeom>
          <a:noFill/>
          <a:ln>
            <a:noFill/>
          </a:ln>
        </p:spPr>
        <p:txBody>
          <a:bodyPr spcFirstLastPara="1" wrap="square" lIns="0" tIns="0" rIns="0" bIns="0" anchor="t" anchorCtr="0">
            <a:noAutofit/>
          </a:bodyPr>
          <a:lstStyle/>
          <a:p>
            <a:pPr marL="0" marR="0" lvl="0" indent="0" algn="l" rtl="0">
              <a:lnSpc>
                <a:spcPct val="107142"/>
              </a:lnSpc>
              <a:spcBef>
                <a:spcPts val="0"/>
              </a:spcBef>
              <a:spcAft>
                <a:spcPts val="0"/>
              </a:spcAft>
              <a:buClr>
                <a:schemeClr val="dk1"/>
              </a:buClr>
              <a:buFont typeface="Source Sans Pro"/>
              <a:buNone/>
            </a:pPr>
            <a:r>
              <a:rPr lang="en-US" sz="2800" b="1" i="0" u="none" strike="noStrike" cap="none">
                <a:solidFill>
                  <a:schemeClr val="dk1"/>
                </a:solidFill>
                <a:latin typeface="Source Sans Pro"/>
                <a:ea typeface="Source Sans Pro"/>
                <a:cs typeface="Source Sans Pro"/>
                <a:sym typeface="Source Sans Pro"/>
              </a:rPr>
              <a:t>RICH MEDIA FEATURES</a:t>
            </a:r>
            <a:endParaRPr sz="2800" b="1" i="0" u="none" strike="noStrike" cap="none">
              <a:solidFill>
                <a:schemeClr val="dk1"/>
              </a:solidFill>
              <a:latin typeface="Source Sans Pro"/>
              <a:ea typeface="Source Sans Pro"/>
              <a:cs typeface="Source Sans Pro"/>
              <a:sym typeface="Source Sans Pro"/>
            </a:endParaRPr>
          </a:p>
        </p:txBody>
      </p:sp>
      <p:sp>
        <p:nvSpPr>
          <p:cNvPr id="930" name="Shape 930"/>
          <p:cNvSpPr txBox="1">
            <a:spLocks noGrp="1"/>
          </p:cNvSpPr>
          <p:nvPr>
            <p:ph type="sldNum" idx="12"/>
          </p:nvPr>
        </p:nvSpPr>
        <p:spPr>
          <a:xfrm>
            <a:off x="8686511" y="6492875"/>
            <a:ext cx="553741" cy="365125"/>
          </a:xfrm>
          <a:prstGeom prst="rect">
            <a:avLst/>
          </a:prstGeom>
          <a:noFill/>
          <a:ln>
            <a:noFill/>
          </a:ln>
        </p:spPr>
        <p:txBody>
          <a:bodyPr spcFirstLastPara="1" wrap="square" lIns="0" tIns="0" rIns="0" bIns="0" anchor="t" anchorCtr="0">
            <a:noAutofit/>
          </a:bodyPr>
          <a:lstStyle/>
          <a:p>
            <a:pPr marL="0" marR="0" lvl="0" indent="0" algn="l" rtl="0">
              <a:lnSpc>
                <a:spcPct val="111111"/>
              </a:lnSpc>
              <a:spcBef>
                <a:spcPts val="0"/>
              </a:spcBef>
              <a:spcAft>
                <a:spcPts val="0"/>
              </a:spcAft>
              <a:buClr>
                <a:srgbClr val="FFFFFF"/>
              </a:buClr>
              <a:buFont typeface="Arial"/>
              <a:buNone/>
            </a:pPr>
            <a:r>
              <a:rPr lang="en-US" sz="1800" b="1" i="0" u="none" strike="noStrike" cap="none">
                <a:solidFill>
                  <a:srgbClr val="FFFFFF"/>
                </a:solidFill>
                <a:latin typeface="Source Sans Pro"/>
                <a:ea typeface="Source Sans Pro"/>
                <a:cs typeface="Source Sans Pro"/>
                <a:sym typeface="Source Sans Pro"/>
              </a:rPr>
              <a:t>24</a:t>
            </a:r>
            <a:endParaRPr sz="1800" b="1" i="0" u="none" strike="noStrike" cap="none">
              <a:solidFill>
                <a:srgbClr val="FFFFFF"/>
              </a:solidFill>
              <a:latin typeface="Source Sans Pro"/>
              <a:ea typeface="Source Sans Pro"/>
              <a:cs typeface="Source Sans Pro"/>
              <a:sym typeface="Source Sans Pro"/>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64597" y="419561"/>
            <a:ext cx="2844800" cy="854075"/>
          </a:xfrm>
        </p:spPr>
        <p:txBody>
          <a:bodyPr>
            <a:normAutofit/>
          </a:bodyPr>
          <a:lstStyle/>
          <a:p>
            <a:pPr algn="l"/>
            <a:r>
              <a:rPr lang="en-US" sz="1800" b="1" dirty="0" err="1" smtClean="0">
                <a:latin typeface="Franklin Gothic Book"/>
                <a:cs typeface="Franklin Gothic Book"/>
              </a:rPr>
              <a:t>Omnichannel</a:t>
            </a:r>
            <a:r>
              <a:rPr lang="en-US" sz="1800" b="1" dirty="0" smtClean="0">
                <a:latin typeface="Franklin Gothic Book"/>
                <a:cs typeface="Franklin Gothic Book"/>
              </a:rPr>
              <a:t> Marketing </a:t>
            </a:r>
            <a:endParaRPr lang="en-US" sz="1800" b="1" dirty="0">
              <a:latin typeface="Franklin Gothic Book"/>
              <a:cs typeface="Franklin Gothic Book"/>
            </a:endParaRPr>
          </a:p>
        </p:txBody>
      </p:sp>
      <p:pic>
        <p:nvPicPr>
          <p:cNvPr id="5" name="Picture 4" descr="greygradien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46572" y="11085019"/>
            <a:ext cx="4064165" cy="911345"/>
          </a:xfrm>
          <a:prstGeom prst="rect">
            <a:avLst/>
          </a:prstGeom>
        </p:spPr>
      </p:pic>
      <p:pic>
        <p:nvPicPr>
          <p:cNvPr id="17" name="Picture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82558" y="1425812"/>
            <a:ext cx="2597394" cy="1211773"/>
          </a:xfrm>
          <a:prstGeom prst="rect">
            <a:avLst/>
          </a:prstGeom>
        </p:spPr>
      </p:pic>
      <p:pic>
        <p:nvPicPr>
          <p:cNvPr id="29" name="Picture 28"/>
          <p:cNvPicPr>
            <a:picLocks noChangeAspect="1"/>
          </p:cNvPicPr>
          <p:nvPr/>
        </p:nvPicPr>
        <p:blipFill>
          <a:blip r:embed="rId5"/>
          <a:stretch>
            <a:fillRect/>
          </a:stretch>
        </p:blipFill>
        <p:spPr>
          <a:xfrm>
            <a:off x="387621" y="3348800"/>
            <a:ext cx="1216933" cy="723469"/>
          </a:xfrm>
          <a:prstGeom prst="rect">
            <a:avLst/>
          </a:prstGeom>
        </p:spPr>
      </p:pic>
      <p:pic>
        <p:nvPicPr>
          <p:cNvPr id="44" name="Picture 43"/>
          <p:cNvPicPr>
            <a:picLocks noChangeAspect="1"/>
          </p:cNvPicPr>
          <p:nvPr/>
        </p:nvPicPr>
        <p:blipFill>
          <a:blip r:embed="rId6"/>
          <a:stretch>
            <a:fillRect/>
          </a:stretch>
        </p:blipFill>
        <p:spPr>
          <a:xfrm>
            <a:off x="270290" y="3936378"/>
            <a:ext cx="1498146" cy="346467"/>
          </a:xfrm>
          <a:prstGeom prst="rect">
            <a:avLst/>
          </a:prstGeom>
        </p:spPr>
      </p:pic>
      <p:sp>
        <p:nvSpPr>
          <p:cNvPr id="48" name="Rectangle 47"/>
          <p:cNvSpPr/>
          <p:nvPr/>
        </p:nvSpPr>
        <p:spPr>
          <a:xfrm>
            <a:off x="473105" y="2827536"/>
            <a:ext cx="1081963" cy="646331"/>
          </a:xfrm>
          <a:prstGeom prst="rect">
            <a:avLst/>
          </a:prstGeom>
          <a:noFill/>
        </p:spPr>
        <p:txBody>
          <a:bodyPr wrap="none" lIns="91440" tIns="45720" rIns="91440" bIns="45720">
            <a:spAutoFit/>
          </a:bodyPr>
          <a:lstStyle/>
          <a:p>
            <a:pPr algn="ctr"/>
            <a:r>
              <a:rPr lang="en-US" b="1" cap="none" spc="50" dirty="0" smtClean="0">
                <a:ln w="0"/>
                <a:solidFill>
                  <a:srgbClr val="FFC000"/>
                </a:solidFill>
                <a:effectLst>
                  <a:innerShdw blurRad="63500" dist="50800" dir="13500000">
                    <a:srgbClr val="000000">
                      <a:alpha val="50000"/>
                    </a:srgbClr>
                  </a:innerShdw>
                </a:effectLst>
              </a:rPr>
              <a:t>Creative </a:t>
            </a:r>
          </a:p>
          <a:p>
            <a:pPr algn="ctr"/>
            <a:r>
              <a:rPr lang="en-US" b="1" cap="none" spc="50" dirty="0" smtClean="0">
                <a:ln w="0"/>
                <a:solidFill>
                  <a:srgbClr val="FFC000"/>
                </a:solidFill>
                <a:effectLst>
                  <a:innerShdw blurRad="63500" dist="50800" dir="13500000">
                    <a:srgbClr val="000000">
                      <a:alpha val="50000"/>
                    </a:srgbClr>
                  </a:innerShdw>
                </a:effectLst>
              </a:rPr>
              <a:t>Partners</a:t>
            </a:r>
            <a:endParaRPr lang="en-US" b="1" cap="none" spc="50" dirty="0">
              <a:ln w="0"/>
              <a:solidFill>
                <a:srgbClr val="FFC000"/>
              </a:solidFill>
              <a:effectLst>
                <a:innerShdw blurRad="63500" dist="50800" dir="13500000">
                  <a:srgbClr val="000000">
                    <a:alpha val="50000"/>
                  </a:srgbClr>
                </a:innerShdw>
              </a:effectLst>
            </a:endParaRPr>
          </a:p>
        </p:txBody>
      </p:sp>
      <p:pic>
        <p:nvPicPr>
          <p:cNvPr id="52" name="Picture 51"/>
          <p:cNvPicPr>
            <a:picLocks noChangeAspect="1"/>
          </p:cNvPicPr>
          <p:nvPr/>
        </p:nvPicPr>
        <p:blipFill>
          <a:blip r:embed="rId7"/>
          <a:stretch>
            <a:fillRect/>
          </a:stretch>
        </p:blipFill>
        <p:spPr>
          <a:xfrm>
            <a:off x="363596" y="3417744"/>
            <a:ext cx="1286100" cy="81228"/>
          </a:xfrm>
          <a:prstGeom prst="rect">
            <a:avLst/>
          </a:prstGeom>
        </p:spPr>
      </p:pic>
      <p:cxnSp>
        <p:nvCxnSpPr>
          <p:cNvPr id="50" name="Straight Connector 49"/>
          <p:cNvCxnSpPr/>
          <p:nvPr/>
        </p:nvCxnSpPr>
        <p:spPr>
          <a:xfrm>
            <a:off x="5873466" y="3440594"/>
            <a:ext cx="1112874"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grpSp>
        <p:nvGrpSpPr>
          <p:cNvPr id="26" name="Group 25"/>
          <p:cNvGrpSpPr/>
          <p:nvPr/>
        </p:nvGrpSpPr>
        <p:grpSpPr>
          <a:xfrm>
            <a:off x="5679655" y="2801393"/>
            <a:ext cx="1372299" cy="1818281"/>
            <a:chOff x="5734849" y="3390462"/>
            <a:chExt cx="1372299" cy="1818281"/>
          </a:xfrm>
        </p:grpSpPr>
        <p:pic>
          <p:nvPicPr>
            <p:cNvPr id="10" name="Picture 9"/>
            <p:cNvPicPr>
              <a:picLocks noChangeAspect="1"/>
            </p:cNvPicPr>
            <p:nvPr/>
          </p:nvPicPr>
          <p:blipFill>
            <a:blip r:embed="rId8"/>
            <a:stretch>
              <a:fillRect/>
            </a:stretch>
          </p:blipFill>
          <p:spPr>
            <a:xfrm>
              <a:off x="5881703" y="4133999"/>
              <a:ext cx="1159831" cy="371029"/>
            </a:xfrm>
            <a:prstGeom prst="rect">
              <a:avLst/>
            </a:prstGeom>
          </p:spPr>
        </p:pic>
        <p:pic>
          <p:nvPicPr>
            <p:cNvPr id="28" name="Picture 27"/>
            <p:cNvPicPr>
              <a:picLocks noChangeAspect="1"/>
            </p:cNvPicPr>
            <p:nvPr/>
          </p:nvPicPr>
          <p:blipFill>
            <a:blip r:embed="rId9"/>
            <a:stretch>
              <a:fillRect/>
            </a:stretch>
          </p:blipFill>
          <p:spPr>
            <a:xfrm>
              <a:off x="5847421" y="4578401"/>
              <a:ext cx="1147156" cy="300508"/>
            </a:xfrm>
            <a:prstGeom prst="rect">
              <a:avLst/>
            </a:prstGeom>
          </p:spPr>
        </p:pic>
        <p:sp>
          <p:nvSpPr>
            <p:cNvPr id="45" name="Rectangle 44"/>
            <p:cNvSpPr/>
            <p:nvPr/>
          </p:nvSpPr>
          <p:spPr>
            <a:xfrm>
              <a:off x="5734849" y="3390462"/>
              <a:ext cx="1372299" cy="646331"/>
            </a:xfrm>
            <a:prstGeom prst="rect">
              <a:avLst/>
            </a:prstGeom>
            <a:noFill/>
          </p:spPr>
          <p:txBody>
            <a:bodyPr wrap="none" lIns="91440" tIns="45720" rIns="91440" bIns="45720">
              <a:spAutoFit/>
            </a:bodyPr>
            <a:lstStyle/>
            <a:p>
              <a:pPr algn="ctr"/>
              <a:r>
                <a:rPr lang="en-US" b="1" cap="none" spc="50" dirty="0" smtClean="0">
                  <a:ln w="0"/>
                  <a:solidFill>
                    <a:srgbClr val="FFC000"/>
                  </a:solidFill>
                  <a:effectLst>
                    <a:innerShdw blurRad="63500" dist="50800" dir="13500000">
                      <a:srgbClr val="000000">
                        <a:alpha val="50000"/>
                      </a:srgbClr>
                    </a:innerShdw>
                  </a:effectLst>
                </a:rPr>
                <a:t>Attribution </a:t>
              </a:r>
            </a:p>
            <a:p>
              <a:pPr algn="ctr"/>
              <a:r>
                <a:rPr lang="en-US" b="1" cap="none" spc="50" dirty="0" smtClean="0">
                  <a:ln w="0"/>
                  <a:solidFill>
                    <a:srgbClr val="FFC000"/>
                  </a:solidFill>
                  <a:effectLst>
                    <a:innerShdw blurRad="63500" dist="50800" dir="13500000">
                      <a:srgbClr val="000000">
                        <a:alpha val="50000"/>
                      </a:srgbClr>
                    </a:innerShdw>
                  </a:effectLst>
                </a:rPr>
                <a:t>Partners</a:t>
              </a:r>
              <a:endParaRPr lang="en-US" b="1" cap="none" spc="50" dirty="0">
                <a:ln w="0"/>
                <a:solidFill>
                  <a:srgbClr val="FFC000"/>
                </a:solidFill>
                <a:effectLst>
                  <a:innerShdw blurRad="63500" dist="50800" dir="13500000">
                    <a:srgbClr val="000000">
                      <a:alpha val="50000"/>
                    </a:srgbClr>
                  </a:innerShdw>
                </a:effectLst>
              </a:endParaRPr>
            </a:p>
          </p:txBody>
        </p:sp>
        <p:pic>
          <p:nvPicPr>
            <p:cNvPr id="4" name="Picture 3"/>
            <p:cNvPicPr>
              <a:picLocks noChangeAspect="1"/>
            </p:cNvPicPr>
            <p:nvPr/>
          </p:nvPicPr>
          <p:blipFill>
            <a:blip r:embed="rId10"/>
            <a:stretch>
              <a:fillRect/>
            </a:stretch>
          </p:blipFill>
          <p:spPr>
            <a:xfrm>
              <a:off x="5881703" y="4988482"/>
              <a:ext cx="898903" cy="220261"/>
            </a:xfrm>
            <a:prstGeom prst="rect">
              <a:avLst/>
            </a:prstGeom>
          </p:spPr>
        </p:pic>
      </p:grpSp>
      <p:pic>
        <p:nvPicPr>
          <p:cNvPr id="11" name="Picture 10"/>
          <p:cNvPicPr>
            <a:picLocks noChangeAspect="1"/>
          </p:cNvPicPr>
          <p:nvPr/>
        </p:nvPicPr>
        <p:blipFill>
          <a:blip r:embed="rId11"/>
          <a:stretch>
            <a:fillRect/>
          </a:stretch>
        </p:blipFill>
        <p:spPr>
          <a:xfrm>
            <a:off x="2107447" y="4012640"/>
            <a:ext cx="1002953" cy="255962"/>
          </a:xfrm>
          <a:prstGeom prst="rect">
            <a:avLst/>
          </a:prstGeom>
        </p:spPr>
      </p:pic>
      <p:pic>
        <p:nvPicPr>
          <p:cNvPr id="3" name="Picture 2"/>
          <p:cNvPicPr>
            <a:picLocks noChangeAspect="1"/>
          </p:cNvPicPr>
          <p:nvPr/>
        </p:nvPicPr>
        <p:blipFill>
          <a:blip r:embed="rId12"/>
          <a:stretch>
            <a:fillRect/>
          </a:stretch>
        </p:blipFill>
        <p:spPr>
          <a:xfrm>
            <a:off x="2113691" y="4332354"/>
            <a:ext cx="996709" cy="265358"/>
          </a:xfrm>
          <a:prstGeom prst="rect">
            <a:avLst/>
          </a:prstGeom>
        </p:spPr>
      </p:pic>
      <p:pic>
        <p:nvPicPr>
          <p:cNvPr id="27" name="Picture 26"/>
          <p:cNvPicPr>
            <a:picLocks noChangeAspect="1"/>
          </p:cNvPicPr>
          <p:nvPr/>
        </p:nvPicPr>
        <p:blipFill>
          <a:blip r:embed="rId13"/>
          <a:stretch>
            <a:fillRect/>
          </a:stretch>
        </p:blipFill>
        <p:spPr>
          <a:xfrm>
            <a:off x="2096879" y="3475338"/>
            <a:ext cx="978369" cy="431293"/>
          </a:xfrm>
          <a:prstGeom prst="rect">
            <a:avLst/>
          </a:prstGeom>
        </p:spPr>
      </p:pic>
      <p:sp>
        <p:nvSpPr>
          <p:cNvPr id="46" name="Rectangle 45"/>
          <p:cNvSpPr/>
          <p:nvPr/>
        </p:nvSpPr>
        <p:spPr>
          <a:xfrm>
            <a:off x="1782785" y="2816427"/>
            <a:ext cx="1641283" cy="646331"/>
          </a:xfrm>
          <a:prstGeom prst="rect">
            <a:avLst/>
          </a:prstGeom>
          <a:noFill/>
        </p:spPr>
        <p:txBody>
          <a:bodyPr wrap="none" lIns="91440" tIns="45720" rIns="91440" bIns="45720">
            <a:spAutoFit/>
          </a:bodyPr>
          <a:lstStyle/>
          <a:p>
            <a:pPr algn="ctr"/>
            <a:r>
              <a:rPr lang="en-US" b="1" cap="none" spc="50" dirty="0" smtClean="0">
                <a:ln w="0"/>
                <a:solidFill>
                  <a:srgbClr val="FFC000"/>
                </a:solidFill>
                <a:effectLst>
                  <a:innerShdw blurRad="63500" dist="50800" dir="13500000">
                    <a:srgbClr val="000000">
                      <a:alpha val="50000"/>
                    </a:srgbClr>
                  </a:innerShdw>
                </a:effectLst>
              </a:rPr>
              <a:t>3</a:t>
            </a:r>
            <a:r>
              <a:rPr lang="en-US" b="1" cap="none" spc="50" baseline="30000" dirty="0" smtClean="0">
                <a:ln w="0"/>
                <a:solidFill>
                  <a:srgbClr val="FFC000"/>
                </a:solidFill>
                <a:effectLst>
                  <a:innerShdw blurRad="63500" dist="50800" dir="13500000">
                    <a:srgbClr val="000000">
                      <a:alpha val="50000"/>
                    </a:srgbClr>
                  </a:innerShdw>
                </a:effectLst>
              </a:rPr>
              <a:t>rd</a:t>
            </a:r>
            <a:r>
              <a:rPr lang="en-US" b="1" cap="none" spc="50" dirty="0" smtClean="0">
                <a:ln w="0"/>
                <a:solidFill>
                  <a:srgbClr val="FFC000"/>
                </a:solidFill>
                <a:effectLst>
                  <a:innerShdw blurRad="63500" dist="50800" dir="13500000">
                    <a:srgbClr val="000000">
                      <a:alpha val="50000"/>
                    </a:srgbClr>
                  </a:innerShdw>
                </a:effectLst>
              </a:rPr>
              <a:t> Party Data </a:t>
            </a:r>
          </a:p>
          <a:p>
            <a:pPr algn="ctr"/>
            <a:r>
              <a:rPr lang="en-US" b="1" cap="none" spc="50" dirty="0" smtClean="0">
                <a:ln w="0"/>
                <a:solidFill>
                  <a:srgbClr val="FFC000"/>
                </a:solidFill>
                <a:effectLst>
                  <a:innerShdw blurRad="63500" dist="50800" dir="13500000">
                    <a:srgbClr val="000000">
                      <a:alpha val="50000"/>
                    </a:srgbClr>
                  </a:innerShdw>
                </a:effectLst>
              </a:rPr>
              <a:t>Partners</a:t>
            </a:r>
            <a:endParaRPr lang="en-US" b="1" cap="none" spc="50" dirty="0">
              <a:ln w="0"/>
              <a:solidFill>
                <a:srgbClr val="FFC000"/>
              </a:solidFill>
              <a:effectLst>
                <a:innerShdw blurRad="63500" dist="50800" dir="13500000">
                  <a:srgbClr val="000000">
                    <a:alpha val="50000"/>
                  </a:srgbClr>
                </a:innerShdw>
              </a:effectLst>
            </a:endParaRPr>
          </a:p>
        </p:txBody>
      </p:sp>
      <p:pic>
        <p:nvPicPr>
          <p:cNvPr id="54" name="Picture 53"/>
          <p:cNvPicPr>
            <a:picLocks noChangeAspect="1"/>
          </p:cNvPicPr>
          <p:nvPr/>
        </p:nvPicPr>
        <p:blipFill>
          <a:blip r:embed="rId7"/>
          <a:stretch>
            <a:fillRect/>
          </a:stretch>
        </p:blipFill>
        <p:spPr>
          <a:xfrm>
            <a:off x="1792263" y="3418192"/>
            <a:ext cx="1587602" cy="100270"/>
          </a:xfrm>
          <a:prstGeom prst="rect">
            <a:avLst/>
          </a:prstGeom>
        </p:spPr>
      </p:pic>
      <p:pic>
        <p:nvPicPr>
          <p:cNvPr id="7" name="Picture 6"/>
          <p:cNvPicPr>
            <a:picLocks noChangeAspect="1"/>
          </p:cNvPicPr>
          <p:nvPr/>
        </p:nvPicPr>
        <p:blipFill>
          <a:blip r:embed="rId14"/>
          <a:stretch>
            <a:fillRect/>
          </a:stretch>
        </p:blipFill>
        <p:spPr>
          <a:xfrm>
            <a:off x="2192168" y="4673959"/>
            <a:ext cx="787789" cy="297849"/>
          </a:xfrm>
          <a:prstGeom prst="rect">
            <a:avLst/>
          </a:prstGeom>
        </p:spPr>
      </p:pic>
      <p:pic>
        <p:nvPicPr>
          <p:cNvPr id="8" name="Picture 7"/>
          <p:cNvPicPr>
            <a:picLocks noChangeAspect="1"/>
          </p:cNvPicPr>
          <p:nvPr/>
        </p:nvPicPr>
        <p:blipFill>
          <a:blip r:embed="rId15"/>
          <a:stretch>
            <a:fillRect/>
          </a:stretch>
        </p:blipFill>
        <p:spPr>
          <a:xfrm>
            <a:off x="2156737" y="4987863"/>
            <a:ext cx="904371" cy="249336"/>
          </a:xfrm>
          <a:prstGeom prst="rect">
            <a:avLst/>
          </a:prstGeom>
        </p:spPr>
      </p:pic>
      <p:grpSp>
        <p:nvGrpSpPr>
          <p:cNvPr id="23" name="Group 22"/>
          <p:cNvGrpSpPr/>
          <p:nvPr/>
        </p:nvGrpSpPr>
        <p:grpSpPr>
          <a:xfrm>
            <a:off x="7103529" y="2812027"/>
            <a:ext cx="1881157" cy="999550"/>
            <a:chOff x="7103529" y="2812027"/>
            <a:chExt cx="1881157" cy="999550"/>
          </a:xfrm>
        </p:grpSpPr>
        <p:cxnSp>
          <p:nvCxnSpPr>
            <p:cNvPr id="51" name="Straight Connector 50"/>
            <p:cNvCxnSpPr/>
            <p:nvPr/>
          </p:nvCxnSpPr>
          <p:spPr>
            <a:xfrm>
              <a:off x="7388664" y="3440594"/>
              <a:ext cx="1252251"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49" name="Rectangle 48"/>
            <p:cNvSpPr/>
            <p:nvPr/>
          </p:nvSpPr>
          <p:spPr>
            <a:xfrm>
              <a:off x="7103529" y="2812027"/>
              <a:ext cx="1881157" cy="646331"/>
            </a:xfrm>
            <a:prstGeom prst="rect">
              <a:avLst/>
            </a:prstGeom>
            <a:noFill/>
          </p:spPr>
          <p:txBody>
            <a:bodyPr wrap="none" lIns="91440" tIns="45720" rIns="91440" bIns="45720">
              <a:spAutoFit/>
            </a:bodyPr>
            <a:lstStyle/>
            <a:p>
              <a:pPr algn="ctr"/>
              <a:r>
                <a:rPr lang="en-US" b="1" cap="none" spc="50" dirty="0" smtClean="0">
                  <a:ln w="0"/>
                  <a:solidFill>
                    <a:srgbClr val="FFC000"/>
                  </a:solidFill>
                  <a:effectLst>
                    <a:innerShdw blurRad="63500" dist="50800" dir="13500000">
                      <a:srgbClr val="000000">
                        <a:alpha val="50000"/>
                      </a:srgbClr>
                    </a:innerShdw>
                  </a:effectLst>
                </a:rPr>
                <a:t>Fraud Protection</a:t>
              </a:r>
            </a:p>
            <a:p>
              <a:pPr algn="ctr"/>
              <a:r>
                <a:rPr lang="en-US" b="1" cap="none" spc="50" dirty="0" smtClean="0">
                  <a:ln w="0"/>
                  <a:solidFill>
                    <a:srgbClr val="FFC000"/>
                  </a:solidFill>
                  <a:effectLst>
                    <a:innerShdw blurRad="63500" dist="50800" dir="13500000">
                      <a:srgbClr val="000000">
                        <a:alpha val="50000"/>
                      </a:srgbClr>
                    </a:innerShdw>
                  </a:effectLst>
                </a:rPr>
                <a:t>Partners</a:t>
              </a:r>
              <a:endParaRPr lang="en-US" b="1" cap="none" spc="50" dirty="0">
                <a:ln w="0"/>
                <a:solidFill>
                  <a:srgbClr val="FFC000"/>
                </a:solidFill>
                <a:effectLst>
                  <a:innerShdw blurRad="63500" dist="50800" dir="13500000">
                    <a:srgbClr val="000000">
                      <a:alpha val="50000"/>
                    </a:srgbClr>
                  </a:innerShdw>
                </a:effectLst>
              </a:endParaRPr>
            </a:p>
          </p:txBody>
        </p:sp>
        <p:pic>
          <p:nvPicPr>
            <p:cNvPr id="19" name="Picture 18"/>
            <p:cNvPicPr>
              <a:picLocks noChangeAspect="1"/>
            </p:cNvPicPr>
            <p:nvPr/>
          </p:nvPicPr>
          <p:blipFill>
            <a:blip r:embed="rId16"/>
            <a:stretch>
              <a:fillRect/>
            </a:stretch>
          </p:blipFill>
          <p:spPr>
            <a:xfrm>
              <a:off x="7501109" y="3634970"/>
              <a:ext cx="1027360" cy="176607"/>
            </a:xfrm>
            <a:prstGeom prst="rect">
              <a:avLst/>
            </a:prstGeom>
          </p:spPr>
        </p:pic>
      </p:grpSp>
      <p:pic>
        <p:nvPicPr>
          <p:cNvPr id="20" name="Picture 19"/>
          <p:cNvPicPr>
            <a:picLocks noChangeAspect="1"/>
          </p:cNvPicPr>
          <p:nvPr/>
        </p:nvPicPr>
        <p:blipFill>
          <a:blip r:embed="rId17"/>
          <a:stretch>
            <a:fillRect/>
          </a:stretch>
        </p:blipFill>
        <p:spPr>
          <a:xfrm>
            <a:off x="7535901" y="3939955"/>
            <a:ext cx="957775" cy="342245"/>
          </a:xfrm>
          <a:prstGeom prst="rect">
            <a:avLst/>
          </a:prstGeom>
        </p:spPr>
      </p:pic>
      <p:pic>
        <p:nvPicPr>
          <p:cNvPr id="42" name="Picture 41"/>
          <p:cNvPicPr>
            <a:picLocks noChangeAspect="1"/>
          </p:cNvPicPr>
          <p:nvPr/>
        </p:nvPicPr>
        <p:blipFill>
          <a:blip r:embed="rId18"/>
          <a:stretch>
            <a:fillRect/>
          </a:stretch>
        </p:blipFill>
        <p:spPr>
          <a:xfrm>
            <a:off x="4346487" y="4037814"/>
            <a:ext cx="968104" cy="1167411"/>
          </a:xfrm>
          <a:prstGeom prst="rect">
            <a:avLst/>
          </a:prstGeom>
        </p:spPr>
      </p:pic>
      <p:pic>
        <p:nvPicPr>
          <p:cNvPr id="35" name="Picture 34"/>
          <p:cNvPicPr>
            <a:picLocks noChangeAspect="1"/>
          </p:cNvPicPr>
          <p:nvPr/>
        </p:nvPicPr>
        <p:blipFill>
          <a:blip r:embed="rId19"/>
          <a:stretch>
            <a:fillRect/>
          </a:stretch>
        </p:blipFill>
        <p:spPr>
          <a:xfrm>
            <a:off x="3454705" y="4537434"/>
            <a:ext cx="819567" cy="166526"/>
          </a:xfrm>
          <a:prstGeom prst="rect">
            <a:avLst/>
          </a:prstGeom>
        </p:spPr>
      </p:pic>
      <p:pic>
        <p:nvPicPr>
          <p:cNvPr id="37" name="Picture 36"/>
          <p:cNvPicPr>
            <a:picLocks noChangeAspect="1"/>
          </p:cNvPicPr>
          <p:nvPr/>
        </p:nvPicPr>
        <p:blipFill>
          <a:blip r:embed="rId20"/>
          <a:stretch>
            <a:fillRect/>
          </a:stretch>
        </p:blipFill>
        <p:spPr>
          <a:xfrm>
            <a:off x="4403122" y="5073914"/>
            <a:ext cx="1092218" cy="396369"/>
          </a:xfrm>
          <a:prstGeom prst="rect">
            <a:avLst/>
          </a:prstGeom>
        </p:spPr>
      </p:pic>
      <p:pic>
        <p:nvPicPr>
          <p:cNvPr id="39" name="Picture 38"/>
          <p:cNvPicPr>
            <a:picLocks noChangeAspect="1"/>
          </p:cNvPicPr>
          <p:nvPr/>
        </p:nvPicPr>
        <p:blipFill>
          <a:blip r:embed="rId21"/>
          <a:stretch>
            <a:fillRect/>
          </a:stretch>
        </p:blipFill>
        <p:spPr>
          <a:xfrm>
            <a:off x="3398216" y="4728138"/>
            <a:ext cx="916811" cy="243362"/>
          </a:xfrm>
          <a:prstGeom prst="rect">
            <a:avLst/>
          </a:prstGeom>
        </p:spPr>
      </p:pic>
      <p:pic>
        <p:nvPicPr>
          <p:cNvPr id="40" name="Picture 39"/>
          <p:cNvPicPr>
            <a:picLocks noChangeAspect="1"/>
          </p:cNvPicPr>
          <p:nvPr/>
        </p:nvPicPr>
        <p:blipFill>
          <a:blip r:embed="rId22"/>
          <a:stretch>
            <a:fillRect/>
          </a:stretch>
        </p:blipFill>
        <p:spPr>
          <a:xfrm>
            <a:off x="3431745" y="4942935"/>
            <a:ext cx="851107" cy="422261"/>
          </a:xfrm>
          <a:prstGeom prst="rect">
            <a:avLst/>
          </a:prstGeom>
        </p:spPr>
      </p:pic>
      <p:pic>
        <p:nvPicPr>
          <p:cNvPr id="41" name="Picture 40"/>
          <p:cNvPicPr>
            <a:picLocks noChangeAspect="1"/>
          </p:cNvPicPr>
          <p:nvPr/>
        </p:nvPicPr>
        <p:blipFill>
          <a:blip r:embed="rId23"/>
          <a:stretch>
            <a:fillRect/>
          </a:stretch>
        </p:blipFill>
        <p:spPr>
          <a:xfrm>
            <a:off x="4449178" y="4801493"/>
            <a:ext cx="852089" cy="276821"/>
          </a:xfrm>
          <a:prstGeom prst="rect">
            <a:avLst/>
          </a:prstGeom>
        </p:spPr>
      </p:pic>
      <p:pic>
        <p:nvPicPr>
          <p:cNvPr id="43" name="Picture 42"/>
          <p:cNvPicPr>
            <a:picLocks noChangeAspect="1"/>
          </p:cNvPicPr>
          <p:nvPr/>
        </p:nvPicPr>
        <p:blipFill>
          <a:blip r:embed="rId24"/>
          <a:stretch>
            <a:fillRect/>
          </a:stretch>
        </p:blipFill>
        <p:spPr>
          <a:xfrm>
            <a:off x="4294334" y="3706649"/>
            <a:ext cx="896529" cy="758384"/>
          </a:xfrm>
          <a:prstGeom prst="rect">
            <a:avLst/>
          </a:prstGeom>
        </p:spPr>
      </p:pic>
      <p:pic>
        <p:nvPicPr>
          <p:cNvPr id="33" name="Picture 32"/>
          <p:cNvPicPr>
            <a:picLocks noChangeAspect="1"/>
          </p:cNvPicPr>
          <p:nvPr/>
        </p:nvPicPr>
        <p:blipFill>
          <a:blip r:embed="rId25"/>
          <a:stretch>
            <a:fillRect/>
          </a:stretch>
        </p:blipFill>
        <p:spPr>
          <a:xfrm>
            <a:off x="3369062" y="3784815"/>
            <a:ext cx="899522" cy="542355"/>
          </a:xfrm>
          <a:prstGeom prst="rect">
            <a:avLst/>
          </a:prstGeom>
        </p:spPr>
      </p:pic>
      <p:pic>
        <p:nvPicPr>
          <p:cNvPr id="38" name="Picture 37"/>
          <p:cNvPicPr>
            <a:picLocks noChangeAspect="1"/>
          </p:cNvPicPr>
          <p:nvPr/>
        </p:nvPicPr>
        <p:blipFill>
          <a:blip r:embed="rId26"/>
          <a:stretch>
            <a:fillRect/>
          </a:stretch>
        </p:blipFill>
        <p:spPr>
          <a:xfrm>
            <a:off x="4405143" y="4195062"/>
            <a:ext cx="756199" cy="168397"/>
          </a:xfrm>
          <a:prstGeom prst="rect">
            <a:avLst/>
          </a:prstGeom>
        </p:spPr>
      </p:pic>
      <p:sp>
        <p:nvSpPr>
          <p:cNvPr id="47" name="Rectangle 46"/>
          <p:cNvSpPr/>
          <p:nvPr/>
        </p:nvSpPr>
        <p:spPr>
          <a:xfrm>
            <a:off x="3840869" y="2823976"/>
            <a:ext cx="1039772" cy="646331"/>
          </a:xfrm>
          <a:prstGeom prst="rect">
            <a:avLst/>
          </a:prstGeom>
          <a:noFill/>
        </p:spPr>
        <p:txBody>
          <a:bodyPr wrap="square" lIns="91440" tIns="45720" rIns="91440" bIns="45720">
            <a:spAutoFit/>
          </a:bodyPr>
          <a:lstStyle/>
          <a:p>
            <a:pPr algn="ctr"/>
            <a:r>
              <a:rPr lang="en-US" b="1" cap="none" spc="50" dirty="0" smtClean="0">
                <a:ln w="0"/>
                <a:solidFill>
                  <a:srgbClr val="FFC000"/>
                </a:solidFill>
                <a:effectLst>
                  <a:innerShdw blurRad="63500" dist="50800" dir="13500000">
                    <a:srgbClr val="000000">
                      <a:alpha val="50000"/>
                    </a:srgbClr>
                  </a:innerShdw>
                </a:effectLst>
              </a:rPr>
              <a:t>Supply </a:t>
            </a:r>
          </a:p>
          <a:p>
            <a:pPr algn="ctr"/>
            <a:r>
              <a:rPr lang="en-US" b="1" cap="none" spc="50" dirty="0" smtClean="0">
                <a:ln w="0"/>
                <a:solidFill>
                  <a:srgbClr val="FFC000"/>
                </a:solidFill>
                <a:effectLst>
                  <a:innerShdw blurRad="63500" dist="50800" dir="13500000">
                    <a:srgbClr val="000000">
                      <a:alpha val="50000"/>
                    </a:srgbClr>
                  </a:innerShdw>
                </a:effectLst>
              </a:rPr>
              <a:t>Partners</a:t>
            </a:r>
            <a:endParaRPr lang="en-US" b="1" cap="none" spc="50" dirty="0">
              <a:ln w="0"/>
              <a:solidFill>
                <a:srgbClr val="FFC000"/>
              </a:solidFill>
              <a:effectLst>
                <a:innerShdw blurRad="63500" dist="50800" dir="13500000">
                  <a:srgbClr val="000000">
                    <a:alpha val="50000"/>
                  </a:srgbClr>
                </a:innerShdw>
              </a:effectLst>
            </a:endParaRPr>
          </a:p>
        </p:txBody>
      </p:sp>
      <p:pic>
        <p:nvPicPr>
          <p:cNvPr id="53" name="Picture 52"/>
          <p:cNvPicPr>
            <a:picLocks noChangeAspect="1"/>
          </p:cNvPicPr>
          <p:nvPr/>
        </p:nvPicPr>
        <p:blipFill>
          <a:blip r:embed="rId7"/>
          <a:stretch>
            <a:fillRect/>
          </a:stretch>
        </p:blipFill>
        <p:spPr>
          <a:xfrm>
            <a:off x="3449817" y="3387412"/>
            <a:ext cx="1783375" cy="135824"/>
          </a:xfrm>
          <a:prstGeom prst="rect">
            <a:avLst/>
          </a:prstGeom>
        </p:spPr>
      </p:pic>
      <p:pic>
        <p:nvPicPr>
          <p:cNvPr id="9" name="Picture 8"/>
          <p:cNvPicPr>
            <a:picLocks noChangeAspect="1"/>
          </p:cNvPicPr>
          <p:nvPr/>
        </p:nvPicPr>
        <p:blipFill>
          <a:blip r:embed="rId27"/>
          <a:stretch>
            <a:fillRect/>
          </a:stretch>
        </p:blipFill>
        <p:spPr>
          <a:xfrm>
            <a:off x="4433684" y="5399583"/>
            <a:ext cx="946359" cy="615345"/>
          </a:xfrm>
          <a:prstGeom prst="rect">
            <a:avLst/>
          </a:prstGeom>
        </p:spPr>
      </p:pic>
      <p:pic>
        <p:nvPicPr>
          <p:cNvPr id="12" name="Picture 11"/>
          <p:cNvPicPr>
            <a:picLocks noChangeAspect="1"/>
          </p:cNvPicPr>
          <p:nvPr/>
        </p:nvPicPr>
        <p:blipFill>
          <a:blip r:embed="rId28"/>
          <a:stretch>
            <a:fillRect/>
          </a:stretch>
        </p:blipFill>
        <p:spPr>
          <a:xfrm>
            <a:off x="3411346" y="5767249"/>
            <a:ext cx="933898" cy="192440"/>
          </a:xfrm>
          <a:prstGeom prst="rect">
            <a:avLst/>
          </a:prstGeom>
        </p:spPr>
      </p:pic>
      <p:pic>
        <p:nvPicPr>
          <p:cNvPr id="16" name="Picture 15"/>
          <p:cNvPicPr>
            <a:picLocks noChangeAspect="1"/>
          </p:cNvPicPr>
          <p:nvPr/>
        </p:nvPicPr>
        <p:blipFill>
          <a:blip r:embed="rId29"/>
          <a:stretch>
            <a:fillRect/>
          </a:stretch>
        </p:blipFill>
        <p:spPr>
          <a:xfrm>
            <a:off x="4573097" y="5844874"/>
            <a:ext cx="642023" cy="450375"/>
          </a:xfrm>
          <a:prstGeom prst="rect">
            <a:avLst/>
          </a:prstGeom>
        </p:spPr>
      </p:pic>
      <p:pic>
        <p:nvPicPr>
          <p:cNvPr id="18" name="Picture 17"/>
          <p:cNvPicPr>
            <a:picLocks noChangeAspect="1"/>
          </p:cNvPicPr>
          <p:nvPr/>
        </p:nvPicPr>
        <p:blipFill>
          <a:blip r:embed="rId30"/>
          <a:stretch>
            <a:fillRect/>
          </a:stretch>
        </p:blipFill>
        <p:spPr>
          <a:xfrm>
            <a:off x="4326246" y="3518462"/>
            <a:ext cx="906948" cy="413495"/>
          </a:xfrm>
          <a:prstGeom prst="rect">
            <a:avLst/>
          </a:prstGeom>
        </p:spPr>
      </p:pic>
      <p:pic>
        <p:nvPicPr>
          <p:cNvPr id="21" name="Picture 20"/>
          <p:cNvPicPr>
            <a:picLocks noChangeAspect="1"/>
          </p:cNvPicPr>
          <p:nvPr/>
        </p:nvPicPr>
        <p:blipFill>
          <a:blip r:embed="rId31"/>
          <a:stretch>
            <a:fillRect/>
          </a:stretch>
        </p:blipFill>
        <p:spPr>
          <a:xfrm>
            <a:off x="3497811" y="4133024"/>
            <a:ext cx="712688" cy="343764"/>
          </a:xfrm>
          <a:prstGeom prst="rect">
            <a:avLst/>
          </a:prstGeom>
        </p:spPr>
      </p:pic>
      <p:pic>
        <p:nvPicPr>
          <p:cNvPr id="32" name="Picture 31"/>
          <p:cNvPicPr>
            <a:picLocks noChangeAspect="1"/>
          </p:cNvPicPr>
          <p:nvPr/>
        </p:nvPicPr>
        <p:blipFill>
          <a:blip r:embed="rId32"/>
          <a:stretch>
            <a:fillRect/>
          </a:stretch>
        </p:blipFill>
        <p:spPr>
          <a:xfrm>
            <a:off x="3471175" y="3489198"/>
            <a:ext cx="696712" cy="434685"/>
          </a:xfrm>
          <a:prstGeom prst="rect">
            <a:avLst/>
          </a:prstGeom>
        </p:spPr>
      </p:pic>
      <p:pic>
        <p:nvPicPr>
          <p:cNvPr id="14" name="Picture 13"/>
          <p:cNvPicPr>
            <a:picLocks noChangeAspect="1"/>
          </p:cNvPicPr>
          <p:nvPr/>
        </p:nvPicPr>
        <p:blipFill>
          <a:blip r:embed="rId33"/>
          <a:stretch>
            <a:fillRect/>
          </a:stretch>
        </p:blipFill>
        <p:spPr>
          <a:xfrm>
            <a:off x="3434892" y="5483863"/>
            <a:ext cx="845223" cy="164719"/>
          </a:xfrm>
          <a:prstGeom prst="rect">
            <a:avLst/>
          </a:prstGeom>
        </p:spPr>
      </p:pic>
      <p:pic>
        <p:nvPicPr>
          <p:cNvPr id="36" name="Picture 35"/>
          <p:cNvPicPr>
            <a:picLocks noChangeAspect="1"/>
          </p:cNvPicPr>
          <p:nvPr/>
        </p:nvPicPr>
        <p:blipFill>
          <a:blip r:embed="rId34"/>
          <a:stretch>
            <a:fillRect/>
          </a:stretch>
        </p:blipFill>
        <p:spPr>
          <a:xfrm>
            <a:off x="3543695" y="6050635"/>
            <a:ext cx="813682" cy="329622"/>
          </a:xfrm>
          <a:prstGeom prst="rect">
            <a:avLst/>
          </a:prstGeom>
        </p:spPr>
      </p:pic>
      <p:pic>
        <p:nvPicPr>
          <p:cNvPr id="6" name="Picture 5"/>
          <p:cNvPicPr>
            <a:picLocks noChangeAspect="1"/>
          </p:cNvPicPr>
          <p:nvPr/>
        </p:nvPicPr>
        <p:blipFill>
          <a:blip r:embed="rId35"/>
          <a:stretch>
            <a:fillRect/>
          </a:stretch>
        </p:blipFill>
        <p:spPr>
          <a:xfrm>
            <a:off x="7783120" y="4411057"/>
            <a:ext cx="463336" cy="457240"/>
          </a:xfrm>
          <a:prstGeom prst="rect">
            <a:avLst/>
          </a:prstGeom>
        </p:spPr>
      </p:pic>
      <p:pic>
        <p:nvPicPr>
          <p:cNvPr id="25" name="Picture 24"/>
          <p:cNvPicPr>
            <a:picLocks noChangeAspect="1"/>
          </p:cNvPicPr>
          <p:nvPr/>
        </p:nvPicPr>
        <p:blipFill>
          <a:blip r:embed="rId36"/>
          <a:stretch>
            <a:fillRect/>
          </a:stretch>
        </p:blipFill>
        <p:spPr>
          <a:xfrm>
            <a:off x="2192168" y="5369098"/>
            <a:ext cx="915139" cy="229530"/>
          </a:xfrm>
          <a:prstGeom prst="rect">
            <a:avLst/>
          </a:prstGeom>
        </p:spPr>
      </p:pic>
    </p:spTree>
    <p:extLst>
      <p:ext uri="{BB962C8B-B14F-4D97-AF65-F5344CB8AC3E}">
        <p14:creationId xmlns:p14="http://schemas.microsoft.com/office/powerpoint/2010/main" val="264018380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935"/>
        <p:cNvGrpSpPr/>
        <p:nvPr/>
      </p:nvGrpSpPr>
      <p:grpSpPr>
        <a:xfrm>
          <a:off x="0" y="0"/>
          <a:ext cx="0" cy="0"/>
          <a:chOff x="0" y="0"/>
          <a:chExt cx="0" cy="0"/>
        </a:xfrm>
      </p:grpSpPr>
      <p:sp>
        <p:nvSpPr>
          <p:cNvPr id="936" name="Shape 936"/>
          <p:cNvSpPr txBox="1"/>
          <p:nvPr/>
        </p:nvSpPr>
        <p:spPr>
          <a:xfrm>
            <a:off x="465664" y="2265362"/>
            <a:ext cx="8229600" cy="7620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Font typeface="Arial"/>
              <a:buNone/>
            </a:pPr>
            <a:r>
              <a:rPr lang="en-US" sz="5400" b="1">
                <a:solidFill>
                  <a:schemeClr val="dk1"/>
                </a:solidFill>
                <a:latin typeface="Source Sans Pro"/>
                <a:ea typeface="Source Sans Pro"/>
                <a:cs typeface="Source Sans Pro"/>
                <a:sym typeface="Source Sans Pro"/>
              </a:rPr>
              <a:t>3rd party </a:t>
            </a:r>
            <a:r>
              <a:rPr lang="en-US" sz="5400" b="1">
                <a:solidFill>
                  <a:srgbClr val="FFC000"/>
                </a:solidFill>
                <a:latin typeface="Source Sans Pro"/>
                <a:ea typeface="Source Sans Pro"/>
                <a:cs typeface="Source Sans Pro"/>
                <a:sym typeface="Source Sans Pro"/>
              </a:rPr>
              <a:t>data</a:t>
            </a:r>
            <a:r>
              <a:rPr lang="en-US" sz="5400" b="1">
                <a:solidFill>
                  <a:schemeClr val="dk1"/>
                </a:solidFill>
                <a:latin typeface="Source Sans Pro"/>
                <a:ea typeface="Source Sans Pro"/>
                <a:cs typeface="Source Sans Pro"/>
                <a:sym typeface="Source Sans Pro"/>
              </a:rPr>
              <a:t>             providers</a:t>
            </a:r>
            <a:endParaRPr sz="5400" b="1">
              <a:solidFill>
                <a:srgbClr val="FFC000"/>
              </a:solidFill>
              <a:latin typeface="Source Sans Pro"/>
              <a:ea typeface="Source Sans Pro"/>
              <a:cs typeface="Source Sans Pro"/>
              <a:sym typeface="Source Sans Pro"/>
            </a:endParaRPr>
          </a:p>
        </p:txBody>
      </p:sp>
      <p:sp>
        <p:nvSpPr>
          <p:cNvPr id="937" name="Shape 937"/>
          <p:cNvSpPr txBox="1">
            <a:spLocks noGrp="1"/>
          </p:cNvSpPr>
          <p:nvPr>
            <p:ph type="sldNum" idx="12"/>
          </p:nvPr>
        </p:nvSpPr>
        <p:spPr>
          <a:xfrm>
            <a:off x="8590259" y="6356350"/>
            <a:ext cx="553741"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US" sz="1800">
                <a:solidFill>
                  <a:srgbClr val="FFFFFF"/>
                </a:solidFill>
                <a:latin typeface="Source Sans Pro"/>
                <a:ea typeface="Source Sans Pro"/>
                <a:cs typeface="Source Sans Pro"/>
                <a:sym typeface="Source Sans Pro"/>
              </a:rPr>
              <a:t>25</a:t>
            </a:r>
            <a:endParaRPr sz="1800">
              <a:solidFill>
                <a:srgbClr val="FFFFFF"/>
              </a:solidFill>
              <a:latin typeface="Source Sans Pro"/>
              <a:ea typeface="Source Sans Pro"/>
              <a:cs typeface="Source Sans Pro"/>
              <a:sym typeface="Source Sans Pro"/>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942"/>
        <p:cNvGrpSpPr/>
        <p:nvPr/>
      </p:nvGrpSpPr>
      <p:grpSpPr>
        <a:xfrm>
          <a:off x="0" y="0"/>
          <a:ext cx="0" cy="0"/>
          <a:chOff x="0" y="0"/>
          <a:chExt cx="0" cy="0"/>
        </a:xfrm>
      </p:grpSpPr>
      <p:sp>
        <p:nvSpPr>
          <p:cNvPr id="943" name="Shape 943"/>
          <p:cNvSpPr txBox="1">
            <a:spLocks noGrp="1"/>
          </p:cNvSpPr>
          <p:nvPr>
            <p:ph type="title"/>
          </p:nvPr>
        </p:nvSpPr>
        <p:spPr>
          <a:xfrm>
            <a:off x="470228" y="23668"/>
            <a:ext cx="8229600" cy="715962"/>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Font typeface="Source Sans Pro"/>
              <a:buNone/>
            </a:pPr>
            <a:r>
              <a:rPr lang="en-US" sz="2880" b="1" i="0" u="none" strike="noStrike" cap="none">
                <a:solidFill>
                  <a:schemeClr val="dk1"/>
                </a:solidFill>
                <a:latin typeface="Source Sans Pro"/>
                <a:ea typeface="Source Sans Pro"/>
                <a:cs typeface="Source Sans Pro"/>
                <a:sym typeface="Source Sans Pro"/>
              </a:rPr>
              <a:t>We Work With the Best 3</a:t>
            </a:r>
            <a:r>
              <a:rPr lang="en-US" sz="2880" b="1" i="0" u="none" strike="noStrike" cap="none" baseline="30000">
                <a:solidFill>
                  <a:schemeClr val="dk1"/>
                </a:solidFill>
                <a:latin typeface="Source Sans Pro"/>
                <a:ea typeface="Source Sans Pro"/>
                <a:cs typeface="Source Sans Pro"/>
                <a:sym typeface="Source Sans Pro"/>
              </a:rPr>
              <a:t>rd</a:t>
            </a:r>
            <a:r>
              <a:rPr lang="en-US" sz="2880" b="1" i="0" u="none" strike="noStrike" cap="none">
                <a:solidFill>
                  <a:schemeClr val="dk1"/>
                </a:solidFill>
                <a:latin typeface="Source Sans Pro"/>
                <a:ea typeface="Source Sans Pro"/>
                <a:cs typeface="Source Sans Pro"/>
                <a:sym typeface="Source Sans Pro"/>
              </a:rPr>
              <a:t> Party Providers</a:t>
            </a:r>
            <a:endParaRPr sz="2880" b="1" i="0" u="none" strike="noStrike" cap="none">
              <a:solidFill>
                <a:schemeClr val="dk1"/>
              </a:solidFill>
              <a:latin typeface="Source Sans Pro"/>
              <a:ea typeface="Source Sans Pro"/>
              <a:cs typeface="Source Sans Pro"/>
              <a:sym typeface="Source Sans Pro"/>
            </a:endParaRPr>
          </a:p>
        </p:txBody>
      </p:sp>
      <p:sp>
        <p:nvSpPr>
          <p:cNvPr id="944" name="Shape 944"/>
          <p:cNvSpPr txBox="1">
            <a:spLocks noGrp="1"/>
          </p:cNvSpPr>
          <p:nvPr>
            <p:ph type="sldNum" idx="12"/>
          </p:nvPr>
        </p:nvSpPr>
        <p:spPr>
          <a:xfrm>
            <a:off x="8590259" y="6356350"/>
            <a:ext cx="553741"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US" sz="1800">
                <a:solidFill>
                  <a:srgbClr val="FFFFFF"/>
                </a:solidFill>
                <a:latin typeface="Source Sans Pro"/>
                <a:ea typeface="Source Sans Pro"/>
                <a:cs typeface="Source Sans Pro"/>
                <a:sym typeface="Source Sans Pro"/>
              </a:rPr>
              <a:t>26</a:t>
            </a:r>
            <a:endParaRPr sz="1800">
              <a:solidFill>
                <a:srgbClr val="FFFFFF"/>
              </a:solidFill>
              <a:latin typeface="Source Sans Pro"/>
              <a:ea typeface="Source Sans Pro"/>
              <a:cs typeface="Source Sans Pro"/>
              <a:sym typeface="Source Sans Pro"/>
            </a:endParaRPr>
          </a:p>
        </p:txBody>
      </p:sp>
      <p:sp>
        <p:nvSpPr>
          <p:cNvPr id="945" name="Shape 945"/>
          <p:cNvSpPr/>
          <p:nvPr/>
        </p:nvSpPr>
        <p:spPr>
          <a:xfrm>
            <a:off x="301752" y="1112626"/>
            <a:ext cx="7845552" cy="4732899"/>
          </a:xfrm>
          <a:prstGeom prst="rect">
            <a:avLst/>
          </a:prstGeom>
          <a:noFill/>
          <a:ln>
            <a:noFill/>
          </a:ln>
        </p:spPr>
        <p:txBody>
          <a:bodyPr spcFirstLastPara="1" wrap="square" lIns="91425" tIns="45700" rIns="91425" bIns="45700" anchor="t" anchorCtr="0">
            <a:noAutofit/>
          </a:bodyPr>
          <a:lstStyle/>
          <a:p>
            <a:pPr marL="742950" marR="0" lvl="0" indent="-285750" algn="l" rtl="0">
              <a:lnSpc>
                <a:spcPct val="107000"/>
              </a:lnSpc>
              <a:spcBef>
                <a:spcPts val="0"/>
              </a:spcBef>
              <a:spcAft>
                <a:spcPts val="0"/>
              </a:spcAft>
              <a:buClr>
                <a:schemeClr val="dk1"/>
              </a:buClr>
              <a:buSzPts val="1800"/>
              <a:buFont typeface="Arial"/>
              <a:buChar char="•"/>
            </a:pPr>
            <a:r>
              <a:rPr lang="en-US" sz="1800" b="1">
                <a:solidFill>
                  <a:schemeClr val="dk1"/>
                </a:solidFill>
                <a:latin typeface="Source Sans Pro"/>
                <a:ea typeface="Source Sans Pro"/>
                <a:cs typeface="Source Sans Pro"/>
                <a:sym typeface="Source Sans Pro"/>
              </a:rPr>
              <a:t>Peer39</a:t>
            </a:r>
            <a:r>
              <a:rPr lang="en-US" sz="1800">
                <a:solidFill>
                  <a:schemeClr val="dk1"/>
                </a:solidFill>
                <a:latin typeface="Source Sans Pro"/>
                <a:ea typeface="Source Sans Pro"/>
                <a:cs typeface="Source Sans Pro"/>
                <a:sym typeface="Source Sans Pro"/>
              </a:rPr>
              <a:t> – access to the safest, highest-quality, most relevant page environments </a:t>
            </a:r>
            <a:endParaRPr/>
          </a:p>
          <a:p>
            <a:pPr marL="742950" marR="0" lvl="0" indent="-285750" algn="l" rtl="0">
              <a:lnSpc>
                <a:spcPct val="107000"/>
              </a:lnSpc>
              <a:spcBef>
                <a:spcPts val="800"/>
              </a:spcBef>
              <a:spcAft>
                <a:spcPts val="0"/>
              </a:spcAft>
              <a:buClr>
                <a:schemeClr val="dk1"/>
              </a:buClr>
              <a:buSzPts val="1800"/>
              <a:buFont typeface="Arial"/>
              <a:buChar char="•"/>
            </a:pPr>
            <a:r>
              <a:rPr lang="en-US" sz="1800" b="1">
                <a:solidFill>
                  <a:schemeClr val="dk1"/>
                </a:solidFill>
                <a:latin typeface="Source Sans Pro"/>
                <a:ea typeface="Source Sans Pro"/>
                <a:cs typeface="Source Sans Pro"/>
                <a:sym typeface="Source Sans Pro"/>
              </a:rPr>
              <a:t>BlueKai</a:t>
            </a:r>
            <a:r>
              <a:rPr lang="en-US" sz="1800">
                <a:solidFill>
                  <a:schemeClr val="dk1"/>
                </a:solidFill>
                <a:latin typeface="Source Sans Pro"/>
                <a:ea typeface="Source Sans Pro"/>
                <a:cs typeface="Source Sans Pro"/>
                <a:sym typeface="Source Sans Pro"/>
              </a:rPr>
              <a:t> - personalize campaigns with more actionable information about targeted audiences</a:t>
            </a:r>
            <a:endParaRPr/>
          </a:p>
          <a:p>
            <a:pPr marL="742950" marR="0" lvl="0" indent="-285750" algn="l" rtl="0">
              <a:lnSpc>
                <a:spcPct val="107000"/>
              </a:lnSpc>
              <a:spcBef>
                <a:spcPts val="800"/>
              </a:spcBef>
              <a:spcAft>
                <a:spcPts val="0"/>
              </a:spcAft>
              <a:buClr>
                <a:schemeClr val="dk1"/>
              </a:buClr>
              <a:buSzPts val="1800"/>
              <a:buFont typeface="Arial"/>
              <a:buChar char="•"/>
            </a:pPr>
            <a:r>
              <a:rPr lang="en-US" sz="1800" b="1">
                <a:solidFill>
                  <a:schemeClr val="dk1"/>
                </a:solidFill>
                <a:latin typeface="Source Sans Pro"/>
                <a:ea typeface="Source Sans Pro"/>
                <a:cs typeface="Source Sans Pro"/>
                <a:sym typeface="Source Sans Pro"/>
              </a:rPr>
              <a:t>comScore</a:t>
            </a:r>
            <a:r>
              <a:rPr lang="en-US" sz="1800">
                <a:solidFill>
                  <a:schemeClr val="dk1"/>
                </a:solidFill>
                <a:latin typeface="Source Sans Pro"/>
                <a:ea typeface="Source Sans Pro"/>
                <a:cs typeface="Source Sans Pro"/>
                <a:sym typeface="Source Sans Pro"/>
              </a:rPr>
              <a:t> - audience profiles across a variety of schemes to help you align offline customer characteristics with online behavior</a:t>
            </a:r>
            <a:endParaRPr/>
          </a:p>
          <a:p>
            <a:pPr marL="742950" marR="0" lvl="0" indent="-285750" algn="l" rtl="0">
              <a:lnSpc>
                <a:spcPct val="107000"/>
              </a:lnSpc>
              <a:spcBef>
                <a:spcPts val="800"/>
              </a:spcBef>
              <a:spcAft>
                <a:spcPts val="0"/>
              </a:spcAft>
              <a:buClr>
                <a:schemeClr val="dk1"/>
              </a:buClr>
              <a:buSzPts val="1800"/>
              <a:buFont typeface="Arial"/>
              <a:buChar char="•"/>
            </a:pPr>
            <a:r>
              <a:rPr lang="en-US" sz="1800" b="1">
                <a:solidFill>
                  <a:schemeClr val="dk1"/>
                </a:solidFill>
                <a:latin typeface="Source Sans Pro"/>
                <a:ea typeface="Source Sans Pro"/>
                <a:cs typeface="Source Sans Pro"/>
                <a:sym typeface="Source Sans Pro"/>
              </a:rPr>
              <a:t>ESRI</a:t>
            </a:r>
            <a:r>
              <a:rPr lang="en-US" sz="1800">
                <a:solidFill>
                  <a:schemeClr val="dk1"/>
                </a:solidFill>
                <a:latin typeface="Source Sans Pro"/>
                <a:ea typeface="Source Sans Pro"/>
                <a:cs typeface="Source Sans Pro"/>
                <a:sym typeface="Source Sans Pro"/>
              </a:rPr>
              <a:t>-uses geo-specific data to reveal how businesses, institutions, populations, and entire nations are changing—or being changed by—the physical world, in real time</a:t>
            </a:r>
            <a:endParaRPr sz="1800">
              <a:solidFill>
                <a:schemeClr val="dk1"/>
              </a:solidFill>
              <a:latin typeface="Source Sans Pro"/>
              <a:ea typeface="Source Sans Pro"/>
              <a:cs typeface="Source Sans Pro"/>
              <a:sym typeface="Source Sans Pro"/>
            </a:endParaRPr>
          </a:p>
          <a:p>
            <a:pPr marL="742950" marR="0" lvl="0" indent="-285750" algn="l" rtl="0">
              <a:lnSpc>
                <a:spcPct val="107000"/>
              </a:lnSpc>
              <a:spcBef>
                <a:spcPts val="800"/>
              </a:spcBef>
              <a:spcAft>
                <a:spcPts val="0"/>
              </a:spcAft>
              <a:buClr>
                <a:schemeClr val="dk1"/>
              </a:buClr>
              <a:buSzPts val="1800"/>
              <a:buFont typeface="Arial"/>
              <a:buChar char="•"/>
            </a:pPr>
            <a:r>
              <a:rPr lang="en-US" sz="1800" b="1">
                <a:solidFill>
                  <a:schemeClr val="dk1"/>
                </a:solidFill>
                <a:latin typeface="Source Sans Pro"/>
                <a:ea typeface="Source Sans Pro"/>
                <a:cs typeface="Source Sans Pro"/>
                <a:sym typeface="Source Sans Pro"/>
              </a:rPr>
              <a:t>Datalogix- </a:t>
            </a:r>
            <a:r>
              <a:rPr lang="en-US" sz="1800">
                <a:solidFill>
                  <a:schemeClr val="dk1"/>
                </a:solidFill>
                <a:latin typeface="Source Sans Pro"/>
                <a:ea typeface="Source Sans Pro"/>
                <a:cs typeface="Source Sans Pro"/>
                <a:sym typeface="Source Sans Pro"/>
              </a:rPr>
              <a:t>connects offline purchasing data to digital media to improve audience targeting and measure sales impact</a:t>
            </a:r>
            <a:endParaRPr/>
          </a:p>
          <a:p>
            <a:pPr marL="742950" marR="0" lvl="0" indent="-285750" algn="l" rtl="0">
              <a:lnSpc>
                <a:spcPct val="107000"/>
              </a:lnSpc>
              <a:spcBef>
                <a:spcPts val="800"/>
              </a:spcBef>
              <a:spcAft>
                <a:spcPts val="0"/>
              </a:spcAft>
              <a:buClr>
                <a:schemeClr val="dk1"/>
              </a:buClr>
              <a:buSzPts val="1800"/>
              <a:buFont typeface="Arial"/>
              <a:buChar char="•"/>
            </a:pPr>
            <a:r>
              <a:rPr lang="en-US" sz="1800" b="1">
                <a:solidFill>
                  <a:schemeClr val="dk1"/>
                </a:solidFill>
                <a:latin typeface="Source Sans Pro"/>
                <a:ea typeface="Source Sans Pro"/>
                <a:cs typeface="Source Sans Pro"/>
                <a:sym typeface="Source Sans Pro"/>
              </a:rPr>
              <a:t>Semcasting</a:t>
            </a:r>
            <a:r>
              <a:rPr lang="en-US" sz="1800">
                <a:solidFill>
                  <a:schemeClr val="dk1"/>
                </a:solidFill>
                <a:latin typeface="Source Sans Pro"/>
                <a:ea typeface="Source Sans Pro"/>
                <a:cs typeface="Source Sans Pro"/>
                <a:sym typeface="Source Sans Pro"/>
              </a:rPr>
              <a:t>- Offering cross-device targeting – no matter where or when the user is online! Provide 100 percent reach to over 250 million people and 18 million businesses in the US and Canada. </a:t>
            </a:r>
            <a:endParaRPr sz="1800">
              <a:solidFill>
                <a:schemeClr val="dk1"/>
              </a:solidFill>
              <a:latin typeface="Source Sans Pro"/>
              <a:ea typeface="Source Sans Pro"/>
              <a:cs typeface="Source Sans Pro"/>
              <a:sym typeface="Source Sans Pro"/>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950"/>
        <p:cNvGrpSpPr/>
        <p:nvPr/>
      </p:nvGrpSpPr>
      <p:grpSpPr>
        <a:xfrm>
          <a:off x="0" y="0"/>
          <a:ext cx="0" cy="0"/>
          <a:chOff x="0" y="0"/>
          <a:chExt cx="0" cy="0"/>
        </a:xfrm>
      </p:grpSpPr>
      <p:sp>
        <p:nvSpPr>
          <p:cNvPr id="951" name="Shape 951"/>
          <p:cNvSpPr txBox="1">
            <a:spLocks noGrp="1"/>
          </p:cNvSpPr>
          <p:nvPr>
            <p:ph type="title"/>
          </p:nvPr>
        </p:nvSpPr>
        <p:spPr>
          <a:xfrm>
            <a:off x="470228" y="23668"/>
            <a:ext cx="8229600" cy="715962"/>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Font typeface="Source Sans Pro"/>
              <a:buNone/>
            </a:pPr>
            <a:r>
              <a:rPr lang="en-US" sz="3200" b="1" i="0" u="none" strike="noStrike" cap="none">
                <a:solidFill>
                  <a:schemeClr val="dk1"/>
                </a:solidFill>
                <a:latin typeface="Source Sans Pro"/>
                <a:ea typeface="Source Sans Pro"/>
                <a:cs typeface="Source Sans Pro"/>
                <a:sym typeface="Source Sans Pro"/>
              </a:rPr>
              <a:t>Partnership with Placed</a:t>
            </a:r>
            <a:endParaRPr sz="3200" b="1" i="0" u="none" strike="noStrike" cap="none">
              <a:solidFill>
                <a:schemeClr val="dk1"/>
              </a:solidFill>
              <a:latin typeface="Source Sans Pro"/>
              <a:ea typeface="Source Sans Pro"/>
              <a:cs typeface="Source Sans Pro"/>
              <a:sym typeface="Source Sans Pro"/>
            </a:endParaRPr>
          </a:p>
        </p:txBody>
      </p:sp>
      <p:sp>
        <p:nvSpPr>
          <p:cNvPr id="952" name="Shape 952"/>
          <p:cNvSpPr txBox="1"/>
          <p:nvPr/>
        </p:nvSpPr>
        <p:spPr>
          <a:xfrm>
            <a:off x="1016000" y="660396"/>
            <a:ext cx="7899400" cy="635004"/>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FFC000"/>
              </a:buClr>
              <a:buFont typeface="Arial"/>
              <a:buNone/>
            </a:pPr>
            <a:r>
              <a:rPr lang="en-US" sz="2800" b="1">
                <a:solidFill>
                  <a:srgbClr val="FFC000"/>
                </a:solidFill>
                <a:latin typeface="Source Sans Pro"/>
                <a:ea typeface="Source Sans Pro"/>
                <a:cs typeface="Source Sans Pro"/>
                <a:sym typeface="Source Sans Pro"/>
              </a:rPr>
              <a:t>3rd party validation of lift for in-store visits</a:t>
            </a:r>
            <a:endParaRPr/>
          </a:p>
        </p:txBody>
      </p:sp>
      <p:sp>
        <p:nvSpPr>
          <p:cNvPr id="953" name="Shape 953"/>
          <p:cNvSpPr txBox="1">
            <a:spLocks noGrp="1"/>
          </p:cNvSpPr>
          <p:nvPr>
            <p:ph type="sldNum" idx="12"/>
          </p:nvPr>
        </p:nvSpPr>
        <p:spPr>
          <a:xfrm>
            <a:off x="8590259" y="6356350"/>
            <a:ext cx="553741"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US" sz="1800">
                <a:solidFill>
                  <a:srgbClr val="FFFFFF"/>
                </a:solidFill>
                <a:latin typeface="Source Sans Pro"/>
                <a:ea typeface="Source Sans Pro"/>
                <a:cs typeface="Source Sans Pro"/>
                <a:sym typeface="Source Sans Pro"/>
              </a:rPr>
              <a:t>27</a:t>
            </a:r>
            <a:endParaRPr sz="1800">
              <a:solidFill>
                <a:srgbClr val="FFFFFF"/>
              </a:solidFill>
              <a:latin typeface="Source Sans Pro"/>
              <a:ea typeface="Source Sans Pro"/>
              <a:cs typeface="Source Sans Pro"/>
              <a:sym typeface="Source Sans Pro"/>
            </a:endParaRPr>
          </a:p>
        </p:txBody>
      </p:sp>
      <p:sp>
        <p:nvSpPr>
          <p:cNvPr id="954" name="Shape 954"/>
          <p:cNvSpPr/>
          <p:nvPr/>
        </p:nvSpPr>
        <p:spPr>
          <a:xfrm>
            <a:off x="283464" y="1538960"/>
            <a:ext cx="3611880" cy="4401205"/>
          </a:xfrm>
          <a:prstGeom prst="rect">
            <a:avLst/>
          </a:prstGeom>
          <a:noFill/>
          <a:ln>
            <a:noFill/>
          </a:ln>
        </p:spPr>
        <p:txBody>
          <a:bodyPr spcFirstLastPara="1" wrap="square" lIns="91425" tIns="45700" rIns="91425" bIns="45700" anchor="t" anchorCtr="0">
            <a:noAutofit/>
          </a:bodyPr>
          <a:lstStyle/>
          <a:p>
            <a:pPr marL="342900" marR="0" lvl="0" indent="-342900" algn="l" rtl="0">
              <a:spcBef>
                <a:spcPts val="0"/>
              </a:spcBef>
              <a:spcAft>
                <a:spcPts val="0"/>
              </a:spcAft>
              <a:buClr>
                <a:srgbClr val="000000"/>
              </a:buClr>
              <a:buSzPts val="2000"/>
              <a:buFont typeface="Noto Sans Symbols"/>
              <a:buChar char="∙"/>
            </a:pPr>
            <a:r>
              <a:rPr lang="en-US" sz="2000">
                <a:solidFill>
                  <a:srgbClr val="000000"/>
                </a:solidFill>
                <a:latin typeface="Source Sans Pro"/>
                <a:ea typeface="Source Sans Pro"/>
                <a:cs typeface="Source Sans Pro"/>
                <a:sym typeface="Source Sans Pro"/>
              </a:rPr>
              <a:t>In-store visits and lift</a:t>
            </a:r>
            <a:endParaRPr sz="2000">
              <a:solidFill>
                <a:schemeClr val="dk1"/>
              </a:solidFill>
              <a:latin typeface="Source Sans Pro"/>
              <a:ea typeface="Source Sans Pro"/>
              <a:cs typeface="Source Sans Pro"/>
              <a:sym typeface="Source Sans Pro"/>
            </a:endParaRPr>
          </a:p>
          <a:p>
            <a:pPr marL="342900" marR="0" lvl="0" indent="-342900" algn="l" rtl="0">
              <a:spcBef>
                <a:spcPts val="0"/>
              </a:spcBef>
              <a:spcAft>
                <a:spcPts val="0"/>
              </a:spcAft>
              <a:buClr>
                <a:srgbClr val="000000"/>
              </a:buClr>
              <a:buSzPts val="2000"/>
              <a:buFont typeface="Noto Sans Symbols"/>
              <a:buChar char="∙"/>
            </a:pPr>
            <a:r>
              <a:rPr lang="en-US" sz="2000">
                <a:solidFill>
                  <a:srgbClr val="000000"/>
                </a:solidFill>
                <a:latin typeface="Source Sans Pro"/>
                <a:ea typeface="Source Sans Pro"/>
                <a:cs typeface="Source Sans Pro"/>
                <a:sym typeface="Source Sans Pro"/>
              </a:rPr>
              <a:t>Demographics and Demographic Crosses</a:t>
            </a:r>
            <a:endParaRPr sz="2000">
              <a:solidFill>
                <a:schemeClr val="dk1"/>
              </a:solidFill>
              <a:latin typeface="Source Sans Pro"/>
              <a:ea typeface="Source Sans Pro"/>
              <a:cs typeface="Source Sans Pro"/>
              <a:sym typeface="Source Sans Pro"/>
            </a:endParaRPr>
          </a:p>
          <a:p>
            <a:pPr marL="342900" marR="0" lvl="0" indent="-342900" algn="l" rtl="0">
              <a:spcBef>
                <a:spcPts val="0"/>
              </a:spcBef>
              <a:spcAft>
                <a:spcPts val="0"/>
              </a:spcAft>
              <a:buClr>
                <a:srgbClr val="000000"/>
              </a:buClr>
              <a:buSzPts val="2000"/>
              <a:buFont typeface="Noto Sans Symbols"/>
              <a:buChar char="∙"/>
            </a:pPr>
            <a:r>
              <a:rPr lang="en-US" sz="2000">
                <a:solidFill>
                  <a:srgbClr val="000000"/>
                </a:solidFill>
                <a:latin typeface="Source Sans Pro"/>
                <a:ea typeface="Source Sans Pro"/>
                <a:cs typeface="Source Sans Pro"/>
                <a:sym typeface="Source Sans Pro"/>
              </a:rPr>
              <a:t>Geography</a:t>
            </a:r>
            <a:endParaRPr sz="2000">
              <a:solidFill>
                <a:schemeClr val="dk1"/>
              </a:solidFill>
              <a:latin typeface="Source Sans Pro"/>
              <a:ea typeface="Source Sans Pro"/>
              <a:cs typeface="Source Sans Pro"/>
              <a:sym typeface="Source Sans Pro"/>
            </a:endParaRPr>
          </a:p>
          <a:p>
            <a:pPr marL="342900" marR="0" lvl="0" indent="-342900" algn="l" rtl="0">
              <a:spcBef>
                <a:spcPts val="0"/>
              </a:spcBef>
              <a:spcAft>
                <a:spcPts val="0"/>
              </a:spcAft>
              <a:buClr>
                <a:srgbClr val="000000"/>
              </a:buClr>
              <a:buSzPts val="2000"/>
              <a:buFont typeface="Noto Sans Symbols"/>
              <a:buChar char="∙"/>
            </a:pPr>
            <a:r>
              <a:rPr lang="en-US" sz="2000">
                <a:solidFill>
                  <a:srgbClr val="000000"/>
                </a:solidFill>
                <a:latin typeface="Source Sans Pro"/>
                <a:ea typeface="Source Sans Pro"/>
                <a:cs typeface="Source Sans Pro"/>
                <a:sym typeface="Source Sans Pro"/>
              </a:rPr>
              <a:t>Top Mobile Apps found on the users’ mobile devices </a:t>
            </a:r>
            <a:endParaRPr sz="2000">
              <a:solidFill>
                <a:schemeClr val="dk1"/>
              </a:solidFill>
              <a:latin typeface="Source Sans Pro"/>
              <a:ea typeface="Source Sans Pro"/>
              <a:cs typeface="Source Sans Pro"/>
              <a:sym typeface="Source Sans Pro"/>
            </a:endParaRPr>
          </a:p>
          <a:p>
            <a:pPr marL="342900" marR="0" lvl="0" indent="-342900" algn="l" rtl="0">
              <a:spcBef>
                <a:spcPts val="0"/>
              </a:spcBef>
              <a:spcAft>
                <a:spcPts val="0"/>
              </a:spcAft>
              <a:buClr>
                <a:srgbClr val="000000"/>
              </a:buClr>
              <a:buSzPts val="2000"/>
              <a:buFont typeface="Noto Sans Symbols"/>
              <a:buChar char="∙"/>
            </a:pPr>
            <a:r>
              <a:rPr lang="en-US" sz="2000">
                <a:solidFill>
                  <a:srgbClr val="000000"/>
                </a:solidFill>
                <a:latin typeface="Source Sans Pro"/>
                <a:ea typeface="Source Sans Pro"/>
                <a:cs typeface="Source Sans Pro"/>
                <a:sym typeface="Source Sans Pro"/>
              </a:rPr>
              <a:t>Best performing Mobile Device, Carrier and OS System  </a:t>
            </a:r>
            <a:endParaRPr sz="2000">
              <a:solidFill>
                <a:schemeClr val="dk1"/>
              </a:solidFill>
              <a:latin typeface="Source Sans Pro"/>
              <a:ea typeface="Source Sans Pro"/>
              <a:cs typeface="Source Sans Pro"/>
              <a:sym typeface="Source Sans Pro"/>
            </a:endParaRPr>
          </a:p>
          <a:p>
            <a:pPr marL="342900" marR="0" lvl="0" indent="-342900" algn="l" rtl="0">
              <a:spcBef>
                <a:spcPts val="0"/>
              </a:spcBef>
              <a:spcAft>
                <a:spcPts val="0"/>
              </a:spcAft>
              <a:buClr>
                <a:srgbClr val="000000"/>
              </a:buClr>
              <a:buSzPts val="2000"/>
              <a:buFont typeface="Noto Sans Symbols"/>
              <a:buChar char="∙"/>
            </a:pPr>
            <a:r>
              <a:rPr lang="en-US" sz="2000">
                <a:solidFill>
                  <a:srgbClr val="000000"/>
                </a:solidFill>
                <a:latin typeface="Source Sans Pro"/>
                <a:ea typeface="Source Sans Pro"/>
                <a:cs typeface="Source Sans Pro"/>
                <a:sym typeface="Source Sans Pro"/>
              </a:rPr>
              <a:t>Other Businesses your target audience walked in to after visiting one of your client’s locations</a:t>
            </a:r>
            <a:endParaRPr sz="2000">
              <a:solidFill>
                <a:schemeClr val="dk1"/>
              </a:solidFill>
              <a:latin typeface="Source Sans Pro"/>
              <a:ea typeface="Source Sans Pro"/>
              <a:cs typeface="Source Sans Pro"/>
              <a:sym typeface="Source Sans Pro"/>
            </a:endParaRPr>
          </a:p>
          <a:p>
            <a:pPr marL="714375" marR="0" lvl="0" indent="-3175" algn="l" rtl="0">
              <a:spcBef>
                <a:spcPts val="0"/>
              </a:spcBef>
              <a:spcAft>
                <a:spcPts val="0"/>
              </a:spcAft>
              <a:buNone/>
            </a:pPr>
            <a:r>
              <a:rPr lang="en-US" sz="2000" b="1">
                <a:solidFill>
                  <a:schemeClr val="dk1"/>
                </a:solidFill>
                <a:latin typeface="Source Sans Pro"/>
                <a:ea typeface="Source Sans Pro"/>
                <a:cs typeface="Source Sans Pro"/>
                <a:sym typeface="Source Sans Pro"/>
              </a:rPr>
              <a:t> </a:t>
            </a:r>
            <a:endParaRPr sz="2000">
              <a:solidFill>
                <a:schemeClr val="dk1"/>
              </a:solidFill>
              <a:latin typeface="Source Sans Pro"/>
              <a:ea typeface="Source Sans Pro"/>
              <a:cs typeface="Source Sans Pro"/>
              <a:sym typeface="Source Sans Pro"/>
            </a:endParaRPr>
          </a:p>
        </p:txBody>
      </p:sp>
      <p:sp>
        <p:nvSpPr>
          <p:cNvPr id="955" name="Shape 955"/>
          <p:cNvSpPr/>
          <p:nvPr/>
        </p:nvSpPr>
        <p:spPr>
          <a:xfrm>
            <a:off x="4227905" y="1295400"/>
            <a:ext cx="3646542" cy="3646542"/>
          </a:xfrm>
          <a:prstGeom prst="ellipse">
            <a:avLst/>
          </a:prstGeom>
          <a:solidFill>
            <a:srgbClr val="FFC000"/>
          </a:solidFill>
          <a:ln>
            <a:noFill/>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600">
              <a:solidFill>
                <a:schemeClr val="lt1"/>
              </a:solidFill>
              <a:latin typeface="Source Sans Pro"/>
              <a:ea typeface="Source Sans Pro"/>
              <a:cs typeface="Source Sans Pro"/>
              <a:sym typeface="Source Sans Pro"/>
            </a:endParaRPr>
          </a:p>
        </p:txBody>
      </p:sp>
      <p:sp>
        <p:nvSpPr>
          <p:cNvPr id="956" name="Shape 956"/>
          <p:cNvSpPr/>
          <p:nvPr/>
        </p:nvSpPr>
        <p:spPr>
          <a:xfrm>
            <a:off x="6550481" y="2964806"/>
            <a:ext cx="2377440" cy="2377440"/>
          </a:xfrm>
          <a:prstGeom prst="ellipse">
            <a:avLst/>
          </a:prstGeom>
          <a:solidFill>
            <a:srgbClr val="5999E2">
              <a:alpha val="47843"/>
            </a:srgbClr>
          </a:solidFill>
          <a:ln>
            <a:noFill/>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600">
              <a:solidFill>
                <a:schemeClr val="lt1"/>
              </a:solidFill>
              <a:latin typeface="Source Sans Pro"/>
              <a:ea typeface="Source Sans Pro"/>
              <a:cs typeface="Source Sans Pro"/>
              <a:sym typeface="Source Sans Pro"/>
            </a:endParaRPr>
          </a:p>
        </p:txBody>
      </p:sp>
      <p:sp>
        <p:nvSpPr>
          <p:cNvPr id="957" name="Shape 957"/>
          <p:cNvSpPr txBox="1"/>
          <p:nvPr/>
        </p:nvSpPr>
        <p:spPr>
          <a:xfrm>
            <a:off x="4753155" y="2173334"/>
            <a:ext cx="2545638" cy="830997"/>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400">
                <a:solidFill>
                  <a:srgbClr val="595959"/>
                </a:solidFill>
                <a:latin typeface="Source Sans Pro"/>
                <a:ea typeface="Source Sans Pro"/>
                <a:cs typeface="Source Sans Pro"/>
                <a:sym typeface="Source Sans Pro"/>
              </a:rPr>
              <a:t>Winstar Mobile</a:t>
            </a:r>
            <a:br>
              <a:rPr lang="en-US" sz="2400">
                <a:solidFill>
                  <a:srgbClr val="595959"/>
                </a:solidFill>
                <a:latin typeface="Source Sans Pro"/>
                <a:ea typeface="Source Sans Pro"/>
                <a:cs typeface="Source Sans Pro"/>
                <a:sym typeface="Source Sans Pro"/>
              </a:rPr>
            </a:br>
            <a:r>
              <a:rPr lang="en-US" sz="2400">
                <a:solidFill>
                  <a:srgbClr val="595959"/>
                </a:solidFill>
                <a:latin typeface="Source Sans Pro"/>
                <a:ea typeface="Source Sans Pro"/>
                <a:cs typeface="Source Sans Pro"/>
                <a:sym typeface="Source Sans Pro"/>
              </a:rPr>
              <a:t>Reach</a:t>
            </a:r>
            <a:endParaRPr sz="2400">
              <a:solidFill>
                <a:srgbClr val="595959"/>
              </a:solidFill>
              <a:latin typeface="Source Sans Pro"/>
              <a:ea typeface="Source Sans Pro"/>
              <a:cs typeface="Source Sans Pro"/>
              <a:sym typeface="Source Sans Pro"/>
            </a:endParaRPr>
          </a:p>
        </p:txBody>
      </p:sp>
      <p:sp>
        <p:nvSpPr>
          <p:cNvPr id="958" name="Shape 958"/>
          <p:cNvSpPr txBox="1"/>
          <p:nvPr/>
        </p:nvSpPr>
        <p:spPr>
          <a:xfrm>
            <a:off x="7926229" y="3968917"/>
            <a:ext cx="1649505" cy="707886"/>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000">
                <a:solidFill>
                  <a:schemeClr val="lt1"/>
                </a:solidFill>
                <a:latin typeface="Source Sans Pro"/>
                <a:ea typeface="Source Sans Pro"/>
                <a:cs typeface="Source Sans Pro"/>
                <a:sym typeface="Source Sans Pro"/>
              </a:rPr>
              <a:t>Placed</a:t>
            </a:r>
            <a:br>
              <a:rPr lang="en-US" sz="2000">
                <a:solidFill>
                  <a:schemeClr val="lt1"/>
                </a:solidFill>
                <a:latin typeface="Source Sans Pro"/>
                <a:ea typeface="Source Sans Pro"/>
                <a:cs typeface="Source Sans Pro"/>
                <a:sym typeface="Source Sans Pro"/>
              </a:rPr>
            </a:br>
            <a:r>
              <a:rPr lang="en-US" sz="2000">
                <a:solidFill>
                  <a:schemeClr val="lt1"/>
                </a:solidFill>
                <a:latin typeface="Source Sans Pro"/>
                <a:ea typeface="Source Sans Pro"/>
                <a:cs typeface="Source Sans Pro"/>
                <a:sym typeface="Source Sans Pro"/>
              </a:rPr>
              <a:t>Panel</a:t>
            </a:r>
            <a:endParaRPr sz="2000">
              <a:solidFill>
                <a:schemeClr val="lt1"/>
              </a:solidFill>
              <a:latin typeface="Source Sans Pro"/>
              <a:ea typeface="Source Sans Pro"/>
              <a:cs typeface="Source Sans Pro"/>
              <a:sym typeface="Source Sans Pro"/>
            </a:endParaRPr>
          </a:p>
        </p:txBody>
      </p:sp>
      <p:sp>
        <p:nvSpPr>
          <p:cNvPr id="959" name="Shape 959"/>
          <p:cNvSpPr txBox="1"/>
          <p:nvPr/>
        </p:nvSpPr>
        <p:spPr>
          <a:xfrm>
            <a:off x="6723530" y="5522184"/>
            <a:ext cx="1649505" cy="707886"/>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000">
                <a:solidFill>
                  <a:srgbClr val="7F7F7F"/>
                </a:solidFill>
                <a:latin typeface="Source Sans Pro"/>
                <a:ea typeface="Source Sans Pro"/>
                <a:cs typeface="Source Sans Pro"/>
                <a:sym typeface="Source Sans Pro"/>
              </a:rPr>
              <a:t>Attribution Population</a:t>
            </a:r>
            <a:endParaRPr sz="2000">
              <a:solidFill>
                <a:srgbClr val="7F7F7F"/>
              </a:solidFill>
              <a:latin typeface="Source Sans Pro"/>
              <a:ea typeface="Source Sans Pro"/>
              <a:cs typeface="Source Sans Pro"/>
              <a:sym typeface="Source Sans Pro"/>
            </a:endParaRPr>
          </a:p>
        </p:txBody>
      </p:sp>
      <p:cxnSp>
        <p:nvCxnSpPr>
          <p:cNvPr id="960" name="Shape 960"/>
          <p:cNvCxnSpPr/>
          <p:nvPr/>
        </p:nvCxnSpPr>
        <p:spPr>
          <a:xfrm rot="10800000" flipH="1">
            <a:off x="6732494" y="4834724"/>
            <a:ext cx="1" cy="1383613"/>
          </a:xfrm>
          <a:prstGeom prst="straightConnector1">
            <a:avLst/>
          </a:prstGeom>
          <a:noFill/>
          <a:ln w="25400" cap="flat" cmpd="sng">
            <a:solidFill>
              <a:srgbClr val="7F7F7F"/>
            </a:solidFill>
            <a:prstDash val="solid"/>
            <a:round/>
            <a:headEnd type="none" w="sm" len="sm"/>
            <a:tailEnd type="stealth" w="med" len="med"/>
          </a:ln>
          <a:effectLst>
            <a:outerShdw blurRad="40000" dist="20000" dir="5400000" rotWithShape="0">
              <a:srgbClr val="000000">
                <a:alpha val="37647"/>
              </a:srgbClr>
            </a:outerShdw>
          </a:effectLst>
        </p:spPr>
      </p:cxn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965"/>
        <p:cNvGrpSpPr/>
        <p:nvPr/>
      </p:nvGrpSpPr>
      <p:grpSpPr>
        <a:xfrm>
          <a:off x="0" y="0"/>
          <a:ext cx="0" cy="0"/>
          <a:chOff x="0" y="0"/>
          <a:chExt cx="0" cy="0"/>
        </a:xfrm>
      </p:grpSpPr>
      <p:sp>
        <p:nvSpPr>
          <p:cNvPr id="966" name="Shape 966"/>
          <p:cNvSpPr txBox="1">
            <a:spLocks noGrp="1"/>
          </p:cNvSpPr>
          <p:nvPr>
            <p:ph type="title"/>
          </p:nvPr>
        </p:nvSpPr>
        <p:spPr>
          <a:xfrm>
            <a:off x="470228" y="23668"/>
            <a:ext cx="8229600" cy="715962"/>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Font typeface="Source Sans Pro"/>
              <a:buNone/>
            </a:pPr>
            <a:r>
              <a:rPr lang="en-US" sz="3200" b="1" i="0" u="none" strike="noStrike" cap="none">
                <a:solidFill>
                  <a:schemeClr val="dk1"/>
                </a:solidFill>
                <a:latin typeface="Source Sans Pro"/>
                <a:ea typeface="Source Sans Pro"/>
                <a:cs typeface="Source Sans Pro"/>
                <a:sym typeface="Source Sans Pro"/>
              </a:rPr>
              <a:t>Fraud Software</a:t>
            </a:r>
            <a:endParaRPr/>
          </a:p>
        </p:txBody>
      </p:sp>
      <p:sp>
        <p:nvSpPr>
          <p:cNvPr id="967" name="Shape 967"/>
          <p:cNvSpPr txBox="1"/>
          <p:nvPr/>
        </p:nvSpPr>
        <p:spPr>
          <a:xfrm>
            <a:off x="1016000" y="660396"/>
            <a:ext cx="7899400" cy="635004"/>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FFC000"/>
              </a:buClr>
              <a:buFont typeface="Arial"/>
              <a:buNone/>
            </a:pPr>
            <a:r>
              <a:rPr lang="en-US" sz="1800" b="1">
                <a:solidFill>
                  <a:srgbClr val="FFC000"/>
                </a:solidFill>
                <a:latin typeface="Source Sans Pro"/>
                <a:ea typeface="Source Sans Pro"/>
                <a:cs typeface="Source Sans Pro"/>
                <a:sym typeface="Source Sans Pro"/>
              </a:rPr>
              <a:t>All campaigns that run with Winstar are set up with a number of different verification software to prevent fraud and ensure quality of campaign traffic.</a:t>
            </a:r>
            <a:endParaRPr/>
          </a:p>
        </p:txBody>
      </p:sp>
      <p:sp>
        <p:nvSpPr>
          <p:cNvPr id="968" name="Shape 968"/>
          <p:cNvSpPr txBox="1">
            <a:spLocks noGrp="1"/>
          </p:cNvSpPr>
          <p:nvPr>
            <p:ph type="sldNum" idx="12"/>
          </p:nvPr>
        </p:nvSpPr>
        <p:spPr>
          <a:xfrm>
            <a:off x="8590259" y="6356350"/>
            <a:ext cx="553741"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US" sz="1800">
                <a:solidFill>
                  <a:srgbClr val="FFFFFF"/>
                </a:solidFill>
                <a:latin typeface="Source Sans Pro"/>
                <a:ea typeface="Source Sans Pro"/>
                <a:cs typeface="Source Sans Pro"/>
                <a:sym typeface="Source Sans Pro"/>
              </a:rPr>
              <a:t>28</a:t>
            </a:r>
            <a:endParaRPr sz="1800">
              <a:solidFill>
                <a:srgbClr val="FFFFFF"/>
              </a:solidFill>
              <a:latin typeface="Source Sans Pro"/>
              <a:ea typeface="Source Sans Pro"/>
              <a:cs typeface="Source Sans Pro"/>
              <a:sym typeface="Source Sans Pro"/>
            </a:endParaRPr>
          </a:p>
        </p:txBody>
      </p:sp>
      <p:sp>
        <p:nvSpPr>
          <p:cNvPr id="969" name="Shape 969"/>
          <p:cNvSpPr/>
          <p:nvPr/>
        </p:nvSpPr>
        <p:spPr>
          <a:xfrm>
            <a:off x="319255" y="2141114"/>
            <a:ext cx="3962400" cy="3477875"/>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000" b="1">
                <a:solidFill>
                  <a:schemeClr val="dk1"/>
                </a:solidFill>
                <a:latin typeface="Source Sans Pro"/>
                <a:ea typeface="Source Sans Pro"/>
                <a:cs typeface="Source Sans Pro"/>
                <a:sym typeface="Source Sans Pro"/>
              </a:rPr>
              <a:t>MOAT Analytics </a:t>
            </a:r>
            <a:endParaRPr sz="2000">
              <a:solidFill>
                <a:schemeClr val="dk1"/>
              </a:solidFill>
              <a:latin typeface="Source Sans Pro"/>
              <a:ea typeface="Source Sans Pro"/>
              <a:cs typeface="Source Sans Pro"/>
              <a:sym typeface="Source Sans Pro"/>
            </a:endParaRPr>
          </a:p>
          <a:p>
            <a:pPr marL="800100" marR="0" lvl="1" indent="-342900" algn="l" rtl="0">
              <a:spcBef>
                <a:spcPts val="0"/>
              </a:spcBef>
              <a:spcAft>
                <a:spcPts val="0"/>
              </a:spcAft>
              <a:buClr>
                <a:schemeClr val="dk1"/>
              </a:buClr>
              <a:buSzPts val="2000"/>
              <a:buFont typeface="Arial"/>
              <a:buChar char="•"/>
            </a:pPr>
            <a:r>
              <a:rPr lang="en-US" sz="2000" b="0" i="0" u="none" strike="noStrike" cap="none">
                <a:solidFill>
                  <a:schemeClr val="dk1"/>
                </a:solidFill>
                <a:latin typeface="Source Sans Pro"/>
                <a:ea typeface="Source Sans Pro"/>
                <a:cs typeface="Source Sans Pro"/>
                <a:sym typeface="Source Sans Pro"/>
              </a:rPr>
              <a:t>Viewablity </a:t>
            </a:r>
            <a:endParaRPr/>
          </a:p>
          <a:p>
            <a:pPr marL="800100" marR="0" lvl="1" indent="-342900" algn="l" rtl="0">
              <a:spcBef>
                <a:spcPts val="0"/>
              </a:spcBef>
              <a:spcAft>
                <a:spcPts val="0"/>
              </a:spcAft>
              <a:buClr>
                <a:schemeClr val="dk1"/>
              </a:buClr>
              <a:buSzPts val="2000"/>
              <a:buFont typeface="Arial"/>
              <a:buChar char="•"/>
            </a:pPr>
            <a:r>
              <a:rPr lang="en-US" sz="2000" b="0" i="0" u="none" strike="noStrike" cap="none">
                <a:solidFill>
                  <a:schemeClr val="dk1"/>
                </a:solidFill>
                <a:latin typeface="Source Sans Pro"/>
                <a:ea typeface="Source Sans Pro"/>
                <a:cs typeface="Source Sans Pro"/>
                <a:sym typeface="Source Sans Pro"/>
              </a:rPr>
              <a:t>Ad Interaction data</a:t>
            </a:r>
            <a:endParaRPr/>
          </a:p>
          <a:p>
            <a:pPr marL="800100" marR="0" lvl="1" indent="-342900" algn="l" rtl="0">
              <a:spcBef>
                <a:spcPts val="0"/>
              </a:spcBef>
              <a:spcAft>
                <a:spcPts val="0"/>
              </a:spcAft>
              <a:buClr>
                <a:schemeClr val="dk1"/>
              </a:buClr>
              <a:buSzPts val="2000"/>
              <a:buFont typeface="Arial"/>
              <a:buChar char="•"/>
            </a:pPr>
            <a:r>
              <a:rPr lang="en-US" sz="2000" b="0" i="0" u="none" strike="noStrike" cap="none">
                <a:solidFill>
                  <a:schemeClr val="dk1"/>
                </a:solidFill>
                <a:latin typeface="Source Sans Pro"/>
                <a:ea typeface="Source Sans Pro"/>
                <a:cs typeface="Source Sans Pro"/>
                <a:sym typeface="Source Sans Pro"/>
              </a:rPr>
              <a:t>Real Time Optimizations</a:t>
            </a:r>
            <a:endParaRPr/>
          </a:p>
          <a:p>
            <a:pPr marL="0" marR="0" lvl="0" indent="0" algn="l" rtl="0">
              <a:spcBef>
                <a:spcPts val="0"/>
              </a:spcBef>
              <a:spcAft>
                <a:spcPts val="0"/>
              </a:spcAft>
              <a:buNone/>
            </a:pPr>
            <a:endParaRPr sz="2000" b="1">
              <a:solidFill>
                <a:schemeClr val="dk1"/>
              </a:solidFill>
              <a:latin typeface="Source Sans Pro"/>
              <a:ea typeface="Source Sans Pro"/>
              <a:cs typeface="Source Sans Pro"/>
              <a:sym typeface="Source Sans Pro"/>
            </a:endParaRPr>
          </a:p>
          <a:p>
            <a:pPr marL="0" marR="0" lvl="0" indent="0" algn="l" rtl="0">
              <a:spcBef>
                <a:spcPts val="0"/>
              </a:spcBef>
              <a:spcAft>
                <a:spcPts val="0"/>
              </a:spcAft>
              <a:buNone/>
            </a:pPr>
            <a:r>
              <a:rPr lang="en-US" sz="2000" b="1">
                <a:solidFill>
                  <a:schemeClr val="dk1"/>
                </a:solidFill>
                <a:latin typeface="Source Sans Pro"/>
                <a:ea typeface="Source Sans Pro"/>
                <a:cs typeface="Source Sans Pro"/>
                <a:sym typeface="Source Sans Pro"/>
              </a:rPr>
              <a:t>IAS</a:t>
            </a:r>
            <a:endParaRPr sz="2000">
              <a:solidFill>
                <a:schemeClr val="dk1"/>
              </a:solidFill>
              <a:latin typeface="Source Sans Pro"/>
              <a:ea typeface="Source Sans Pro"/>
              <a:cs typeface="Source Sans Pro"/>
              <a:sym typeface="Source Sans Pro"/>
            </a:endParaRPr>
          </a:p>
          <a:p>
            <a:pPr marL="800100" marR="0" lvl="1" indent="-342900" algn="l" rtl="0">
              <a:spcBef>
                <a:spcPts val="0"/>
              </a:spcBef>
              <a:spcAft>
                <a:spcPts val="0"/>
              </a:spcAft>
              <a:buClr>
                <a:schemeClr val="dk1"/>
              </a:buClr>
              <a:buSzPts val="2000"/>
              <a:buFont typeface="Arial"/>
              <a:buChar char="•"/>
            </a:pPr>
            <a:r>
              <a:rPr lang="en-US" sz="2000" b="0" i="0" u="none" strike="noStrike" cap="none">
                <a:solidFill>
                  <a:schemeClr val="dk1"/>
                </a:solidFill>
                <a:latin typeface="Source Sans Pro"/>
                <a:ea typeface="Source Sans Pro"/>
                <a:cs typeface="Source Sans Pro"/>
                <a:sym typeface="Source Sans Pro"/>
              </a:rPr>
              <a:t>Brand safety</a:t>
            </a:r>
            <a:endParaRPr/>
          </a:p>
          <a:p>
            <a:pPr marL="800100" marR="0" lvl="1" indent="-342900" algn="l" rtl="0">
              <a:spcBef>
                <a:spcPts val="0"/>
              </a:spcBef>
              <a:spcAft>
                <a:spcPts val="0"/>
              </a:spcAft>
              <a:buClr>
                <a:schemeClr val="dk1"/>
              </a:buClr>
              <a:buSzPts val="2000"/>
              <a:buFont typeface="Arial"/>
              <a:buChar char="•"/>
            </a:pPr>
            <a:r>
              <a:rPr lang="en-US" sz="2000" b="0" i="0" u="none" strike="noStrike" cap="none">
                <a:solidFill>
                  <a:schemeClr val="dk1"/>
                </a:solidFill>
                <a:latin typeface="Source Sans Pro"/>
                <a:ea typeface="Source Sans Pro"/>
                <a:cs typeface="Source Sans Pro"/>
                <a:sym typeface="Source Sans Pro"/>
              </a:rPr>
              <a:t>Viewability</a:t>
            </a:r>
            <a:endParaRPr sz="2000" b="0" i="0" u="none" strike="noStrike" cap="none">
              <a:solidFill>
                <a:schemeClr val="dk1"/>
              </a:solidFill>
              <a:latin typeface="Source Sans Pro"/>
              <a:ea typeface="Source Sans Pro"/>
              <a:cs typeface="Source Sans Pro"/>
              <a:sym typeface="Source Sans Pro"/>
            </a:endParaRPr>
          </a:p>
          <a:p>
            <a:pPr marL="800100" marR="0" lvl="1" indent="-342900" algn="l" rtl="0">
              <a:spcBef>
                <a:spcPts val="0"/>
              </a:spcBef>
              <a:spcAft>
                <a:spcPts val="0"/>
              </a:spcAft>
              <a:buClr>
                <a:schemeClr val="dk1"/>
              </a:buClr>
              <a:buSzPts val="2000"/>
              <a:buFont typeface="Arial"/>
              <a:buChar char="•"/>
            </a:pPr>
            <a:r>
              <a:rPr lang="en-US" sz="2000" b="0" i="0" u="none" strike="noStrike" cap="none">
                <a:solidFill>
                  <a:schemeClr val="dk1"/>
                </a:solidFill>
                <a:latin typeface="Source Sans Pro"/>
                <a:ea typeface="Source Sans Pro"/>
                <a:cs typeface="Source Sans Pro"/>
                <a:sym typeface="Source Sans Pro"/>
              </a:rPr>
              <a:t>Ad Fraud</a:t>
            </a:r>
            <a:endParaRPr/>
          </a:p>
          <a:p>
            <a:pPr marL="800100" marR="0" lvl="1" indent="-342900" algn="l" rtl="0">
              <a:spcBef>
                <a:spcPts val="0"/>
              </a:spcBef>
              <a:spcAft>
                <a:spcPts val="0"/>
              </a:spcAft>
              <a:buClr>
                <a:schemeClr val="dk1"/>
              </a:buClr>
              <a:buSzPts val="2000"/>
              <a:buFont typeface="Arial"/>
              <a:buChar char="•"/>
            </a:pPr>
            <a:r>
              <a:rPr lang="en-US" sz="2000" b="0" i="0" u="none" strike="noStrike" cap="none">
                <a:solidFill>
                  <a:schemeClr val="dk1"/>
                </a:solidFill>
                <a:latin typeface="Source Sans Pro"/>
                <a:ea typeface="Source Sans Pro"/>
                <a:cs typeface="Source Sans Pro"/>
                <a:sym typeface="Source Sans Pro"/>
              </a:rPr>
              <a:t>Geo-Compliance</a:t>
            </a:r>
            <a:endParaRPr/>
          </a:p>
          <a:p>
            <a:pPr marL="800100" marR="0" lvl="1" indent="-342900" algn="l" rtl="0">
              <a:spcBef>
                <a:spcPts val="0"/>
              </a:spcBef>
              <a:spcAft>
                <a:spcPts val="0"/>
              </a:spcAft>
              <a:buClr>
                <a:schemeClr val="dk1"/>
              </a:buClr>
              <a:buSzPts val="2000"/>
              <a:buFont typeface="Arial"/>
              <a:buChar char="•"/>
            </a:pPr>
            <a:r>
              <a:rPr lang="en-US" sz="2000" b="0" i="0" u="none" strike="noStrike" cap="none">
                <a:solidFill>
                  <a:schemeClr val="dk1"/>
                </a:solidFill>
                <a:latin typeface="Source Sans Pro"/>
                <a:ea typeface="Source Sans Pro"/>
                <a:cs typeface="Source Sans Pro"/>
                <a:sym typeface="Source Sans Pro"/>
              </a:rPr>
              <a:t>Contextual Relevance </a:t>
            </a:r>
            <a:endParaRPr/>
          </a:p>
        </p:txBody>
      </p:sp>
      <p:sp>
        <p:nvSpPr>
          <p:cNvPr id="970" name="Shape 970"/>
          <p:cNvSpPr/>
          <p:nvPr/>
        </p:nvSpPr>
        <p:spPr>
          <a:xfrm>
            <a:off x="4681728" y="2197396"/>
            <a:ext cx="4572000" cy="349942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000" b="1">
                <a:solidFill>
                  <a:schemeClr val="dk1"/>
                </a:solidFill>
                <a:latin typeface="Source Sans Pro"/>
                <a:ea typeface="Source Sans Pro"/>
                <a:cs typeface="Source Sans Pro"/>
                <a:sym typeface="Source Sans Pro"/>
              </a:rPr>
              <a:t>Sizmek</a:t>
            </a:r>
            <a:endParaRPr sz="2000">
              <a:solidFill>
                <a:schemeClr val="dk1"/>
              </a:solidFill>
              <a:latin typeface="Source Sans Pro"/>
              <a:ea typeface="Source Sans Pro"/>
              <a:cs typeface="Source Sans Pro"/>
              <a:sym typeface="Source Sans Pro"/>
            </a:endParaRPr>
          </a:p>
          <a:p>
            <a:pPr marL="742950" marR="0" lvl="1" indent="-285750" algn="l" rtl="0">
              <a:spcBef>
                <a:spcPts val="0"/>
              </a:spcBef>
              <a:spcAft>
                <a:spcPts val="0"/>
              </a:spcAft>
              <a:buClr>
                <a:schemeClr val="dk1"/>
              </a:buClr>
              <a:buSzPts val="2000"/>
              <a:buFont typeface="Arial"/>
              <a:buChar char="•"/>
            </a:pPr>
            <a:r>
              <a:rPr lang="en-US" sz="2000" b="0" i="0" u="none" strike="noStrike" cap="none">
                <a:solidFill>
                  <a:schemeClr val="dk1"/>
                </a:solidFill>
                <a:latin typeface="Source Sans Pro"/>
                <a:ea typeface="Source Sans Pro"/>
                <a:cs typeface="Source Sans Pro"/>
                <a:sym typeface="Source Sans Pro"/>
              </a:rPr>
              <a:t>Page level analysis</a:t>
            </a:r>
            <a:endParaRPr/>
          </a:p>
          <a:p>
            <a:pPr marL="742950" marR="0" lvl="1" indent="-285750" algn="l" rtl="0">
              <a:spcBef>
                <a:spcPts val="0"/>
              </a:spcBef>
              <a:spcAft>
                <a:spcPts val="0"/>
              </a:spcAft>
              <a:buClr>
                <a:schemeClr val="dk1"/>
              </a:buClr>
              <a:buSzPts val="2000"/>
              <a:buFont typeface="Arial"/>
              <a:buChar char="•"/>
            </a:pPr>
            <a:r>
              <a:rPr lang="en-US" sz="2000" b="0" i="0" u="none" strike="noStrike" cap="none">
                <a:solidFill>
                  <a:schemeClr val="dk1"/>
                </a:solidFill>
                <a:latin typeface="Source Sans Pro"/>
                <a:ea typeface="Source Sans Pro"/>
                <a:cs typeface="Source Sans Pro"/>
                <a:sym typeface="Source Sans Pro"/>
              </a:rPr>
              <a:t>Player level data</a:t>
            </a:r>
            <a:endParaRPr/>
          </a:p>
          <a:p>
            <a:pPr marL="742950" marR="0" lvl="1" indent="-285750" algn="l" rtl="0">
              <a:spcBef>
                <a:spcPts val="0"/>
              </a:spcBef>
              <a:spcAft>
                <a:spcPts val="0"/>
              </a:spcAft>
              <a:buClr>
                <a:schemeClr val="dk1"/>
              </a:buClr>
              <a:buSzPts val="2000"/>
              <a:buFont typeface="Arial"/>
              <a:buChar char="•"/>
            </a:pPr>
            <a:r>
              <a:rPr lang="en-US" sz="2000" b="0" i="0" u="none" strike="noStrike" cap="none">
                <a:solidFill>
                  <a:schemeClr val="dk1"/>
                </a:solidFill>
                <a:latin typeface="Source Sans Pro"/>
                <a:ea typeface="Source Sans Pro"/>
                <a:cs typeface="Source Sans Pro"/>
                <a:sym typeface="Source Sans Pro"/>
              </a:rPr>
              <a:t>User level data inputs</a:t>
            </a:r>
            <a:endParaRPr/>
          </a:p>
          <a:p>
            <a:pPr marL="742950" marR="0" lvl="1" indent="-285750" algn="l" rtl="0">
              <a:spcBef>
                <a:spcPts val="0"/>
              </a:spcBef>
              <a:spcAft>
                <a:spcPts val="0"/>
              </a:spcAft>
              <a:buClr>
                <a:schemeClr val="dk1"/>
              </a:buClr>
              <a:buSzPts val="2000"/>
              <a:buFont typeface="Arial"/>
              <a:buChar char="•"/>
            </a:pPr>
            <a:r>
              <a:rPr lang="en-US" sz="2000" b="0" i="0" u="none" strike="noStrike" cap="none">
                <a:solidFill>
                  <a:schemeClr val="dk1"/>
                </a:solidFill>
                <a:latin typeface="Source Sans Pro"/>
                <a:ea typeface="Source Sans Pro"/>
                <a:cs typeface="Source Sans Pro"/>
                <a:sym typeface="Source Sans Pro"/>
              </a:rPr>
              <a:t>Real Time Viewability tracking</a:t>
            </a:r>
            <a:endParaRPr/>
          </a:p>
          <a:p>
            <a:pPr marL="0" marR="0" lvl="0" indent="0" algn="l" rtl="0">
              <a:spcBef>
                <a:spcPts val="0"/>
              </a:spcBef>
              <a:spcAft>
                <a:spcPts val="0"/>
              </a:spcAft>
              <a:buNone/>
            </a:pPr>
            <a:endParaRPr sz="2000">
              <a:solidFill>
                <a:schemeClr val="dk1"/>
              </a:solidFill>
              <a:latin typeface="Source Sans Pro"/>
              <a:ea typeface="Source Sans Pro"/>
              <a:cs typeface="Source Sans Pro"/>
              <a:sym typeface="Source Sans Pro"/>
            </a:endParaRPr>
          </a:p>
          <a:p>
            <a:pPr marL="0" marR="0" lvl="0" indent="0" algn="l" rtl="0">
              <a:spcBef>
                <a:spcPts val="0"/>
              </a:spcBef>
              <a:spcAft>
                <a:spcPts val="0"/>
              </a:spcAft>
              <a:buNone/>
            </a:pPr>
            <a:r>
              <a:rPr lang="en-US" sz="2000" b="1">
                <a:solidFill>
                  <a:schemeClr val="dk1"/>
                </a:solidFill>
                <a:latin typeface="Source Sans Pro"/>
                <a:ea typeface="Source Sans Pro"/>
                <a:cs typeface="Source Sans Pro"/>
                <a:sym typeface="Source Sans Pro"/>
              </a:rPr>
              <a:t>Forensiq</a:t>
            </a:r>
            <a:endParaRPr sz="2000">
              <a:solidFill>
                <a:schemeClr val="dk1"/>
              </a:solidFill>
              <a:latin typeface="Source Sans Pro"/>
              <a:ea typeface="Source Sans Pro"/>
              <a:cs typeface="Source Sans Pro"/>
              <a:sym typeface="Source Sans Pro"/>
            </a:endParaRPr>
          </a:p>
          <a:p>
            <a:pPr marL="742950" marR="0" lvl="1" indent="-285750" algn="l" rtl="0">
              <a:spcBef>
                <a:spcPts val="0"/>
              </a:spcBef>
              <a:spcAft>
                <a:spcPts val="0"/>
              </a:spcAft>
              <a:buClr>
                <a:schemeClr val="dk1"/>
              </a:buClr>
              <a:buSzPts val="2000"/>
              <a:buFont typeface="Arial"/>
              <a:buChar char="•"/>
            </a:pPr>
            <a:r>
              <a:rPr lang="en-US" sz="2000" b="0" i="0" u="none" strike="noStrike" cap="none">
                <a:solidFill>
                  <a:schemeClr val="dk1"/>
                </a:solidFill>
                <a:latin typeface="Source Sans Pro"/>
                <a:ea typeface="Source Sans Pro"/>
                <a:cs typeface="Source Sans Pro"/>
                <a:sym typeface="Source Sans Pro"/>
              </a:rPr>
              <a:t>Pre and Post bid analytics</a:t>
            </a:r>
            <a:endParaRPr/>
          </a:p>
          <a:p>
            <a:pPr marL="457200" marR="0" lvl="1" indent="0" algn="l" rtl="0">
              <a:spcBef>
                <a:spcPts val="0"/>
              </a:spcBef>
              <a:spcAft>
                <a:spcPts val="0"/>
              </a:spcAft>
              <a:buNone/>
            </a:pPr>
            <a:endParaRPr sz="2000" b="0" i="0" u="none" strike="noStrike" cap="none">
              <a:solidFill>
                <a:schemeClr val="dk1"/>
              </a:solidFill>
              <a:latin typeface="Source Sans Pro"/>
              <a:ea typeface="Source Sans Pro"/>
              <a:cs typeface="Source Sans Pro"/>
              <a:sym typeface="Source Sans Pro"/>
            </a:endParaRPr>
          </a:p>
          <a:p>
            <a:pPr marL="0" marR="0" lvl="0" indent="0" algn="l" rtl="0">
              <a:spcBef>
                <a:spcPts val="0"/>
              </a:spcBef>
              <a:spcAft>
                <a:spcPts val="0"/>
              </a:spcAft>
              <a:buNone/>
            </a:pPr>
            <a:endParaRPr sz="2000">
              <a:solidFill>
                <a:schemeClr val="dk1"/>
              </a:solidFill>
              <a:latin typeface="Source Sans Pro"/>
              <a:ea typeface="Source Sans Pro"/>
              <a:cs typeface="Source Sans Pro"/>
              <a:sym typeface="Source Sans Pro"/>
            </a:endParaRPr>
          </a:p>
          <a:p>
            <a:pPr marL="0" marR="0" lvl="0" indent="0" algn="l" rtl="0">
              <a:lnSpc>
                <a:spcPct val="107000"/>
              </a:lnSpc>
              <a:spcBef>
                <a:spcPts val="0"/>
              </a:spcBef>
              <a:spcAft>
                <a:spcPts val="0"/>
              </a:spcAft>
              <a:buNone/>
            </a:pPr>
            <a:endParaRPr sz="2000">
              <a:solidFill>
                <a:schemeClr val="dk1"/>
              </a:solidFill>
              <a:latin typeface="Source Sans Pro"/>
              <a:ea typeface="Source Sans Pro"/>
              <a:cs typeface="Source Sans Pro"/>
              <a:sym typeface="Source Sans Pro"/>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975"/>
        <p:cNvGrpSpPr/>
        <p:nvPr/>
      </p:nvGrpSpPr>
      <p:grpSpPr>
        <a:xfrm>
          <a:off x="0" y="0"/>
          <a:ext cx="0" cy="0"/>
          <a:chOff x="0" y="0"/>
          <a:chExt cx="0" cy="0"/>
        </a:xfrm>
      </p:grpSpPr>
      <p:sp>
        <p:nvSpPr>
          <p:cNvPr id="976" name="Shape 976"/>
          <p:cNvSpPr txBox="1">
            <a:spLocks noGrp="1"/>
          </p:cNvSpPr>
          <p:nvPr>
            <p:ph type="title"/>
          </p:nvPr>
        </p:nvSpPr>
        <p:spPr>
          <a:xfrm>
            <a:off x="470228" y="23668"/>
            <a:ext cx="8229600" cy="715962"/>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Font typeface="Source Sans Pro"/>
              <a:buNone/>
            </a:pPr>
            <a:r>
              <a:rPr lang="en-US" sz="2880" b="1" i="0" u="none" strike="noStrike" cap="none">
                <a:solidFill>
                  <a:schemeClr val="dk1"/>
                </a:solidFill>
                <a:latin typeface="Source Sans Pro"/>
                <a:ea typeface="Source Sans Pro"/>
                <a:cs typeface="Source Sans Pro"/>
                <a:sym typeface="Source Sans Pro"/>
              </a:rPr>
              <a:t>Smart Geofencing based on Location insights</a:t>
            </a:r>
            <a:endParaRPr sz="2880" b="1" i="0" u="none" strike="noStrike" cap="none">
              <a:solidFill>
                <a:schemeClr val="dk1"/>
              </a:solidFill>
              <a:latin typeface="Source Sans Pro"/>
              <a:ea typeface="Source Sans Pro"/>
              <a:cs typeface="Source Sans Pro"/>
              <a:sym typeface="Source Sans Pro"/>
            </a:endParaRPr>
          </a:p>
        </p:txBody>
      </p:sp>
      <p:sp>
        <p:nvSpPr>
          <p:cNvPr id="977" name="Shape 977"/>
          <p:cNvSpPr txBox="1"/>
          <p:nvPr/>
        </p:nvSpPr>
        <p:spPr>
          <a:xfrm>
            <a:off x="1016000" y="660396"/>
            <a:ext cx="7899400" cy="635004"/>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FFC000"/>
              </a:buClr>
              <a:buFont typeface="Arial"/>
              <a:buNone/>
            </a:pPr>
            <a:r>
              <a:rPr lang="en-US" sz="2400" b="1">
                <a:solidFill>
                  <a:srgbClr val="FFC000"/>
                </a:solidFill>
                <a:latin typeface="Source Sans Pro"/>
                <a:ea typeface="Source Sans Pro"/>
                <a:cs typeface="Source Sans Pro"/>
                <a:sym typeface="Source Sans Pro"/>
              </a:rPr>
              <a:t>Mobile knowledge you can use</a:t>
            </a:r>
            <a:endParaRPr/>
          </a:p>
        </p:txBody>
      </p:sp>
      <p:sp>
        <p:nvSpPr>
          <p:cNvPr id="978" name="Shape 978"/>
          <p:cNvSpPr/>
          <p:nvPr/>
        </p:nvSpPr>
        <p:spPr>
          <a:xfrm>
            <a:off x="245224" y="1470212"/>
            <a:ext cx="8597838" cy="4600388"/>
          </a:xfrm>
          <a:prstGeom prst="rect">
            <a:avLst/>
          </a:prstGeom>
          <a:noFill/>
          <a:ln w="9525" cap="flat" cmpd="sng">
            <a:solidFill>
              <a:schemeClr val="accent2"/>
            </a:solidFill>
            <a:prstDash val="solid"/>
            <a:round/>
            <a:headEnd type="none" w="sm" len="sm"/>
            <a:tailEnd type="none" w="sm" len="sm"/>
          </a:ln>
          <a:effectLst>
            <a:outerShdw blurRad="50800" dist="38100" algn="l"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Source Sans Pro"/>
              <a:ea typeface="Source Sans Pro"/>
              <a:cs typeface="Source Sans Pro"/>
              <a:sym typeface="Source Sans Pro"/>
            </a:endParaRPr>
          </a:p>
        </p:txBody>
      </p:sp>
      <p:pic>
        <p:nvPicPr>
          <p:cNvPr id="979" name="Shape 979"/>
          <p:cNvPicPr preferRelativeResize="0"/>
          <p:nvPr/>
        </p:nvPicPr>
        <p:blipFill rotWithShape="1">
          <a:blip r:embed="rId3">
            <a:alphaModFix/>
          </a:blip>
          <a:srcRect/>
          <a:stretch/>
        </p:blipFill>
        <p:spPr>
          <a:xfrm>
            <a:off x="224176" y="1432112"/>
            <a:ext cx="3810000" cy="2951162"/>
          </a:xfrm>
          <a:prstGeom prst="rect">
            <a:avLst/>
          </a:prstGeom>
          <a:noFill/>
          <a:ln>
            <a:noFill/>
          </a:ln>
        </p:spPr>
      </p:pic>
      <p:pic>
        <p:nvPicPr>
          <p:cNvPr id="980" name="Shape 980"/>
          <p:cNvPicPr preferRelativeResize="0"/>
          <p:nvPr/>
        </p:nvPicPr>
        <p:blipFill rotWithShape="1">
          <a:blip r:embed="rId4">
            <a:alphaModFix/>
          </a:blip>
          <a:srcRect/>
          <a:stretch/>
        </p:blipFill>
        <p:spPr>
          <a:xfrm>
            <a:off x="2572872" y="2263075"/>
            <a:ext cx="4024313" cy="3109912"/>
          </a:xfrm>
          <a:prstGeom prst="rect">
            <a:avLst/>
          </a:prstGeom>
          <a:noFill/>
          <a:ln>
            <a:noFill/>
          </a:ln>
        </p:spPr>
      </p:pic>
      <p:pic>
        <p:nvPicPr>
          <p:cNvPr id="981" name="Shape 981"/>
          <p:cNvPicPr preferRelativeResize="0"/>
          <p:nvPr/>
        </p:nvPicPr>
        <p:blipFill rotWithShape="1">
          <a:blip r:embed="rId5">
            <a:alphaModFix/>
          </a:blip>
          <a:srcRect/>
          <a:stretch/>
        </p:blipFill>
        <p:spPr>
          <a:xfrm>
            <a:off x="5135880" y="3252788"/>
            <a:ext cx="3810000" cy="2951162"/>
          </a:xfrm>
          <a:prstGeom prst="rect">
            <a:avLst/>
          </a:prstGeom>
          <a:noFill/>
          <a:ln>
            <a:noFill/>
          </a:ln>
        </p:spPr>
      </p:pic>
      <p:sp>
        <p:nvSpPr>
          <p:cNvPr id="982" name="Shape 982"/>
          <p:cNvSpPr/>
          <p:nvPr/>
        </p:nvSpPr>
        <p:spPr>
          <a:xfrm>
            <a:off x="431799" y="3953934"/>
            <a:ext cx="922867" cy="2032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Source Sans Pro"/>
              <a:ea typeface="Source Sans Pro"/>
              <a:cs typeface="Source Sans Pro"/>
              <a:sym typeface="Source Sans Pro"/>
            </a:endParaRPr>
          </a:p>
        </p:txBody>
      </p:sp>
      <p:sp>
        <p:nvSpPr>
          <p:cNvPr id="983" name="Shape 983"/>
          <p:cNvSpPr/>
          <p:nvPr/>
        </p:nvSpPr>
        <p:spPr>
          <a:xfrm>
            <a:off x="2802466" y="4934838"/>
            <a:ext cx="922867" cy="2032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Source Sans Pro"/>
              <a:ea typeface="Source Sans Pro"/>
              <a:cs typeface="Source Sans Pro"/>
              <a:sym typeface="Source Sans Pro"/>
            </a:endParaRPr>
          </a:p>
        </p:txBody>
      </p:sp>
      <p:sp>
        <p:nvSpPr>
          <p:cNvPr id="984" name="Shape 984"/>
          <p:cNvSpPr/>
          <p:nvPr/>
        </p:nvSpPr>
        <p:spPr>
          <a:xfrm>
            <a:off x="5342466" y="5774269"/>
            <a:ext cx="922867" cy="2032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Source Sans Pro"/>
              <a:ea typeface="Source Sans Pro"/>
              <a:cs typeface="Source Sans Pro"/>
              <a:sym typeface="Source Sans Pro"/>
            </a:endParaRPr>
          </a:p>
        </p:txBody>
      </p:sp>
      <p:sp>
        <p:nvSpPr>
          <p:cNvPr id="985" name="Shape 985"/>
          <p:cNvSpPr txBox="1"/>
          <p:nvPr/>
        </p:nvSpPr>
        <p:spPr>
          <a:xfrm>
            <a:off x="3975234" y="1592505"/>
            <a:ext cx="5168766" cy="64633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a:solidFill>
                  <a:schemeClr val="dk1"/>
                </a:solidFill>
                <a:latin typeface="Source Sans Pro"/>
                <a:ea typeface="Source Sans Pro"/>
                <a:cs typeface="Source Sans Pro"/>
                <a:sym typeface="Source Sans Pro"/>
              </a:rPr>
              <a:t>- Top performing creative &amp; creative type</a:t>
            </a:r>
            <a:endParaRPr/>
          </a:p>
          <a:p>
            <a:pPr marL="0" marR="0" lvl="0" indent="0" algn="l" rtl="0">
              <a:spcBef>
                <a:spcPts val="0"/>
              </a:spcBef>
              <a:spcAft>
                <a:spcPts val="0"/>
              </a:spcAft>
              <a:buNone/>
            </a:pPr>
            <a:r>
              <a:rPr lang="en-US" sz="1800">
                <a:solidFill>
                  <a:schemeClr val="dk1"/>
                </a:solidFill>
                <a:latin typeface="Source Sans Pro"/>
                <a:ea typeface="Source Sans Pro"/>
                <a:cs typeface="Source Sans Pro"/>
                <a:sym typeface="Source Sans Pro"/>
              </a:rPr>
              <a:t>- Click volume by day of week and time of day</a:t>
            </a:r>
            <a:endParaRPr/>
          </a:p>
        </p:txBody>
      </p:sp>
      <p:sp>
        <p:nvSpPr>
          <p:cNvPr id="986" name="Shape 986"/>
          <p:cNvSpPr txBox="1"/>
          <p:nvPr/>
        </p:nvSpPr>
        <p:spPr>
          <a:xfrm>
            <a:off x="326995" y="5145459"/>
            <a:ext cx="4622533" cy="923330"/>
          </a:xfrm>
          <a:prstGeom prst="rect">
            <a:avLst/>
          </a:prstGeom>
          <a:noFill/>
          <a:ln>
            <a:noFill/>
          </a:ln>
        </p:spPr>
        <p:txBody>
          <a:bodyPr spcFirstLastPara="1" wrap="square" lIns="91425" tIns="45700" rIns="91425" bIns="45700" anchor="t" anchorCtr="0">
            <a:noAutofit/>
          </a:bodyPr>
          <a:lstStyle/>
          <a:p>
            <a:pPr marL="285750" marR="0" lvl="0" indent="-285750" algn="l" rtl="0">
              <a:spcBef>
                <a:spcPts val="0"/>
              </a:spcBef>
              <a:spcAft>
                <a:spcPts val="0"/>
              </a:spcAft>
              <a:buClr>
                <a:schemeClr val="dk1"/>
              </a:buClr>
              <a:buSzPts val="1800"/>
              <a:buFont typeface="Source Sans Pro"/>
              <a:buChar char="-"/>
            </a:pPr>
            <a:r>
              <a:rPr lang="en-US" sz="1800">
                <a:solidFill>
                  <a:schemeClr val="dk1"/>
                </a:solidFill>
                <a:latin typeface="Source Sans Pro"/>
                <a:ea typeface="Source Sans Pro"/>
                <a:cs typeface="Source Sans Pro"/>
                <a:sym typeface="Source Sans Pro"/>
              </a:rPr>
              <a:t>Demographic Analysis</a:t>
            </a:r>
            <a:endParaRPr/>
          </a:p>
          <a:p>
            <a:pPr marL="285750" marR="0" lvl="0" indent="-285750" algn="l" rtl="0">
              <a:spcBef>
                <a:spcPts val="0"/>
              </a:spcBef>
              <a:spcAft>
                <a:spcPts val="0"/>
              </a:spcAft>
              <a:buClr>
                <a:schemeClr val="dk1"/>
              </a:buClr>
              <a:buSzPts val="1800"/>
              <a:buFont typeface="Source Sans Pro"/>
              <a:buChar char="-"/>
            </a:pPr>
            <a:r>
              <a:rPr lang="en-US" sz="1800">
                <a:solidFill>
                  <a:schemeClr val="dk1"/>
                </a:solidFill>
                <a:latin typeface="Source Sans Pro"/>
                <a:ea typeface="Source Sans Pro"/>
                <a:cs typeface="Source Sans Pro"/>
                <a:sym typeface="Source Sans Pro"/>
              </a:rPr>
              <a:t>Weather performance</a:t>
            </a:r>
            <a:endParaRPr sz="1800">
              <a:solidFill>
                <a:schemeClr val="dk1"/>
              </a:solidFill>
              <a:latin typeface="Source Sans Pro"/>
              <a:ea typeface="Source Sans Pro"/>
              <a:cs typeface="Source Sans Pro"/>
              <a:sym typeface="Source Sans Pro"/>
            </a:endParaRPr>
          </a:p>
          <a:p>
            <a:pPr marL="285750" marR="0" lvl="0" indent="-285750" algn="l" rtl="0">
              <a:spcBef>
                <a:spcPts val="0"/>
              </a:spcBef>
              <a:spcAft>
                <a:spcPts val="0"/>
              </a:spcAft>
              <a:buClr>
                <a:schemeClr val="dk1"/>
              </a:buClr>
              <a:buSzPts val="1800"/>
              <a:buFont typeface="Source Sans Pro"/>
              <a:buChar char="-"/>
            </a:pPr>
            <a:r>
              <a:rPr lang="en-US" sz="1800">
                <a:solidFill>
                  <a:schemeClr val="dk1"/>
                </a:solidFill>
                <a:latin typeface="Source Sans Pro"/>
                <a:ea typeface="Source Sans Pro"/>
                <a:cs typeface="Source Sans Pro"/>
                <a:sym typeface="Source Sans Pro"/>
              </a:rPr>
              <a:t>DMA Break out</a:t>
            </a:r>
            <a:endParaRPr/>
          </a:p>
        </p:txBody>
      </p:sp>
      <p:sp>
        <p:nvSpPr>
          <p:cNvPr id="987" name="Shape 987"/>
          <p:cNvSpPr txBox="1">
            <a:spLocks noGrp="1"/>
          </p:cNvSpPr>
          <p:nvPr>
            <p:ph type="sldNum" idx="12"/>
          </p:nvPr>
        </p:nvSpPr>
        <p:spPr>
          <a:xfrm>
            <a:off x="8590259" y="6356350"/>
            <a:ext cx="553741"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US" sz="1800">
                <a:solidFill>
                  <a:srgbClr val="FFFFFF"/>
                </a:solidFill>
                <a:latin typeface="Source Sans Pro"/>
                <a:ea typeface="Source Sans Pro"/>
                <a:cs typeface="Source Sans Pro"/>
                <a:sym typeface="Source Sans Pro"/>
              </a:rPr>
              <a:t>29</a:t>
            </a:r>
            <a:endParaRPr sz="1800">
              <a:solidFill>
                <a:srgbClr val="FFFFFF"/>
              </a:solidFill>
              <a:latin typeface="Source Sans Pro"/>
              <a:ea typeface="Source Sans Pro"/>
              <a:cs typeface="Source Sans Pro"/>
              <a:sym typeface="Source Sans Pro"/>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992"/>
        <p:cNvGrpSpPr/>
        <p:nvPr/>
      </p:nvGrpSpPr>
      <p:grpSpPr>
        <a:xfrm>
          <a:off x="0" y="0"/>
          <a:ext cx="0" cy="0"/>
          <a:chOff x="0" y="0"/>
          <a:chExt cx="0" cy="0"/>
        </a:xfrm>
      </p:grpSpPr>
      <p:sp>
        <p:nvSpPr>
          <p:cNvPr id="993" name="Shape 993"/>
          <p:cNvSpPr/>
          <p:nvPr/>
        </p:nvSpPr>
        <p:spPr>
          <a:xfrm>
            <a:off x="661736" y="1262803"/>
            <a:ext cx="7827745" cy="4222433"/>
          </a:xfrm>
          <a:prstGeom prst="roundRect">
            <a:avLst>
              <a:gd name="adj" fmla="val 16667"/>
            </a:avLst>
          </a:prstGeom>
          <a:solidFill>
            <a:schemeClr val="dk1"/>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200" b="1" u="sng">
                <a:solidFill>
                  <a:schemeClr val="lt1"/>
                </a:solidFill>
                <a:latin typeface="Source Sans Pro"/>
                <a:ea typeface="Source Sans Pro"/>
                <a:cs typeface="Source Sans Pro"/>
                <a:sym typeface="Source Sans Pro"/>
              </a:rPr>
              <a:t>THANK YOU</a:t>
            </a:r>
            <a:r>
              <a:rPr lang="en-US" sz="3200" b="1">
                <a:solidFill>
                  <a:schemeClr val="lt1"/>
                </a:solidFill>
                <a:latin typeface="Source Sans Pro"/>
                <a:ea typeface="Source Sans Pro"/>
                <a:cs typeface="Source Sans Pro"/>
                <a:sym typeface="Source Sans Pro"/>
              </a:rPr>
              <a:t> </a:t>
            </a:r>
            <a:endParaRPr/>
          </a:p>
          <a:p>
            <a:pPr marL="0" marR="0" lvl="0" indent="0" algn="ctr" rtl="0">
              <a:spcBef>
                <a:spcPts val="1400"/>
              </a:spcBef>
              <a:spcAft>
                <a:spcPts val="0"/>
              </a:spcAft>
              <a:buClr>
                <a:schemeClr val="lt1"/>
              </a:buClr>
              <a:buFont typeface="Source Sans Pro"/>
              <a:buNone/>
            </a:pPr>
            <a:r>
              <a:rPr lang="en-US" sz="2800" b="1">
                <a:solidFill>
                  <a:schemeClr val="lt1"/>
                </a:solidFill>
                <a:latin typeface="Source Sans Pro"/>
                <a:ea typeface="Source Sans Pro"/>
                <a:cs typeface="Source Sans Pro"/>
                <a:sym typeface="Source Sans Pro"/>
              </a:rPr>
              <a:t>on behalf of </a:t>
            </a:r>
            <a:endParaRPr/>
          </a:p>
          <a:p>
            <a:pPr marL="0" marR="0" lvl="0" indent="0" algn="ctr" rtl="0">
              <a:spcBef>
                <a:spcPts val="1400"/>
              </a:spcBef>
              <a:spcAft>
                <a:spcPts val="0"/>
              </a:spcAft>
              <a:buClr>
                <a:schemeClr val="lt1"/>
              </a:buClr>
              <a:buFont typeface="Source Sans Pro"/>
              <a:buNone/>
            </a:pPr>
            <a:r>
              <a:rPr lang="en-US" sz="2800" b="1">
                <a:solidFill>
                  <a:schemeClr val="lt1"/>
                </a:solidFill>
                <a:latin typeface="Source Sans Pro"/>
                <a:ea typeface="Source Sans Pro"/>
                <a:cs typeface="Source Sans Pro"/>
                <a:sym typeface="Source Sans Pro"/>
              </a:rPr>
              <a:t>Winstar Interactive Media!</a:t>
            </a:r>
            <a:endParaRPr/>
          </a:p>
          <a:p>
            <a:pPr marL="0" marR="0" lvl="0" indent="0" algn="ctr" rtl="0">
              <a:spcBef>
                <a:spcPts val="1400"/>
              </a:spcBef>
              <a:spcAft>
                <a:spcPts val="0"/>
              </a:spcAft>
              <a:buClr>
                <a:schemeClr val="lt1"/>
              </a:buClr>
              <a:buFont typeface="Source Sans Pro"/>
              <a:buNone/>
            </a:pPr>
            <a:r>
              <a:rPr lang="en-US" sz="2800" b="1">
                <a:solidFill>
                  <a:schemeClr val="lt1"/>
                </a:solidFill>
                <a:latin typeface="Source Sans Pro"/>
                <a:ea typeface="Source Sans Pro"/>
                <a:cs typeface="Source Sans Pro"/>
                <a:sym typeface="Source Sans Pro"/>
              </a:rPr>
              <a:t>Dave Shamberger</a:t>
            </a:r>
            <a:endParaRPr/>
          </a:p>
          <a:p>
            <a:pPr marL="0" marR="0" lvl="0" indent="0" algn="ctr" rtl="0">
              <a:spcBef>
                <a:spcPts val="1400"/>
              </a:spcBef>
              <a:spcAft>
                <a:spcPts val="0"/>
              </a:spcAft>
              <a:buClr>
                <a:schemeClr val="lt1"/>
              </a:buClr>
              <a:buFont typeface="Source Sans Pro"/>
              <a:buNone/>
            </a:pPr>
            <a:r>
              <a:rPr lang="en-US" sz="2800" b="1">
                <a:solidFill>
                  <a:schemeClr val="lt1"/>
                </a:solidFill>
                <a:latin typeface="Source Sans Pro"/>
                <a:ea typeface="Source Sans Pro"/>
                <a:cs typeface="Source Sans Pro"/>
                <a:sym typeface="Source Sans Pro"/>
              </a:rPr>
              <a:t>518-365-9190</a:t>
            </a:r>
            <a:endParaRPr sz="2800" b="1">
              <a:solidFill>
                <a:schemeClr val="lt1"/>
              </a:solidFill>
              <a:latin typeface="Source Sans Pro"/>
              <a:ea typeface="Source Sans Pro"/>
              <a:cs typeface="Source Sans Pro"/>
              <a:sym typeface="Source Sans Pro"/>
            </a:endParaRPr>
          </a:p>
          <a:p>
            <a:pPr marL="0" marR="0" lvl="0" indent="0" algn="ctr" rtl="0">
              <a:spcBef>
                <a:spcPts val="1400"/>
              </a:spcBef>
              <a:spcAft>
                <a:spcPts val="0"/>
              </a:spcAft>
              <a:buClr>
                <a:schemeClr val="lt1"/>
              </a:buClr>
              <a:buFont typeface="Source Sans Pro"/>
              <a:buNone/>
            </a:pPr>
            <a:r>
              <a:rPr lang="en-US" sz="2800" b="1">
                <a:solidFill>
                  <a:schemeClr val="lt1"/>
                </a:solidFill>
                <a:latin typeface="Source Sans Pro"/>
                <a:ea typeface="Source Sans Pro"/>
                <a:cs typeface="Source Sans Pro"/>
                <a:sym typeface="Source Sans Pro"/>
              </a:rPr>
              <a:t>daves@wims.com</a:t>
            </a:r>
            <a:endParaRPr sz="2800" b="1">
              <a:solidFill>
                <a:schemeClr val="lt1"/>
              </a:solidFill>
              <a:latin typeface="Source Sans Pro"/>
              <a:ea typeface="Source Sans Pro"/>
              <a:cs typeface="Source Sans Pro"/>
              <a:sym typeface="Source Sans Pro"/>
            </a:endParaRPr>
          </a:p>
        </p:txBody>
      </p:sp>
      <p:sp>
        <p:nvSpPr>
          <p:cNvPr id="994" name="Shape 994"/>
          <p:cNvSpPr txBox="1">
            <a:spLocks noGrp="1"/>
          </p:cNvSpPr>
          <p:nvPr>
            <p:ph type="sldNum" idx="12"/>
          </p:nvPr>
        </p:nvSpPr>
        <p:spPr>
          <a:xfrm>
            <a:off x="8590259" y="6356350"/>
            <a:ext cx="553741"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US" sz="1800">
                <a:solidFill>
                  <a:srgbClr val="FFFFFF"/>
                </a:solidFill>
                <a:latin typeface="Source Sans Pro"/>
                <a:ea typeface="Source Sans Pro"/>
                <a:cs typeface="Source Sans Pro"/>
                <a:sym typeface="Source Sans Pro"/>
              </a:rPr>
              <a:t>30</a:t>
            </a:r>
            <a:endParaRPr sz="1800">
              <a:solidFill>
                <a:srgbClr val="FFFFFF"/>
              </a:solidFill>
              <a:latin typeface="Source Sans Pro"/>
              <a:ea typeface="Source Sans Pro"/>
              <a:cs typeface="Source Sans Pro"/>
              <a:sym typeface="Source Sans Pro"/>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pic>
        <p:nvPicPr>
          <p:cNvPr id="272" name="Shape 272"/>
          <p:cNvPicPr preferRelativeResize="0"/>
          <p:nvPr/>
        </p:nvPicPr>
        <p:blipFill rotWithShape="1">
          <a:blip r:embed="rId3">
            <a:alphaModFix amt="20000"/>
          </a:blip>
          <a:srcRect/>
          <a:stretch/>
        </p:blipFill>
        <p:spPr>
          <a:xfrm>
            <a:off x="553319" y="1033036"/>
            <a:ext cx="6187580" cy="4896971"/>
          </a:xfrm>
          <a:prstGeom prst="rect">
            <a:avLst/>
          </a:prstGeom>
          <a:noFill/>
          <a:ln>
            <a:noFill/>
          </a:ln>
        </p:spPr>
      </p:pic>
      <p:sp>
        <p:nvSpPr>
          <p:cNvPr id="273" name="Shape 273"/>
          <p:cNvSpPr txBox="1">
            <a:spLocks noGrp="1"/>
          </p:cNvSpPr>
          <p:nvPr>
            <p:ph type="title"/>
          </p:nvPr>
        </p:nvSpPr>
        <p:spPr>
          <a:xfrm>
            <a:off x="956832" y="132807"/>
            <a:ext cx="8732745" cy="637160"/>
          </a:xfrm>
          <a:prstGeom prst="rect">
            <a:avLst/>
          </a:prstGeom>
          <a:noFill/>
          <a:ln>
            <a:noFill/>
          </a:ln>
        </p:spPr>
        <p:txBody>
          <a:bodyPr spcFirstLastPara="1" wrap="square" lIns="91425" tIns="45700" rIns="91425" bIns="45700" anchor="b" anchorCtr="0">
            <a:noAutofit/>
          </a:bodyPr>
          <a:lstStyle/>
          <a:p>
            <a:pPr marL="0" marR="0" lvl="0" indent="0" algn="l" rtl="0">
              <a:lnSpc>
                <a:spcPct val="90000"/>
              </a:lnSpc>
              <a:spcBef>
                <a:spcPts val="0"/>
              </a:spcBef>
              <a:spcAft>
                <a:spcPts val="0"/>
              </a:spcAft>
              <a:buClr>
                <a:schemeClr val="dk1"/>
              </a:buClr>
              <a:buFont typeface="Source Sans Pro"/>
              <a:buNone/>
            </a:pPr>
            <a:r>
              <a:rPr lang="en-US" sz="2800" b="1" i="0" u="none" strike="noStrike" cap="none">
                <a:solidFill>
                  <a:schemeClr val="dk1"/>
                </a:solidFill>
                <a:latin typeface="Source Sans Pro"/>
                <a:ea typeface="Source Sans Pro"/>
                <a:cs typeface="Source Sans Pro"/>
                <a:sym typeface="Source Sans Pro"/>
              </a:rPr>
              <a:t>The Impact of Mobile</a:t>
            </a:r>
            <a:endParaRPr sz="2800" b="1" i="0" u="none" strike="noStrike" cap="none">
              <a:solidFill>
                <a:schemeClr val="dk1"/>
              </a:solidFill>
              <a:latin typeface="Source Sans Pro"/>
              <a:ea typeface="Source Sans Pro"/>
              <a:cs typeface="Source Sans Pro"/>
              <a:sym typeface="Source Sans Pro"/>
            </a:endParaRPr>
          </a:p>
        </p:txBody>
      </p:sp>
      <p:sp>
        <p:nvSpPr>
          <p:cNvPr id="274" name="Shape 274"/>
          <p:cNvSpPr/>
          <p:nvPr/>
        </p:nvSpPr>
        <p:spPr>
          <a:xfrm>
            <a:off x="6254243" y="1033036"/>
            <a:ext cx="2442652" cy="4896971"/>
          </a:xfrm>
          <a:prstGeom prst="rect">
            <a:avLst/>
          </a:prstGeom>
          <a:solidFill>
            <a:srgbClr val="EFBC01"/>
          </a:solidFill>
          <a:ln w="9525" cap="flat" cmpd="sng">
            <a:solidFill>
              <a:schemeClr val="dk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588" b="1">
              <a:solidFill>
                <a:schemeClr val="lt1"/>
              </a:solidFill>
              <a:latin typeface="Source Sans Pro"/>
              <a:ea typeface="Source Sans Pro"/>
              <a:cs typeface="Source Sans Pro"/>
              <a:sym typeface="Source Sans Pro"/>
            </a:endParaRPr>
          </a:p>
        </p:txBody>
      </p:sp>
      <p:sp>
        <p:nvSpPr>
          <p:cNvPr id="275" name="Shape 275"/>
          <p:cNvSpPr/>
          <p:nvPr/>
        </p:nvSpPr>
        <p:spPr>
          <a:xfrm>
            <a:off x="6465051" y="2556056"/>
            <a:ext cx="1950113" cy="495649"/>
          </a:xfrm>
          <a:prstGeom prst="rect">
            <a:avLst/>
          </a:prstGeom>
          <a:noFill/>
          <a:ln>
            <a:noFill/>
          </a:ln>
        </p:spPr>
        <p:txBody>
          <a:bodyPr spcFirstLastPara="1" wrap="square" lIns="91425" tIns="45700" rIns="91425" bIns="45700" anchor="t" anchorCtr="0">
            <a:noAutofit/>
          </a:bodyPr>
          <a:lstStyle/>
          <a:p>
            <a:pPr marL="457200" marR="0" lvl="1" indent="0" algn="l" rtl="0">
              <a:lnSpc>
                <a:spcPct val="60000"/>
              </a:lnSpc>
              <a:spcBef>
                <a:spcPts val="0"/>
              </a:spcBef>
              <a:spcAft>
                <a:spcPts val="0"/>
              </a:spcAft>
              <a:buNone/>
            </a:pPr>
            <a:r>
              <a:rPr lang="en-US" sz="4368" b="1" i="0" u="none" strike="noStrike" cap="none">
                <a:solidFill>
                  <a:schemeClr val="lt1"/>
                </a:solidFill>
                <a:latin typeface="Source Sans Pro"/>
                <a:ea typeface="Source Sans Pro"/>
                <a:cs typeface="Source Sans Pro"/>
                <a:sym typeface="Source Sans Pro"/>
              </a:rPr>
              <a:t>87%</a:t>
            </a:r>
            <a:endParaRPr/>
          </a:p>
        </p:txBody>
      </p:sp>
      <p:sp>
        <p:nvSpPr>
          <p:cNvPr id="276" name="Shape 276"/>
          <p:cNvSpPr/>
          <p:nvPr/>
        </p:nvSpPr>
        <p:spPr>
          <a:xfrm>
            <a:off x="6477146" y="1271303"/>
            <a:ext cx="2050148" cy="522322"/>
          </a:xfrm>
          <a:prstGeom prst="rect">
            <a:avLst/>
          </a:prstGeom>
          <a:noFill/>
          <a:ln>
            <a:noFill/>
          </a:ln>
        </p:spPr>
        <p:txBody>
          <a:bodyPr spcFirstLastPara="1" wrap="square" lIns="91425" tIns="45700" rIns="91425" bIns="45700" anchor="t" anchorCtr="0">
            <a:noAutofit/>
          </a:bodyPr>
          <a:lstStyle/>
          <a:p>
            <a:pPr marL="457200" marR="0" lvl="1" indent="0" algn="l" rtl="0">
              <a:lnSpc>
                <a:spcPct val="60000"/>
              </a:lnSpc>
              <a:spcBef>
                <a:spcPts val="0"/>
              </a:spcBef>
              <a:spcAft>
                <a:spcPts val="0"/>
              </a:spcAft>
              <a:buNone/>
            </a:pPr>
            <a:r>
              <a:rPr lang="en-US" sz="4368" b="1" i="0" u="none" strike="noStrike" cap="none">
                <a:solidFill>
                  <a:schemeClr val="lt1"/>
                </a:solidFill>
                <a:latin typeface="Source Sans Pro"/>
                <a:ea typeface="Source Sans Pro"/>
                <a:cs typeface="Source Sans Pro"/>
                <a:sym typeface="Source Sans Pro"/>
              </a:rPr>
              <a:t>4.7</a:t>
            </a:r>
            <a:r>
              <a:rPr lang="en-US" sz="1456" b="1" i="0" u="none" strike="noStrike" cap="none">
                <a:solidFill>
                  <a:schemeClr val="lt1"/>
                </a:solidFill>
                <a:latin typeface="Source Sans Pro"/>
                <a:ea typeface="Source Sans Pro"/>
                <a:cs typeface="Source Sans Pro"/>
                <a:sym typeface="Source Sans Pro"/>
              </a:rPr>
              <a:t>hours</a:t>
            </a:r>
            <a:endParaRPr/>
          </a:p>
        </p:txBody>
      </p:sp>
      <p:sp>
        <p:nvSpPr>
          <p:cNvPr id="277" name="Shape 277"/>
          <p:cNvSpPr/>
          <p:nvPr/>
        </p:nvSpPr>
        <p:spPr>
          <a:xfrm>
            <a:off x="6554492" y="4961004"/>
            <a:ext cx="1512735" cy="450829"/>
          </a:xfrm>
          <a:prstGeom prst="rect">
            <a:avLst/>
          </a:prstGeom>
          <a:noFill/>
          <a:ln>
            <a:noFill/>
          </a:ln>
        </p:spPr>
        <p:txBody>
          <a:bodyPr spcFirstLastPara="1" wrap="square" lIns="91425" tIns="45700" rIns="91425" bIns="45700" anchor="t" anchorCtr="0">
            <a:noAutofit/>
          </a:bodyPr>
          <a:lstStyle/>
          <a:p>
            <a:pPr marL="457200" marR="0" lvl="1" indent="0" algn="l" rtl="0">
              <a:lnSpc>
                <a:spcPct val="60000"/>
              </a:lnSpc>
              <a:spcBef>
                <a:spcPts val="0"/>
              </a:spcBef>
              <a:spcAft>
                <a:spcPts val="0"/>
              </a:spcAft>
              <a:buNone/>
            </a:pPr>
            <a:r>
              <a:rPr lang="en-US" sz="3883" b="1" i="0" u="none" strike="noStrike" cap="none">
                <a:solidFill>
                  <a:schemeClr val="lt1"/>
                </a:solidFill>
                <a:latin typeface="Source Sans Pro"/>
                <a:ea typeface="Source Sans Pro"/>
                <a:cs typeface="Source Sans Pro"/>
                <a:sym typeface="Source Sans Pro"/>
              </a:rPr>
              <a:t>2/3</a:t>
            </a:r>
            <a:endParaRPr/>
          </a:p>
        </p:txBody>
      </p:sp>
      <p:sp>
        <p:nvSpPr>
          <p:cNvPr id="278" name="Shape 278"/>
          <p:cNvSpPr/>
          <p:nvPr/>
        </p:nvSpPr>
        <p:spPr>
          <a:xfrm>
            <a:off x="6627009" y="1722432"/>
            <a:ext cx="1733453" cy="414985"/>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None/>
            </a:pPr>
            <a:r>
              <a:rPr lang="en-US" sz="1165" b="1">
                <a:solidFill>
                  <a:schemeClr val="lt1"/>
                </a:solidFill>
                <a:latin typeface="Source Sans Pro"/>
                <a:ea typeface="Source Sans Pro"/>
                <a:cs typeface="Source Sans Pro"/>
                <a:sym typeface="Source Sans Pro"/>
              </a:rPr>
              <a:t>Average Mobile Time Spent, 2016</a:t>
            </a:r>
            <a:endParaRPr/>
          </a:p>
        </p:txBody>
      </p:sp>
      <p:sp>
        <p:nvSpPr>
          <p:cNvPr id="279" name="Shape 279"/>
          <p:cNvSpPr/>
          <p:nvPr/>
        </p:nvSpPr>
        <p:spPr>
          <a:xfrm>
            <a:off x="6554492" y="5340400"/>
            <a:ext cx="1800967" cy="576312"/>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None/>
            </a:pPr>
            <a:r>
              <a:rPr lang="en-US" sz="1165" b="1">
                <a:solidFill>
                  <a:schemeClr val="lt1"/>
                </a:solidFill>
                <a:latin typeface="Source Sans Pro"/>
                <a:ea typeface="Source Sans Pro"/>
                <a:cs typeface="Source Sans Pro"/>
                <a:sym typeface="Source Sans Pro"/>
              </a:rPr>
              <a:t>Marketers Investing In Location Strategy in 2016 </a:t>
            </a:r>
            <a:endParaRPr/>
          </a:p>
        </p:txBody>
      </p:sp>
      <p:sp>
        <p:nvSpPr>
          <p:cNvPr id="280" name="Shape 280"/>
          <p:cNvSpPr/>
          <p:nvPr/>
        </p:nvSpPr>
        <p:spPr>
          <a:xfrm>
            <a:off x="6657861" y="2973996"/>
            <a:ext cx="1671751" cy="414985"/>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None/>
            </a:pPr>
            <a:r>
              <a:rPr lang="en-US" sz="1165" b="1">
                <a:solidFill>
                  <a:schemeClr val="lt1"/>
                </a:solidFill>
                <a:latin typeface="Source Sans Pro"/>
                <a:ea typeface="Source Sans Pro"/>
                <a:cs typeface="Source Sans Pro"/>
                <a:sym typeface="Source Sans Pro"/>
              </a:rPr>
              <a:t>Time Spent</a:t>
            </a:r>
            <a:endParaRPr/>
          </a:p>
          <a:p>
            <a:pPr marL="0" marR="0" lvl="0" indent="0" algn="ctr" rtl="0">
              <a:lnSpc>
                <a:spcPct val="90000"/>
              </a:lnSpc>
              <a:spcBef>
                <a:spcPts val="0"/>
              </a:spcBef>
              <a:spcAft>
                <a:spcPts val="0"/>
              </a:spcAft>
              <a:buNone/>
            </a:pPr>
            <a:r>
              <a:rPr lang="en-US" sz="1165" b="1">
                <a:solidFill>
                  <a:schemeClr val="lt1"/>
                </a:solidFill>
                <a:latin typeface="Source Sans Pro"/>
                <a:ea typeface="Source Sans Pro"/>
                <a:cs typeface="Source Sans Pro"/>
                <a:sym typeface="Source Sans Pro"/>
              </a:rPr>
              <a:t>Is In Mobile Apps</a:t>
            </a:r>
            <a:endParaRPr/>
          </a:p>
        </p:txBody>
      </p:sp>
      <p:sp>
        <p:nvSpPr>
          <p:cNvPr id="281" name="Shape 281"/>
          <p:cNvSpPr/>
          <p:nvPr/>
        </p:nvSpPr>
        <p:spPr>
          <a:xfrm>
            <a:off x="6477146" y="3818398"/>
            <a:ext cx="1667428" cy="450829"/>
          </a:xfrm>
          <a:prstGeom prst="rect">
            <a:avLst/>
          </a:prstGeom>
          <a:noFill/>
          <a:ln>
            <a:noFill/>
          </a:ln>
        </p:spPr>
        <p:txBody>
          <a:bodyPr spcFirstLastPara="1" wrap="square" lIns="91425" tIns="45700" rIns="91425" bIns="45700" anchor="t" anchorCtr="0">
            <a:noAutofit/>
          </a:bodyPr>
          <a:lstStyle/>
          <a:p>
            <a:pPr marL="457200" marR="0" lvl="1" indent="0" algn="l" rtl="0">
              <a:lnSpc>
                <a:spcPct val="60000"/>
              </a:lnSpc>
              <a:spcBef>
                <a:spcPts val="0"/>
              </a:spcBef>
              <a:spcAft>
                <a:spcPts val="0"/>
              </a:spcAft>
              <a:buNone/>
            </a:pPr>
            <a:r>
              <a:rPr lang="en-US" sz="3883" b="1" i="0" u="none" strike="noStrike" cap="none">
                <a:solidFill>
                  <a:schemeClr val="lt1"/>
                </a:solidFill>
                <a:latin typeface="Source Sans Pro"/>
                <a:ea typeface="Source Sans Pro"/>
                <a:cs typeface="Source Sans Pro"/>
                <a:sym typeface="Source Sans Pro"/>
              </a:rPr>
              <a:t>66%</a:t>
            </a:r>
            <a:endParaRPr/>
          </a:p>
        </p:txBody>
      </p:sp>
      <p:sp>
        <p:nvSpPr>
          <p:cNvPr id="282" name="Shape 282"/>
          <p:cNvSpPr/>
          <p:nvPr/>
        </p:nvSpPr>
        <p:spPr>
          <a:xfrm>
            <a:off x="6650012" y="4210846"/>
            <a:ext cx="1674066" cy="414985"/>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None/>
            </a:pPr>
            <a:r>
              <a:rPr lang="en-US" sz="1165" b="1">
                <a:solidFill>
                  <a:schemeClr val="lt1"/>
                </a:solidFill>
                <a:latin typeface="Source Sans Pro"/>
                <a:ea typeface="Source Sans Pro"/>
                <a:cs typeface="Source Sans Pro"/>
                <a:sym typeface="Source Sans Pro"/>
              </a:rPr>
              <a:t>Digital Ad Spend Will Be Mobile By 2018</a:t>
            </a:r>
            <a:endParaRPr/>
          </a:p>
        </p:txBody>
      </p:sp>
      <p:sp>
        <p:nvSpPr>
          <p:cNvPr id="283" name="Shape 283"/>
          <p:cNvSpPr txBox="1"/>
          <p:nvPr/>
        </p:nvSpPr>
        <p:spPr>
          <a:xfrm>
            <a:off x="956832" y="1480725"/>
            <a:ext cx="3854824" cy="472565"/>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471" b="1">
                <a:solidFill>
                  <a:schemeClr val="dk1"/>
                </a:solidFill>
                <a:latin typeface="Source Sans Pro"/>
                <a:ea typeface="Source Sans Pro"/>
                <a:cs typeface="Source Sans Pro"/>
                <a:sym typeface="Source Sans Pro"/>
              </a:rPr>
              <a:t>Mobile is dominant</a:t>
            </a:r>
            <a:endParaRPr/>
          </a:p>
        </p:txBody>
      </p:sp>
      <p:sp>
        <p:nvSpPr>
          <p:cNvPr id="284" name="Shape 284"/>
          <p:cNvSpPr txBox="1"/>
          <p:nvPr/>
        </p:nvSpPr>
        <p:spPr>
          <a:xfrm>
            <a:off x="909037" y="2726418"/>
            <a:ext cx="4784912" cy="472565"/>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471" b="1">
                <a:solidFill>
                  <a:schemeClr val="dk1"/>
                </a:solidFill>
                <a:latin typeface="Source Sans Pro"/>
                <a:ea typeface="Source Sans Pro"/>
                <a:cs typeface="Source Sans Pro"/>
                <a:sym typeface="Source Sans Pro"/>
              </a:rPr>
              <a:t>Consumer Attention Is In Apps</a:t>
            </a:r>
            <a:endParaRPr/>
          </a:p>
        </p:txBody>
      </p:sp>
      <p:sp>
        <p:nvSpPr>
          <p:cNvPr id="285" name="Shape 285"/>
          <p:cNvSpPr txBox="1"/>
          <p:nvPr/>
        </p:nvSpPr>
        <p:spPr>
          <a:xfrm>
            <a:off x="897831" y="3988269"/>
            <a:ext cx="5356412" cy="8527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471" b="1">
                <a:solidFill>
                  <a:schemeClr val="dk1"/>
                </a:solidFill>
                <a:latin typeface="Source Sans Pro"/>
                <a:ea typeface="Source Sans Pro"/>
                <a:cs typeface="Source Sans Pro"/>
                <a:sym typeface="Source Sans Pro"/>
              </a:rPr>
              <a:t>Marketer Focus Follows Consumers</a:t>
            </a:r>
            <a:endParaRPr/>
          </a:p>
        </p:txBody>
      </p:sp>
      <p:sp>
        <p:nvSpPr>
          <p:cNvPr id="286" name="Shape 286"/>
          <p:cNvSpPr txBox="1"/>
          <p:nvPr/>
        </p:nvSpPr>
        <p:spPr>
          <a:xfrm>
            <a:off x="921743" y="5036962"/>
            <a:ext cx="3854824" cy="8527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471" b="1">
                <a:solidFill>
                  <a:schemeClr val="dk1"/>
                </a:solidFill>
                <a:latin typeface="Source Sans Pro"/>
                <a:ea typeface="Source Sans Pro"/>
                <a:cs typeface="Source Sans Pro"/>
                <a:sym typeface="Source Sans Pro"/>
              </a:rPr>
              <a:t>Location Context Matters</a:t>
            </a:r>
            <a:endParaRPr/>
          </a:p>
        </p:txBody>
      </p:sp>
      <p:sp>
        <p:nvSpPr>
          <p:cNvPr id="287" name="Shape 287"/>
          <p:cNvSpPr txBox="1"/>
          <p:nvPr/>
        </p:nvSpPr>
        <p:spPr>
          <a:xfrm>
            <a:off x="553319" y="5997275"/>
            <a:ext cx="9523370" cy="669414"/>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
                <a:solidFill>
                  <a:schemeClr val="dk1"/>
                </a:solidFill>
                <a:latin typeface="Calibri"/>
                <a:ea typeface="Calibri"/>
                <a:cs typeface="Calibri"/>
                <a:sym typeface="Calibri"/>
              </a:rPr>
              <a:t>Sources: </a:t>
            </a:r>
            <a:endParaRPr/>
          </a:p>
          <a:p>
            <a:pPr marL="151287" marR="0" lvl="0" indent="-151287" algn="l" rtl="0">
              <a:spcBef>
                <a:spcPts val="0"/>
              </a:spcBef>
              <a:spcAft>
                <a:spcPts val="0"/>
              </a:spcAft>
              <a:buClr>
                <a:schemeClr val="dk1"/>
              </a:buClr>
              <a:buSzPts val="300"/>
              <a:buFont typeface="Arial"/>
              <a:buChar char="•"/>
            </a:pPr>
            <a:r>
              <a:rPr lang="en-US" sz="300">
                <a:solidFill>
                  <a:schemeClr val="dk1"/>
                </a:solidFill>
                <a:latin typeface="Calibri"/>
                <a:ea typeface="Calibri"/>
                <a:cs typeface="Calibri"/>
                <a:sym typeface="Calibri"/>
              </a:rPr>
              <a:t>http://flurrymobile.tumblr.com/post/128773968605/the-cable-industry-faces-the-perfect-storm-apps</a:t>
            </a:r>
            <a:endParaRPr/>
          </a:p>
          <a:p>
            <a:pPr marL="151287" marR="0" lvl="0" indent="-151287" algn="l" rtl="0">
              <a:spcBef>
                <a:spcPts val="0"/>
              </a:spcBef>
              <a:spcAft>
                <a:spcPts val="0"/>
              </a:spcAft>
              <a:buClr>
                <a:schemeClr val="dk1"/>
              </a:buClr>
              <a:buSzPts val="300"/>
              <a:buFont typeface="Arial"/>
              <a:buChar char="•"/>
            </a:pPr>
            <a:r>
              <a:rPr lang="en-US" sz="300" i="1">
                <a:solidFill>
                  <a:schemeClr val="dk1"/>
                </a:solidFill>
                <a:latin typeface="Calibri"/>
                <a:ea typeface="Calibri"/>
                <a:cs typeface="Calibri"/>
                <a:sym typeface="Calibri"/>
              </a:rPr>
              <a:t>http://www.digitaltrends.com/mobile/informate-report-social-media-smartphone-use/</a:t>
            </a:r>
            <a:endParaRPr/>
          </a:p>
          <a:p>
            <a:pPr marL="151287" marR="0" lvl="2" indent="-151287" algn="l" rtl="0">
              <a:spcBef>
                <a:spcPts val="0"/>
              </a:spcBef>
              <a:spcAft>
                <a:spcPts val="0"/>
              </a:spcAft>
              <a:buClr>
                <a:schemeClr val="dk1"/>
              </a:buClr>
              <a:buSzPts val="300"/>
              <a:buFont typeface="Arial"/>
              <a:buChar char="•"/>
            </a:pPr>
            <a:r>
              <a:rPr lang="en-US" sz="300" b="0" i="1" u="none" strike="noStrike" cap="none">
                <a:solidFill>
                  <a:schemeClr val="dk1"/>
                </a:solidFill>
                <a:latin typeface="Calibri"/>
                <a:ea typeface="Calibri"/>
                <a:cs typeface="Calibri"/>
                <a:sym typeface="Calibri"/>
              </a:rPr>
              <a:t>Comscore 2015 Mobile App Report</a:t>
            </a:r>
            <a:endParaRPr/>
          </a:p>
          <a:p>
            <a:pPr marL="151287" marR="0" lvl="2" indent="-151287" algn="l" rtl="0">
              <a:spcBef>
                <a:spcPts val="0"/>
              </a:spcBef>
              <a:spcAft>
                <a:spcPts val="0"/>
              </a:spcAft>
              <a:buClr>
                <a:schemeClr val="dk1"/>
              </a:buClr>
              <a:buSzPts val="300"/>
              <a:buFont typeface="Arial"/>
              <a:buChar char="•"/>
            </a:pPr>
            <a:r>
              <a:rPr lang="en-US" sz="300" b="0" i="1" u="none" strike="noStrike" cap="none">
                <a:solidFill>
                  <a:schemeClr val="dk1"/>
                </a:solidFill>
                <a:latin typeface="Calibri"/>
                <a:ea typeface="Calibri"/>
                <a:cs typeface="Calibri"/>
                <a:sym typeface="Calibri"/>
              </a:rPr>
              <a:t>http://flurrymobile.tumblr.com/post/127638842745/seven-years-into-the-mobile-revolution-content-is</a:t>
            </a:r>
            <a:r>
              <a:rPr lang="en-US" sz="300" b="0" i="0" u="none" strike="noStrike" cap="none">
                <a:solidFill>
                  <a:schemeClr val="dk1"/>
                </a:solidFill>
                <a:latin typeface="Calibri"/>
                <a:ea typeface="Calibri"/>
                <a:cs typeface="Calibri"/>
                <a:sym typeface="Calibri"/>
              </a:rPr>
              <a:t>90</a:t>
            </a:r>
            <a:endParaRPr/>
          </a:p>
          <a:p>
            <a:pPr marL="151287" marR="0" lvl="2" indent="-151287" algn="l" rtl="0">
              <a:spcBef>
                <a:spcPts val="0"/>
              </a:spcBef>
              <a:spcAft>
                <a:spcPts val="0"/>
              </a:spcAft>
              <a:buClr>
                <a:schemeClr val="dk1"/>
              </a:buClr>
              <a:buSzPts val="300"/>
              <a:buFont typeface="Arial"/>
              <a:buChar char="•"/>
            </a:pPr>
            <a:r>
              <a:rPr lang="en-US" sz="300" b="0" i="1" u="none" strike="noStrike" cap="none">
                <a:solidFill>
                  <a:schemeClr val="dk1"/>
                </a:solidFill>
                <a:latin typeface="Calibri"/>
                <a:ea typeface="Calibri"/>
                <a:cs typeface="Calibri"/>
                <a:sym typeface="Calibri"/>
              </a:rPr>
              <a:t>https://www.salesforce.com/blog/2015/01/2015-state-of-marketing.html</a:t>
            </a:r>
            <a:endParaRPr/>
          </a:p>
          <a:p>
            <a:pPr marL="0" marR="0" lvl="2" indent="0" algn="l" rtl="0">
              <a:spcBef>
                <a:spcPts val="0"/>
              </a:spcBef>
              <a:spcAft>
                <a:spcPts val="0"/>
              </a:spcAft>
              <a:buNone/>
            </a:pPr>
            <a:endParaRPr sz="300" b="0" i="0" u="none" strike="noStrike" cap="none">
              <a:solidFill>
                <a:schemeClr val="dk1"/>
              </a:solidFill>
              <a:latin typeface="Calibri"/>
              <a:ea typeface="Calibri"/>
              <a:cs typeface="Calibri"/>
              <a:sym typeface="Calibri"/>
            </a:endParaRPr>
          </a:p>
          <a:p>
            <a:pPr marL="0" marR="0" lvl="2" indent="0" algn="l" rtl="0">
              <a:spcBef>
                <a:spcPts val="0"/>
              </a:spcBef>
              <a:spcAft>
                <a:spcPts val="0"/>
              </a:spcAft>
              <a:buNone/>
            </a:pPr>
            <a:endParaRPr sz="300" b="0" i="1"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endParaRPr sz="200" i="1">
              <a:solidFill>
                <a:schemeClr val="dk1"/>
              </a:solidFill>
              <a:latin typeface="Calibri"/>
              <a:ea typeface="Calibri"/>
              <a:cs typeface="Calibri"/>
              <a:sym typeface="Calibri"/>
            </a:endParaRPr>
          </a:p>
          <a:p>
            <a:pPr marL="0" marR="0" lvl="0" indent="0" algn="l" rtl="0">
              <a:spcBef>
                <a:spcPts val="0"/>
              </a:spcBef>
              <a:spcAft>
                <a:spcPts val="0"/>
              </a:spcAft>
              <a:buNone/>
            </a:pPr>
            <a:endParaRPr sz="1000">
              <a:solidFill>
                <a:schemeClr val="dk1"/>
              </a:solidFill>
              <a:latin typeface="Calibri"/>
              <a:ea typeface="Calibri"/>
              <a:cs typeface="Calibri"/>
              <a:sym typeface="Calibri"/>
            </a:endParaRPr>
          </a:p>
        </p:txBody>
      </p:sp>
      <p:sp>
        <p:nvSpPr>
          <p:cNvPr id="288" name="Shape 288"/>
          <p:cNvSpPr txBox="1"/>
          <p:nvPr/>
        </p:nvSpPr>
        <p:spPr>
          <a:xfrm>
            <a:off x="8754583" y="6492875"/>
            <a:ext cx="389417" cy="365125"/>
          </a:xfrm>
          <a:prstGeom prst="rect">
            <a:avLst/>
          </a:prstGeom>
          <a:noFill/>
          <a:ln>
            <a:noFill/>
          </a:ln>
        </p:spPr>
        <p:txBody>
          <a:bodyPr spcFirstLastPara="1" wrap="square" lIns="0" tIns="0" rIns="0" bIns="0" anchor="t" anchorCtr="0">
            <a:noAutofit/>
          </a:bodyPr>
          <a:lstStyle/>
          <a:p>
            <a:pPr marL="0" marR="0" lvl="0" indent="0" algn="l" rtl="0">
              <a:lnSpc>
                <a:spcPct val="111111"/>
              </a:lnSpc>
              <a:spcBef>
                <a:spcPts val="0"/>
              </a:spcBef>
              <a:spcAft>
                <a:spcPts val="0"/>
              </a:spcAft>
              <a:buClr>
                <a:srgbClr val="FFFFFF"/>
              </a:buClr>
              <a:buFont typeface="Arial"/>
              <a:buNone/>
            </a:pPr>
            <a:r>
              <a:rPr lang="en-US" sz="1800" b="1">
                <a:solidFill>
                  <a:srgbClr val="FFFFFF"/>
                </a:solidFill>
                <a:latin typeface="Calibri"/>
                <a:ea typeface="Calibri"/>
                <a:cs typeface="Calibri"/>
                <a:sym typeface="Calibri"/>
              </a:rPr>
              <a:t>3</a:t>
            </a:r>
            <a:endParaRPr sz="1800" b="1">
              <a:solidFill>
                <a:srgbClr val="FFFFFF"/>
              </a:solidFill>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4" name="Shape 294"/>
          <p:cNvSpPr txBox="1"/>
          <p:nvPr/>
        </p:nvSpPr>
        <p:spPr>
          <a:xfrm>
            <a:off x="465664" y="2265362"/>
            <a:ext cx="8229600" cy="7620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Font typeface="Arial"/>
              <a:buNone/>
            </a:pPr>
            <a:r>
              <a:rPr lang="en-US" sz="4800" b="1">
                <a:solidFill>
                  <a:schemeClr val="dk1"/>
                </a:solidFill>
                <a:latin typeface="Source Sans Pro"/>
                <a:ea typeface="Source Sans Pro"/>
                <a:cs typeface="Source Sans Pro"/>
                <a:sym typeface="Source Sans Pro"/>
              </a:rPr>
              <a:t>winstar                                             </a:t>
            </a:r>
            <a:r>
              <a:rPr lang="en-US" sz="4800" b="1">
                <a:solidFill>
                  <a:srgbClr val="FFC000"/>
                </a:solidFill>
                <a:latin typeface="Source Sans Pro"/>
                <a:ea typeface="Source Sans Pro"/>
                <a:cs typeface="Source Sans Pro"/>
                <a:sym typeface="Source Sans Pro"/>
              </a:rPr>
              <a:t>Location Data Targeting</a:t>
            </a:r>
            <a:endParaRPr/>
          </a:p>
        </p:txBody>
      </p:sp>
      <p:sp>
        <p:nvSpPr>
          <p:cNvPr id="295" name="Shape 295"/>
          <p:cNvSpPr txBox="1">
            <a:spLocks noGrp="1"/>
          </p:cNvSpPr>
          <p:nvPr>
            <p:ph type="sldNum" idx="12"/>
          </p:nvPr>
        </p:nvSpPr>
        <p:spPr>
          <a:xfrm>
            <a:off x="8590259" y="6356350"/>
            <a:ext cx="389417"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US" sz="1800">
                <a:solidFill>
                  <a:srgbClr val="FFFFFF"/>
                </a:solidFill>
                <a:latin typeface="Source Sans Pro"/>
                <a:ea typeface="Source Sans Pro"/>
                <a:cs typeface="Source Sans Pro"/>
                <a:sym typeface="Source Sans Pro"/>
              </a:rPr>
              <a:t>4</a:t>
            </a:r>
            <a:endParaRPr sz="1800">
              <a:solidFill>
                <a:srgbClr val="FFFFFF"/>
              </a:solidFill>
              <a:latin typeface="Source Sans Pro"/>
              <a:ea typeface="Source Sans Pro"/>
              <a:cs typeface="Source Sans Pro"/>
              <a:sym typeface="Source Sans Pro"/>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sp>
        <p:nvSpPr>
          <p:cNvPr id="301" name="Shape 301"/>
          <p:cNvSpPr txBox="1">
            <a:spLocks noGrp="1"/>
          </p:cNvSpPr>
          <p:nvPr>
            <p:ph type="body" idx="3"/>
          </p:nvPr>
        </p:nvSpPr>
        <p:spPr>
          <a:xfrm>
            <a:off x="452040" y="4219055"/>
            <a:ext cx="2519760" cy="1953145"/>
          </a:xfrm>
          <a:prstGeom prst="rect">
            <a:avLst/>
          </a:prstGeom>
          <a:noFill/>
          <a:ln>
            <a:noFill/>
          </a:ln>
        </p:spPr>
        <p:txBody>
          <a:bodyPr spcFirstLastPara="1" wrap="square" lIns="91425" tIns="45700" rIns="91425" bIns="45700" anchor="t" anchorCtr="0">
            <a:noAutofit/>
          </a:bodyPr>
          <a:lstStyle/>
          <a:p>
            <a:pPr marL="171450" marR="0" lvl="0" indent="-171450" algn="l" rtl="0">
              <a:spcBef>
                <a:spcPts val="0"/>
              </a:spcBef>
              <a:spcAft>
                <a:spcPts val="0"/>
              </a:spcAft>
              <a:buClr>
                <a:schemeClr val="accent6"/>
              </a:buClr>
              <a:buSzPts val="1040"/>
              <a:buFont typeface="Courier New"/>
              <a:buChar char="o"/>
            </a:pPr>
            <a:r>
              <a:rPr lang="en-US" sz="1600" b="0" i="0" u="none" strike="noStrike" cap="none">
                <a:solidFill>
                  <a:schemeClr val="dk1"/>
                </a:solidFill>
                <a:latin typeface="Source Sans Pro"/>
                <a:ea typeface="Source Sans Pro"/>
                <a:cs typeface="Source Sans Pro"/>
                <a:sym typeface="Source Sans Pro"/>
              </a:rPr>
              <a:t>The most accurate location data in mobile</a:t>
            </a:r>
            <a:endParaRPr/>
          </a:p>
          <a:p>
            <a:pPr marL="171450" marR="0" lvl="0" indent="-171450" algn="l" rtl="0">
              <a:spcBef>
                <a:spcPts val="1200"/>
              </a:spcBef>
              <a:spcAft>
                <a:spcPts val="0"/>
              </a:spcAft>
              <a:buClr>
                <a:schemeClr val="accent6"/>
              </a:buClr>
              <a:buSzPts val="1040"/>
              <a:buFont typeface="Courier New"/>
              <a:buChar char="o"/>
            </a:pPr>
            <a:r>
              <a:rPr lang="en-US" sz="1600" b="0" i="0" u="none" strike="noStrike" cap="none">
                <a:solidFill>
                  <a:schemeClr val="dk1"/>
                </a:solidFill>
                <a:latin typeface="Source Sans Pro"/>
                <a:ea typeface="Source Sans Pro"/>
                <a:cs typeface="Source Sans Pro"/>
                <a:sym typeface="Source Sans Pro"/>
              </a:rPr>
              <a:t>Only continuous-measurement platform</a:t>
            </a:r>
            <a:endParaRPr/>
          </a:p>
          <a:p>
            <a:pPr marL="171450" marR="0" lvl="0" indent="-171450" algn="l" rtl="0">
              <a:spcBef>
                <a:spcPts val="1200"/>
              </a:spcBef>
              <a:spcAft>
                <a:spcPts val="0"/>
              </a:spcAft>
              <a:buClr>
                <a:schemeClr val="accent6"/>
              </a:buClr>
              <a:buSzPts val="1040"/>
              <a:buFont typeface="Courier New"/>
              <a:buChar char="o"/>
            </a:pPr>
            <a:r>
              <a:rPr lang="en-US" sz="1600" b="0" i="0" u="none" strike="noStrike" cap="none">
                <a:solidFill>
                  <a:schemeClr val="dk1"/>
                </a:solidFill>
                <a:latin typeface="Source Sans Pro"/>
                <a:ea typeface="Source Sans Pro"/>
                <a:cs typeface="Source Sans Pro"/>
                <a:sym typeface="Source Sans Pro"/>
              </a:rPr>
              <a:t>Publisher of the Location Score Index</a:t>
            </a:r>
            <a:endParaRPr sz="1600" b="0" i="0" u="none" strike="noStrike" cap="none">
              <a:solidFill>
                <a:schemeClr val="dk1"/>
              </a:solidFill>
              <a:latin typeface="Source Sans Pro"/>
              <a:ea typeface="Source Sans Pro"/>
              <a:cs typeface="Source Sans Pro"/>
              <a:sym typeface="Source Sans Pro"/>
            </a:endParaRPr>
          </a:p>
        </p:txBody>
      </p:sp>
      <p:sp>
        <p:nvSpPr>
          <p:cNvPr id="302" name="Shape 302"/>
          <p:cNvSpPr txBox="1">
            <a:spLocks noGrp="1"/>
          </p:cNvSpPr>
          <p:nvPr>
            <p:ph type="body" idx="1"/>
          </p:nvPr>
        </p:nvSpPr>
        <p:spPr>
          <a:xfrm>
            <a:off x="914400" y="1006688"/>
            <a:ext cx="8229600" cy="392112"/>
          </a:xfrm>
          <a:prstGeom prst="rect">
            <a:avLst/>
          </a:prstGeom>
          <a:noFill/>
          <a:ln>
            <a:noFill/>
          </a:ln>
        </p:spPr>
        <p:txBody>
          <a:bodyPr spcFirstLastPara="1" wrap="square" lIns="0" tIns="0" rIns="0" bIns="0" anchor="t" anchorCtr="0">
            <a:noAutofit/>
          </a:bodyPr>
          <a:lstStyle/>
          <a:p>
            <a:pPr marL="0" marR="0" lvl="0" indent="0" algn="l" rtl="0">
              <a:lnSpc>
                <a:spcPct val="83333"/>
              </a:lnSpc>
              <a:spcBef>
                <a:spcPts val="0"/>
              </a:spcBef>
              <a:spcAft>
                <a:spcPts val="0"/>
              </a:spcAft>
              <a:buClr>
                <a:srgbClr val="EFBC01"/>
              </a:buClr>
              <a:buFont typeface="Arial"/>
              <a:buNone/>
            </a:pPr>
            <a:r>
              <a:rPr lang="en-US" sz="2400" b="1" i="0" u="none" strike="noStrike" cap="none">
                <a:solidFill>
                  <a:srgbClr val="EFBC01"/>
                </a:solidFill>
                <a:latin typeface="Source Sans Pro"/>
                <a:ea typeface="Source Sans Pro"/>
                <a:cs typeface="Source Sans Pro"/>
                <a:sym typeface="Source Sans Pro"/>
              </a:rPr>
              <a:t>A full service marketing platform ensuring accuracy and scale</a:t>
            </a:r>
            <a:endParaRPr sz="2400" b="1" i="0" u="none" strike="noStrike" cap="none">
              <a:solidFill>
                <a:srgbClr val="EFBC01"/>
              </a:solidFill>
              <a:latin typeface="Source Sans Pro"/>
              <a:ea typeface="Source Sans Pro"/>
              <a:cs typeface="Source Sans Pro"/>
              <a:sym typeface="Source Sans Pro"/>
            </a:endParaRPr>
          </a:p>
        </p:txBody>
      </p:sp>
      <p:sp>
        <p:nvSpPr>
          <p:cNvPr id="303" name="Shape 303"/>
          <p:cNvSpPr txBox="1">
            <a:spLocks noGrp="1"/>
          </p:cNvSpPr>
          <p:nvPr>
            <p:ph type="title"/>
          </p:nvPr>
        </p:nvSpPr>
        <p:spPr>
          <a:xfrm>
            <a:off x="988662" y="281216"/>
            <a:ext cx="8229600" cy="374074"/>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Font typeface="Source Sans Pro"/>
              <a:buNone/>
            </a:pPr>
            <a:r>
              <a:rPr lang="en-US" sz="3000" b="1" i="0" u="none" strike="noStrike" cap="none">
                <a:solidFill>
                  <a:schemeClr val="dk1"/>
                </a:solidFill>
                <a:latin typeface="Source Sans Pro"/>
                <a:ea typeface="Source Sans Pro"/>
                <a:cs typeface="Source Sans Pro"/>
                <a:sym typeface="Source Sans Pro"/>
              </a:rPr>
              <a:t>ARE WE DIFFERENT? YES.</a:t>
            </a:r>
            <a:endParaRPr sz="3000" b="1" i="0" u="none" strike="noStrike" cap="none">
              <a:solidFill>
                <a:schemeClr val="dk1"/>
              </a:solidFill>
              <a:latin typeface="Source Sans Pro"/>
              <a:ea typeface="Source Sans Pro"/>
              <a:cs typeface="Source Sans Pro"/>
              <a:sym typeface="Source Sans Pro"/>
            </a:endParaRPr>
          </a:p>
        </p:txBody>
      </p:sp>
      <p:sp>
        <p:nvSpPr>
          <p:cNvPr id="304" name="Shape 304"/>
          <p:cNvSpPr txBox="1"/>
          <p:nvPr/>
        </p:nvSpPr>
        <p:spPr>
          <a:xfrm>
            <a:off x="3311238" y="4219055"/>
            <a:ext cx="2519760" cy="1953145"/>
          </a:xfrm>
          <a:prstGeom prst="rect">
            <a:avLst/>
          </a:prstGeom>
          <a:noFill/>
          <a:ln>
            <a:noFill/>
          </a:ln>
        </p:spPr>
        <p:txBody>
          <a:bodyPr spcFirstLastPara="1" wrap="square" lIns="91425" tIns="45700" rIns="91425" bIns="45700" anchor="t" anchorCtr="0">
            <a:noAutofit/>
          </a:bodyPr>
          <a:lstStyle/>
          <a:p>
            <a:pPr marL="171450" marR="0" lvl="0" indent="-171450" algn="l" rtl="0">
              <a:spcBef>
                <a:spcPts val="0"/>
              </a:spcBef>
              <a:spcAft>
                <a:spcPts val="0"/>
              </a:spcAft>
              <a:buClr>
                <a:schemeClr val="accent6"/>
              </a:buClr>
              <a:buSzPts val="1040"/>
              <a:buFont typeface="Courier New"/>
              <a:buChar char="o"/>
            </a:pPr>
            <a:r>
              <a:rPr lang="en-US" sz="1600">
                <a:solidFill>
                  <a:schemeClr val="dk1"/>
                </a:solidFill>
                <a:latin typeface="Source Sans Pro"/>
                <a:ea typeface="Source Sans Pro"/>
                <a:cs typeface="Source Sans Pro"/>
                <a:sym typeface="Source Sans Pro"/>
              </a:rPr>
              <a:t>Proprietary place data for 20MM+ POIs</a:t>
            </a:r>
            <a:endParaRPr/>
          </a:p>
          <a:p>
            <a:pPr marL="171450" marR="0" lvl="0" indent="-171450" algn="l" rtl="0">
              <a:spcBef>
                <a:spcPts val="1200"/>
              </a:spcBef>
              <a:spcAft>
                <a:spcPts val="0"/>
              </a:spcAft>
              <a:buClr>
                <a:schemeClr val="accent6"/>
              </a:buClr>
              <a:buSzPts val="1040"/>
              <a:buFont typeface="Courier New"/>
              <a:buChar char="o"/>
            </a:pPr>
            <a:r>
              <a:rPr lang="en-US" sz="1600">
                <a:solidFill>
                  <a:schemeClr val="dk1"/>
                </a:solidFill>
                <a:latin typeface="Source Sans Pro"/>
                <a:ea typeface="Source Sans Pro"/>
                <a:cs typeface="Source Sans Pro"/>
                <a:sym typeface="Source Sans Pro"/>
              </a:rPr>
              <a:t>Enterprise-grade location solutions</a:t>
            </a:r>
            <a:endParaRPr/>
          </a:p>
          <a:p>
            <a:pPr marL="171450" marR="0" lvl="0" indent="-171450" algn="l" rtl="0">
              <a:spcBef>
                <a:spcPts val="1200"/>
              </a:spcBef>
              <a:spcAft>
                <a:spcPts val="0"/>
              </a:spcAft>
              <a:buClr>
                <a:schemeClr val="accent6"/>
              </a:buClr>
              <a:buSzPts val="1040"/>
              <a:buFont typeface="Courier New"/>
              <a:buChar char="o"/>
            </a:pPr>
            <a:r>
              <a:rPr lang="en-US" sz="1600">
                <a:solidFill>
                  <a:schemeClr val="dk1"/>
                </a:solidFill>
                <a:latin typeface="Source Sans Pro"/>
                <a:ea typeface="Source Sans Pro"/>
                <a:cs typeface="Source Sans Pro"/>
                <a:sym typeface="Source Sans Pro"/>
              </a:rPr>
              <a:t>100MM+ unique user profiles</a:t>
            </a:r>
            <a:endParaRPr/>
          </a:p>
        </p:txBody>
      </p:sp>
      <p:sp>
        <p:nvSpPr>
          <p:cNvPr id="305" name="Shape 305"/>
          <p:cNvSpPr txBox="1"/>
          <p:nvPr/>
        </p:nvSpPr>
        <p:spPr>
          <a:xfrm>
            <a:off x="6170435" y="4219055"/>
            <a:ext cx="2519760" cy="1953145"/>
          </a:xfrm>
          <a:prstGeom prst="rect">
            <a:avLst/>
          </a:prstGeom>
          <a:noFill/>
          <a:ln>
            <a:noFill/>
          </a:ln>
        </p:spPr>
        <p:txBody>
          <a:bodyPr spcFirstLastPara="1" wrap="square" lIns="91425" tIns="45700" rIns="91425" bIns="45700" anchor="t" anchorCtr="0">
            <a:noAutofit/>
          </a:bodyPr>
          <a:lstStyle/>
          <a:p>
            <a:pPr marL="171450" marR="0" lvl="0" indent="-171450" algn="l" rtl="0">
              <a:spcBef>
                <a:spcPts val="0"/>
              </a:spcBef>
              <a:spcAft>
                <a:spcPts val="0"/>
              </a:spcAft>
              <a:buClr>
                <a:schemeClr val="accent6"/>
              </a:buClr>
              <a:buSzPts val="1040"/>
              <a:buFont typeface="Courier New"/>
              <a:buChar char="o"/>
            </a:pPr>
            <a:r>
              <a:rPr lang="en-US" sz="1600">
                <a:solidFill>
                  <a:schemeClr val="dk1"/>
                </a:solidFill>
                <a:latin typeface="Source Sans Pro"/>
                <a:ea typeface="Source Sans Pro"/>
                <a:cs typeface="Source Sans Pro"/>
                <a:sym typeface="Source Sans Pro"/>
              </a:rPr>
              <a:t>300B+ monthly location enabled impressions</a:t>
            </a:r>
            <a:endParaRPr/>
          </a:p>
          <a:p>
            <a:pPr marL="171450" marR="0" lvl="0" indent="-171450" algn="l" rtl="0">
              <a:spcBef>
                <a:spcPts val="1200"/>
              </a:spcBef>
              <a:spcAft>
                <a:spcPts val="0"/>
              </a:spcAft>
              <a:buClr>
                <a:schemeClr val="accent6"/>
              </a:buClr>
              <a:buSzPts val="1040"/>
              <a:buFont typeface="Courier New"/>
              <a:buChar char="o"/>
            </a:pPr>
            <a:r>
              <a:rPr lang="en-US" sz="1600">
                <a:solidFill>
                  <a:schemeClr val="dk1"/>
                </a:solidFill>
                <a:latin typeface="Source Sans Pro"/>
                <a:ea typeface="Source Sans Pro"/>
                <a:cs typeface="Source Sans Pro"/>
                <a:sym typeface="Source Sans Pro"/>
              </a:rPr>
              <a:t>15+ years and 600 people focused on location</a:t>
            </a:r>
            <a:endParaRPr/>
          </a:p>
          <a:p>
            <a:pPr marL="171450" marR="0" lvl="0" indent="-105410" algn="l" rtl="0">
              <a:spcBef>
                <a:spcPts val="1200"/>
              </a:spcBef>
              <a:spcAft>
                <a:spcPts val="0"/>
              </a:spcAft>
              <a:buClr>
                <a:schemeClr val="accent6"/>
              </a:buClr>
              <a:buSzPts val="1040"/>
              <a:buFont typeface="Courier New"/>
              <a:buNone/>
            </a:pPr>
            <a:endParaRPr sz="1600">
              <a:solidFill>
                <a:schemeClr val="dk1"/>
              </a:solidFill>
              <a:latin typeface="Source Sans Pro"/>
              <a:ea typeface="Source Sans Pro"/>
              <a:cs typeface="Source Sans Pro"/>
              <a:sym typeface="Source Sans Pro"/>
            </a:endParaRPr>
          </a:p>
          <a:p>
            <a:pPr marL="171450" marR="0" lvl="0" indent="-105410" algn="l" rtl="0">
              <a:spcBef>
                <a:spcPts val="1200"/>
              </a:spcBef>
              <a:spcAft>
                <a:spcPts val="0"/>
              </a:spcAft>
              <a:buClr>
                <a:schemeClr val="accent6"/>
              </a:buClr>
              <a:buSzPts val="1040"/>
              <a:buFont typeface="Courier New"/>
              <a:buNone/>
            </a:pPr>
            <a:endParaRPr sz="1600">
              <a:solidFill>
                <a:schemeClr val="dk1"/>
              </a:solidFill>
              <a:latin typeface="Source Sans Pro"/>
              <a:ea typeface="Source Sans Pro"/>
              <a:cs typeface="Source Sans Pro"/>
              <a:sym typeface="Source Sans Pro"/>
            </a:endParaRPr>
          </a:p>
        </p:txBody>
      </p:sp>
      <p:sp>
        <p:nvSpPr>
          <p:cNvPr id="306" name="Shape 306"/>
          <p:cNvSpPr/>
          <p:nvPr/>
        </p:nvSpPr>
        <p:spPr>
          <a:xfrm>
            <a:off x="452040" y="1831189"/>
            <a:ext cx="2103120" cy="2103120"/>
          </a:xfrm>
          <a:prstGeom prst="ellipse">
            <a:avLst/>
          </a:prstGeom>
          <a:solidFill>
            <a:srgbClr val="EFBC01"/>
          </a:solidFill>
          <a:ln>
            <a:noFill/>
          </a:ln>
        </p:spPr>
        <p:txBody>
          <a:bodyPr spcFirstLastPara="1" wrap="square" lIns="0" tIns="45700" rIns="0" bIns="45700" anchor="ctr" anchorCtr="0">
            <a:noAutofit/>
          </a:bodyPr>
          <a:lstStyle/>
          <a:p>
            <a:pPr marL="0" marR="0" lvl="0" indent="0" algn="ctr" rtl="0">
              <a:spcBef>
                <a:spcPts val="0"/>
              </a:spcBef>
              <a:spcAft>
                <a:spcPts val="0"/>
              </a:spcAft>
              <a:buNone/>
            </a:pPr>
            <a:r>
              <a:rPr lang="en-US" sz="1800" b="1">
                <a:solidFill>
                  <a:schemeClr val="lt1"/>
                </a:solidFill>
                <a:latin typeface="Source Sans Pro"/>
                <a:ea typeface="Source Sans Pro"/>
                <a:cs typeface="Source Sans Pro"/>
                <a:sym typeface="Source Sans Pro"/>
              </a:rPr>
              <a:t>LOCATION ACCURACY</a:t>
            </a:r>
            <a:endParaRPr sz="1800" b="1">
              <a:solidFill>
                <a:schemeClr val="lt1"/>
              </a:solidFill>
              <a:latin typeface="Source Sans Pro"/>
              <a:ea typeface="Source Sans Pro"/>
              <a:cs typeface="Source Sans Pro"/>
              <a:sym typeface="Source Sans Pro"/>
            </a:endParaRPr>
          </a:p>
        </p:txBody>
      </p:sp>
      <p:sp>
        <p:nvSpPr>
          <p:cNvPr id="307" name="Shape 307"/>
          <p:cNvSpPr/>
          <p:nvPr/>
        </p:nvSpPr>
        <p:spPr>
          <a:xfrm>
            <a:off x="3311238" y="1831189"/>
            <a:ext cx="2103120" cy="2103120"/>
          </a:xfrm>
          <a:prstGeom prst="ellipse">
            <a:avLst/>
          </a:prstGeom>
          <a:solidFill>
            <a:srgbClr val="EFBC01"/>
          </a:solidFill>
          <a:ln>
            <a:noFill/>
          </a:ln>
        </p:spPr>
        <p:txBody>
          <a:bodyPr spcFirstLastPara="1" wrap="square" lIns="0" tIns="45700" rIns="0" bIns="45700" anchor="ctr" anchorCtr="0">
            <a:noAutofit/>
          </a:bodyPr>
          <a:lstStyle/>
          <a:p>
            <a:pPr marL="0" marR="0" lvl="0" indent="0" algn="ctr" rtl="0">
              <a:spcBef>
                <a:spcPts val="0"/>
              </a:spcBef>
              <a:spcAft>
                <a:spcPts val="0"/>
              </a:spcAft>
              <a:buNone/>
            </a:pPr>
            <a:r>
              <a:rPr lang="en-US" sz="1800" b="1">
                <a:solidFill>
                  <a:schemeClr val="lt1"/>
                </a:solidFill>
                <a:latin typeface="Source Sans Pro"/>
                <a:ea typeface="Source Sans Pro"/>
                <a:cs typeface="Source Sans Pro"/>
                <a:sym typeface="Source Sans Pro"/>
              </a:rPr>
              <a:t>FIRST PARTY AUDIENCE DATA</a:t>
            </a:r>
            <a:endParaRPr sz="1800" b="1">
              <a:solidFill>
                <a:schemeClr val="lt1"/>
              </a:solidFill>
              <a:latin typeface="Source Sans Pro"/>
              <a:ea typeface="Source Sans Pro"/>
              <a:cs typeface="Source Sans Pro"/>
              <a:sym typeface="Source Sans Pro"/>
            </a:endParaRPr>
          </a:p>
        </p:txBody>
      </p:sp>
      <p:sp>
        <p:nvSpPr>
          <p:cNvPr id="308" name="Shape 308"/>
          <p:cNvSpPr/>
          <p:nvPr/>
        </p:nvSpPr>
        <p:spPr>
          <a:xfrm>
            <a:off x="6170435" y="1831189"/>
            <a:ext cx="2103120" cy="2103120"/>
          </a:xfrm>
          <a:prstGeom prst="ellipse">
            <a:avLst/>
          </a:prstGeom>
          <a:solidFill>
            <a:srgbClr val="EFBC01"/>
          </a:solidFill>
          <a:ln>
            <a:noFill/>
          </a:ln>
        </p:spPr>
        <p:txBody>
          <a:bodyPr spcFirstLastPara="1" wrap="square" lIns="0" tIns="45700" rIns="0" bIns="45700" anchor="ctr" anchorCtr="0">
            <a:noAutofit/>
          </a:bodyPr>
          <a:lstStyle/>
          <a:p>
            <a:pPr marL="0" marR="0" lvl="0" indent="0" algn="ctr" rtl="0">
              <a:spcBef>
                <a:spcPts val="0"/>
              </a:spcBef>
              <a:spcAft>
                <a:spcPts val="0"/>
              </a:spcAft>
              <a:buNone/>
            </a:pPr>
            <a:r>
              <a:rPr lang="en-US" sz="1800" b="1">
                <a:solidFill>
                  <a:schemeClr val="lt1"/>
                </a:solidFill>
                <a:latin typeface="Source Sans Pro"/>
                <a:ea typeface="Source Sans Pro"/>
                <a:cs typeface="Source Sans Pro"/>
                <a:sym typeface="Source Sans Pro"/>
              </a:rPr>
              <a:t>EXPERIENCE &amp; CREDIBILITY</a:t>
            </a:r>
            <a:endParaRPr sz="1800" b="1">
              <a:solidFill>
                <a:schemeClr val="lt1"/>
              </a:solidFill>
              <a:latin typeface="Source Sans Pro"/>
              <a:ea typeface="Source Sans Pro"/>
              <a:cs typeface="Source Sans Pro"/>
              <a:sym typeface="Source Sans Pro"/>
            </a:endParaRPr>
          </a:p>
        </p:txBody>
      </p:sp>
      <p:sp>
        <p:nvSpPr>
          <p:cNvPr id="309" name="Shape 309"/>
          <p:cNvSpPr txBox="1">
            <a:spLocks noGrp="1"/>
          </p:cNvSpPr>
          <p:nvPr>
            <p:ph type="sldNum" idx="12"/>
          </p:nvPr>
        </p:nvSpPr>
        <p:spPr>
          <a:xfrm>
            <a:off x="8603178" y="6456946"/>
            <a:ext cx="389417" cy="365125"/>
          </a:xfrm>
          <a:prstGeom prst="rect">
            <a:avLst/>
          </a:prstGeom>
          <a:noFill/>
          <a:ln>
            <a:noFill/>
          </a:ln>
        </p:spPr>
        <p:txBody>
          <a:bodyPr spcFirstLastPara="1" wrap="square" lIns="0" tIns="0" rIns="0" bIns="0" anchor="t" anchorCtr="0">
            <a:noAutofit/>
          </a:bodyPr>
          <a:lstStyle/>
          <a:p>
            <a:pPr marL="0" marR="0" lvl="0" indent="0" algn="ctr" rtl="0">
              <a:lnSpc>
                <a:spcPct val="111111"/>
              </a:lnSpc>
              <a:spcBef>
                <a:spcPts val="0"/>
              </a:spcBef>
              <a:spcAft>
                <a:spcPts val="0"/>
              </a:spcAft>
              <a:buClr>
                <a:srgbClr val="FFFFFF"/>
              </a:buClr>
              <a:buFont typeface="Arial"/>
              <a:buNone/>
            </a:pPr>
            <a:r>
              <a:rPr lang="en-US" sz="1800" b="1" i="0" u="none" strike="noStrike" cap="none">
                <a:solidFill>
                  <a:srgbClr val="FFFFFF"/>
                </a:solidFill>
                <a:latin typeface="Source Sans Pro"/>
                <a:ea typeface="Source Sans Pro"/>
                <a:cs typeface="Source Sans Pro"/>
                <a:sym typeface="Source Sans Pro"/>
              </a:rPr>
              <a:t>5</a:t>
            </a:r>
            <a:endParaRPr sz="1800" b="1" i="0" u="none" strike="noStrike" cap="none">
              <a:solidFill>
                <a:srgbClr val="FFFFFF"/>
              </a:solidFill>
              <a:latin typeface="Source Sans Pro"/>
              <a:ea typeface="Source Sans Pro"/>
              <a:cs typeface="Source Sans Pro"/>
              <a:sym typeface="Source Sans Pro"/>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14"/>
        <p:cNvGrpSpPr/>
        <p:nvPr/>
      </p:nvGrpSpPr>
      <p:grpSpPr>
        <a:xfrm>
          <a:off x="0" y="0"/>
          <a:ext cx="0" cy="0"/>
          <a:chOff x="0" y="0"/>
          <a:chExt cx="0" cy="0"/>
        </a:xfrm>
      </p:grpSpPr>
      <p:pic>
        <p:nvPicPr>
          <p:cNvPr id="315" name="Shape 315"/>
          <p:cNvPicPr preferRelativeResize="0"/>
          <p:nvPr/>
        </p:nvPicPr>
        <p:blipFill rotWithShape="1">
          <a:blip r:embed="rId3">
            <a:alphaModFix/>
          </a:blip>
          <a:srcRect/>
          <a:stretch/>
        </p:blipFill>
        <p:spPr>
          <a:xfrm>
            <a:off x="0" y="3258052"/>
            <a:ext cx="8827879" cy="1923548"/>
          </a:xfrm>
          <a:prstGeom prst="rect">
            <a:avLst/>
          </a:prstGeom>
          <a:noFill/>
          <a:ln>
            <a:noFill/>
          </a:ln>
        </p:spPr>
      </p:pic>
      <p:sp>
        <p:nvSpPr>
          <p:cNvPr id="316" name="Shape 316"/>
          <p:cNvSpPr/>
          <p:nvPr/>
        </p:nvSpPr>
        <p:spPr>
          <a:xfrm>
            <a:off x="1" y="3249130"/>
            <a:ext cx="8839200" cy="1995848"/>
          </a:xfrm>
          <a:prstGeom prst="rect">
            <a:avLst/>
          </a:prstGeom>
          <a:gradFill>
            <a:gsLst>
              <a:gs pos="0">
                <a:schemeClr val="lt1"/>
              </a:gs>
              <a:gs pos="13000">
                <a:schemeClr val="lt1"/>
              </a:gs>
              <a:gs pos="51000">
                <a:srgbClr val="FFFFFF">
                  <a:alpha val="0"/>
                </a:srgbClr>
              </a:gs>
              <a:gs pos="100000">
                <a:schemeClr val="lt1"/>
              </a:gs>
            </a:gsLst>
            <a:lin ang="54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a:solidFill>
                  <a:schemeClr val="lt1"/>
                </a:solidFill>
                <a:latin typeface="Source Sans Pro"/>
                <a:ea typeface="Source Sans Pro"/>
                <a:cs typeface="Source Sans Pro"/>
                <a:sym typeface="Source Sans Pro"/>
              </a:rPr>
              <a:t>z</a:t>
            </a:r>
            <a:endParaRPr sz="1800">
              <a:solidFill>
                <a:schemeClr val="lt1"/>
              </a:solidFill>
              <a:latin typeface="Source Sans Pro"/>
              <a:ea typeface="Source Sans Pro"/>
              <a:cs typeface="Source Sans Pro"/>
              <a:sym typeface="Source Sans Pro"/>
            </a:endParaRPr>
          </a:p>
        </p:txBody>
      </p:sp>
      <p:sp>
        <p:nvSpPr>
          <p:cNvPr id="317" name="Shape 317"/>
          <p:cNvSpPr txBox="1">
            <a:spLocks noGrp="1"/>
          </p:cNvSpPr>
          <p:nvPr>
            <p:ph type="title"/>
          </p:nvPr>
        </p:nvSpPr>
        <p:spPr>
          <a:xfrm>
            <a:off x="1009319" y="138885"/>
            <a:ext cx="8366757" cy="374075"/>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Font typeface="Source Sans Pro"/>
              <a:buNone/>
            </a:pPr>
            <a:r>
              <a:rPr lang="en-US" sz="3000" b="1" i="0" u="none" strike="noStrike" cap="none">
                <a:solidFill>
                  <a:schemeClr val="dk1"/>
                </a:solidFill>
                <a:latin typeface="Source Sans Pro"/>
                <a:ea typeface="Source Sans Pro"/>
                <a:cs typeface="Source Sans Pro"/>
                <a:sym typeface="Source Sans Pro"/>
              </a:rPr>
              <a:t>LOCATION HAS EVOLVED</a:t>
            </a:r>
            <a:endParaRPr sz="3000" b="1" i="0" u="none" strike="noStrike" cap="none">
              <a:solidFill>
                <a:schemeClr val="dk1"/>
              </a:solidFill>
              <a:latin typeface="Source Sans Pro"/>
              <a:ea typeface="Source Sans Pro"/>
              <a:cs typeface="Source Sans Pro"/>
              <a:sym typeface="Source Sans Pro"/>
            </a:endParaRPr>
          </a:p>
        </p:txBody>
      </p:sp>
      <p:sp>
        <p:nvSpPr>
          <p:cNvPr id="318" name="Shape 318"/>
          <p:cNvSpPr txBox="1">
            <a:spLocks noGrp="1"/>
          </p:cNvSpPr>
          <p:nvPr>
            <p:ph type="body" idx="1"/>
          </p:nvPr>
        </p:nvSpPr>
        <p:spPr>
          <a:xfrm>
            <a:off x="192024" y="996696"/>
            <a:ext cx="8814816" cy="530082"/>
          </a:xfrm>
          <a:prstGeom prst="rect">
            <a:avLst/>
          </a:prstGeom>
          <a:noFill/>
          <a:ln>
            <a:noFill/>
          </a:ln>
        </p:spPr>
        <p:txBody>
          <a:bodyPr spcFirstLastPara="1" wrap="square" lIns="0" tIns="0" rIns="0" bIns="0" anchor="t" anchorCtr="0">
            <a:noAutofit/>
          </a:bodyPr>
          <a:lstStyle/>
          <a:p>
            <a:pPr marL="0" marR="0" lvl="0" indent="0" algn="l" rtl="0">
              <a:lnSpc>
                <a:spcPct val="83333"/>
              </a:lnSpc>
              <a:spcBef>
                <a:spcPts val="0"/>
              </a:spcBef>
              <a:spcAft>
                <a:spcPts val="0"/>
              </a:spcAft>
              <a:buClr>
                <a:srgbClr val="EFBC01"/>
              </a:buClr>
              <a:buFont typeface="Arial"/>
              <a:buNone/>
            </a:pPr>
            <a:r>
              <a:rPr lang="en-US" sz="2400" b="1" i="0" u="none" strike="noStrike" cap="none">
                <a:solidFill>
                  <a:srgbClr val="EFBC01"/>
                </a:solidFill>
                <a:latin typeface="Source Sans Pro"/>
                <a:ea typeface="Source Sans Pro"/>
                <a:cs typeface="Source Sans Pro"/>
                <a:sym typeface="Source Sans Pro"/>
              </a:rPr>
              <a:t>We use location to solve many of the key challenges marketers face in mobile</a:t>
            </a:r>
            <a:endParaRPr sz="2400" b="1" i="0" u="none" strike="noStrike" cap="none">
              <a:solidFill>
                <a:srgbClr val="EFBC01"/>
              </a:solidFill>
              <a:latin typeface="Source Sans Pro"/>
              <a:ea typeface="Source Sans Pro"/>
              <a:cs typeface="Source Sans Pro"/>
              <a:sym typeface="Source Sans Pro"/>
            </a:endParaRPr>
          </a:p>
        </p:txBody>
      </p:sp>
      <p:sp>
        <p:nvSpPr>
          <p:cNvPr id="319" name="Shape 319"/>
          <p:cNvSpPr txBox="1"/>
          <p:nvPr/>
        </p:nvSpPr>
        <p:spPr>
          <a:xfrm>
            <a:off x="6697459" y="5029200"/>
            <a:ext cx="2106133" cy="553998"/>
          </a:xfrm>
          <a:prstGeom prst="rect">
            <a:avLst/>
          </a:prstGeom>
          <a:noFill/>
          <a:ln>
            <a:noFill/>
          </a:ln>
        </p:spPr>
        <p:txBody>
          <a:bodyPr spcFirstLastPara="1" wrap="square" lIns="0" tIns="0" rIns="0" bIns="0" anchor="t" anchorCtr="0">
            <a:noAutofit/>
          </a:bodyPr>
          <a:lstStyle/>
          <a:p>
            <a:pPr marL="0" marR="0" lvl="0" indent="0" algn="ctr" rtl="0">
              <a:spcBef>
                <a:spcPts val="0"/>
              </a:spcBef>
              <a:spcAft>
                <a:spcPts val="0"/>
              </a:spcAft>
              <a:buNone/>
            </a:pPr>
            <a:r>
              <a:rPr lang="en-US" sz="1800" b="1">
                <a:solidFill>
                  <a:schemeClr val="dk1"/>
                </a:solidFill>
                <a:latin typeface="Source Sans Pro"/>
                <a:ea typeface="Source Sans Pro"/>
                <a:cs typeface="Source Sans Pro"/>
                <a:sym typeface="Source Sans Pro"/>
              </a:rPr>
              <a:t>Improved User Experiences</a:t>
            </a:r>
            <a:endParaRPr/>
          </a:p>
        </p:txBody>
      </p:sp>
      <p:sp>
        <p:nvSpPr>
          <p:cNvPr id="320" name="Shape 320"/>
          <p:cNvSpPr txBox="1"/>
          <p:nvPr/>
        </p:nvSpPr>
        <p:spPr>
          <a:xfrm>
            <a:off x="2207391" y="5029200"/>
            <a:ext cx="2278907" cy="553998"/>
          </a:xfrm>
          <a:prstGeom prst="rect">
            <a:avLst/>
          </a:prstGeom>
          <a:noFill/>
          <a:ln>
            <a:noFill/>
          </a:ln>
        </p:spPr>
        <p:txBody>
          <a:bodyPr spcFirstLastPara="1" wrap="square" lIns="0" tIns="0" rIns="0" bIns="0" anchor="t" anchorCtr="0">
            <a:noAutofit/>
          </a:bodyPr>
          <a:lstStyle/>
          <a:p>
            <a:pPr marL="0" marR="0" lvl="0" indent="0" algn="ctr" rtl="0">
              <a:spcBef>
                <a:spcPts val="0"/>
              </a:spcBef>
              <a:spcAft>
                <a:spcPts val="0"/>
              </a:spcAft>
              <a:buNone/>
            </a:pPr>
            <a:r>
              <a:rPr lang="en-US" sz="1800" b="1">
                <a:solidFill>
                  <a:schemeClr val="dk1"/>
                </a:solidFill>
                <a:latin typeface="Source Sans Pro"/>
                <a:ea typeface="Source Sans Pro"/>
                <a:cs typeface="Source Sans Pro"/>
                <a:sym typeface="Source Sans Pro"/>
              </a:rPr>
              <a:t>Contextual &amp; </a:t>
            </a:r>
            <a:br>
              <a:rPr lang="en-US" sz="1800" b="1">
                <a:solidFill>
                  <a:schemeClr val="dk1"/>
                </a:solidFill>
                <a:latin typeface="Source Sans Pro"/>
                <a:ea typeface="Source Sans Pro"/>
                <a:cs typeface="Source Sans Pro"/>
                <a:sym typeface="Source Sans Pro"/>
              </a:rPr>
            </a:br>
            <a:r>
              <a:rPr lang="en-US" sz="1800" b="1">
                <a:solidFill>
                  <a:schemeClr val="dk1"/>
                </a:solidFill>
                <a:latin typeface="Source Sans Pro"/>
                <a:ea typeface="Source Sans Pro"/>
                <a:cs typeface="Source Sans Pro"/>
                <a:sym typeface="Source Sans Pro"/>
              </a:rPr>
              <a:t>Behavioral Targeting</a:t>
            </a:r>
            <a:endParaRPr/>
          </a:p>
        </p:txBody>
      </p:sp>
      <p:sp>
        <p:nvSpPr>
          <p:cNvPr id="321" name="Shape 321"/>
          <p:cNvSpPr txBox="1"/>
          <p:nvPr/>
        </p:nvSpPr>
        <p:spPr>
          <a:xfrm>
            <a:off x="4374002" y="5029200"/>
            <a:ext cx="2340443" cy="553998"/>
          </a:xfrm>
          <a:prstGeom prst="rect">
            <a:avLst/>
          </a:prstGeom>
          <a:noFill/>
          <a:ln>
            <a:noFill/>
          </a:ln>
        </p:spPr>
        <p:txBody>
          <a:bodyPr spcFirstLastPara="1" wrap="square" lIns="0" tIns="0" rIns="0" bIns="0" anchor="t" anchorCtr="0">
            <a:noAutofit/>
          </a:bodyPr>
          <a:lstStyle/>
          <a:p>
            <a:pPr marL="0" marR="0" lvl="0" indent="0" algn="ctr" rtl="0">
              <a:spcBef>
                <a:spcPts val="0"/>
              </a:spcBef>
              <a:spcAft>
                <a:spcPts val="0"/>
              </a:spcAft>
              <a:buNone/>
            </a:pPr>
            <a:r>
              <a:rPr lang="en-US" sz="1800" b="1">
                <a:solidFill>
                  <a:schemeClr val="dk1"/>
                </a:solidFill>
                <a:latin typeface="Source Sans Pro"/>
                <a:ea typeface="Source Sans Pro"/>
                <a:cs typeface="Source Sans Pro"/>
                <a:sym typeface="Source Sans Pro"/>
              </a:rPr>
              <a:t>Measurement &amp;</a:t>
            </a:r>
            <a:br>
              <a:rPr lang="en-US" sz="1800" b="1">
                <a:solidFill>
                  <a:schemeClr val="dk1"/>
                </a:solidFill>
                <a:latin typeface="Source Sans Pro"/>
                <a:ea typeface="Source Sans Pro"/>
                <a:cs typeface="Source Sans Pro"/>
                <a:sym typeface="Source Sans Pro"/>
              </a:rPr>
            </a:br>
            <a:r>
              <a:rPr lang="en-US" sz="1800" b="1">
                <a:solidFill>
                  <a:schemeClr val="dk1"/>
                </a:solidFill>
                <a:latin typeface="Source Sans Pro"/>
                <a:ea typeface="Source Sans Pro"/>
                <a:cs typeface="Source Sans Pro"/>
                <a:sym typeface="Source Sans Pro"/>
              </a:rPr>
              <a:t>Attribution</a:t>
            </a:r>
            <a:endParaRPr sz="1800" b="1">
              <a:solidFill>
                <a:schemeClr val="dk1"/>
              </a:solidFill>
              <a:latin typeface="Source Sans Pro"/>
              <a:ea typeface="Source Sans Pro"/>
              <a:cs typeface="Source Sans Pro"/>
              <a:sym typeface="Source Sans Pro"/>
            </a:endParaRPr>
          </a:p>
        </p:txBody>
      </p:sp>
      <p:grpSp>
        <p:nvGrpSpPr>
          <p:cNvPr id="322" name="Shape 322"/>
          <p:cNvGrpSpPr/>
          <p:nvPr/>
        </p:nvGrpSpPr>
        <p:grpSpPr>
          <a:xfrm>
            <a:off x="4969222" y="3176830"/>
            <a:ext cx="1141037" cy="1604625"/>
            <a:chOff x="268991" y="3213838"/>
            <a:chExt cx="1141037" cy="1604625"/>
          </a:xfrm>
        </p:grpSpPr>
        <p:sp>
          <p:nvSpPr>
            <p:cNvPr id="323" name="Shape 323"/>
            <p:cNvSpPr/>
            <p:nvPr/>
          </p:nvSpPr>
          <p:spPr>
            <a:xfrm rot="10800000" flipH="1">
              <a:off x="268991" y="3213838"/>
              <a:ext cx="1141037" cy="1512510"/>
            </a:xfrm>
            <a:prstGeom prst="triangle">
              <a:avLst>
                <a:gd name="adj" fmla="val 50000"/>
              </a:avLst>
            </a:prstGeom>
            <a:solidFill>
              <a:srgbClr val="63666A">
                <a:alpha val="30980"/>
              </a:srgbClr>
            </a:solidFill>
            <a:ln>
              <a:noFill/>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Source Sans Pro"/>
                <a:ea typeface="Source Sans Pro"/>
                <a:cs typeface="Source Sans Pro"/>
                <a:sym typeface="Source Sans Pro"/>
              </a:endParaRPr>
            </a:p>
          </p:txBody>
        </p:sp>
        <p:pic>
          <p:nvPicPr>
            <p:cNvPr id="324" name="Shape 324" descr="pin2.png"/>
            <p:cNvPicPr preferRelativeResize="0"/>
            <p:nvPr/>
          </p:nvPicPr>
          <p:blipFill rotWithShape="1">
            <a:blip r:embed="rId4">
              <a:alphaModFix/>
            </a:blip>
            <a:srcRect/>
            <a:stretch/>
          </p:blipFill>
          <p:spPr>
            <a:xfrm>
              <a:off x="688128" y="4366978"/>
              <a:ext cx="281903" cy="451485"/>
            </a:xfrm>
            <a:prstGeom prst="rect">
              <a:avLst/>
            </a:prstGeom>
            <a:noFill/>
            <a:ln>
              <a:noFill/>
            </a:ln>
          </p:spPr>
        </p:pic>
      </p:grpSp>
      <p:sp>
        <p:nvSpPr>
          <p:cNvPr id="325" name="Shape 325"/>
          <p:cNvSpPr/>
          <p:nvPr/>
        </p:nvSpPr>
        <p:spPr>
          <a:xfrm>
            <a:off x="5478283" y="2862365"/>
            <a:ext cx="122914" cy="123123"/>
          </a:xfrm>
          <a:prstGeom prst="ellipse">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Source Sans Pro"/>
              <a:ea typeface="Source Sans Pro"/>
              <a:cs typeface="Source Sans Pro"/>
              <a:sym typeface="Source Sans Pro"/>
            </a:endParaRPr>
          </a:p>
        </p:txBody>
      </p:sp>
      <p:grpSp>
        <p:nvGrpSpPr>
          <p:cNvPr id="326" name="Shape 326"/>
          <p:cNvGrpSpPr/>
          <p:nvPr/>
        </p:nvGrpSpPr>
        <p:grpSpPr>
          <a:xfrm>
            <a:off x="2754685" y="3172134"/>
            <a:ext cx="1141037" cy="1604625"/>
            <a:chOff x="268991" y="3213838"/>
            <a:chExt cx="1141037" cy="1604625"/>
          </a:xfrm>
        </p:grpSpPr>
        <p:sp>
          <p:nvSpPr>
            <p:cNvPr id="327" name="Shape 327"/>
            <p:cNvSpPr/>
            <p:nvPr/>
          </p:nvSpPr>
          <p:spPr>
            <a:xfrm rot="10800000" flipH="1">
              <a:off x="268991" y="3213838"/>
              <a:ext cx="1141037" cy="1512510"/>
            </a:xfrm>
            <a:prstGeom prst="triangle">
              <a:avLst>
                <a:gd name="adj" fmla="val 50000"/>
              </a:avLst>
            </a:prstGeom>
            <a:solidFill>
              <a:srgbClr val="63666A">
                <a:alpha val="30980"/>
              </a:srgbClr>
            </a:solidFill>
            <a:ln>
              <a:noFill/>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Source Sans Pro"/>
                <a:ea typeface="Source Sans Pro"/>
                <a:cs typeface="Source Sans Pro"/>
                <a:sym typeface="Source Sans Pro"/>
              </a:endParaRPr>
            </a:p>
          </p:txBody>
        </p:sp>
        <p:pic>
          <p:nvPicPr>
            <p:cNvPr id="328" name="Shape 328" descr="pin2.png"/>
            <p:cNvPicPr preferRelativeResize="0"/>
            <p:nvPr/>
          </p:nvPicPr>
          <p:blipFill rotWithShape="1">
            <a:blip r:embed="rId4">
              <a:alphaModFix/>
            </a:blip>
            <a:srcRect/>
            <a:stretch/>
          </p:blipFill>
          <p:spPr>
            <a:xfrm>
              <a:off x="688128" y="4366978"/>
              <a:ext cx="281903" cy="451485"/>
            </a:xfrm>
            <a:prstGeom prst="rect">
              <a:avLst/>
            </a:prstGeom>
            <a:noFill/>
            <a:ln>
              <a:noFill/>
            </a:ln>
          </p:spPr>
        </p:pic>
      </p:grpSp>
      <p:grpSp>
        <p:nvGrpSpPr>
          <p:cNvPr id="329" name="Shape 329"/>
          <p:cNvGrpSpPr/>
          <p:nvPr/>
        </p:nvGrpSpPr>
        <p:grpSpPr>
          <a:xfrm>
            <a:off x="7037867" y="2213600"/>
            <a:ext cx="1417320" cy="2567855"/>
            <a:chOff x="7037867" y="2213600"/>
            <a:chExt cx="1417320" cy="2567855"/>
          </a:xfrm>
        </p:grpSpPr>
        <p:grpSp>
          <p:nvGrpSpPr>
            <p:cNvPr id="330" name="Shape 330"/>
            <p:cNvGrpSpPr/>
            <p:nvPr/>
          </p:nvGrpSpPr>
          <p:grpSpPr>
            <a:xfrm>
              <a:off x="7176009" y="3176830"/>
              <a:ext cx="1141037" cy="1604625"/>
              <a:chOff x="399512" y="3213838"/>
              <a:chExt cx="1141037" cy="1604625"/>
            </a:xfrm>
          </p:grpSpPr>
          <p:sp>
            <p:nvSpPr>
              <p:cNvPr id="331" name="Shape 331"/>
              <p:cNvSpPr/>
              <p:nvPr/>
            </p:nvSpPr>
            <p:spPr>
              <a:xfrm rot="10800000" flipH="1">
                <a:off x="399512" y="3213838"/>
                <a:ext cx="1141037" cy="1512510"/>
              </a:xfrm>
              <a:prstGeom prst="triangle">
                <a:avLst>
                  <a:gd name="adj" fmla="val 50000"/>
                </a:avLst>
              </a:prstGeom>
              <a:solidFill>
                <a:srgbClr val="63666A">
                  <a:alpha val="30980"/>
                </a:srgbClr>
              </a:solidFill>
              <a:ln>
                <a:noFill/>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Source Sans Pro"/>
                  <a:ea typeface="Source Sans Pro"/>
                  <a:cs typeface="Source Sans Pro"/>
                  <a:sym typeface="Source Sans Pro"/>
                </a:endParaRPr>
              </a:p>
            </p:txBody>
          </p:sp>
          <p:pic>
            <p:nvPicPr>
              <p:cNvPr id="332" name="Shape 332" descr="pin2.png"/>
              <p:cNvPicPr preferRelativeResize="0"/>
              <p:nvPr/>
            </p:nvPicPr>
            <p:blipFill rotWithShape="1">
              <a:blip r:embed="rId4">
                <a:alphaModFix/>
              </a:blip>
              <a:srcRect/>
              <a:stretch/>
            </p:blipFill>
            <p:spPr>
              <a:xfrm>
                <a:off x="829079" y="4366978"/>
                <a:ext cx="281903" cy="451485"/>
              </a:xfrm>
              <a:prstGeom prst="rect">
                <a:avLst/>
              </a:prstGeom>
              <a:noFill/>
              <a:ln>
                <a:noFill/>
              </a:ln>
            </p:spPr>
          </p:pic>
        </p:grpSp>
        <p:grpSp>
          <p:nvGrpSpPr>
            <p:cNvPr id="333" name="Shape 333"/>
            <p:cNvGrpSpPr/>
            <p:nvPr/>
          </p:nvGrpSpPr>
          <p:grpSpPr>
            <a:xfrm>
              <a:off x="7037867" y="2213600"/>
              <a:ext cx="1417320" cy="1396955"/>
              <a:chOff x="3809871" y="2176012"/>
              <a:chExt cx="1923431" cy="1895793"/>
            </a:xfrm>
          </p:grpSpPr>
          <p:pic>
            <p:nvPicPr>
              <p:cNvPr id="334" name="Shape 334"/>
              <p:cNvPicPr preferRelativeResize="0"/>
              <p:nvPr/>
            </p:nvPicPr>
            <p:blipFill rotWithShape="1">
              <a:blip r:embed="rId5">
                <a:alphaModFix/>
              </a:blip>
              <a:srcRect/>
              <a:stretch/>
            </p:blipFill>
            <p:spPr>
              <a:xfrm>
                <a:off x="3834532" y="2176012"/>
                <a:ext cx="1898770" cy="1895793"/>
              </a:xfrm>
              <a:prstGeom prst="ellipse">
                <a:avLst/>
              </a:prstGeom>
              <a:noFill/>
              <a:ln>
                <a:noFill/>
              </a:ln>
            </p:spPr>
          </p:pic>
          <p:sp>
            <p:nvSpPr>
              <p:cNvPr id="335" name="Shape 335"/>
              <p:cNvSpPr/>
              <p:nvPr/>
            </p:nvSpPr>
            <p:spPr>
              <a:xfrm>
                <a:off x="3809871" y="2176012"/>
                <a:ext cx="1923431" cy="1895793"/>
              </a:xfrm>
              <a:prstGeom prst="ellipse">
                <a:avLst/>
              </a:prstGeom>
              <a:noFill/>
              <a:ln w="12700" cap="flat" cmpd="sng">
                <a:solidFill>
                  <a:srgbClr val="00AFD7"/>
                </a:solidFill>
                <a:prstDash val="solid"/>
                <a:round/>
                <a:headEnd type="none" w="sm" len="sm"/>
                <a:tailEnd type="none" w="sm" len="sm"/>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a:solidFill>
                      <a:schemeClr val="lt1"/>
                    </a:solidFill>
                    <a:latin typeface="Source Sans Pro"/>
                    <a:ea typeface="Source Sans Pro"/>
                    <a:cs typeface="Source Sans Pro"/>
                    <a:sym typeface="Source Sans Pro"/>
                  </a:rPr>
                  <a:t> </a:t>
                </a:r>
                <a:endParaRPr sz="1800">
                  <a:solidFill>
                    <a:schemeClr val="lt1"/>
                  </a:solidFill>
                  <a:latin typeface="Source Sans Pro"/>
                  <a:ea typeface="Source Sans Pro"/>
                  <a:cs typeface="Source Sans Pro"/>
                  <a:sym typeface="Source Sans Pro"/>
                </a:endParaRPr>
              </a:p>
            </p:txBody>
          </p:sp>
        </p:grpSp>
      </p:grpSp>
      <p:sp>
        <p:nvSpPr>
          <p:cNvPr id="336" name="Shape 336"/>
          <p:cNvSpPr txBox="1"/>
          <p:nvPr/>
        </p:nvSpPr>
        <p:spPr>
          <a:xfrm>
            <a:off x="612986" y="5029200"/>
            <a:ext cx="1077218" cy="553998"/>
          </a:xfrm>
          <a:prstGeom prst="rect">
            <a:avLst/>
          </a:prstGeom>
          <a:noFill/>
          <a:ln>
            <a:noFill/>
          </a:ln>
        </p:spPr>
        <p:txBody>
          <a:bodyPr spcFirstLastPara="1" wrap="square" lIns="0" tIns="0" rIns="0" bIns="0" anchor="t" anchorCtr="0">
            <a:noAutofit/>
          </a:bodyPr>
          <a:lstStyle/>
          <a:p>
            <a:pPr marL="0" marR="0" lvl="0" indent="0" algn="ctr" rtl="0">
              <a:spcBef>
                <a:spcPts val="0"/>
              </a:spcBef>
              <a:spcAft>
                <a:spcPts val="0"/>
              </a:spcAft>
              <a:buNone/>
            </a:pPr>
            <a:r>
              <a:rPr lang="en-US" sz="1800" b="1">
                <a:solidFill>
                  <a:schemeClr val="dk1"/>
                </a:solidFill>
                <a:latin typeface="Source Sans Pro"/>
                <a:ea typeface="Source Sans Pro"/>
                <a:cs typeface="Source Sans Pro"/>
                <a:sym typeface="Source Sans Pro"/>
              </a:rPr>
              <a:t>Proximity</a:t>
            </a:r>
            <a:br>
              <a:rPr lang="en-US" sz="1800" b="1">
                <a:solidFill>
                  <a:schemeClr val="dk1"/>
                </a:solidFill>
                <a:latin typeface="Source Sans Pro"/>
                <a:ea typeface="Source Sans Pro"/>
                <a:cs typeface="Source Sans Pro"/>
                <a:sym typeface="Source Sans Pro"/>
              </a:rPr>
            </a:br>
            <a:r>
              <a:rPr lang="en-US" sz="1800" b="1">
                <a:solidFill>
                  <a:schemeClr val="dk1"/>
                </a:solidFill>
                <a:latin typeface="Source Sans Pro"/>
                <a:ea typeface="Source Sans Pro"/>
                <a:cs typeface="Source Sans Pro"/>
                <a:sym typeface="Source Sans Pro"/>
              </a:rPr>
              <a:t>Targeting</a:t>
            </a:r>
            <a:endParaRPr/>
          </a:p>
        </p:txBody>
      </p:sp>
      <p:grpSp>
        <p:nvGrpSpPr>
          <p:cNvPr id="337" name="Shape 337"/>
          <p:cNvGrpSpPr/>
          <p:nvPr/>
        </p:nvGrpSpPr>
        <p:grpSpPr>
          <a:xfrm>
            <a:off x="452040" y="2213599"/>
            <a:ext cx="1417321" cy="2563160"/>
            <a:chOff x="452040" y="2213599"/>
            <a:chExt cx="1417321" cy="2563160"/>
          </a:xfrm>
        </p:grpSpPr>
        <p:grpSp>
          <p:nvGrpSpPr>
            <p:cNvPr id="338" name="Shape 338"/>
            <p:cNvGrpSpPr/>
            <p:nvPr/>
          </p:nvGrpSpPr>
          <p:grpSpPr>
            <a:xfrm>
              <a:off x="590182" y="3172134"/>
              <a:ext cx="1141037" cy="1604625"/>
              <a:chOff x="268991" y="3213838"/>
              <a:chExt cx="1141037" cy="1604625"/>
            </a:xfrm>
          </p:grpSpPr>
          <p:sp>
            <p:nvSpPr>
              <p:cNvPr id="339" name="Shape 339"/>
              <p:cNvSpPr/>
              <p:nvPr/>
            </p:nvSpPr>
            <p:spPr>
              <a:xfrm rot="10800000" flipH="1">
                <a:off x="268991" y="3213838"/>
                <a:ext cx="1141037" cy="1512510"/>
              </a:xfrm>
              <a:prstGeom prst="triangle">
                <a:avLst>
                  <a:gd name="adj" fmla="val 50000"/>
                </a:avLst>
              </a:prstGeom>
              <a:solidFill>
                <a:srgbClr val="63666A">
                  <a:alpha val="30980"/>
                </a:srgbClr>
              </a:solidFill>
              <a:ln>
                <a:noFill/>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Source Sans Pro"/>
                  <a:ea typeface="Source Sans Pro"/>
                  <a:cs typeface="Source Sans Pro"/>
                  <a:sym typeface="Source Sans Pro"/>
                </a:endParaRPr>
              </a:p>
            </p:txBody>
          </p:sp>
          <p:pic>
            <p:nvPicPr>
              <p:cNvPr id="340" name="Shape 340" descr="pin2.png"/>
              <p:cNvPicPr preferRelativeResize="0"/>
              <p:nvPr/>
            </p:nvPicPr>
            <p:blipFill rotWithShape="1">
              <a:blip r:embed="rId4">
                <a:alphaModFix/>
              </a:blip>
              <a:srcRect/>
              <a:stretch/>
            </p:blipFill>
            <p:spPr>
              <a:xfrm>
                <a:off x="688128" y="4366978"/>
                <a:ext cx="281903" cy="451485"/>
              </a:xfrm>
              <a:prstGeom prst="rect">
                <a:avLst/>
              </a:prstGeom>
              <a:noFill/>
              <a:ln>
                <a:noFill/>
              </a:ln>
            </p:spPr>
          </p:pic>
        </p:grpSp>
        <p:pic>
          <p:nvPicPr>
            <p:cNvPr id="341" name="Shape 341"/>
            <p:cNvPicPr preferRelativeResize="0"/>
            <p:nvPr/>
          </p:nvPicPr>
          <p:blipFill rotWithShape="1">
            <a:blip r:embed="rId6">
              <a:alphaModFix/>
            </a:blip>
            <a:srcRect/>
            <a:stretch/>
          </p:blipFill>
          <p:spPr>
            <a:xfrm>
              <a:off x="452040" y="2213599"/>
              <a:ext cx="1417321" cy="1413669"/>
            </a:xfrm>
            <a:prstGeom prst="ellipse">
              <a:avLst/>
            </a:prstGeom>
            <a:noFill/>
            <a:ln w="9525" cap="flat" cmpd="sng">
              <a:solidFill>
                <a:schemeClr val="accent2"/>
              </a:solidFill>
              <a:prstDash val="solid"/>
              <a:round/>
              <a:headEnd type="none" w="sm" len="sm"/>
              <a:tailEnd type="none" w="sm" len="sm"/>
            </a:ln>
          </p:spPr>
        </p:pic>
      </p:grpSp>
      <p:sp>
        <p:nvSpPr>
          <p:cNvPr id="342" name="Shape 342"/>
          <p:cNvSpPr/>
          <p:nvPr/>
        </p:nvSpPr>
        <p:spPr>
          <a:xfrm rot="5400000">
            <a:off x="1951991" y="2683126"/>
            <a:ext cx="613500" cy="373907"/>
          </a:xfrm>
          <a:prstGeom prst="triangle">
            <a:avLst>
              <a:gd name="adj" fmla="val 50000"/>
            </a:avLst>
          </a:prstGeom>
          <a:solidFill>
            <a:srgbClr val="EFBC01"/>
          </a:solidFill>
          <a:ln>
            <a:noFill/>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Source Sans Pro"/>
              <a:ea typeface="Source Sans Pro"/>
              <a:cs typeface="Source Sans Pro"/>
              <a:sym typeface="Source Sans Pro"/>
            </a:endParaRPr>
          </a:p>
        </p:txBody>
      </p:sp>
      <p:sp>
        <p:nvSpPr>
          <p:cNvPr id="343" name="Shape 343"/>
          <p:cNvSpPr/>
          <p:nvPr/>
        </p:nvSpPr>
        <p:spPr>
          <a:xfrm rot="5400000">
            <a:off x="6341739" y="2687058"/>
            <a:ext cx="613500" cy="373907"/>
          </a:xfrm>
          <a:prstGeom prst="triangle">
            <a:avLst>
              <a:gd name="adj" fmla="val 50000"/>
            </a:avLst>
          </a:prstGeom>
          <a:solidFill>
            <a:srgbClr val="EFBC01"/>
          </a:solidFill>
          <a:ln>
            <a:noFill/>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Source Sans Pro"/>
              <a:ea typeface="Source Sans Pro"/>
              <a:cs typeface="Source Sans Pro"/>
              <a:sym typeface="Source Sans Pro"/>
            </a:endParaRPr>
          </a:p>
        </p:txBody>
      </p:sp>
      <p:sp>
        <p:nvSpPr>
          <p:cNvPr id="344" name="Shape 344"/>
          <p:cNvSpPr/>
          <p:nvPr/>
        </p:nvSpPr>
        <p:spPr>
          <a:xfrm rot="5400000">
            <a:off x="4144738" y="2724598"/>
            <a:ext cx="613500" cy="373907"/>
          </a:xfrm>
          <a:prstGeom prst="triangle">
            <a:avLst>
              <a:gd name="adj" fmla="val 50000"/>
            </a:avLst>
          </a:prstGeom>
          <a:solidFill>
            <a:srgbClr val="EFBC01"/>
          </a:solidFill>
          <a:ln>
            <a:noFill/>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Source Sans Pro"/>
              <a:ea typeface="Source Sans Pro"/>
              <a:cs typeface="Source Sans Pro"/>
              <a:sym typeface="Source Sans Pro"/>
            </a:endParaRPr>
          </a:p>
        </p:txBody>
      </p:sp>
      <p:pic>
        <p:nvPicPr>
          <p:cNvPr id="345" name="Shape 345"/>
          <p:cNvPicPr preferRelativeResize="0"/>
          <p:nvPr/>
        </p:nvPicPr>
        <p:blipFill rotWithShape="1">
          <a:blip r:embed="rId7">
            <a:alphaModFix/>
          </a:blip>
          <a:srcRect/>
          <a:stretch/>
        </p:blipFill>
        <p:spPr>
          <a:xfrm>
            <a:off x="4831080" y="2209358"/>
            <a:ext cx="1417320" cy="1417320"/>
          </a:xfrm>
          <a:prstGeom prst="ellipse">
            <a:avLst/>
          </a:prstGeom>
          <a:noFill/>
          <a:ln w="9525" cap="flat" cmpd="sng">
            <a:solidFill>
              <a:schemeClr val="accent2"/>
            </a:solidFill>
            <a:prstDash val="solid"/>
            <a:round/>
            <a:headEnd type="none" w="sm" len="sm"/>
            <a:tailEnd type="none" w="sm" len="sm"/>
          </a:ln>
        </p:spPr>
      </p:pic>
      <p:pic>
        <p:nvPicPr>
          <p:cNvPr id="346" name="Shape 346" descr="GettyImages_57615098.jpg"/>
          <p:cNvPicPr preferRelativeResize="0"/>
          <p:nvPr/>
        </p:nvPicPr>
        <p:blipFill rotWithShape="1">
          <a:blip r:embed="rId8">
            <a:alphaModFix/>
          </a:blip>
          <a:srcRect/>
          <a:stretch/>
        </p:blipFill>
        <p:spPr>
          <a:xfrm>
            <a:off x="2616543" y="2209092"/>
            <a:ext cx="1417320" cy="1434206"/>
          </a:xfrm>
          <a:prstGeom prst="ellipse">
            <a:avLst/>
          </a:prstGeom>
          <a:noFill/>
          <a:ln w="9525" cap="flat" cmpd="sng">
            <a:solidFill>
              <a:schemeClr val="accent2"/>
            </a:solidFill>
            <a:prstDash val="solid"/>
            <a:round/>
            <a:headEnd type="none" w="sm" len="sm"/>
            <a:tailEnd type="none" w="sm" len="sm"/>
          </a:ln>
        </p:spPr>
      </p:pic>
      <p:sp>
        <p:nvSpPr>
          <p:cNvPr id="347" name="Shape 347"/>
          <p:cNvSpPr txBox="1">
            <a:spLocks noGrp="1"/>
          </p:cNvSpPr>
          <p:nvPr>
            <p:ph type="sldNum" idx="12"/>
          </p:nvPr>
        </p:nvSpPr>
        <p:spPr>
          <a:xfrm>
            <a:off x="8603178" y="6456946"/>
            <a:ext cx="389417" cy="365125"/>
          </a:xfrm>
          <a:prstGeom prst="rect">
            <a:avLst/>
          </a:prstGeom>
          <a:noFill/>
          <a:ln>
            <a:noFill/>
          </a:ln>
        </p:spPr>
        <p:txBody>
          <a:bodyPr spcFirstLastPara="1" wrap="square" lIns="0" tIns="0" rIns="0" bIns="0" anchor="t" anchorCtr="0">
            <a:noAutofit/>
          </a:bodyPr>
          <a:lstStyle/>
          <a:p>
            <a:pPr marL="0" marR="0" lvl="0" indent="0" algn="ctr" rtl="0">
              <a:lnSpc>
                <a:spcPct val="111111"/>
              </a:lnSpc>
              <a:spcBef>
                <a:spcPts val="0"/>
              </a:spcBef>
              <a:spcAft>
                <a:spcPts val="0"/>
              </a:spcAft>
              <a:buClr>
                <a:srgbClr val="FFFFFF"/>
              </a:buClr>
              <a:buFont typeface="Arial"/>
              <a:buNone/>
            </a:pPr>
            <a:r>
              <a:rPr lang="en-US" sz="1800" b="1" i="0" u="none" strike="noStrike" cap="none">
                <a:solidFill>
                  <a:srgbClr val="FFFFFF"/>
                </a:solidFill>
                <a:latin typeface="Source Sans Pro"/>
                <a:ea typeface="Source Sans Pro"/>
                <a:cs typeface="Source Sans Pro"/>
                <a:sym typeface="Source Sans Pro"/>
              </a:rPr>
              <a:t>6</a:t>
            </a:r>
            <a:endParaRPr sz="1800" b="1" i="0" u="none" strike="noStrike" cap="none">
              <a:solidFill>
                <a:srgbClr val="FFFFFF"/>
              </a:solidFill>
              <a:latin typeface="Source Sans Pro"/>
              <a:ea typeface="Source Sans Pro"/>
              <a:cs typeface="Source Sans Pro"/>
              <a:sym typeface="Source Sans Pro"/>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52"/>
        <p:cNvGrpSpPr/>
        <p:nvPr/>
      </p:nvGrpSpPr>
      <p:grpSpPr>
        <a:xfrm>
          <a:off x="0" y="0"/>
          <a:ext cx="0" cy="0"/>
          <a:chOff x="0" y="0"/>
          <a:chExt cx="0" cy="0"/>
        </a:xfrm>
      </p:grpSpPr>
      <p:pic>
        <p:nvPicPr>
          <p:cNvPr id="353" name="Shape 353"/>
          <p:cNvPicPr preferRelativeResize="0"/>
          <p:nvPr/>
        </p:nvPicPr>
        <p:blipFill rotWithShape="1">
          <a:blip r:embed="rId3">
            <a:alphaModFix/>
          </a:blip>
          <a:srcRect/>
          <a:stretch/>
        </p:blipFill>
        <p:spPr>
          <a:xfrm>
            <a:off x="0" y="1447800"/>
            <a:ext cx="8887967" cy="4828468"/>
          </a:xfrm>
          <a:prstGeom prst="rect">
            <a:avLst/>
          </a:prstGeom>
          <a:noFill/>
          <a:ln>
            <a:noFill/>
          </a:ln>
        </p:spPr>
      </p:pic>
      <p:sp>
        <p:nvSpPr>
          <p:cNvPr id="354" name="Shape 354"/>
          <p:cNvSpPr/>
          <p:nvPr/>
        </p:nvSpPr>
        <p:spPr>
          <a:xfrm>
            <a:off x="0" y="1447800"/>
            <a:ext cx="8887967" cy="4841046"/>
          </a:xfrm>
          <a:prstGeom prst="rect">
            <a:avLst/>
          </a:prstGeom>
          <a:gradFill>
            <a:gsLst>
              <a:gs pos="0">
                <a:srgbClr val="FFFFFF">
                  <a:alpha val="89803"/>
                </a:srgbClr>
              </a:gs>
              <a:gs pos="83000">
                <a:srgbClr val="FFFFFF">
                  <a:alpha val="89803"/>
                </a:srgbClr>
              </a:gs>
              <a:gs pos="92000">
                <a:srgbClr val="FFFFFF">
                  <a:alpha val="0"/>
                </a:srgbClr>
              </a:gs>
              <a:gs pos="100000">
                <a:srgbClr val="FFFFFF">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Source Sans Pro"/>
              <a:ea typeface="Source Sans Pro"/>
              <a:cs typeface="Source Sans Pro"/>
              <a:sym typeface="Source Sans Pro"/>
            </a:endParaRPr>
          </a:p>
        </p:txBody>
      </p:sp>
      <p:sp>
        <p:nvSpPr>
          <p:cNvPr id="355" name="Shape 355"/>
          <p:cNvSpPr txBox="1">
            <a:spLocks noGrp="1"/>
          </p:cNvSpPr>
          <p:nvPr>
            <p:ph type="title"/>
          </p:nvPr>
        </p:nvSpPr>
        <p:spPr>
          <a:xfrm>
            <a:off x="1165274" y="282027"/>
            <a:ext cx="8366757" cy="374075"/>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Font typeface="Source Sans Pro"/>
              <a:buNone/>
            </a:pPr>
            <a:r>
              <a:rPr lang="en-US" sz="3000" b="1" i="0" u="none" strike="noStrike" cap="none">
                <a:solidFill>
                  <a:schemeClr val="dk1"/>
                </a:solidFill>
                <a:latin typeface="Source Sans Pro"/>
                <a:ea typeface="Source Sans Pro"/>
                <a:cs typeface="Source Sans Pro"/>
                <a:sym typeface="Source Sans Pro"/>
              </a:rPr>
              <a:t>LOCATION ENABLES TARGETING OF AUDIENCES AT THE USER LEVEL</a:t>
            </a:r>
            <a:endParaRPr sz="3000" b="1" i="0" u="none" strike="noStrike" cap="none">
              <a:solidFill>
                <a:schemeClr val="dk1"/>
              </a:solidFill>
              <a:latin typeface="Source Sans Pro"/>
              <a:ea typeface="Source Sans Pro"/>
              <a:cs typeface="Source Sans Pro"/>
              <a:sym typeface="Source Sans Pro"/>
            </a:endParaRPr>
          </a:p>
        </p:txBody>
      </p:sp>
      <p:sp>
        <p:nvSpPr>
          <p:cNvPr id="356" name="Shape 356"/>
          <p:cNvSpPr txBox="1"/>
          <p:nvPr/>
        </p:nvSpPr>
        <p:spPr>
          <a:xfrm>
            <a:off x="10506364" y="4133273"/>
            <a:ext cx="914400" cy="9144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400">
              <a:solidFill>
                <a:schemeClr val="dk1"/>
              </a:solidFill>
              <a:latin typeface="Calibri"/>
              <a:ea typeface="Calibri"/>
              <a:cs typeface="Calibri"/>
              <a:sym typeface="Calibri"/>
            </a:endParaRPr>
          </a:p>
        </p:txBody>
      </p:sp>
      <p:pic>
        <p:nvPicPr>
          <p:cNvPr id="357" name="Shape 357"/>
          <p:cNvPicPr preferRelativeResize="0"/>
          <p:nvPr/>
        </p:nvPicPr>
        <p:blipFill rotWithShape="1">
          <a:blip r:embed="rId4">
            <a:alphaModFix/>
          </a:blip>
          <a:srcRect/>
          <a:stretch/>
        </p:blipFill>
        <p:spPr>
          <a:xfrm>
            <a:off x="5054876" y="1447800"/>
            <a:ext cx="3833091" cy="4841046"/>
          </a:xfrm>
          <a:prstGeom prst="rect">
            <a:avLst/>
          </a:prstGeom>
          <a:noFill/>
          <a:ln>
            <a:noFill/>
          </a:ln>
        </p:spPr>
      </p:pic>
      <p:sp>
        <p:nvSpPr>
          <p:cNvPr id="358" name="Shape 358"/>
          <p:cNvSpPr txBox="1"/>
          <p:nvPr/>
        </p:nvSpPr>
        <p:spPr>
          <a:xfrm>
            <a:off x="509156" y="1648688"/>
            <a:ext cx="4587514" cy="81395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Font typeface="Source Sans Pro"/>
              <a:buNone/>
            </a:pPr>
            <a:r>
              <a:rPr lang="en-US" sz="2000" b="1" cap="none">
                <a:solidFill>
                  <a:schemeClr val="dk1"/>
                </a:solidFill>
                <a:latin typeface="Source Sans Pro"/>
                <a:ea typeface="Source Sans Pro"/>
                <a:cs typeface="Source Sans Pro"/>
                <a:sym typeface="Source Sans Pro"/>
              </a:rPr>
              <a:t>Contextual Location Targeting:</a:t>
            </a:r>
            <a:br>
              <a:rPr lang="en-US" sz="2000" b="1" cap="none">
                <a:solidFill>
                  <a:schemeClr val="dk1"/>
                </a:solidFill>
                <a:latin typeface="Source Sans Pro"/>
                <a:ea typeface="Source Sans Pro"/>
                <a:cs typeface="Source Sans Pro"/>
                <a:sym typeface="Source Sans Pro"/>
              </a:rPr>
            </a:br>
            <a:r>
              <a:rPr lang="en-US" sz="2000" b="1" cap="none">
                <a:solidFill>
                  <a:schemeClr val="accent5"/>
                </a:solidFill>
                <a:latin typeface="Source Sans Pro"/>
                <a:ea typeface="Source Sans Pro"/>
                <a:cs typeface="Source Sans Pro"/>
                <a:sym typeface="Source Sans Pro"/>
              </a:rPr>
              <a:t>Wednesday, 7:42PM, Wrigley Field</a:t>
            </a:r>
            <a:endParaRPr sz="2000" b="1" cap="none">
              <a:solidFill>
                <a:schemeClr val="accent5"/>
              </a:solidFill>
              <a:latin typeface="Source Sans Pro"/>
              <a:ea typeface="Source Sans Pro"/>
              <a:cs typeface="Source Sans Pro"/>
              <a:sym typeface="Source Sans Pro"/>
            </a:endParaRPr>
          </a:p>
        </p:txBody>
      </p:sp>
      <p:sp>
        <p:nvSpPr>
          <p:cNvPr id="359" name="Shape 359"/>
          <p:cNvSpPr txBox="1"/>
          <p:nvPr/>
        </p:nvSpPr>
        <p:spPr>
          <a:xfrm>
            <a:off x="509156" y="5129644"/>
            <a:ext cx="4587514" cy="81395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Font typeface="Source Sans Pro"/>
              <a:buNone/>
            </a:pPr>
            <a:r>
              <a:rPr lang="en-US" sz="2000" b="1">
                <a:solidFill>
                  <a:schemeClr val="dk1"/>
                </a:solidFill>
                <a:latin typeface="Source Sans Pro"/>
                <a:ea typeface="Source Sans Pro"/>
                <a:cs typeface="Source Sans Pro"/>
                <a:sym typeface="Source Sans Pro"/>
              </a:rPr>
              <a:t>3</a:t>
            </a:r>
            <a:r>
              <a:rPr lang="en-US" sz="2000" b="1" baseline="30000">
                <a:solidFill>
                  <a:schemeClr val="dk1"/>
                </a:solidFill>
                <a:latin typeface="Source Sans Pro"/>
                <a:ea typeface="Source Sans Pro"/>
                <a:cs typeface="Source Sans Pro"/>
                <a:sym typeface="Source Sans Pro"/>
              </a:rPr>
              <a:t>rd</a:t>
            </a:r>
            <a:r>
              <a:rPr lang="en-US" sz="2000" b="1">
                <a:solidFill>
                  <a:schemeClr val="dk1"/>
                </a:solidFill>
                <a:latin typeface="Source Sans Pro"/>
                <a:ea typeface="Source Sans Pro"/>
                <a:cs typeface="Source Sans Pro"/>
                <a:sym typeface="Source Sans Pro"/>
              </a:rPr>
              <a:t> Party Data Profile Targeting:</a:t>
            </a:r>
            <a:br>
              <a:rPr lang="en-US" sz="2000" b="1">
                <a:solidFill>
                  <a:schemeClr val="dk1"/>
                </a:solidFill>
                <a:latin typeface="Source Sans Pro"/>
                <a:ea typeface="Source Sans Pro"/>
                <a:cs typeface="Source Sans Pro"/>
                <a:sym typeface="Source Sans Pro"/>
              </a:rPr>
            </a:br>
            <a:r>
              <a:rPr lang="en-US" sz="2000" b="1">
                <a:solidFill>
                  <a:schemeClr val="accent5"/>
                </a:solidFill>
                <a:latin typeface="Source Sans Pro"/>
                <a:ea typeface="Source Sans Pro"/>
                <a:cs typeface="Source Sans Pro"/>
                <a:sym typeface="Source Sans Pro"/>
              </a:rPr>
              <a:t>Owns an Acura, Purchases Electronics</a:t>
            </a:r>
            <a:endParaRPr sz="2000" b="1">
              <a:solidFill>
                <a:schemeClr val="accent5"/>
              </a:solidFill>
              <a:latin typeface="Source Sans Pro"/>
              <a:ea typeface="Source Sans Pro"/>
              <a:cs typeface="Source Sans Pro"/>
              <a:sym typeface="Source Sans Pro"/>
            </a:endParaRPr>
          </a:p>
        </p:txBody>
      </p:sp>
      <p:sp>
        <p:nvSpPr>
          <p:cNvPr id="360" name="Shape 360"/>
          <p:cNvSpPr txBox="1"/>
          <p:nvPr/>
        </p:nvSpPr>
        <p:spPr>
          <a:xfrm>
            <a:off x="509156" y="2743200"/>
            <a:ext cx="4587514" cy="81395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Font typeface="Source Sans Pro"/>
              <a:buNone/>
            </a:pPr>
            <a:r>
              <a:rPr lang="en-US" sz="2000" b="1">
                <a:solidFill>
                  <a:schemeClr val="dk1"/>
                </a:solidFill>
                <a:latin typeface="Source Sans Pro"/>
                <a:ea typeface="Source Sans Pro"/>
                <a:cs typeface="Source Sans Pro"/>
                <a:sym typeface="Source Sans Pro"/>
              </a:rPr>
              <a:t>Behavioral Location Targeting:</a:t>
            </a:r>
            <a:br>
              <a:rPr lang="en-US" sz="2000" b="1">
                <a:solidFill>
                  <a:schemeClr val="dk1"/>
                </a:solidFill>
                <a:latin typeface="Source Sans Pro"/>
                <a:ea typeface="Source Sans Pro"/>
                <a:cs typeface="Source Sans Pro"/>
                <a:sym typeface="Source Sans Pro"/>
              </a:rPr>
            </a:br>
            <a:r>
              <a:rPr lang="en-US" sz="2000" b="1">
                <a:solidFill>
                  <a:schemeClr val="accent5"/>
                </a:solidFill>
                <a:latin typeface="Source Sans Pro"/>
                <a:ea typeface="Source Sans Pro"/>
                <a:cs typeface="Source Sans Pro"/>
                <a:sym typeface="Source Sans Pro"/>
              </a:rPr>
              <a:t>Frequent Dining, Boutique Men’s Wear, Concert-Goer</a:t>
            </a:r>
            <a:endParaRPr sz="2000" b="1">
              <a:solidFill>
                <a:schemeClr val="accent5"/>
              </a:solidFill>
              <a:latin typeface="Source Sans Pro"/>
              <a:ea typeface="Source Sans Pro"/>
              <a:cs typeface="Source Sans Pro"/>
              <a:sym typeface="Source Sans Pro"/>
            </a:endParaRPr>
          </a:p>
        </p:txBody>
      </p:sp>
      <p:sp>
        <p:nvSpPr>
          <p:cNvPr id="361" name="Shape 361"/>
          <p:cNvSpPr txBox="1"/>
          <p:nvPr/>
        </p:nvSpPr>
        <p:spPr>
          <a:xfrm>
            <a:off x="509155" y="3910444"/>
            <a:ext cx="4748645" cy="813956"/>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Font typeface="Source Sans Pro"/>
              <a:buNone/>
            </a:pPr>
            <a:r>
              <a:rPr lang="en-US" sz="2000" b="1">
                <a:solidFill>
                  <a:schemeClr val="dk1"/>
                </a:solidFill>
                <a:latin typeface="Source Sans Pro"/>
                <a:ea typeface="Source Sans Pro"/>
                <a:cs typeface="Source Sans Pro"/>
                <a:sym typeface="Source Sans Pro"/>
              </a:rPr>
              <a:t>Demographic Location Targeting:</a:t>
            </a:r>
            <a:br>
              <a:rPr lang="en-US" sz="2000" b="1">
                <a:solidFill>
                  <a:schemeClr val="dk1"/>
                </a:solidFill>
                <a:latin typeface="Source Sans Pro"/>
                <a:ea typeface="Source Sans Pro"/>
                <a:cs typeface="Source Sans Pro"/>
                <a:sym typeface="Source Sans Pro"/>
              </a:rPr>
            </a:br>
            <a:r>
              <a:rPr lang="en-US" sz="2000" b="1">
                <a:solidFill>
                  <a:schemeClr val="accent5"/>
                </a:solidFill>
                <a:latin typeface="Source Sans Pro"/>
                <a:ea typeface="Source Sans Pro"/>
                <a:cs typeface="Source Sans Pro"/>
                <a:sym typeface="Source Sans Pro"/>
              </a:rPr>
              <a:t>90K HHI, 29 Year Old, Caucasian, Young Professional</a:t>
            </a:r>
            <a:endParaRPr sz="2000" b="1">
              <a:solidFill>
                <a:schemeClr val="accent5"/>
              </a:solidFill>
              <a:latin typeface="Source Sans Pro"/>
              <a:ea typeface="Source Sans Pro"/>
              <a:cs typeface="Source Sans Pro"/>
              <a:sym typeface="Source Sans Pro"/>
            </a:endParaRPr>
          </a:p>
        </p:txBody>
      </p:sp>
      <p:sp>
        <p:nvSpPr>
          <p:cNvPr id="362" name="Shape 362"/>
          <p:cNvSpPr txBox="1">
            <a:spLocks noGrp="1"/>
          </p:cNvSpPr>
          <p:nvPr>
            <p:ph type="sldNum" idx="12"/>
          </p:nvPr>
        </p:nvSpPr>
        <p:spPr>
          <a:xfrm>
            <a:off x="8603178" y="6456946"/>
            <a:ext cx="389417" cy="365125"/>
          </a:xfrm>
          <a:prstGeom prst="rect">
            <a:avLst/>
          </a:prstGeom>
          <a:noFill/>
          <a:ln>
            <a:noFill/>
          </a:ln>
        </p:spPr>
        <p:txBody>
          <a:bodyPr spcFirstLastPara="1" wrap="square" lIns="0" tIns="0" rIns="0" bIns="0" anchor="t" anchorCtr="0">
            <a:noAutofit/>
          </a:bodyPr>
          <a:lstStyle/>
          <a:p>
            <a:pPr marL="0" marR="0" lvl="0" indent="0" algn="ctr" rtl="0">
              <a:lnSpc>
                <a:spcPct val="111111"/>
              </a:lnSpc>
              <a:spcBef>
                <a:spcPts val="0"/>
              </a:spcBef>
              <a:spcAft>
                <a:spcPts val="0"/>
              </a:spcAft>
              <a:buClr>
                <a:srgbClr val="FFFFFF"/>
              </a:buClr>
              <a:buFont typeface="Arial"/>
              <a:buNone/>
            </a:pPr>
            <a:r>
              <a:rPr lang="en-US" sz="1800" b="1" i="0" u="none" strike="noStrike" cap="none">
                <a:solidFill>
                  <a:srgbClr val="FFFFFF"/>
                </a:solidFill>
                <a:latin typeface="Source Sans Pro"/>
                <a:ea typeface="Source Sans Pro"/>
                <a:cs typeface="Source Sans Pro"/>
                <a:sym typeface="Source Sans Pro"/>
              </a:rPr>
              <a:t>7</a:t>
            </a:r>
            <a:endParaRPr sz="1800" b="1" i="0" u="none" strike="noStrike" cap="none">
              <a:solidFill>
                <a:srgbClr val="FFFFFF"/>
              </a:solidFill>
              <a:latin typeface="Source Sans Pro"/>
              <a:ea typeface="Source Sans Pro"/>
              <a:cs typeface="Source Sans Pro"/>
              <a:sym typeface="Source Sans Pro"/>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5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6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6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5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67"/>
        <p:cNvGrpSpPr/>
        <p:nvPr/>
      </p:nvGrpSpPr>
      <p:grpSpPr>
        <a:xfrm>
          <a:off x="0" y="0"/>
          <a:ext cx="0" cy="0"/>
          <a:chOff x="0" y="0"/>
          <a:chExt cx="0" cy="0"/>
        </a:xfrm>
      </p:grpSpPr>
      <p:sp>
        <p:nvSpPr>
          <p:cNvPr id="368" name="Shape 368"/>
          <p:cNvSpPr txBox="1"/>
          <p:nvPr/>
        </p:nvSpPr>
        <p:spPr>
          <a:xfrm>
            <a:off x="596899" y="44041"/>
            <a:ext cx="8458200" cy="71596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Font typeface="Source Sans Pro"/>
              <a:buNone/>
            </a:pPr>
            <a:r>
              <a:rPr lang="en-US" sz="2800" b="1" cap="none">
                <a:solidFill>
                  <a:schemeClr val="dk1"/>
                </a:solidFill>
                <a:latin typeface="Source Sans Pro"/>
                <a:ea typeface="Source Sans Pro"/>
                <a:cs typeface="Source Sans Pro"/>
                <a:sym typeface="Source Sans Pro"/>
              </a:rPr>
              <a:t> GEORETARGETING</a:t>
            </a:r>
            <a:endParaRPr sz="2800" b="1" cap="none">
              <a:solidFill>
                <a:schemeClr val="dk1"/>
              </a:solidFill>
              <a:latin typeface="Source Sans Pro"/>
              <a:ea typeface="Source Sans Pro"/>
              <a:cs typeface="Source Sans Pro"/>
              <a:sym typeface="Source Sans Pro"/>
            </a:endParaRPr>
          </a:p>
        </p:txBody>
      </p:sp>
      <p:sp>
        <p:nvSpPr>
          <p:cNvPr id="369" name="Shape 369"/>
          <p:cNvSpPr txBox="1"/>
          <p:nvPr/>
        </p:nvSpPr>
        <p:spPr>
          <a:xfrm>
            <a:off x="1016000" y="477996"/>
            <a:ext cx="7899400" cy="635004"/>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FFC000"/>
              </a:buClr>
              <a:buFont typeface="Arial"/>
              <a:buNone/>
            </a:pPr>
            <a:r>
              <a:rPr lang="en-US" sz="2400">
                <a:solidFill>
                  <a:srgbClr val="FFC000"/>
                </a:solidFill>
                <a:latin typeface="Source Sans Pro"/>
                <a:ea typeface="Source Sans Pro"/>
                <a:cs typeface="Source Sans Pro"/>
                <a:sym typeface="Source Sans Pro"/>
              </a:rPr>
              <a:t>Mobile re-targeting powered by location</a:t>
            </a:r>
            <a:endParaRPr sz="2400" b="1">
              <a:solidFill>
                <a:srgbClr val="FFC000"/>
              </a:solidFill>
              <a:latin typeface="Source Sans Pro"/>
              <a:ea typeface="Source Sans Pro"/>
              <a:cs typeface="Source Sans Pro"/>
              <a:sym typeface="Source Sans Pro"/>
            </a:endParaRPr>
          </a:p>
        </p:txBody>
      </p:sp>
      <p:sp>
        <p:nvSpPr>
          <p:cNvPr id="370" name="Shape 370"/>
          <p:cNvSpPr txBox="1"/>
          <p:nvPr/>
        </p:nvSpPr>
        <p:spPr>
          <a:xfrm>
            <a:off x="8659902" y="6356350"/>
            <a:ext cx="395197"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endParaRPr sz="1000">
              <a:solidFill>
                <a:srgbClr val="888888"/>
              </a:solidFill>
              <a:latin typeface="Arial"/>
              <a:ea typeface="Arial"/>
              <a:cs typeface="Arial"/>
              <a:sym typeface="Arial"/>
            </a:endParaRPr>
          </a:p>
        </p:txBody>
      </p:sp>
      <p:pic>
        <p:nvPicPr>
          <p:cNvPr id="371" name="Shape 371"/>
          <p:cNvPicPr preferRelativeResize="0"/>
          <p:nvPr/>
        </p:nvPicPr>
        <p:blipFill rotWithShape="1">
          <a:blip r:embed="rId3">
            <a:alphaModFix/>
          </a:blip>
          <a:srcRect l="21080" r="7134"/>
          <a:stretch/>
        </p:blipFill>
        <p:spPr>
          <a:xfrm>
            <a:off x="-131764" y="2281596"/>
            <a:ext cx="9144000" cy="3838388"/>
          </a:xfrm>
          <a:prstGeom prst="rect">
            <a:avLst/>
          </a:prstGeom>
          <a:noFill/>
          <a:ln>
            <a:noFill/>
          </a:ln>
        </p:spPr>
      </p:pic>
      <p:sp>
        <p:nvSpPr>
          <p:cNvPr id="372" name="Shape 372"/>
          <p:cNvSpPr/>
          <p:nvPr/>
        </p:nvSpPr>
        <p:spPr>
          <a:xfrm>
            <a:off x="440444" y="1805941"/>
            <a:ext cx="3453375" cy="3487954"/>
          </a:xfrm>
          <a:prstGeom prst="rect">
            <a:avLst/>
          </a:prstGeom>
          <a:solidFill>
            <a:srgbClr val="F2F2F2"/>
          </a:solidFill>
          <a:ln w="9525" cap="flat" cmpd="sng">
            <a:solidFill>
              <a:srgbClr val="7F7F7F"/>
            </a:solidFill>
            <a:prstDash val="solid"/>
            <a:round/>
            <a:headEnd type="none" w="sm" len="sm"/>
            <a:tailEnd type="none" w="sm" len="sm"/>
          </a:ln>
          <a:effectLst>
            <a:outerShdw blurRad="50800" dist="38100" dir="2700000" algn="tl" rotWithShape="0">
              <a:srgbClr val="000000">
                <a:alpha val="40000"/>
              </a:srgbClr>
            </a:outerShdw>
          </a:effectLst>
        </p:spPr>
        <p:txBody>
          <a:bodyPr spcFirstLastPara="1" wrap="square" lIns="91425" tIns="45700" rIns="91425" bIns="45700" anchor="t" anchorCtr="0">
            <a:noAutofit/>
          </a:bodyPr>
          <a:lstStyle/>
          <a:p>
            <a:pPr marL="285750" marR="0" lvl="0" indent="-285750" algn="l" rtl="0">
              <a:spcBef>
                <a:spcPts val="0"/>
              </a:spcBef>
              <a:spcAft>
                <a:spcPts val="0"/>
              </a:spcAft>
              <a:buClr>
                <a:srgbClr val="595959"/>
              </a:buClr>
              <a:buSzPts val="1600"/>
              <a:buFont typeface="Arial"/>
              <a:buChar char="•"/>
            </a:pPr>
            <a:r>
              <a:rPr lang="en-US" sz="1600" b="1">
                <a:solidFill>
                  <a:srgbClr val="595959"/>
                </a:solidFill>
                <a:latin typeface="Source Sans Pro"/>
                <a:ea typeface="Source Sans Pro"/>
                <a:cs typeface="Source Sans Pro"/>
                <a:sym typeface="Source Sans Pro"/>
              </a:rPr>
              <a:t>User profile is developed based on location history</a:t>
            </a:r>
            <a:endParaRPr/>
          </a:p>
          <a:p>
            <a:pPr marL="285750" marR="0" lvl="0" indent="-285750" algn="l" rtl="0">
              <a:spcBef>
                <a:spcPts val="1800"/>
              </a:spcBef>
              <a:spcAft>
                <a:spcPts val="0"/>
              </a:spcAft>
              <a:buClr>
                <a:srgbClr val="595959"/>
              </a:buClr>
              <a:buSzPts val="1600"/>
              <a:buFont typeface="Arial"/>
              <a:buChar char="•"/>
            </a:pPr>
            <a:r>
              <a:rPr lang="en-US" sz="1600" b="1">
                <a:solidFill>
                  <a:srgbClr val="595959"/>
                </a:solidFill>
                <a:latin typeface="Source Sans Pro"/>
                <a:ea typeface="Source Sans Pro"/>
                <a:cs typeface="Source Sans Pro"/>
                <a:sym typeface="Source Sans Pro"/>
              </a:rPr>
              <a:t>Profile is based on relevant location segments (e.g., shopping, automotive, entertainment, etc.)</a:t>
            </a:r>
            <a:endParaRPr/>
          </a:p>
          <a:p>
            <a:pPr marL="285750" marR="0" lvl="0" indent="-285750" algn="l" rtl="0">
              <a:spcBef>
                <a:spcPts val="1800"/>
              </a:spcBef>
              <a:spcAft>
                <a:spcPts val="0"/>
              </a:spcAft>
              <a:buClr>
                <a:srgbClr val="595959"/>
              </a:buClr>
              <a:buSzPts val="1600"/>
              <a:buFont typeface="Arial"/>
              <a:buChar char="•"/>
            </a:pPr>
            <a:r>
              <a:rPr lang="en-US" sz="1600" b="1">
                <a:solidFill>
                  <a:srgbClr val="595959"/>
                </a:solidFill>
                <a:latin typeface="Source Sans Pro"/>
                <a:ea typeface="Source Sans Pro"/>
                <a:cs typeface="Source Sans Pro"/>
                <a:sym typeface="Source Sans Pro"/>
              </a:rPr>
              <a:t>No personally identifiable information (PII) is collected</a:t>
            </a:r>
            <a:endParaRPr/>
          </a:p>
          <a:p>
            <a:pPr marL="285750" marR="0" lvl="0" indent="-285750" algn="l" rtl="0">
              <a:spcBef>
                <a:spcPts val="1800"/>
              </a:spcBef>
              <a:spcAft>
                <a:spcPts val="0"/>
              </a:spcAft>
              <a:buClr>
                <a:srgbClr val="595959"/>
              </a:buClr>
              <a:buSzPts val="1600"/>
              <a:buFont typeface="Arial"/>
              <a:buChar char="•"/>
            </a:pPr>
            <a:r>
              <a:rPr lang="en-US" sz="1600" b="1">
                <a:solidFill>
                  <a:srgbClr val="595959"/>
                </a:solidFill>
                <a:latin typeface="Source Sans Pro"/>
                <a:ea typeface="Source Sans Pro"/>
                <a:cs typeface="Source Sans Pro"/>
                <a:sym typeface="Source Sans Pro"/>
              </a:rPr>
              <a:t>Advertisers can retarget users who have visited specific segments</a:t>
            </a:r>
            <a:endParaRPr/>
          </a:p>
        </p:txBody>
      </p:sp>
      <p:grpSp>
        <p:nvGrpSpPr>
          <p:cNvPr id="373" name="Shape 373"/>
          <p:cNvGrpSpPr/>
          <p:nvPr/>
        </p:nvGrpSpPr>
        <p:grpSpPr>
          <a:xfrm>
            <a:off x="4124497" y="1722926"/>
            <a:ext cx="3688810" cy="2606780"/>
            <a:chOff x="4145819" y="1794203"/>
            <a:chExt cx="3224551" cy="2539573"/>
          </a:xfrm>
        </p:grpSpPr>
        <p:sp>
          <p:nvSpPr>
            <p:cNvPr id="374" name="Shape 374"/>
            <p:cNvSpPr/>
            <p:nvPr/>
          </p:nvSpPr>
          <p:spPr>
            <a:xfrm>
              <a:off x="4145819" y="1794203"/>
              <a:ext cx="3224551" cy="1221731"/>
            </a:xfrm>
            <a:prstGeom prst="wedgeRectCallout">
              <a:avLst>
                <a:gd name="adj1" fmla="val 26700"/>
                <a:gd name="adj2" fmla="val 135186"/>
              </a:avLst>
            </a:prstGeom>
            <a:solidFill>
              <a:srgbClr val="FFC000">
                <a:alpha val="69803"/>
              </a:srgbClr>
            </a:solidFill>
            <a:ln w="19050" cap="flat" cmpd="sng">
              <a:solidFill>
                <a:schemeClr val="dk1"/>
              </a:solidFill>
              <a:prstDash val="solid"/>
              <a:round/>
              <a:headEnd type="none" w="sm" len="sm"/>
              <a:tailEnd type="none" w="sm" len="sm"/>
            </a:ln>
            <a:effectLst>
              <a:outerShdw blurRad="40000" dist="23000" dir="5400000" rotWithShape="0">
                <a:srgbClr val="000000">
                  <a:alpha val="34901"/>
                </a:srgbClr>
              </a:outerShdw>
            </a:effectLst>
          </p:spPr>
          <p:txBody>
            <a:bodyPr spcFirstLastPara="1" wrap="square" lIns="0" tIns="45700" rIns="0" bIns="45700" anchor="ctr" anchorCtr="0">
              <a:noAutofit/>
            </a:bodyPr>
            <a:lstStyle/>
            <a:p>
              <a:pPr marL="969963" marR="0" lvl="0" indent="-119062" algn="l" rtl="0">
                <a:lnSpc>
                  <a:spcPct val="90000"/>
                </a:lnSpc>
                <a:spcBef>
                  <a:spcPts val="0"/>
                </a:spcBef>
                <a:spcAft>
                  <a:spcPts val="0"/>
                </a:spcAft>
                <a:buClr>
                  <a:schemeClr val="dk1"/>
                </a:buClr>
                <a:buSzPts val="1400"/>
                <a:buFont typeface="Arial"/>
                <a:buChar char="•"/>
              </a:pPr>
              <a:r>
                <a:rPr lang="en-US" sz="1400" b="1">
                  <a:solidFill>
                    <a:schemeClr val="dk1"/>
                  </a:solidFill>
                  <a:latin typeface="Source Sans Pro"/>
                  <a:ea typeface="Source Sans Pro"/>
                  <a:cs typeface="Source Sans Pro"/>
                  <a:sym typeface="Source Sans Pro"/>
                </a:rPr>
                <a:t>Visited Auto Dealer location 3 times in 14 days</a:t>
              </a:r>
              <a:endParaRPr/>
            </a:p>
            <a:p>
              <a:pPr marL="969963" marR="0" lvl="0" indent="-119062" algn="l" rtl="0">
                <a:lnSpc>
                  <a:spcPct val="90000"/>
                </a:lnSpc>
                <a:spcBef>
                  <a:spcPts val="600"/>
                </a:spcBef>
                <a:spcAft>
                  <a:spcPts val="0"/>
                </a:spcAft>
                <a:buClr>
                  <a:schemeClr val="dk1"/>
                </a:buClr>
                <a:buSzPts val="1400"/>
                <a:buFont typeface="Arial"/>
                <a:buChar char="•"/>
              </a:pPr>
              <a:r>
                <a:rPr lang="en-US" sz="1400" b="1">
                  <a:solidFill>
                    <a:schemeClr val="dk1"/>
                  </a:solidFill>
                  <a:latin typeface="Source Sans Pro"/>
                  <a:ea typeface="Source Sans Pro"/>
                  <a:cs typeface="Source Sans Pro"/>
                  <a:sym typeface="Source Sans Pro"/>
                </a:rPr>
                <a:t>Frequents Honda Dealers</a:t>
              </a:r>
              <a:endParaRPr/>
            </a:p>
            <a:p>
              <a:pPr marL="969963" marR="0" lvl="0" indent="-119062" algn="l" rtl="0">
                <a:lnSpc>
                  <a:spcPct val="90000"/>
                </a:lnSpc>
                <a:spcBef>
                  <a:spcPts val="600"/>
                </a:spcBef>
                <a:spcAft>
                  <a:spcPts val="0"/>
                </a:spcAft>
                <a:buClr>
                  <a:schemeClr val="dk1"/>
                </a:buClr>
                <a:buSzPts val="1400"/>
                <a:buFont typeface="Arial"/>
                <a:buChar char="•"/>
              </a:pPr>
              <a:r>
                <a:rPr lang="en-US" sz="1400" b="1">
                  <a:solidFill>
                    <a:schemeClr val="dk1"/>
                  </a:solidFill>
                  <a:latin typeface="Source Sans Pro"/>
                  <a:ea typeface="Source Sans Pro"/>
                  <a:cs typeface="Source Sans Pro"/>
                  <a:sym typeface="Source Sans Pro"/>
                </a:rPr>
                <a:t>Deliver Auto ad to user</a:t>
              </a:r>
              <a:endParaRPr sz="1400" b="1">
                <a:solidFill>
                  <a:schemeClr val="dk1"/>
                </a:solidFill>
                <a:latin typeface="Source Sans Pro"/>
                <a:ea typeface="Source Sans Pro"/>
                <a:cs typeface="Source Sans Pro"/>
                <a:sym typeface="Source Sans Pro"/>
              </a:endParaRPr>
            </a:p>
          </p:txBody>
        </p:sp>
        <p:pic>
          <p:nvPicPr>
            <p:cNvPr id="375" name="Shape 375" descr="http://cdn.sheknows.com/articles/2012/12/mom-shopping.jpg"/>
            <p:cNvPicPr preferRelativeResize="0"/>
            <p:nvPr/>
          </p:nvPicPr>
          <p:blipFill rotWithShape="1">
            <a:blip r:embed="rId4">
              <a:alphaModFix/>
            </a:blip>
            <a:srcRect/>
            <a:stretch/>
          </p:blipFill>
          <p:spPr>
            <a:xfrm>
              <a:off x="4171078" y="1928646"/>
              <a:ext cx="629475" cy="913096"/>
            </a:xfrm>
            <a:prstGeom prst="rect">
              <a:avLst/>
            </a:prstGeom>
            <a:gradFill>
              <a:gsLst>
                <a:gs pos="0">
                  <a:srgbClr val="D8D8D8"/>
                </a:gs>
                <a:gs pos="56000">
                  <a:srgbClr val="D8D8D8"/>
                </a:gs>
                <a:gs pos="99000">
                  <a:srgbClr val="A5A5A5"/>
                </a:gs>
                <a:gs pos="100000">
                  <a:srgbClr val="A5A5A5"/>
                </a:gs>
              </a:gsLst>
              <a:lin ang="5400000" scaled="0"/>
            </a:gradFill>
            <a:ln>
              <a:noFill/>
            </a:ln>
            <a:effectLst>
              <a:outerShdw blurRad="40000" dist="20000" dir="5400000" rotWithShape="0">
                <a:srgbClr val="000000">
                  <a:alpha val="37647"/>
                </a:srgbClr>
              </a:outerShdw>
            </a:effectLst>
          </p:spPr>
        </p:pic>
        <p:pic>
          <p:nvPicPr>
            <p:cNvPr id="376" name="Shape 376"/>
            <p:cNvPicPr preferRelativeResize="0"/>
            <p:nvPr/>
          </p:nvPicPr>
          <p:blipFill rotWithShape="1">
            <a:blip r:embed="rId5">
              <a:alphaModFix/>
            </a:blip>
            <a:srcRect/>
            <a:stretch/>
          </p:blipFill>
          <p:spPr>
            <a:xfrm>
              <a:off x="6499201" y="4015127"/>
              <a:ext cx="315517" cy="318649"/>
            </a:xfrm>
            <a:prstGeom prst="rect">
              <a:avLst/>
            </a:prstGeom>
            <a:noFill/>
            <a:ln>
              <a:noFill/>
            </a:ln>
          </p:spPr>
        </p:pic>
      </p:grpSp>
      <p:sp>
        <p:nvSpPr>
          <p:cNvPr id="377" name="Shape 377"/>
          <p:cNvSpPr/>
          <p:nvPr/>
        </p:nvSpPr>
        <p:spPr>
          <a:xfrm>
            <a:off x="4225111" y="4345949"/>
            <a:ext cx="1029926" cy="405074"/>
          </a:xfrm>
          <a:prstGeom prst="wedgeRectCallout">
            <a:avLst>
              <a:gd name="adj1" fmla="val 41805"/>
              <a:gd name="adj2" fmla="val 106301"/>
            </a:avLst>
          </a:prstGeom>
          <a:solidFill>
            <a:schemeClr val="lt1"/>
          </a:solidFill>
          <a:ln w="19050" cap="flat" cmpd="sng">
            <a:solidFill>
              <a:schemeClr val="dk1"/>
            </a:solidFill>
            <a:prstDash val="solid"/>
            <a:round/>
            <a:headEnd type="none" w="sm" len="sm"/>
            <a:tailEnd type="none" w="sm" len="sm"/>
          </a:ln>
          <a:effectLst>
            <a:outerShdw blurRad="40000" dist="23000" dir="5400000" rotWithShape="0">
              <a:srgbClr val="000000">
                <a:alpha val="34901"/>
              </a:srgbClr>
            </a:outerShdw>
          </a:effectLst>
        </p:spPr>
        <p:txBody>
          <a:bodyPr spcFirstLastPara="1" wrap="square" lIns="0" tIns="45700" rIns="0" bIns="45700" anchor="ctr" anchorCtr="0">
            <a:noAutofit/>
          </a:bodyPr>
          <a:lstStyle/>
          <a:p>
            <a:pPr marL="0" marR="0" lvl="0" indent="0" algn="ctr" rtl="0">
              <a:lnSpc>
                <a:spcPct val="90000"/>
              </a:lnSpc>
              <a:spcBef>
                <a:spcPts val="0"/>
              </a:spcBef>
              <a:spcAft>
                <a:spcPts val="0"/>
              </a:spcAft>
              <a:buNone/>
            </a:pPr>
            <a:r>
              <a:rPr lang="en-US" sz="1300" b="1">
                <a:solidFill>
                  <a:schemeClr val="dk1"/>
                </a:solidFill>
                <a:latin typeface="Source Sans Pro"/>
                <a:ea typeface="Source Sans Pro"/>
                <a:cs typeface="Source Sans Pro"/>
                <a:sym typeface="Source Sans Pro"/>
              </a:rPr>
              <a:t>April 12</a:t>
            </a:r>
            <a:br>
              <a:rPr lang="en-US" sz="1300" b="1">
                <a:solidFill>
                  <a:schemeClr val="dk1"/>
                </a:solidFill>
                <a:latin typeface="Source Sans Pro"/>
                <a:ea typeface="Source Sans Pro"/>
                <a:cs typeface="Source Sans Pro"/>
                <a:sym typeface="Source Sans Pro"/>
              </a:rPr>
            </a:br>
            <a:r>
              <a:rPr lang="en-US" sz="1300" b="1">
                <a:solidFill>
                  <a:schemeClr val="dk1"/>
                </a:solidFill>
                <a:latin typeface="Source Sans Pro"/>
                <a:ea typeface="Source Sans Pro"/>
                <a:cs typeface="Source Sans Pro"/>
                <a:sym typeface="Source Sans Pro"/>
              </a:rPr>
              <a:t>1:38PM</a:t>
            </a:r>
            <a:endParaRPr sz="1300" b="1">
              <a:solidFill>
                <a:schemeClr val="dk1"/>
              </a:solidFill>
              <a:latin typeface="Source Sans Pro"/>
              <a:ea typeface="Source Sans Pro"/>
              <a:cs typeface="Source Sans Pro"/>
              <a:sym typeface="Source Sans Pro"/>
            </a:endParaRPr>
          </a:p>
        </p:txBody>
      </p:sp>
      <p:sp>
        <p:nvSpPr>
          <p:cNvPr id="378" name="Shape 378"/>
          <p:cNvSpPr/>
          <p:nvPr/>
        </p:nvSpPr>
        <p:spPr>
          <a:xfrm>
            <a:off x="7885474" y="3052100"/>
            <a:ext cx="1029926" cy="405074"/>
          </a:xfrm>
          <a:prstGeom prst="wedgeRectCallout">
            <a:avLst>
              <a:gd name="adj1" fmla="val -34199"/>
              <a:gd name="adj2" fmla="val 87472"/>
            </a:avLst>
          </a:prstGeom>
          <a:solidFill>
            <a:schemeClr val="lt1"/>
          </a:solidFill>
          <a:ln w="19050" cap="flat" cmpd="sng">
            <a:solidFill>
              <a:schemeClr val="dk1"/>
            </a:solidFill>
            <a:prstDash val="solid"/>
            <a:round/>
            <a:headEnd type="none" w="sm" len="sm"/>
            <a:tailEnd type="none" w="sm" len="sm"/>
          </a:ln>
          <a:effectLst>
            <a:outerShdw blurRad="40000" dist="23000" dir="5400000" rotWithShape="0">
              <a:srgbClr val="000000">
                <a:alpha val="34901"/>
              </a:srgbClr>
            </a:outerShdw>
          </a:effectLst>
        </p:spPr>
        <p:txBody>
          <a:bodyPr spcFirstLastPara="1" wrap="square" lIns="0" tIns="45700" rIns="0" bIns="45700" anchor="ctr" anchorCtr="0">
            <a:noAutofit/>
          </a:bodyPr>
          <a:lstStyle/>
          <a:p>
            <a:pPr marL="0" marR="0" lvl="0" indent="0" algn="ctr" rtl="0">
              <a:lnSpc>
                <a:spcPct val="90000"/>
              </a:lnSpc>
              <a:spcBef>
                <a:spcPts val="0"/>
              </a:spcBef>
              <a:spcAft>
                <a:spcPts val="0"/>
              </a:spcAft>
              <a:buNone/>
            </a:pPr>
            <a:r>
              <a:rPr lang="en-US" sz="1300" b="1">
                <a:solidFill>
                  <a:schemeClr val="dk1"/>
                </a:solidFill>
                <a:latin typeface="Source Sans Pro"/>
                <a:ea typeface="Source Sans Pro"/>
                <a:cs typeface="Source Sans Pro"/>
                <a:sym typeface="Source Sans Pro"/>
              </a:rPr>
              <a:t>April 5</a:t>
            </a:r>
            <a:br>
              <a:rPr lang="en-US" sz="1300" b="1">
                <a:solidFill>
                  <a:schemeClr val="dk1"/>
                </a:solidFill>
                <a:latin typeface="Source Sans Pro"/>
                <a:ea typeface="Source Sans Pro"/>
                <a:cs typeface="Source Sans Pro"/>
                <a:sym typeface="Source Sans Pro"/>
              </a:rPr>
            </a:br>
            <a:r>
              <a:rPr lang="en-US" sz="1300" b="1">
                <a:solidFill>
                  <a:schemeClr val="dk1"/>
                </a:solidFill>
                <a:latin typeface="Source Sans Pro"/>
                <a:ea typeface="Source Sans Pro"/>
                <a:cs typeface="Source Sans Pro"/>
                <a:sym typeface="Source Sans Pro"/>
              </a:rPr>
              <a:t>2:30PM</a:t>
            </a:r>
            <a:endParaRPr sz="1300" b="1">
              <a:solidFill>
                <a:schemeClr val="dk1"/>
              </a:solidFill>
              <a:latin typeface="Source Sans Pro"/>
              <a:ea typeface="Source Sans Pro"/>
              <a:cs typeface="Source Sans Pro"/>
              <a:sym typeface="Source Sans Pro"/>
            </a:endParaRPr>
          </a:p>
        </p:txBody>
      </p:sp>
      <p:sp>
        <p:nvSpPr>
          <p:cNvPr id="379" name="Shape 379"/>
          <p:cNvSpPr/>
          <p:nvPr/>
        </p:nvSpPr>
        <p:spPr>
          <a:xfrm>
            <a:off x="7053306" y="4667891"/>
            <a:ext cx="1029926" cy="405074"/>
          </a:xfrm>
          <a:prstGeom prst="wedgeRectCallout">
            <a:avLst>
              <a:gd name="adj1" fmla="val 36189"/>
              <a:gd name="adj2" fmla="val 111943"/>
            </a:avLst>
          </a:prstGeom>
          <a:solidFill>
            <a:schemeClr val="lt1"/>
          </a:solidFill>
          <a:ln w="19050" cap="flat" cmpd="sng">
            <a:solidFill>
              <a:schemeClr val="dk1"/>
            </a:solidFill>
            <a:prstDash val="solid"/>
            <a:round/>
            <a:headEnd type="none" w="sm" len="sm"/>
            <a:tailEnd type="none" w="sm" len="sm"/>
          </a:ln>
          <a:effectLst>
            <a:outerShdw blurRad="40000" dist="23000" dir="5400000" rotWithShape="0">
              <a:srgbClr val="000000">
                <a:alpha val="34901"/>
              </a:srgbClr>
            </a:outerShdw>
          </a:effectLst>
        </p:spPr>
        <p:txBody>
          <a:bodyPr spcFirstLastPara="1" wrap="square" lIns="0" tIns="45700" rIns="0" bIns="45700" anchor="ctr" anchorCtr="0">
            <a:noAutofit/>
          </a:bodyPr>
          <a:lstStyle/>
          <a:p>
            <a:pPr marL="0" marR="0" lvl="0" indent="0" algn="ctr" rtl="0">
              <a:lnSpc>
                <a:spcPct val="90000"/>
              </a:lnSpc>
              <a:spcBef>
                <a:spcPts val="0"/>
              </a:spcBef>
              <a:spcAft>
                <a:spcPts val="0"/>
              </a:spcAft>
              <a:buNone/>
            </a:pPr>
            <a:r>
              <a:rPr lang="en-US" sz="1300" b="1">
                <a:solidFill>
                  <a:schemeClr val="dk1"/>
                </a:solidFill>
                <a:latin typeface="Source Sans Pro"/>
                <a:ea typeface="Source Sans Pro"/>
                <a:cs typeface="Source Sans Pro"/>
                <a:sym typeface="Source Sans Pro"/>
              </a:rPr>
              <a:t>April 20</a:t>
            </a:r>
            <a:br>
              <a:rPr lang="en-US" sz="1300" b="1">
                <a:solidFill>
                  <a:schemeClr val="dk1"/>
                </a:solidFill>
                <a:latin typeface="Source Sans Pro"/>
                <a:ea typeface="Source Sans Pro"/>
                <a:cs typeface="Source Sans Pro"/>
                <a:sym typeface="Source Sans Pro"/>
              </a:rPr>
            </a:br>
            <a:r>
              <a:rPr lang="en-US" sz="1300" b="1">
                <a:solidFill>
                  <a:schemeClr val="dk1"/>
                </a:solidFill>
                <a:latin typeface="Source Sans Pro"/>
                <a:ea typeface="Source Sans Pro"/>
                <a:cs typeface="Source Sans Pro"/>
                <a:sym typeface="Source Sans Pro"/>
              </a:rPr>
              <a:t>11:37AM</a:t>
            </a:r>
            <a:endParaRPr sz="1300" b="1">
              <a:solidFill>
                <a:schemeClr val="dk1"/>
              </a:solidFill>
              <a:latin typeface="Source Sans Pro"/>
              <a:ea typeface="Source Sans Pro"/>
              <a:cs typeface="Source Sans Pro"/>
              <a:sym typeface="Source Sans Pro"/>
            </a:endParaRPr>
          </a:p>
        </p:txBody>
      </p:sp>
      <p:sp>
        <p:nvSpPr>
          <p:cNvPr id="380" name="Shape 380"/>
          <p:cNvSpPr txBox="1"/>
          <p:nvPr/>
        </p:nvSpPr>
        <p:spPr>
          <a:xfrm>
            <a:off x="956996" y="1063840"/>
            <a:ext cx="7738005" cy="738664"/>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400" b="1">
                <a:solidFill>
                  <a:schemeClr val="dk1"/>
                </a:solidFill>
                <a:latin typeface="Source Sans Pro"/>
                <a:ea typeface="Source Sans Pro"/>
                <a:cs typeface="Source Sans Pro"/>
                <a:sym typeface="Source Sans Pro"/>
              </a:rPr>
              <a:t>Locations Traits: </a:t>
            </a:r>
            <a:r>
              <a:rPr lang="en-US" sz="1400">
                <a:solidFill>
                  <a:schemeClr val="dk1"/>
                </a:solidFill>
                <a:latin typeface="Source Sans Pro"/>
                <a:ea typeface="Source Sans Pro"/>
                <a:cs typeface="Source Sans Pro"/>
                <a:sym typeface="Source Sans Pro"/>
              </a:rPr>
              <a:t>Targeting based on location history profile of consumer</a:t>
            </a:r>
            <a:endParaRPr/>
          </a:p>
          <a:p>
            <a:pPr marL="0" marR="0" lvl="0" indent="0" algn="l" rtl="0">
              <a:spcBef>
                <a:spcPts val="0"/>
              </a:spcBef>
              <a:spcAft>
                <a:spcPts val="0"/>
              </a:spcAft>
              <a:buNone/>
            </a:pPr>
            <a:r>
              <a:rPr lang="en-US" sz="1400" b="1">
                <a:solidFill>
                  <a:schemeClr val="dk1"/>
                </a:solidFill>
                <a:latin typeface="Source Sans Pro"/>
                <a:ea typeface="Source Sans Pro"/>
                <a:cs typeface="Source Sans Pro"/>
                <a:sym typeface="Source Sans Pro"/>
              </a:rPr>
              <a:t>Campaign Goals:  </a:t>
            </a:r>
            <a:r>
              <a:rPr lang="en-US" sz="1400">
                <a:solidFill>
                  <a:schemeClr val="dk1"/>
                </a:solidFill>
                <a:latin typeface="Source Sans Pro"/>
                <a:ea typeface="Source Sans Pro"/>
                <a:cs typeface="Source Sans Pro"/>
                <a:sym typeface="Source Sans Pro"/>
              </a:rPr>
              <a:t>Retarget in-market consumers, Conquest competitors</a:t>
            </a:r>
            <a:endParaRPr/>
          </a:p>
          <a:p>
            <a:pPr marL="0" marR="0" lvl="0" indent="0" algn="l" rtl="0">
              <a:spcBef>
                <a:spcPts val="0"/>
              </a:spcBef>
              <a:spcAft>
                <a:spcPts val="0"/>
              </a:spcAft>
              <a:buNone/>
            </a:pPr>
            <a:endParaRPr sz="1400" b="1">
              <a:solidFill>
                <a:schemeClr val="dk1"/>
              </a:solidFill>
              <a:latin typeface="Source Sans Pro"/>
              <a:ea typeface="Source Sans Pro"/>
              <a:cs typeface="Source Sans Pro"/>
              <a:sym typeface="Source Sans Pro"/>
            </a:endParaRPr>
          </a:p>
        </p:txBody>
      </p:sp>
      <p:sp>
        <p:nvSpPr>
          <p:cNvPr id="381" name="Shape 381"/>
          <p:cNvSpPr txBox="1">
            <a:spLocks noGrp="1"/>
          </p:cNvSpPr>
          <p:nvPr>
            <p:ph type="sldNum" idx="12"/>
          </p:nvPr>
        </p:nvSpPr>
        <p:spPr>
          <a:xfrm>
            <a:off x="8590259" y="6356350"/>
            <a:ext cx="389417"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r>
              <a:rPr lang="en-US" sz="1800">
                <a:solidFill>
                  <a:srgbClr val="FFFFFF"/>
                </a:solidFill>
                <a:latin typeface="Source Sans Pro"/>
                <a:ea typeface="Source Sans Pro"/>
                <a:cs typeface="Source Sans Pro"/>
                <a:sym typeface="Source Sans Pro"/>
              </a:rPr>
              <a:t>8</a:t>
            </a:r>
            <a:endParaRPr/>
          </a:p>
        </p:txBody>
      </p:sp>
      <p:pic>
        <p:nvPicPr>
          <p:cNvPr id="382" name="Shape 382"/>
          <p:cNvPicPr preferRelativeResize="0"/>
          <p:nvPr/>
        </p:nvPicPr>
        <p:blipFill rotWithShape="1">
          <a:blip r:embed="rId6">
            <a:alphaModFix/>
          </a:blip>
          <a:srcRect/>
          <a:stretch/>
        </p:blipFill>
        <p:spPr>
          <a:xfrm>
            <a:off x="4225111" y="5179071"/>
            <a:ext cx="1511425" cy="807406"/>
          </a:xfrm>
          <a:prstGeom prst="rect">
            <a:avLst/>
          </a:prstGeom>
          <a:noFill/>
          <a:ln>
            <a:noFill/>
          </a:ln>
        </p:spPr>
      </p:pic>
      <p:pic>
        <p:nvPicPr>
          <p:cNvPr id="383" name="Shape 383"/>
          <p:cNvPicPr preferRelativeResize="0"/>
          <p:nvPr/>
        </p:nvPicPr>
        <p:blipFill rotWithShape="1">
          <a:blip r:embed="rId7">
            <a:alphaModFix/>
          </a:blip>
          <a:srcRect/>
          <a:stretch/>
        </p:blipFill>
        <p:spPr>
          <a:xfrm>
            <a:off x="7732703" y="5363390"/>
            <a:ext cx="927199" cy="583185"/>
          </a:xfrm>
          <a:prstGeom prst="rect">
            <a:avLst/>
          </a:prstGeom>
          <a:noFill/>
          <a:ln>
            <a:noFill/>
          </a:ln>
        </p:spPr>
      </p:pic>
      <p:pic>
        <p:nvPicPr>
          <p:cNvPr id="384" name="Shape 384"/>
          <p:cNvPicPr preferRelativeResize="0"/>
          <p:nvPr/>
        </p:nvPicPr>
        <p:blipFill rotWithShape="1">
          <a:blip r:embed="rId8">
            <a:alphaModFix/>
          </a:blip>
          <a:srcRect/>
          <a:stretch/>
        </p:blipFill>
        <p:spPr>
          <a:xfrm>
            <a:off x="7628134" y="3795359"/>
            <a:ext cx="933622" cy="560173"/>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373"/>
                                        </p:tgtEl>
                                        <p:attrNameLst>
                                          <p:attrName>style.visibility</p:attrName>
                                        </p:attrNameLst>
                                      </p:cBhvr>
                                      <p:to>
                                        <p:strVal val="visible"/>
                                      </p:to>
                                    </p:set>
                                    <p:anim calcmode="lin" valueType="num">
                                      <p:cBhvr additive="base">
                                        <p:cTn id="7" dur="500"/>
                                        <p:tgtEl>
                                          <p:spTgt spid="373"/>
                                        </p:tgtEl>
                                        <p:attrNameLst>
                                          <p:attrName>ppt_w</p:attrName>
                                        </p:attrNameLst>
                                      </p:cBhvr>
                                      <p:tavLst>
                                        <p:tav tm="0">
                                          <p:val>
                                            <p:strVal val="0"/>
                                          </p:val>
                                        </p:tav>
                                        <p:tav tm="100000">
                                          <p:val>
                                            <p:strVal val="#ppt_w"/>
                                          </p:val>
                                        </p:tav>
                                      </p:tavLst>
                                    </p:anim>
                                    <p:anim calcmode="lin" valueType="num">
                                      <p:cBhvr additive="base">
                                        <p:cTn id="8" dur="500"/>
                                        <p:tgtEl>
                                          <p:spTgt spid="373"/>
                                        </p:tgtEl>
                                        <p:attrNameLst>
                                          <p:attrName>ppt_h</p:attrName>
                                        </p:attrNameLst>
                                      </p:cBhvr>
                                      <p:tavLst>
                                        <p:tav tm="0">
                                          <p:val>
                                            <p:str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4316</Words>
  <Application>Microsoft Office PowerPoint</Application>
  <PresentationFormat>On-screen Show (4:3)</PresentationFormat>
  <Paragraphs>683</Paragraphs>
  <Slides>35</Slides>
  <Notes>35</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35</vt:i4>
      </vt:variant>
    </vt:vector>
  </HeadingPairs>
  <TitlesOfParts>
    <vt:vector size="47" baseType="lpstr">
      <vt:lpstr>Avenir</vt:lpstr>
      <vt:lpstr>Times New Roman</vt:lpstr>
      <vt:lpstr>Arial</vt:lpstr>
      <vt:lpstr>Franklin Gothic Book</vt:lpstr>
      <vt:lpstr>Courier New</vt:lpstr>
      <vt:lpstr>Helvetica Neue</vt:lpstr>
      <vt:lpstr>Noto Sans Symbols</vt:lpstr>
      <vt:lpstr>Calibri</vt:lpstr>
      <vt:lpstr>Source Sans Pro</vt:lpstr>
      <vt:lpstr>Merriweather Sans</vt:lpstr>
      <vt:lpstr>Office Theme</vt:lpstr>
      <vt:lpstr>Office Theme</vt:lpstr>
      <vt:lpstr>PowerPoint Presentation</vt:lpstr>
      <vt:lpstr>Winstar Platform Partnerships that Work</vt:lpstr>
      <vt:lpstr>Omnichannel Marketing </vt:lpstr>
      <vt:lpstr>The Impact of Mobile</vt:lpstr>
      <vt:lpstr>PowerPoint Presentation</vt:lpstr>
      <vt:lpstr>ARE WE DIFFERENT? YES.</vt:lpstr>
      <vt:lpstr>LOCATION HAS EVOLVED</vt:lpstr>
      <vt:lpstr>LOCATION ENABLES TARGETING OF AUDIENCES AT THE USER LEVEL</vt:lpstr>
      <vt:lpstr>PowerPoint Presentation</vt:lpstr>
      <vt:lpstr>GEORETARGETING LOCATION PROFILES</vt:lpstr>
      <vt:lpstr>TARGETING STRATEGIES</vt:lpstr>
      <vt:lpstr>DATA TARGETING STRATEGIES</vt:lpstr>
      <vt:lpstr>PowerPoint Presentation</vt:lpstr>
      <vt:lpstr>PowerPoint Presentation</vt:lpstr>
      <vt:lpstr>Quantifiable Results</vt:lpstr>
      <vt:lpstr>PowerPoint Presentation</vt:lpstr>
      <vt:lpstr>PowerPoint Presentation</vt:lpstr>
      <vt:lpstr>PowerPoint Presentation</vt:lpstr>
      <vt:lpstr>PowerPoint Presentation</vt:lpstr>
      <vt:lpstr>What is BIG VIDEO™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RICH MEDIA FEATURES</vt:lpstr>
      <vt:lpstr>RICH MEDIA FEATURES</vt:lpstr>
      <vt:lpstr>PowerPoint Presentation</vt:lpstr>
      <vt:lpstr>We Work With the Best 3rd Party Providers</vt:lpstr>
      <vt:lpstr>Partnership with Placed</vt:lpstr>
      <vt:lpstr>Fraud Software</vt:lpstr>
      <vt:lpstr>Smart Geofencing based on Location insights</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Dave Shamberger</dc:creator>
  <cp:lastModifiedBy>Dave Shamberger</cp:lastModifiedBy>
  <cp:revision>1</cp:revision>
  <dcterms:modified xsi:type="dcterms:W3CDTF">2018-03-13T14:02:33Z</dcterms:modified>
</cp:coreProperties>
</file>