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48" r:id="rId1"/>
  </p:sldMasterIdLst>
  <p:notesMasterIdLst>
    <p:notesMasterId r:id="rId20"/>
  </p:notesMasterIdLst>
  <p:handoutMasterIdLst>
    <p:handoutMasterId r:id="rId21"/>
  </p:handoutMasterIdLst>
  <p:sldIdLst>
    <p:sldId id="367" r:id="rId2"/>
    <p:sldId id="368" r:id="rId3"/>
    <p:sldId id="397" r:id="rId4"/>
    <p:sldId id="395" r:id="rId5"/>
    <p:sldId id="381" r:id="rId6"/>
    <p:sldId id="456" r:id="rId7"/>
    <p:sldId id="459" r:id="rId8"/>
    <p:sldId id="421" r:id="rId9"/>
    <p:sldId id="378" r:id="rId10"/>
    <p:sldId id="387" r:id="rId11"/>
    <p:sldId id="460" r:id="rId12"/>
    <p:sldId id="457" r:id="rId13"/>
    <p:sldId id="461" r:id="rId14"/>
    <p:sldId id="453" r:id="rId15"/>
    <p:sldId id="454" r:id="rId16"/>
    <p:sldId id="455" r:id="rId17"/>
    <p:sldId id="389" r:id="rId18"/>
    <p:sldId id="450" r:id="rId19"/>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62" userDrawn="1">
          <p15:clr>
            <a:srgbClr val="A4A3A4"/>
          </p15:clr>
        </p15:guide>
        <p15:guide id="2" pos="4951"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21"/>
    <p:restoredTop sz="86334"/>
  </p:normalViewPr>
  <p:slideViewPr>
    <p:cSldViewPr snapToGrid="0" snapToObjects="1" showGuides="1">
      <p:cViewPr>
        <p:scale>
          <a:sx n="89" d="100"/>
          <a:sy n="89" d="100"/>
        </p:scale>
        <p:origin x="81" y="402"/>
      </p:cViewPr>
      <p:guideLst>
        <p:guide orient="horz" pos="1162"/>
        <p:guide pos="4951"/>
      </p:guideLst>
    </p:cSldViewPr>
  </p:slideViewPr>
  <p:outlineViewPr>
    <p:cViewPr>
      <p:scale>
        <a:sx n="33" d="100"/>
        <a:sy n="33" d="100"/>
      </p:scale>
      <p:origin x="0" y="0"/>
    </p:cViewPr>
  </p:outlineViewPr>
  <p:notesTextViewPr>
    <p:cViewPr>
      <p:scale>
        <a:sx n="1" d="1"/>
        <a:sy n="1" d="1"/>
      </p:scale>
      <p:origin x="0" y="0"/>
    </p:cViewPr>
  </p:notesTextViewPr>
  <p:sorterViewPr>
    <p:cViewPr>
      <p:scale>
        <a:sx n="110" d="100"/>
        <a:sy n="110" d="100"/>
      </p:scale>
      <p:origin x="0" y="0"/>
    </p:cViewPr>
  </p:sorterViewPr>
  <p:notesViewPr>
    <p:cSldViewPr snapToGrid="0" snapToObjects="1" showGuides="1">
      <p:cViewPr varScale="1">
        <p:scale>
          <a:sx n="81" d="100"/>
          <a:sy n="81" d="100"/>
        </p:scale>
        <p:origin x="2504" y="1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5FDC84D-3FAD-4C49-B765-A8D87259AE00}" type="datetimeFigureOut">
              <a:t>2/26/2018</a:t>
            </a:fld>
            <a:endParaRPr lang="de-DE"/>
          </a:p>
        </p:txBody>
      </p:sp>
      <p:sp>
        <p:nvSpPr>
          <p:cNvPr id="4" name="Fußzeilenplatzhalt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6" name="Slide Number Placeholder 5"/>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8430375-EBCF-5049-ACD1-94FD1ED1A555}" type="slidenum">
              <a:t>‹#›</a:t>
            </a:fld>
            <a:endParaRPr lang="en-GB"/>
          </a:p>
        </p:txBody>
      </p:sp>
    </p:spTree>
    <p:extLst>
      <p:ext uri="{BB962C8B-B14F-4D97-AF65-F5344CB8AC3E}">
        <p14:creationId xmlns:p14="http://schemas.microsoft.com/office/powerpoint/2010/main" val="3944489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18070D-1CF0-DE40-AE81-26E8966326F2}" type="datetimeFigureOut">
              <a:rPr lang="de-DE" smtClean="0"/>
              <a:t>24.02.2018</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5C436E-D51E-7246-B6CD-C364AB1A3344}" type="slidenum">
              <a:rPr lang="de-DE" smtClean="0"/>
              <a:t>‹#›</a:t>
            </a:fld>
            <a:endParaRPr lang="de-DE"/>
          </a:p>
        </p:txBody>
      </p:sp>
    </p:spTree>
    <p:extLst>
      <p:ext uri="{BB962C8B-B14F-4D97-AF65-F5344CB8AC3E}">
        <p14:creationId xmlns:p14="http://schemas.microsoft.com/office/powerpoint/2010/main" val="12453633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B5C436E-D51E-7246-B6CD-C364AB1A3344}" type="slidenum">
              <a:rPr lang="de-DE" smtClean="0"/>
              <a:t>3</a:t>
            </a:fld>
            <a:endParaRPr lang="de-DE"/>
          </a:p>
        </p:txBody>
      </p:sp>
    </p:spTree>
    <p:extLst>
      <p:ext uri="{BB962C8B-B14F-4D97-AF65-F5344CB8AC3E}">
        <p14:creationId xmlns:p14="http://schemas.microsoft.com/office/powerpoint/2010/main" val="212163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B5C436E-D51E-7246-B6CD-C364AB1A3344}" type="slidenum">
              <a:rPr lang="de-DE" smtClean="0"/>
              <a:t>4</a:t>
            </a:fld>
            <a:endParaRPr lang="de-DE"/>
          </a:p>
        </p:txBody>
      </p:sp>
    </p:spTree>
    <p:extLst>
      <p:ext uri="{BB962C8B-B14F-4D97-AF65-F5344CB8AC3E}">
        <p14:creationId xmlns:p14="http://schemas.microsoft.com/office/powerpoint/2010/main" val="15966387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B5C436E-D51E-7246-B6CD-C364AB1A3344}" type="slidenum">
              <a:rPr lang="de-DE" smtClean="0"/>
              <a:t>7</a:t>
            </a:fld>
            <a:endParaRPr lang="de-DE"/>
          </a:p>
        </p:txBody>
      </p:sp>
    </p:spTree>
    <p:extLst>
      <p:ext uri="{BB962C8B-B14F-4D97-AF65-F5344CB8AC3E}">
        <p14:creationId xmlns:p14="http://schemas.microsoft.com/office/powerpoint/2010/main" val="2485020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B5C436E-D51E-7246-B6CD-C364AB1A3344}" type="slidenum">
              <a:rPr lang="de-DE" smtClean="0"/>
              <a:t>8</a:t>
            </a:fld>
            <a:endParaRPr lang="de-DE"/>
          </a:p>
        </p:txBody>
      </p:sp>
    </p:spTree>
    <p:extLst>
      <p:ext uri="{BB962C8B-B14F-4D97-AF65-F5344CB8AC3E}">
        <p14:creationId xmlns:p14="http://schemas.microsoft.com/office/powerpoint/2010/main" val="1104795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B5C436E-D51E-7246-B6CD-C364AB1A3344}" type="slidenum">
              <a:rPr lang="de-DE" smtClean="0"/>
              <a:t>11</a:t>
            </a:fld>
            <a:endParaRPr lang="de-DE"/>
          </a:p>
        </p:txBody>
      </p:sp>
    </p:spTree>
    <p:extLst>
      <p:ext uri="{BB962C8B-B14F-4D97-AF65-F5344CB8AC3E}">
        <p14:creationId xmlns:p14="http://schemas.microsoft.com/office/powerpoint/2010/main" val="2087630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B5C436E-D51E-7246-B6CD-C364AB1A3344}" type="slidenum">
              <a:rPr lang="de-DE" smtClean="0"/>
              <a:t>13</a:t>
            </a:fld>
            <a:endParaRPr lang="de-DE"/>
          </a:p>
        </p:txBody>
      </p:sp>
    </p:spTree>
    <p:extLst>
      <p:ext uri="{BB962C8B-B14F-4D97-AF65-F5344CB8AC3E}">
        <p14:creationId xmlns:p14="http://schemas.microsoft.com/office/powerpoint/2010/main" val="16985206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B5C436E-D51E-7246-B6CD-C364AB1A3344}" type="slidenum">
              <a:rPr lang="de-DE" smtClean="0"/>
              <a:t>18</a:t>
            </a:fld>
            <a:endParaRPr lang="de-DE"/>
          </a:p>
        </p:txBody>
      </p:sp>
    </p:spTree>
    <p:extLst>
      <p:ext uri="{BB962C8B-B14F-4D97-AF65-F5344CB8AC3E}">
        <p14:creationId xmlns:p14="http://schemas.microsoft.com/office/powerpoint/2010/main" val="5568534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1">
    <p:spTree>
      <p:nvGrpSpPr>
        <p:cNvPr id="1" name=""/>
        <p:cNvGrpSpPr/>
        <p:nvPr/>
      </p:nvGrpSpPr>
      <p:grpSpPr>
        <a:xfrm>
          <a:off x="0" y="0"/>
          <a:ext cx="0" cy="0"/>
          <a:chOff x="0" y="0"/>
          <a:chExt cx="0" cy="0"/>
        </a:xfrm>
      </p:grpSpPr>
      <p:sp>
        <p:nvSpPr>
          <p:cNvPr id="6" name="Bildplatzhalter 5"/>
          <p:cNvSpPr>
            <a:spLocks noGrp="1" noChangeAspect="1"/>
          </p:cNvSpPr>
          <p:nvPr>
            <p:ph type="pic" sz="quarter" idx="13"/>
          </p:nvPr>
        </p:nvSpPr>
        <p:spPr>
          <a:xfrm>
            <a:off x="550863" y="512763"/>
            <a:ext cx="11090276" cy="3203576"/>
          </a:xfrm>
          <a:solidFill>
            <a:schemeClr val="bg1">
              <a:lumMod val="95000"/>
            </a:schemeClr>
          </a:solidFill>
          <a:effectLst/>
        </p:spPr>
        <p:txBody>
          <a:bodyPr anchor="ctr"/>
          <a:lstStyle>
            <a:lvl1pPr marL="0" indent="0" algn="ctr">
              <a:buNone/>
              <a:defRPr/>
            </a:lvl1pPr>
          </a:lstStyle>
          <a:p>
            <a:endParaRPr lang="de-DE"/>
          </a:p>
        </p:txBody>
      </p:sp>
    </p:spTree>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20" name="Picture Placeholder 6"/>
          <p:cNvSpPr>
            <a:spLocks noGrp="1"/>
          </p:cNvSpPr>
          <p:nvPr>
            <p:ph type="pic" sz="quarter" idx="14"/>
          </p:nvPr>
        </p:nvSpPr>
        <p:spPr>
          <a:xfrm>
            <a:off x="550864" y="2457450"/>
            <a:ext cx="3639600" cy="1530000"/>
          </a:xfrm>
          <a:prstGeom prst="rect">
            <a:avLst/>
          </a:prstGeom>
          <a:solidFill>
            <a:schemeClr val="bg1">
              <a:lumMod val="95000"/>
            </a:schemeClr>
          </a:solidFill>
          <a:effectLst/>
        </p:spPr>
        <p:txBody>
          <a:bodyPr anchor="ctr"/>
          <a:lstStyle>
            <a:lvl1pPr>
              <a:defRPr lang="en-US" sz="2000"/>
            </a:lvl1pPr>
          </a:lstStyle>
          <a:p>
            <a:pPr marL="0" lvl="0" indent="0" algn="ctr">
              <a:buFontTx/>
              <a:buNone/>
            </a:pPr>
            <a:endParaRPr lang="en-US"/>
          </a:p>
        </p:txBody>
      </p:sp>
      <p:sp>
        <p:nvSpPr>
          <p:cNvPr id="19" name="Rechteck 49"/>
          <p:cNvSpPr/>
          <p:nvPr userDrawn="1"/>
        </p:nvSpPr>
        <p:spPr>
          <a:xfrm>
            <a:off x="5052" y="6448710"/>
            <a:ext cx="12186948" cy="8833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Picture Placeholder 6"/>
          <p:cNvSpPr>
            <a:spLocks noGrp="1"/>
          </p:cNvSpPr>
          <p:nvPr>
            <p:ph type="pic" sz="quarter" idx="16"/>
          </p:nvPr>
        </p:nvSpPr>
        <p:spPr>
          <a:xfrm>
            <a:off x="4278000" y="4075776"/>
            <a:ext cx="3636000" cy="1530000"/>
          </a:xfrm>
          <a:prstGeom prst="rect">
            <a:avLst/>
          </a:prstGeom>
          <a:solidFill>
            <a:schemeClr val="bg1">
              <a:lumMod val="95000"/>
            </a:schemeClr>
          </a:solidFill>
          <a:effectLst/>
        </p:spPr>
        <p:txBody>
          <a:bodyPr anchor="ctr"/>
          <a:lstStyle>
            <a:lvl1pPr>
              <a:defRPr lang="en-US" sz="2000"/>
            </a:lvl1pPr>
          </a:lstStyle>
          <a:p>
            <a:pPr marL="0" lvl="0" indent="0" algn="ctr">
              <a:buFontTx/>
              <a:buNone/>
            </a:pPr>
            <a:endParaRPr lang="en-US"/>
          </a:p>
        </p:txBody>
      </p:sp>
      <p:sp>
        <p:nvSpPr>
          <p:cNvPr id="10" name="Picture Placeholder 6"/>
          <p:cNvSpPr>
            <a:spLocks noGrp="1"/>
          </p:cNvSpPr>
          <p:nvPr>
            <p:ph type="pic" sz="quarter" idx="18"/>
          </p:nvPr>
        </p:nvSpPr>
        <p:spPr>
          <a:xfrm>
            <a:off x="8005137" y="2457450"/>
            <a:ext cx="3636000" cy="1530000"/>
          </a:xfrm>
          <a:prstGeom prst="rect">
            <a:avLst/>
          </a:prstGeom>
          <a:solidFill>
            <a:schemeClr val="bg1">
              <a:lumMod val="95000"/>
            </a:schemeClr>
          </a:solidFill>
          <a:effectLst/>
        </p:spPr>
        <p:txBody>
          <a:bodyPr anchor="ctr"/>
          <a:lstStyle>
            <a:lvl1pPr>
              <a:defRPr lang="en-US" sz="2000"/>
            </a:lvl1pPr>
          </a:lstStyle>
          <a:p>
            <a:pPr marL="0" lvl="0" indent="0" algn="ctr">
              <a:buFontTx/>
              <a:buNone/>
            </a:pPr>
            <a:endParaRPr lang="en-US"/>
          </a:p>
        </p:txBody>
      </p:sp>
      <p:sp>
        <p:nvSpPr>
          <p:cNvPr id="12" name="Titel 1"/>
          <p:cNvSpPr>
            <a:spLocks noGrp="1"/>
          </p:cNvSpPr>
          <p:nvPr>
            <p:ph type="title"/>
          </p:nvPr>
        </p:nvSpPr>
        <p:spPr>
          <a:xfrm>
            <a:off x="550863" y="365126"/>
            <a:ext cx="11090275" cy="687388"/>
          </a:xfrm>
        </p:spPr>
        <p:txBody>
          <a:bodyPr anchor="b">
            <a:normAutofit/>
          </a:bodyPr>
          <a:lstStyle>
            <a:lvl1pPr algn="ctr">
              <a:defRPr sz="3200" b="1" i="0">
                <a:solidFill>
                  <a:schemeClr val="accent3"/>
                </a:solidFill>
                <a:latin typeface="Lato" charset="0"/>
                <a:ea typeface="Lato" charset="0"/>
                <a:cs typeface="Lato" charset="0"/>
              </a:defRPr>
            </a:lvl1pPr>
          </a:lstStyle>
          <a:p>
            <a:endParaRPr lang="de-DE" dirty="0"/>
          </a:p>
        </p:txBody>
      </p:sp>
      <p:sp>
        <p:nvSpPr>
          <p:cNvPr id="11" name="Rectangle 10"/>
          <p:cNvSpPr>
            <a:spLocks/>
          </p:cNvSpPr>
          <p:nvPr userDrawn="1"/>
        </p:nvSpPr>
        <p:spPr>
          <a:xfrm>
            <a:off x="4278000" y="2457450"/>
            <a:ext cx="3639600" cy="1530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tangle 12"/>
          <p:cNvSpPr>
            <a:spLocks/>
          </p:cNvSpPr>
          <p:nvPr userDrawn="1"/>
        </p:nvSpPr>
        <p:spPr>
          <a:xfrm>
            <a:off x="550862" y="4075776"/>
            <a:ext cx="3639600" cy="1530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tangle 13"/>
          <p:cNvSpPr>
            <a:spLocks/>
          </p:cNvSpPr>
          <p:nvPr userDrawn="1"/>
        </p:nvSpPr>
        <p:spPr>
          <a:xfrm>
            <a:off x="8001537" y="4075776"/>
            <a:ext cx="3639600" cy="1530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Datumsplatzhalter 2"/>
          <p:cNvSpPr>
            <a:spLocks noGrp="1"/>
          </p:cNvSpPr>
          <p:nvPr>
            <p:ph type="dt" sz="half" idx="10"/>
          </p:nvPr>
        </p:nvSpPr>
        <p:spPr>
          <a:xfrm>
            <a:off x="4580732" y="6492874"/>
            <a:ext cx="3030537" cy="365125"/>
          </a:xfrm>
        </p:spPr>
        <p:txBody>
          <a:bodyPr/>
          <a:lstStyle>
            <a:lvl1pPr algn="ctr">
              <a:defRPr sz="1000" b="0" i="0">
                <a:solidFill>
                  <a:schemeClr val="accent3"/>
                </a:solidFill>
                <a:latin typeface="Lato Light" charset="0"/>
                <a:ea typeface="Lato Light" charset="0"/>
                <a:cs typeface="Lato Light" charset="0"/>
              </a:defRPr>
            </a:lvl1pPr>
          </a:lstStyle>
          <a:p>
            <a:fld id="{900858ED-3D41-F540-95F3-1792DA62D0B2}" type="datetime1">
              <a:rPr lang="de-DE"/>
              <a:pPr/>
              <a:t>24.02.2018</a:t>
            </a:fld>
            <a:endParaRPr lang="de-DE"/>
          </a:p>
        </p:txBody>
      </p:sp>
      <p:sp>
        <p:nvSpPr>
          <p:cNvPr id="16" name="Fußzeilenplatzhalter 3"/>
          <p:cNvSpPr>
            <a:spLocks noGrp="1"/>
          </p:cNvSpPr>
          <p:nvPr>
            <p:ph type="ftr" sz="quarter" idx="11"/>
          </p:nvPr>
        </p:nvSpPr>
        <p:spPr>
          <a:xfrm>
            <a:off x="550862" y="6492874"/>
            <a:ext cx="3652763" cy="365125"/>
          </a:xfrm>
        </p:spPr>
        <p:txBody>
          <a:bodyPr lIns="0" rIns="0"/>
          <a:lstStyle>
            <a:lvl1pPr algn="l">
              <a:defRPr sz="1000" b="0" i="0">
                <a:solidFill>
                  <a:schemeClr val="accent3"/>
                </a:solidFill>
                <a:latin typeface="Lato Light" charset="0"/>
                <a:ea typeface="Lato Light" charset="0"/>
                <a:cs typeface="Lato Light" charset="0"/>
              </a:defRPr>
            </a:lvl1pPr>
          </a:lstStyle>
          <a:p>
            <a:r>
              <a:rPr lang="de-DE"/>
              <a:t>Date  |  Lorem ipsum</a:t>
            </a:r>
          </a:p>
        </p:txBody>
      </p:sp>
      <p:sp>
        <p:nvSpPr>
          <p:cNvPr id="17" name="Foliennummernplatzhalter 4"/>
          <p:cNvSpPr>
            <a:spLocks noGrp="1"/>
          </p:cNvSpPr>
          <p:nvPr>
            <p:ph type="sldNum" sz="quarter" idx="12"/>
          </p:nvPr>
        </p:nvSpPr>
        <p:spPr>
          <a:xfrm>
            <a:off x="8610600" y="6492875"/>
            <a:ext cx="3030538" cy="365125"/>
          </a:xfrm>
        </p:spPr>
        <p:txBody>
          <a:bodyPr/>
          <a:lstStyle>
            <a:lvl1pPr>
              <a:defRPr sz="1000" b="0" i="0">
                <a:solidFill>
                  <a:schemeClr val="accent3"/>
                </a:solidFill>
                <a:latin typeface="Lato Light" charset="0"/>
                <a:ea typeface="Lato Light" charset="0"/>
                <a:cs typeface="Lato Light" charset="0"/>
              </a:defRPr>
            </a:lvl1pPr>
          </a:lstStyle>
          <a:p>
            <a:fld id="{101718B5-82EB-DF40-8EE5-D377BE90C6B3}" type="slidenum">
              <a:rPr lang="de-DE" smtClean="0"/>
              <a:pPr/>
              <a:t>‹#›</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6" name="Bildplatzhalter 4"/>
          <p:cNvSpPr>
            <a:spLocks noGrp="1"/>
          </p:cNvSpPr>
          <p:nvPr>
            <p:ph type="pic" sz="quarter" idx="14"/>
          </p:nvPr>
        </p:nvSpPr>
        <p:spPr>
          <a:xfrm>
            <a:off x="550862" y="3789362"/>
            <a:ext cx="11090276" cy="2030670"/>
          </a:xfrm>
          <a:solidFill>
            <a:schemeClr val="bg1">
              <a:lumMod val="95000"/>
            </a:schemeClr>
          </a:solidFill>
          <a:ln>
            <a:noFill/>
          </a:ln>
          <a:effectLst/>
        </p:spPr>
        <p:txBody>
          <a:bodyPr anchor="ctr">
            <a:normAutofit/>
          </a:bodyPr>
          <a:lstStyle>
            <a:lvl1pPr marL="0" indent="0" algn="ctr">
              <a:buNone/>
              <a:defRPr sz="2000"/>
            </a:lvl1pPr>
          </a:lstStyle>
          <a:p>
            <a:endParaRPr lang="de-DE"/>
          </a:p>
        </p:txBody>
      </p:sp>
      <p:sp>
        <p:nvSpPr>
          <p:cNvPr id="5" name="Rechteck 49"/>
          <p:cNvSpPr/>
          <p:nvPr userDrawn="1"/>
        </p:nvSpPr>
        <p:spPr>
          <a:xfrm>
            <a:off x="5052" y="6448710"/>
            <a:ext cx="12186948" cy="8833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Datumsplatzhalter 2"/>
          <p:cNvSpPr>
            <a:spLocks noGrp="1"/>
          </p:cNvSpPr>
          <p:nvPr>
            <p:ph type="dt" sz="half" idx="10"/>
          </p:nvPr>
        </p:nvSpPr>
        <p:spPr>
          <a:xfrm>
            <a:off x="4580732" y="6492874"/>
            <a:ext cx="3030537" cy="365125"/>
          </a:xfrm>
        </p:spPr>
        <p:txBody>
          <a:bodyPr/>
          <a:lstStyle>
            <a:lvl1pPr algn="ctr">
              <a:defRPr sz="1000" b="0" i="0">
                <a:solidFill>
                  <a:schemeClr val="accent3"/>
                </a:solidFill>
                <a:latin typeface="Lato Light" charset="0"/>
                <a:ea typeface="Lato Light" charset="0"/>
                <a:cs typeface="Lato Light" charset="0"/>
              </a:defRPr>
            </a:lvl1pPr>
          </a:lstStyle>
          <a:p>
            <a:fld id="{900858ED-3D41-F540-95F3-1792DA62D0B2}" type="datetime1">
              <a:rPr lang="de-DE"/>
              <a:pPr/>
              <a:t>24.02.2018</a:t>
            </a:fld>
            <a:endParaRPr lang="de-DE"/>
          </a:p>
        </p:txBody>
      </p:sp>
      <p:sp>
        <p:nvSpPr>
          <p:cNvPr id="10" name="Fußzeilenplatzhalter 3"/>
          <p:cNvSpPr>
            <a:spLocks noGrp="1"/>
          </p:cNvSpPr>
          <p:nvPr>
            <p:ph type="ftr" sz="quarter" idx="11"/>
          </p:nvPr>
        </p:nvSpPr>
        <p:spPr>
          <a:xfrm>
            <a:off x="550862" y="6492874"/>
            <a:ext cx="3652763" cy="365125"/>
          </a:xfrm>
        </p:spPr>
        <p:txBody>
          <a:bodyPr lIns="0" rIns="0"/>
          <a:lstStyle>
            <a:lvl1pPr algn="l">
              <a:defRPr sz="1000" b="0" i="0">
                <a:solidFill>
                  <a:schemeClr val="accent3"/>
                </a:solidFill>
                <a:latin typeface="Lato Light" charset="0"/>
                <a:ea typeface="Lato Light" charset="0"/>
                <a:cs typeface="Lato Light" charset="0"/>
              </a:defRPr>
            </a:lvl1pPr>
          </a:lstStyle>
          <a:p>
            <a:r>
              <a:rPr lang="de-DE"/>
              <a:t>Date  |  Lorem ipsum</a:t>
            </a:r>
          </a:p>
        </p:txBody>
      </p:sp>
      <p:sp>
        <p:nvSpPr>
          <p:cNvPr id="12" name="Foliennummernplatzhalter 4"/>
          <p:cNvSpPr>
            <a:spLocks noGrp="1"/>
          </p:cNvSpPr>
          <p:nvPr>
            <p:ph type="sldNum" sz="quarter" idx="12"/>
          </p:nvPr>
        </p:nvSpPr>
        <p:spPr>
          <a:xfrm>
            <a:off x="8610600" y="6492875"/>
            <a:ext cx="3030538" cy="365125"/>
          </a:xfrm>
        </p:spPr>
        <p:txBody>
          <a:bodyPr/>
          <a:lstStyle>
            <a:lvl1pPr>
              <a:defRPr sz="1000" b="0" i="0">
                <a:solidFill>
                  <a:schemeClr val="accent3"/>
                </a:solidFill>
                <a:latin typeface="Lato Light" charset="0"/>
                <a:ea typeface="Lato Light" charset="0"/>
                <a:cs typeface="Lato Light" charset="0"/>
              </a:defRPr>
            </a:lvl1pPr>
          </a:lstStyle>
          <a:p>
            <a:fld id="{101718B5-82EB-DF40-8EE5-D377BE90C6B3}" type="slidenum">
              <a:rPr lang="de-DE" smtClean="0"/>
              <a:pPr/>
              <a:t>‹#›</a:t>
            </a:fld>
            <a:endParaRPr lang="de-DE"/>
          </a:p>
        </p:txBody>
      </p:sp>
    </p:spTree>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16" name="Bildplatzhalter 4"/>
          <p:cNvSpPr>
            <a:spLocks noGrp="1"/>
          </p:cNvSpPr>
          <p:nvPr>
            <p:ph type="pic" sz="quarter" idx="14"/>
          </p:nvPr>
        </p:nvSpPr>
        <p:spPr>
          <a:xfrm>
            <a:off x="4088998" y="0"/>
            <a:ext cx="8128800" cy="6858000"/>
          </a:xfrm>
          <a:solidFill>
            <a:schemeClr val="bg1">
              <a:lumMod val="95000"/>
            </a:schemeClr>
          </a:solidFill>
          <a:ln>
            <a:noFill/>
          </a:ln>
          <a:effectLst/>
        </p:spPr>
        <p:txBody>
          <a:bodyPr anchor="ctr">
            <a:normAutofit/>
          </a:bodyPr>
          <a:lstStyle>
            <a:lvl1pPr marL="0" indent="0" algn="ctr">
              <a:buNone/>
              <a:defRPr sz="2000"/>
            </a:lvl1pPr>
          </a:lstStyle>
          <a:p>
            <a:endParaRPr lang="de-DE"/>
          </a:p>
        </p:txBody>
      </p:sp>
      <p:sp>
        <p:nvSpPr>
          <p:cNvPr id="17" name="Bildplatzhalter 4"/>
          <p:cNvSpPr>
            <a:spLocks noGrp="1"/>
          </p:cNvSpPr>
          <p:nvPr>
            <p:ph type="pic" sz="quarter" idx="13"/>
          </p:nvPr>
        </p:nvSpPr>
        <p:spPr>
          <a:xfrm>
            <a:off x="4350001" y="261000"/>
            <a:ext cx="3542396" cy="6084238"/>
          </a:xfrm>
          <a:solidFill>
            <a:schemeClr val="bg1">
              <a:lumMod val="95000"/>
            </a:schemeClr>
          </a:solidFill>
          <a:ln>
            <a:noFill/>
          </a:ln>
          <a:effectLst>
            <a:outerShdw blurRad="63500" sx="102000" sy="102000" algn="ctr" rotWithShape="0">
              <a:prstClr val="black">
                <a:alpha val="40000"/>
              </a:prstClr>
            </a:outerShdw>
          </a:effectLst>
        </p:spPr>
        <p:txBody>
          <a:bodyPr anchor="ctr">
            <a:normAutofit/>
          </a:bodyPr>
          <a:lstStyle>
            <a:lvl1pPr marL="0" indent="0" algn="ctr">
              <a:buNone/>
              <a:defRPr sz="2000"/>
            </a:lvl1pPr>
          </a:lstStyle>
          <a:p>
            <a:endParaRPr lang="de-DE"/>
          </a:p>
        </p:txBody>
      </p:sp>
      <p:sp>
        <p:nvSpPr>
          <p:cNvPr id="18" name="Titel 1"/>
          <p:cNvSpPr>
            <a:spLocks noGrp="1"/>
          </p:cNvSpPr>
          <p:nvPr>
            <p:ph type="title"/>
          </p:nvPr>
        </p:nvSpPr>
        <p:spPr>
          <a:xfrm>
            <a:off x="7962034" y="365126"/>
            <a:ext cx="3675994" cy="687388"/>
          </a:xfrm>
        </p:spPr>
        <p:txBody>
          <a:bodyPr lIns="0" rIns="90000" anchor="b">
            <a:noAutofit/>
          </a:bodyPr>
          <a:lstStyle>
            <a:lvl1pPr algn="r">
              <a:defRPr sz="3200" b="1" i="0">
                <a:solidFill>
                  <a:schemeClr val="bg1"/>
                </a:solidFill>
                <a:latin typeface="Lato" charset="0"/>
                <a:ea typeface="Lato" charset="0"/>
                <a:cs typeface="Lato" charset="0"/>
              </a:defRPr>
            </a:lvl1pPr>
          </a:lstStyle>
          <a:p>
            <a:endParaRPr lang="de-DE"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Bildplatzhalter 4"/>
          <p:cNvSpPr>
            <a:spLocks noGrp="1"/>
          </p:cNvSpPr>
          <p:nvPr>
            <p:ph type="pic" sz="quarter" idx="14"/>
          </p:nvPr>
        </p:nvSpPr>
        <p:spPr>
          <a:xfrm>
            <a:off x="-25800" y="0"/>
            <a:ext cx="8128800" cy="6858000"/>
          </a:xfrm>
          <a:solidFill>
            <a:schemeClr val="bg1">
              <a:lumMod val="95000"/>
            </a:schemeClr>
          </a:solidFill>
          <a:ln>
            <a:noFill/>
          </a:ln>
          <a:effectLst/>
        </p:spPr>
        <p:txBody>
          <a:bodyPr anchor="ctr">
            <a:normAutofit/>
          </a:bodyPr>
          <a:lstStyle>
            <a:lvl1pPr marL="0" indent="0" algn="ctr">
              <a:buNone/>
              <a:defRPr sz="2000"/>
            </a:lvl1pPr>
          </a:lstStyle>
          <a:p>
            <a:endParaRPr lang="de-DE"/>
          </a:p>
        </p:txBody>
      </p:sp>
      <p:sp>
        <p:nvSpPr>
          <p:cNvPr id="11" name="Bildplatzhalter 4"/>
          <p:cNvSpPr>
            <a:spLocks noGrp="1"/>
          </p:cNvSpPr>
          <p:nvPr>
            <p:ph type="pic" sz="quarter" idx="13"/>
          </p:nvPr>
        </p:nvSpPr>
        <p:spPr>
          <a:xfrm>
            <a:off x="4350001" y="261000"/>
            <a:ext cx="3542396" cy="6336000"/>
          </a:xfrm>
          <a:solidFill>
            <a:schemeClr val="bg1">
              <a:lumMod val="95000"/>
            </a:schemeClr>
          </a:solidFill>
          <a:ln>
            <a:noFill/>
          </a:ln>
          <a:effectLst>
            <a:outerShdw blurRad="63500" sx="102000" sy="102000" algn="ctr" rotWithShape="0">
              <a:prstClr val="black">
                <a:alpha val="40000"/>
              </a:prstClr>
            </a:outerShdw>
          </a:effectLst>
        </p:spPr>
        <p:txBody>
          <a:bodyPr anchor="ctr">
            <a:normAutofit/>
          </a:bodyPr>
          <a:lstStyle>
            <a:lvl1pPr marL="0" indent="0" algn="ctr">
              <a:buNone/>
              <a:defRPr sz="2000"/>
            </a:lvl1pPr>
          </a:lstStyle>
          <a:p>
            <a:endParaRPr lang="de-DE"/>
          </a:p>
        </p:txBody>
      </p:sp>
      <p:sp>
        <p:nvSpPr>
          <p:cNvPr id="2" name="Titel 1"/>
          <p:cNvSpPr>
            <a:spLocks noGrp="1"/>
          </p:cNvSpPr>
          <p:nvPr>
            <p:ph type="title"/>
          </p:nvPr>
        </p:nvSpPr>
        <p:spPr>
          <a:xfrm>
            <a:off x="550861" y="365126"/>
            <a:ext cx="3652764" cy="687388"/>
          </a:xfrm>
        </p:spPr>
        <p:txBody>
          <a:bodyPr lIns="0" rIns="0" anchor="b">
            <a:noAutofit/>
          </a:bodyPr>
          <a:lstStyle>
            <a:lvl1pPr algn="l">
              <a:defRPr sz="3200" b="1" i="0">
                <a:solidFill>
                  <a:schemeClr val="bg1"/>
                </a:solidFill>
                <a:latin typeface="Lato" charset="0"/>
                <a:ea typeface="Lato" charset="0"/>
                <a:cs typeface="Lato" charset="0"/>
              </a:defRPr>
            </a:lvl1pPr>
          </a:lstStyle>
          <a:p>
            <a:endParaRPr lang="de-DE"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0" name="Picture Placeholder 6"/>
          <p:cNvSpPr>
            <a:spLocks noGrp="1"/>
          </p:cNvSpPr>
          <p:nvPr>
            <p:ph type="pic" sz="quarter" idx="14"/>
          </p:nvPr>
        </p:nvSpPr>
        <p:spPr>
          <a:xfrm>
            <a:off x="550863" y="2457450"/>
            <a:ext cx="2664000" cy="1530000"/>
          </a:xfrm>
          <a:prstGeom prst="rect">
            <a:avLst/>
          </a:prstGeom>
          <a:solidFill>
            <a:schemeClr val="bg1">
              <a:lumMod val="95000"/>
            </a:schemeClr>
          </a:solidFill>
          <a:effectLst/>
        </p:spPr>
        <p:txBody>
          <a:bodyPr anchor="ctr"/>
          <a:lstStyle>
            <a:lvl1pPr>
              <a:defRPr lang="en-US" sz="2000"/>
            </a:lvl1pPr>
          </a:lstStyle>
          <a:p>
            <a:pPr marL="0" lvl="0" indent="0" algn="ctr">
              <a:buFontTx/>
              <a:buNone/>
            </a:pPr>
            <a:endParaRPr lang="en-US"/>
          </a:p>
        </p:txBody>
      </p:sp>
      <p:sp>
        <p:nvSpPr>
          <p:cNvPr id="19" name="Rechteck 49"/>
          <p:cNvSpPr/>
          <p:nvPr userDrawn="1"/>
        </p:nvSpPr>
        <p:spPr>
          <a:xfrm>
            <a:off x="5052" y="6448710"/>
            <a:ext cx="12186948" cy="8833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Titel 1"/>
          <p:cNvSpPr>
            <a:spLocks noGrp="1"/>
          </p:cNvSpPr>
          <p:nvPr>
            <p:ph type="title"/>
          </p:nvPr>
        </p:nvSpPr>
        <p:spPr>
          <a:xfrm>
            <a:off x="550863" y="365126"/>
            <a:ext cx="11090275" cy="687388"/>
          </a:xfrm>
        </p:spPr>
        <p:txBody>
          <a:bodyPr anchor="b">
            <a:normAutofit/>
          </a:bodyPr>
          <a:lstStyle>
            <a:lvl1pPr algn="ctr">
              <a:defRPr sz="3200" b="1" i="0">
                <a:solidFill>
                  <a:schemeClr val="accent3"/>
                </a:solidFill>
                <a:latin typeface="Lato" charset="0"/>
                <a:ea typeface="Lato" charset="0"/>
                <a:cs typeface="Lato" charset="0"/>
              </a:defRPr>
            </a:lvl1pPr>
          </a:lstStyle>
          <a:p>
            <a:endParaRPr lang="de-DE" dirty="0"/>
          </a:p>
        </p:txBody>
      </p:sp>
      <p:sp>
        <p:nvSpPr>
          <p:cNvPr id="15" name="Picture Placeholder 6"/>
          <p:cNvSpPr>
            <a:spLocks noGrp="1"/>
          </p:cNvSpPr>
          <p:nvPr>
            <p:ph type="pic" sz="quarter" idx="15"/>
          </p:nvPr>
        </p:nvSpPr>
        <p:spPr>
          <a:xfrm>
            <a:off x="3358492" y="2457450"/>
            <a:ext cx="2664000" cy="1530000"/>
          </a:xfrm>
          <a:prstGeom prst="rect">
            <a:avLst/>
          </a:prstGeom>
          <a:solidFill>
            <a:schemeClr val="bg1">
              <a:lumMod val="95000"/>
            </a:schemeClr>
          </a:solidFill>
          <a:effectLst/>
        </p:spPr>
        <p:txBody>
          <a:bodyPr anchor="ctr"/>
          <a:lstStyle>
            <a:lvl1pPr>
              <a:defRPr lang="en-US" sz="2000"/>
            </a:lvl1pPr>
          </a:lstStyle>
          <a:p>
            <a:pPr marL="0" lvl="0" indent="0" algn="ctr">
              <a:buFontTx/>
              <a:buNone/>
            </a:pPr>
            <a:endParaRPr lang="en-US"/>
          </a:p>
        </p:txBody>
      </p:sp>
      <p:sp>
        <p:nvSpPr>
          <p:cNvPr id="16" name="Picture Placeholder 6"/>
          <p:cNvSpPr>
            <a:spLocks noGrp="1"/>
          </p:cNvSpPr>
          <p:nvPr>
            <p:ph type="pic" sz="quarter" idx="16"/>
          </p:nvPr>
        </p:nvSpPr>
        <p:spPr>
          <a:xfrm>
            <a:off x="6166121" y="2457450"/>
            <a:ext cx="2664000" cy="1530000"/>
          </a:xfrm>
          <a:prstGeom prst="rect">
            <a:avLst/>
          </a:prstGeom>
          <a:solidFill>
            <a:schemeClr val="bg1">
              <a:lumMod val="95000"/>
            </a:schemeClr>
          </a:solidFill>
          <a:effectLst/>
        </p:spPr>
        <p:txBody>
          <a:bodyPr anchor="ctr"/>
          <a:lstStyle>
            <a:lvl1pPr>
              <a:defRPr lang="en-US" sz="2000"/>
            </a:lvl1pPr>
          </a:lstStyle>
          <a:p>
            <a:pPr marL="0" lvl="0" indent="0" algn="ctr">
              <a:buFontTx/>
              <a:buNone/>
            </a:pPr>
            <a:endParaRPr lang="en-US"/>
          </a:p>
        </p:txBody>
      </p:sp>
      <p:sp>
        <p:nvSpPr>
          <p:cNvPr id="17" name="Picture Placeholder 6"/>
          <p:cNvSpPr>
            <a:spLocks noGrp="1"/>
          </p:cNvSpPr>
          <p:nvPr>
            <p:ph type="pic" sz="quarter" idx="17"/>
          </p:nvPr>
        </p:nvSpPr>
        <p:spPr>
          <a:xfrm>
            <a:off x="8973749" y="2457450"/>
            <a:ext cx="2664000" cy="1530000"/>
          </a:xfrm>
          <a:prstGeom prst="rect">
            <a:avLst/>
          </a:prstGeom>
          <a:solidFill>
            <a:schemeClr val="bg1">
              <a:lumMod val="95000"/>
            </a:schemeClr>
          </a:solidFill>
          <a:effectLst/>
        </p:spPr>
        <p:txBody>
          <a:bodyPr anchor="ctr"/>
          <a:lstStyle>
            <a:lvl1pPr>
              <a:defRPr lang="en-US" sz="2000"/>
            </a:lvl1pPr>
          </a:lstStyle>
          <a:p>
            <a:pPr marL="0" lvl="0" indent="0" algn="ctr">
              <a:buFontTx/>
              <a:buNone/>
            </a:pPr>
            <a:endParaRPr lang="en-US"/>
          </a:p>
        </p:txBody>
      </p:sp>
      <p:sp>
        <p:nvSpPr>
          <p:cNvPr id="18" name="Picture Placeholder 6"/>
          <p:cNvSpPr>
            <a:spLocks noGrp="1"/>
          </p:cNvSpPr>
          <p:nvPr>
            <p:ph type="pic" sz="quarter" idx="18"/>
          </p:nvPr>
        </p:nvSpPr>
        <p:spPr>
          <a:xfrm>
            <a:off x="554252" y="4131628"/>
            <a:ext cx="2664000" cy="1530000"/>
          </a:xfrm>
          <a:prstGeom prst="rect">
            <a:avLst/>
          </a:prstGeom>
          <a:solidFill>
            <a:schemeClr val="bg1">
              <a:lumMod val="95000"/>
            </a:schemeClr>
          </a:solidFill>
          <a:effectLst/>
        </p:spPr>
        <p:txBody>
          <a:bodyPr anchor="ctr"/>
          <a:lstStyle>
            <a:lvl1pPr>
              <a:defRPr lang="en-US" sz="2000"/>
            </a:lvl1pPr>
          </a:lstStyle>
          <a:p>
            <a:pPr marL="0" lvl="0" indent="0" algn="ctr">
              <a:buFontTx/>
              <a:buNone/>
            </a:pPr>
            <a:endParaRPr lang="en-US"/>
          </a:p>
        </p:txBody>
      </p:sp>
      <p:sp>
        <p:nvSpPr>
          <p:cNvPr id="21" name="Picture Placeholder 6"/>
          <p:cNvSpPr>
            <a:spLocks noGrp="1"/>
          </p:cNvSpPr>
          <p:nvPr>
            <p:ph type="pic" sz="quarter" idx="19"/>
          </p:nvPr>
        </p:nvSpPr>
        <p:spPr>
          <a:xfrm>
            <a:off x="3361881" y="4131628"/>
            <a:ext cx="2664000" cy="1530000"/>
          </a:xfrm>
          <a:prstGeom prst="rect">
            <a:avLst/>
          </a:prstGeom>
          <a:solidFill>
            <a:schemeClr val="bg1">
              <a:lumMod val="95000"/>
            </a:schemeClr>
          </a:solidFill>
          <a:effectLst/>
        </p:spPr>
        <p:txBody>
          <a:bodyPr anchor="ctr"/>
          <a:lstStyle>
            <a:lvl1pPr>
              <a:defRPr lang="en-US" sz="2000"/>
            </a:lvl1pPr>
          </a:lstStyle>
          <a:p>
            <a:pPr marL="0" lvl="0" indent="0" algn="ctr">
              <a:buFontTx/>
              <a:buNone/>
            </a:pPr>
            <a:endParaRPr lang="en-US"/>
          </a:p>
        </p:txBody>
      </p:sp>
      <p:sp>
        <p:nvSpPr>
          <p:cNvPr id="25" name="Picture Placeholder 6"/>
          <p:cNvSpPr>
            <a:spLocks noGrp="1"/>
          </p:cNvSpPr>
          <p:nvPr>
            <p:ph type="pic" sz="quarter" idx="20"/>
          </p:nvPr>
        </p:nvSpPr>
        <p:spPr>
          <a:xfrm>
            <a:off x="6169510" y="4131628"/>
            <a:ext cx="2664000" cy="1530000"/>
          </a:xfrm>
          <a:prstGeom prst="rect">
            <a:avLst/>
          </a:prstGeom>
          <a:solidFill>
            <a:schemeClr val="bg1">
              <a:lumMod val="95000"/>
            </a:schemeClr>
          </a:solidFill>
          <a:effectLst/>
        </p:spPr>
        <p:txBody>
          <a:bodyPr anchor="ctr"/>
          <a:lstStyle>
            <a:lvl1pPr>
              <a:defRPr lang="en-US" sz="2000"/>
            </a:lvl1pPr>
          </a:lstStyle>
          <a:p>
            <a:pPr marL="0" lvl="0" indent="0" algn="ctr">
              <a:buFontTx/>
              <a:buNone/>
            </a:pPr>
            <a:endParaRPr lang="en-US"/>
          </a:p>
        </p:txBody>
      </p:sp>
      <p:sp>
        <p:nvSpPr>
          <p:cNvPr id="26" name="Picture Placeholder 6"/>
          <p:cNvSpPr>
            <a:spLocks noGrp="1"/>
          </p:cNvSpPr>
          <p:nvPr>
            <p:ph type="pic" sz="quarter" idx="21"/>
          </p:nvPr>
        </p:nvSpPr>
        <p:spPr>
          <a:xfrm>
            <a:off x="8977138" y="4131628"/>
            <a:ext cx="2664000" cy="1530000"/>
          </a:xfrm>
          <a:prstGeom prst="rect">
            <a:avLst/>
          </a:prstGeom>
          <a:solidFill>
            <a:schemeClr val="bg1">
              <a:lumMod val="95000"/>
            </a:schemeClr>
          </a:solidFill>
          <a:effectLst/>
        </p:spPr>
        <p:txBody>
          <a:bodyPr anchor="ctr"/>
          <a:lstStyle>
            <a:lvl1pPr>
              <a:defRPr lang="en-US" sz="2000"/>
            </a:lvl1pPr>
          </a:lstStyle>
          <a:p>
            <a:pPr marL="0" lvl="0" indent="0" algn="ctr">
              <a:buFontTx/>
              <a:buNone/>
            </a:pPr>
            <a:endParaRPr lang="en-US"/>
          </a:p>
        </p:txBody>
      </p:sp>
      <p:sp>
        <p:nvSpPr>
          <p:cNvPr id="27" name="Datumsplatzhalter 2"/>
          <p:cNvSpPr>
            <a:spLocks noGrp="1"/>
          </p:cNvSpPr>
          <p:nvPr>
            <p:ph type="dt" sz="half" idx="10"/>
          </p:nvPr>
        </p:nvSpPr>
        <p:spPr>
          <a:xfrm>
            <a:off x="4580732" y="6492874"/>
            <a:ext cx="3030537" cy="365125"/>
          </a:xfrm>
        </p:spPr>
        <p:txBody>
          <a:bodyPr/>
          <a:lstStyle>
            <a:lvl1pPr algn="ctr">
              <a:defRPr sz="1000" b="0" i="0">
                <a:solidFill>
                  <a:schemeClr val="accent3"/>
                </a:solidFill>
                <a:latin typeface="Lato Light" charset="0"/>
                <a:ea typeface="Lato Light" charset="0"/>
                <a:cs typeface="Lato Light" charset="0"/>
              </a:defRPr>
            </a:lvl1pPr>
          </a:lstStyle>
          <a:p>
            <a:fld id="{900858ED-3D41-F540-95F3-1792DA62D0B2}" type="datetime1">
              <a:rPr lang="de-DE"/>
              <a:pPr/>
              <a:t>24.02.2018</a:t>
            </a:fld>
            <a:endParaRPr lang="de-DE"/>
          </a:p>
        </p:txBody>
      </p:sp>
      <p:sp>
        <p:nvSpPr>
          <p:cNvPr id="28" name="Fußzeilenplatzhalter 3"/>
          <p:cNvSpPr>
            <a:spLocks noGrp="1"/>
          </p:cNvSpPr>
          <p:nvPr>
            <p:ph type="ftr" sz="quarter" idx="11"/>
          </p:nvPr>
        </p:nvSpPr>
        <p:spPr>
          <a:xfrm>
            <a:off x="550862" y="6492874"/>
            <a:ext cx="3652763" cy="365125"/>
          </a:xfrm>
        </p:spPr>
        <p:txBody>
          <a:bodyPr lIns="0" rIns="0"/>
          <a:lstStyle>
            <a:lvl1pPr algn="l">
              <a:defRPr sz="1000" b="0" i="0">
                <a:solidFill>
                  <a:schemeClr val="accent3"/>
                </a:solidFill>
                <a:latin typeface="Lato Light" charset="0"/>
                <a:ea typeface="Lato Light" charset="0"/>
                <a:cs typeface="Lato Light" charset="0"/>
              </a:defRPr>
            </a:lvl1pPr>
          </a:lstStyle>
          <a:p>
            <a:r>
              <a:rPr lang="de-DE"/>
              <a:t>Date  |  Lorem ipsum</a:t>
            </a:r>
          </a:p>
        </p:txBody>
      </p:sp>
      <p:sp>
        <p:nvSpPr>
          <p:cNvPr id="29" name="Foliennummernplatzhalter 4"/>
          <p:cNvSpPr>
            <a:spLocks noGrp="1"/>
          </p:cNvSpPr>
          <p:nvPr>
            <p:ph type="sldNum" sz="quarter" idx="12"/>
          </p:nvPr>
        </p:nvSpPr>
        <p:spPr>
          <a:xfrm>
            <a:off x="8610600" y="6492875"/>
            <a:ext cx="3030538" cy="365125"/>
          </a:xfrm>
        </p:spPr>
        <p:txBody>
          <a:bodyPr/>
          <a:lstStyle>
            <a:lvl1pPr>
              <a:defRPr sz="1000" b="0" i="0">
                <a:solidFill>
                  <a:schemeClr val="accent3"/>
                </a:solidFill>
                <a:latin typeface="Lato Light" charset="0"/>
                <a:ea typeface="Lato Light" charset="0"/>
                <a:cs typeface="Lato Light" charset="0"/>
              </a:defRPr>
            </a:lvl1pPr>
          </a:lstStyle>
          <a:p>
            <a:fld id="{101718B5-82EB-DF40-8EE5-D377BE90C6B3}" type="slidenum">
              <a:rPr lang="de-DE" smtClean="0"/>
              <a:pPr/>
              <a:t>‹#›</a:t>
            </a:fld>
            <a:endParaRPr lang="de-D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9">
    <p:bg>
      <p:bgPr>
        <a:solidFill>
          <a:schemeClr val="accent3"/>
        </a:solidFill>
        <a:effectLst/>
      </p:bgPr>
    </p:bg>
    <p:spTree>
      <p:nvGrpSpPr>
        <p:cNvPr id="1" name=""/>
        <p:cNvGrpSpPr/>
        <p:nvPr/>
      </p:nvGrpSpPr>
      <p:grpSpPr>
        <a:xfrm>
          <a:off x="0" y="0"/>
          <a:ext cx="0" cy="0"/>
          <a:chOff x="0" y="0"/>
          <a:chExt cx="0" cy="0"/>
        </a:xfrm>
      </p:grpSpPr>
      <p:sp>
        <p:nvSpPr>
          <p:cNvPr id="6" name="Bildplatzhalter 5"/>
          <p:cNvSpPr>
            <a:spLocks noGrp="1" noChangeAspect="1"/>
          </p:cNvSpPr>
          <p:nvPr>
            <p:ph type="pic" sz="quarter" idx="13"/>
          </p:nvPr>
        </p:nvSpPr>
        <p:spPr>
          <a:xfrm>
            <a:off x="294468" y="261000"/>
            <a:ext cx="11603064" cy="6336000"/>
          </a:xfrm>
          <a:solidFill>
            <a:schemeClr val="bg1">
              <a:lumMod val="95000"/>
            </a:schemeClr>
          </a:solidFill>
          <a:effectLst>
            <a:outerShdw blurRad="63500" sx="102000" sy="102000" algn="ctr" rotWithShape="0">
              <a:prstClr val="black">
                <a:alpha val="40000"/>
              </a:prstClr>
            </a:outerShdw>
          </a:effectLst>
        </p:spPr>
        <p:txBody>
          <a:bodyPr anchor="ctr"/>
          <a:lstStyle>
            <a:lvl1pPr marL="0" indent="0" algn="ctr">
              <a:buNone/>
              <a:defRPr/>
            </a:lvl1pPr>
          </a:lstStyle>
          <a:p>
            <a:endParaRPr lang="de-DE"/>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6" name="Bildplatzhalter 5"/>
          <p:cNvSpPr>
            <a:spLocks noGrp="1" noChangeAspect="1"/>
          </p:cNvSpPr>
          <p:nvPr>
            <p:ph type="pic" sz="quarter" idx="13"/>
          </p:nvPr>
        </p:nvSpPr>
        <p:spPr>
          <a:xfrm>
            <a:off x="0" y="-1"/>
            <a:ext cx="12192000" cy="6858001"/>
          </a:xfrm>
          <a:solidFill>
            <a:schemeClr val="bg1">
              <a:lumMod val="95000"/>
            </a:schemeClr>
          </a:solidFill>
        </p:spPr>
        <p:txBody>
          <a:bodyPr anchor="ctr"/>
          <a:lstStyle>
            <a:lvl1pPr marL="0" indent="0" algn="ctr">
              <a:buNone/>
              <a:defRPr/>
            </a:lvl1pPr>
          </a:lstStyle>
          <a:p>
            <a:endParaRPr lang="de-DE"/>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1">
    <p:bg>
      <p:bgPr>
        <a:solidFill>
          <a:schemeClr val="accent1">
            <a:lumMod val="75000"/>
          </a:schemeClr>
        </a:solidFill>
        <a:effectLst/>
      </p:bgPr>
    </p:bg>
    <p:spTree>
      <p:nvGrpSpPr>
        <p:cNvPr id="1" name=""/>
        <p:cNvGrpSpPr/>
        <p:nvPr/>
      </p:nvGrpSpPr>
      <p:grpSpPr>
        <a:xfrm>
          <a:off x="0" y="0"/>
          <a:ext cx="0" cy="0"/>
          <a:chOff x="0" y="0"/>
          <a:chExt cx="0" cy="0"/>
        </a:xfrm>
      </p:grpSpPr>
      <p:sp>
        <p:nvSpPr>
          <p:cNvPr id="6" name="Bildplatzhalter 5"/>
          <p:cNvSpPr>
            <a:spLocks noGrp="1" noChangeAspect="1"/>
          </p:cNvSpPr>
          <p:nvPr>
            <p:ph type="pic" sz="quarter" idx="13"/>
          </p:nvPr>
        </p:nvSpPr>
        <p:spPr>
          <a:xfrm>
            <a:off x="294468" y="261000"/>
            <a:ext cx="11603064" cy="6336000"/>
          </a:xfrm>
          <a:solidFill>
            <a:schemeClr val="bg1">
              <a:lumMod val="95000"/>
            </a:schemeClr>
          </a:solidFill>
          <a:effectLst>
            <a:outerShdw blurRad="63500" dist="38100" sx="101000" sy="101000" algn="ctr" rotWithShape="0">
              <a:schemeClr val="tx1">
                <a:alpha val="37000"/>
              </a:schemeClr>
            </a:outerShdw>
          </a:effectLst>
        </p:spPr>
        <p:txBody>
          <a:bodyPr anchor="ctr"/>
          <a:lstStyle>
            <a:lvl1pPr marL="0" indent="0" algn="ctr">
              <a:buNone/>
              <a:defRPr/>
            </a:lvl1pPr>
          </a:lstStyle>
          <a:p>
            <a:endParaRPr lang="de-DE"/>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16" name="Rectangle 15"/>
          <p:cNvSpPr>
            <a:spLocks/>
          </p:cNvSpPr>
          <p:nvPr userDrawn="1"/>
        </p:nvSpPr>
        <p:spPr>
          <a:xfrm>
            <a:off x="9323002" y="1052513"/>
            <a:ext cx="2318136" cy="4752976"/>
          </a:xfrm>
          <a:prstGeom prst="rect">
            <a:avLst/>
          </a:prstGeom>
          <a:solidFill>
            <a:schemeClr val="accent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tangle 14"/>
          <p:cNvSpPr>
            <a:spLocks/>
          </p:cNvSpPr>
          <p:nvPr userDrawn="1"/>
        </p:nvSpPr>
        <p:spPr>
          <a:xfrm>
            <a:off x="6895275" y="1052512"/>
            <a:ext cx="2318136" cy="4752977"/>
          </a:xfrm>
          <a:prstGeom prst="rect">
            <a:avLst/>
          </a:prstGeom>
          <a:solidFill>
            <a:schemeClr val="accent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tangle 13"/>
          <p:cNvSpPr>
            <a:spLocks/>
          </p:cNvSpPr>
          <p:nvPr userDrawn="1"/>
        </p:nvSpPr>
        <p:spPr>
          <a:xfrm>
            <a:off x="4430479" y="1052514"/>
            <a:ext cx="2318136" cy="4752975"/>
          </a:xfrm>
          <a:prstGeom prst="rect">
            <a:avLst/>
          </a:prstGeom>
          <a:solidFill>
            <a:schemeClr val="accent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a:xfrm>
            <a:off x="550862" y="856988"/>
            <a:ext cx="4121432" cy="687388"/>
          </a:xfrm>
        </p:spPr>
        <p:txBody>
          <a:bodyPr anchor="b">
            <a:normAutofit/>
          </a:bodyPr>
          <a:lstStyle>
            <a:lvl1pPr algn="l">
              <a:defRPr sz="3600" b="1" i="0">
                <a:solidFill>
                  <a:schemeClr val="accent3"/>
                </a:solidFill>
                <a:latin typeface="Lato" charset="0"/>
                <a:ea typeface="Lato" charset="0"/>
                <a:cs typeface="Lato" charset="0"/>
              </a:defRPr>
            </a:lvl1pPr>
          </a:lstStyle>
          <a:p>
            <a:endParaRPr lang="de-DE" dirty="0"/>
          </a:p>
        </p:txBody>
      </p:sp>
      <p:sp>
        <p:nvSpPr>
          <p:cNvPr id="6" name="Picture Placeholder 10"/>
          <p:cNvSpPr>
            <a:spLocks noGrp="1" noChangeAspect="1"/>
          </p:cNvSpPr>
          <p:nvPr>
            <p:ph type="pic" sz="quarter" idx="15"/>
          </p:nvPr>
        </p:nvSpPr>
        <p:spPr>
          <a:xfrm>
            <a:off x="4923652" y="1337244"/>
            <a:ext cx="1404000" cy="1404000"/>
          </a:xfrm>
          <a:prstGeom prst="ellipse">
            <a:avLst/>
          </a:prstGeom>
          <a:solidFill>
            <a:schemeClr val="bg1">
              <a:lumMod val="95000"/>
            </a:schemeClr>
          </a:solidFill>
          <a:ln w="12700">
            <a:solidFill>
              <a:schemeClr val="bg1">
                <a:lumMod val="75000"/>
              </a:schemeClr>
            </a:solidFill>
          </a:ln>
          <a:effectLst/>
        </p:spPr>
        <p:txBody>
          <a:bodyPr anchor="ctr">
            <a:normAutofit/>
          </a:bodyPr>
          <a:lstStyle>
            <a:lvl1pPr marL="0" indent="0" algn="ctr">
              <a:buFontTx/>
              <a:buNone/>
              <a:defRPr sz="1800"/>
            </a:lvl1pPr>
          </a:lstStyle>
          <a:p>
            <a:endParaRPr lang="en-US"/>
          </a:p>
        </p:txBody>
      </p:sp>
      <p:sp>
        <p:nvSpPr>
          <p:cNvPr id="13" name="Rechteck 49"/>
          <p:cNvSpPr/>
          <p:nvPr userDrawn="1"/>
        </p:nvSpPr>
        <p:spPr>
          <a:xfrm>
            <a:off x="5052" y="6448710"/>
            <a:ext cx="12186948" cy="8833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Datumsplatzhalter 2"/>
          <p:cNvSpPr>
            <a:spLocks noGrp="1"/>
          </p:cNvSpPr>
          <p:nvPr>
            <p:ph type="dt" sz="half" idx="10"/>
          </p:nvPr>
        </p:nvSpPr>
        <p:spPr>
          <a:xfrm>
            <a:off x="4580732" y="6492874"/>
            <a:ext cx="3030537" cy="365125"/>
          </a:xfrm>
        </p:spPr>
        <p:txBody>
          <a:bodyPr/>
          <a:lstStyle>
            <a:lvl1pPr algn="ctr">
              <a:defRPr sz="1000" b="0" i="0">
                <a:solidFill>
                  <a:schemeClr val="accent3"/>
                </a:solidFill>
                <a:latin typeface="Lato Light" charset="0"/>
                <a:ea typeface="Lato Light" charset="0"/>
                <a:cs typeface="Lato Light" charset="0"/>
              </a:defRPr>
            </a:lvl1pPr>
          </a:lstStyle>
          <a:p>
            <a:fld id="{900858ED-3D41-F540-95F3-1792DA62D0B2}" type="datetime1">
              <a:rPr lang="de-DE"/>
              <a:pPr/>
              <a:t>24.02.2018</a:t>
            </a:fld>
            <a:endParaRPr lang="de-DE"/>
          </a:p>
        </p:txBody>
      </p:sp>
      <p:sp>
        <p:nvSpPr>
          <p:cNvPr id="11" name="Fußzeilenplatzhalter 3"/>
          <p:cNvSpPr>
            <a:spLocks noGrp="1"/>
          </p:cNvSpPr>
          <p:nvPr>
            <p:ph type="ftr" sz="quarter" idx="11"/>
          </p:nvPr>
        </p:nvSpPr>
        <p:spPr>
          <a:xfrm>
            <a:off x="550862" y="6492874"/>
            <a:ext cx="3652763" cy="365125"/>
          </a:xfrm>
        </p:spPr>
        <p:txBody>
          <a:bodyPr lIns="0" rIns="0"/>
          <a:lstStyle>
            <a:lvl1pPr algn="l">
              <a:defRPr sz="1000" b="0" i="0">
                <a:solidFill>
                  <a:schemeClr val="accent3"/>
                </a:solidFill>
                <a:latin typeface="Lato Light" charset="0"/>
                <a:ea typeface="Lato Light" charset="0"/>
                <a:cs typeface="Lato Light" charset="0"/>
              </a:defRPr>
            </a:lvl1pPr>
          </a:lstStyle>
          <a:p>
            <a:r>
              <a:rPr lang="de-DE"/>
              <a:t>Date  |  Lorem ipsum</a:t>
            </a:r>
          </a:p>
        </p:txBody>
      </p:sp>
      <p:sp>
        <p:nvSpPr>
          <p:cNvPr id="12" name="Foliennummernplatzhalter 4"/>
          <p:cNvSpPr>
            <a:spLocks noGrp="1"/>
          </p:cNvSpPr>
          <p:nvPr>
            <p:ph type="sldNum" sz="quarter" idx="12"/>
          </p:nvPr>
        </p:nvSpPr>
        <p:spPr>
          <a:xfrm>
            <a:off x="8610600" y="6492875"/>
            <a:ext cx="3030538" cy="365125"/>
          </a:xfrm>
        </p:spPr>
        <p:txBody>
          <a:bodyPr/>
          <a:lstStyle>
            <a:lvl1pPr>
              <a:defRPr sz="1000" b="0" i="0">
                <a:solidFill>
                  <a:schemeClr val="accent3"/>
                </a:solidFill>
                <a:latin typeface="Lato Light" charset="0"/>
                <a:ea typeface="Lato Light" charset="0"/>
                <a:cs typeface="Lato Light" charset="0"/>
              </a:defRPr>
            </a:lvl1pPr>
          </a:lstStyle>
          <a:p>
            <a:fld id="{101718B5-82EB-DF40-8EE5-D377BE90C6B3}" type="slidenum">
              <a:rPr lang="de-DE" smtClean="0"/>
              <a:pPr/>
              <a:t>‹#›</a:t>
            </a:fld>
            <a:endParaRPr lang="de-DE"/>
          </a:p>
        </p:txBody>
      </p:sp>
      <p:sp>
        <p:nvSpPr>
          <p:cNvPr id="17" name="Rectangle 16"/>
          <p:cNvSpPr/>
          <p:nvPr userDrawn="1"/>
        </p:nvSpPr>
        <p:spPr>
          <a:xfrm>
            <a:off x="4670778" y="3025975"/>
            <a:ext cx="1911678" cy="2609588"/>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400" dirty="0" err="1">
              <a:solidFill>
                <a:schemeClr val="accent3">
                  <a:lumMod val="60000"/>
                  <a:lumOff val="40000"/>
                </a:schemeClr>
              </a:solidFill>
              <a:latin typeface="Lato" charset="0"/>
              <a:ea typeface="Lato" charset="0"/>
              <a:cs typeface="Lato" charset="0"/>
            </a:endParaRPr>
          </a:p>
        </p:txBody>
      </p:sp>
      <p:sp>
        <p:nvSpPr>
          <p:cNvPr id="18" name="Picture Placeholder 10"/>
          <p:cNvSpPr>
            <a:spLocks noGrp="1" noChangeAspect="1"/>
          </p:cNvSpPr>
          <p:nvPr>
            <p:ph type="pic" sz="quarter" idx="16"/>
          </p:nvPr>
        </p:nvSpPr>
        <p:spPr>
          <a:xfrm>
            <a:off x="7351861" y="1337244"/>
            <a:ext cx="1404000" cy="1404000"/>
          </a:xfrm>
          <a:prstGeom prst="ellipse">
            <a:avLst/>
          </a:prstGeom>
          <a:solidFill>
            <a:schemeClr val="bg1">
              <a:lumMod val="95000"/>
            </a:schemeClr>
          </a:solidFill>
          <a:ln w="12700">
            <a:solidFill>
              <a:schemeClr val="bg1">
                <a:lumMod val="75000"/>
              </a:schemeClr>
            </a:solidFill>
          </a:ln>
          <a:effectLst/>
        </p:spPr>
        <p:txBody>
          <a:bodyPr anchor="ctr">
            <a:normAutofit/>
          </a:bodyPr>
          <a:lstStyle>
            <a:lvl1pPr marL="0" indent="0" algn="ctr">
              <a:buFontTx/>
              <a:buNone/>
              <a:defRPr sz="1800"/>
            </a:lvl1pPr>
          </a:lstStyle>
          <a:p>
            <a:endParaRPr lang="en-US"/>
          </a:p>
        </p:txBody>
      </p:sp>
      <p:sp>
        <p:nvSpPr>
          <p:cNvPr id="19" name="Picture Placeholder 10"/>
          <p:cNvSpPr>
            <a:spLocks noGrp="1" noChangeAspect="1"/>
          </p:cNvSpPr>
          <p:nvPr>
            <p:ph type="pic" sz="quarter" idx="17"/>
          </p:nvPr>
        </p:nvSpPr>
        <p:spPr>
          <a:xfrm>
            <a:off x="9780070" y="1337244"/>
            <a:ext cx="1404000" cy="1404000"/>
          </a:xfrm>
          <a:prstGeom prst="ellipse">
            <a:avLst/>
          </a:prstGeom>
          <a:solidFill>
            <a:schemeClr val="bg1">
              <a:lumMod val="95000"/>
            </a:schemeClr>
          </a:solidFill>
          <a:ln w="12700">
            <a:solidFill>
              <a:schemeClr val="bg1">
                <a:lumMod val="75000"/>
              </a:schemeClr>
            </a:solidFill>
          </a:ln>
          <a:effectLst/>
        </p:spPr>
        <p:txBody>
          <a:bodyPr anchor="ctr">
            <a:normAutofit/>
          </a:bodyPr>
          <a:lstStyle>
            <a:lvl1pPr marL="0" indent="0" algn="ctr">
              <a:buFontTx/>
              <a:buNone/>
              <a:defRPr sz="1800"/>
            </a:lvl1pPr>
          </a:lstStyle>
          <a:p>
            <a:endParaRPr lang="en-US"/>
          </a:p>
        </p:txBody>
      </p:sp>
      <p:sp>
        <p:nvSpPr>
          <p:cNvPr id="20" name="Rectangle 19"/>
          <p:cNvSpPr/>
          <p:nvPr userDrawn="1"/>
        </p:nvSpPr>
        <p:spPr>
          <a:xfrm>
            <a:off x="7098504" y="3025975"/>
            <a:ext cx="1911678" cy="2609588"/>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400" dirty="0" err="1">
              <a:solidFill>
                <a:schemeClr val="accent3">
                  <a:lumMod val="60000"/>
                  <a:lumOff val="40000"/>
                </a:schemeClr>
              </a:solidFill>
              <a:latin typeface="Lato" charset="0"/>
              <a:ea typeface="Lato" charset="0"/>
              <a:cs typeface="Lato" charset="0"/>
            </a:endParaRPr>
          </a:p>
        </p:txBody>
      </p:sp>
      <p:sp>
        <p:nvSpPr>
          <p:cNvPr id="21" name="Rectangle 20"/>
          <p:cNvSpPr/>
          <p:nvPr userDrawn="1"/>
        </p:nvSpPr>
        <p:spPr>
          <a:xfrm>
            <a:off x="9526231" y="3025975"/>
            <a:ext cx="1911678" cy="2609588"/>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400" dirty="0" err="1">
              <a:solidFill>
                <a:schemeClr val="accent3">
                  <a:lumMod val="60000"/>
                  <a:lumOff val="40000"/>
                </a:schemeClr>
              </a:solidFill>
              <a:latin typeface="Lato" charset="0"/>
              <a:ea typeface="Lato" charset="0"/>
              <a:cs typeface="Lato" charset="0"/>
            </a:endParaRPr>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17" name="Rechteck 49"/>
          <p:cNvSpPr/>
          <p:nvPr userDrawn="1"/>
        </p:nvSpPr>
        <p:spPr>
          <a:xfrm>
            <a:off x="5052" y="6448710"/>
            <a:ext cx="12186948" cy="8833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ectangle 20"/>
          <p:cNvSpPr>
            <a:spLocks/>
          </p:cNvSpPr>
          <p:nvPr userDrawn="1"/>
        </p:nvSpPr>
        <p:spPr>
          <a:xfrm>
            <a:off x="8583889" y="1381131"/>
            <a:ext cx="2318136" cy="4752976"/>
          </a:xfrm>
          <a:prstGeom prst="rect">
            <a:avLst/>
          </a:prstGeom>
          <a:solidFill>
            <a:schemeClr val="accent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tangle 21"/>
          <p:cNvSpPr>
            <a:spLocks/>
          </p:cNvSpPr>
          <p:nvPr userDrawn="1"/>
        </p:nvSpPr>
        <p:spPr>
          <a:xfrm>
            <a:off x="6156163" y="1381131"/>
            <a:ext cx="2318136" cy="4752977"/>
          </a:xfrm>
          <a:prstGeom prst="rect">
            <a:avLst/>
          </a:prstGeom>
          <a:solidFill>
            <a:schemeClr val="accent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tangle 22"/>
          <p:cNvSpPr>
            <a:spLocks/>
          </p:cNvSpPr>
          <p:nvPr userDrawn="1"/>
        </p:nvSpPr>
        <p:spPr>
          <a:xfrm>
            <a:off x="3728436" y="1381131"/>
            <a:ext cx="2318136" cy="4752975"/>
          </a:xfrm>
          <a:prstGeom prst="rect">
            <a:avLst/>
          </a:prstGeom>
          <a:solidFill>
            <a:schemeClr val="accent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Picture Placeholder 10"/>
          <p:cNvSpPr>
            <a:spLocks noGrp="1" noChangeAspect="1"/>
          </p:cNvSpPr>
          <p:nvPr>
            <p:ph type="pic" sz="quarter" idx="15"/>
          </p:nvPr>
        </p:nvSpPr>
        <p:spPr>
          <a:xfrm>
            <a:off x="4148481" y="1744906"/>
            <a:ext cx="1368000" cy="1368000"/>
          </a:xfrm>
          <a:prstGeom prst="ellipse">
            <a:avLst/>
          </a:prstGeom>
          <a:solidFill>
            <a:schemeClr val="bg1">
              <a:lumMod val="95000"/>
            </a:schemeClr>
          </a:solidFill>
          <a:ln w="12700">
            <a:solidFill>
              <a:schemeClr val="bg1">
                <a:lumMod val="75000"/>
              </a:schemeClr>
            </a:solidFill>
          </a:ln>
          <a:effectLst/>
        </p:spPr>
        <p:txBody>
          <a:bodyPr anchor="ctr">
            <a:normAutofit/>
          </a:bodyPr>
          <a:lstStyle>
            <a:lvl1pPr marL="0" indent="0" algn="ctr">
              <a:buFontTx/>
              <a:buNone/>
              <a:defRPr sz="1800"/>
            </a:lvl1pPr>
          </a:lstStyle>
          <a:p>
            <a:endParaRPr lang="en-US"/>
          </a:p>
        </p:txBody>
      </p:sp>
      <p:sp>
        <p:nvSpPr>
          <p:cNvPr id="25" name="Rectangle 24"/>
          <p:cNvSpPr/>
          <p:nvPr userDrawn="1"/>
        </p:nvSpPr>
        <p:spPr>
          <a:xfrm>
            <a:off x="3934888" y="3354594"/>
            <a:ext cx="1911678" cy="2609588"/>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400" dirty="0" err="1">
              <a:solidFill>
                <a:schemeClr val="accent3">
                  <a:lumMod val="60000"/>
                  <a:lumOff val="40000"/>
                </a:schemeClr>
              </a:solidFill>
              <a:latin typeface="Lato" charset="0"/>
              <a:ea typeface="Lato" charset="0"/>
              <a:cs typeface="Lato" charset="0"/>
            </a:endParaRPr>
          </a:p>
        </p:txBody>
      </p:sp>
      <p:sp>
        <p:nvSpPr>
          <p:cNvPr id="26" name="Picture Placeholder 10"/>
          <p:cNvSpPr>
            <a:spLocks noGrp="1" noChangeAspect="1"/>
          </p:cNvSpPr>
          <p:nvPr>
            <p:ph type="pic" sz="quarter" idx="16"/>
          </p:nvPr>
        </p:nvSpPr>
        <p:spPr>
          <a:xfrm>
            <a:off x="6603719" y="1744906"/>
            <a:ext cx="1368000" cy="1368000"/>
          </a:xfrm>
          <a:prstGeom prst="ellipse">
            <a:avLst/>
          </a:prstGeom>
          <a:solidFill>
            <a:schemeClr val="bg1">
              <a:lumMod val="95000"/>
            </a:schemeClr>
          </a:solidFill>
          <a:ln w="12700">
            <a:solidFill>
              <a:schemeClr val="bg1">
                <a:lumMod val="75000"/>
              </a:schemeClr>
            </a:solidFill>
          </a:ln>
          <a:effectLst/>
        </p:spPr>
        <p:txBody>
          <a:bodyPr anchor="ctr">
            <a:normAutofit/>
          </a:bodyPr>
          <a:lstStyle>
            <a:lvl1pPr marL="0" indent="0" algn="ctr">
              <a:buFontTx/>
              <a:buNone/>
              <a:defRPr sz="1800"/>
            </a:lvl1pPr>
          </a:lstStyle>
          <a:p>
            <a:endParaRPr lang="en-US"/>
          </a:p>
        </p:txBody>
      </p:sp>
      <p:sp>
        <p:nvSpPr>
          <p:cNvPr id="27" name="Picture Placeholder 10"/>
          <p:cNvSpPr>
            <a:spLocks noGrp="1" noChangeAspect="1"/>
          </p:cNvSpPr>
          <p:nvPr>
            <p:ph type="pic" sz="quarter" idx="17"/>
          </p:nvPr>
        </p:nvSpPr>
        <p:spPr>
          <a:xfrm>
            <a:off x="9058956" y="1744906"/>
            <a:ext cx="1368000" cy="1368000"/>
          </a:xfrm>
          <a:prstGeom prst="ellipse">
            <a:avLst/>
          </a:prstGeom>
          <a:solidFill>
            <a:schemeClr val="bg1">
              <a:lumMod val="95000"/>
            </a:schemeClr>
          </a:solidFill>
          <a:ln w="12700">
            <a:solidFill>
              <a:schemeClr val="bg1">
                <a:lumMod val="75000"/>
              </a:schemeClr>
            </a:solidFill>
          </a:ln>
          <a:effectLst/>
        </p:spPr>
        <p:txBody>
          <a:bodyPr anchor="ctr">
            <a:normAutofit/>
          </a:bodyPr>
          <a:lstStyle>
            <a:lvl1pPr marL="0" indent="0" algn="ctr">
              <a:buFontTx/>
              <a:buNone/>
              <a:defRPr sz="1800"/>
            </a:lvl1pPr>
          </a:lstStyle>
          <a:p>
            <a:endParaRPr lang="en-US"/>
          </a:p>
        </p:txBody>
      </p:sp>
      <p:sp>
        <p:nvSpPr>
          <p:cNvPr id="28" name="Rectangle 27"/>
          <p:cNvSpPr/>
          <p:nvPr userDrawn="1"/>
        </p:nvSpPr>
        <p:spPr>
          <a:xfrm>
            <a:off x="6361002" y="3354594"/>
            <a:ext cx="1911678" cy="2609588"/>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400" dirty="0" err="1">
              <a:solidFill>
                <a:schemeClr val="accent3">
                  <a:lumMod val="60000"/>
                  <a:lumOff val="40000"/>
                </a:schemeClr>
              </a:solidFill>
              <a:latin typeface="Lato" charset="0"/>
              <a:ea typeface="Lato" charset="0"/>
              <a:cs typeface="Lato" charset="0"/>
            </a:endParaRPr>
          </a:p>
        </p:txBody>
      </p:sp>
      <p:sp>
        <p:nvSpPr>
          <p:cNvPr id="29" name="Rectangle 28"/>
          <p:cNvSpPr/>
          <p:nvPr userDrawn="1"/>
        </p:nvSpPr>
        <p:spPr>
          <a:xfrm>
            <a:off x="8787117" y="3354594"/>
            <a:ext cx="1911678" cy="2609588"/>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400" dirty="0" err="1">
              <a:solidFill>
                <a:schemeClr val="accent3">
                  <a:lumMod val="60000"/>
                  <a:lumOff val="40000"/>
                </a:schemeClr>
              </a:solidFill>
              <a:latin typeface="Lato" charset="0"/>
              <a:ea typeface="Lato" charset="0"/>
              <a:cs typeface="Lato" charset="0"/>
            </a:endParaRPr>
          </a:p>
        </p:txBody>
      </p:sp>
      <p:sp>
        <p:nvSpPr>
          <p:cNvPr id="30" name="Rectangle 29"/>
          <p:cNvSpPr>
            <a:spLocks/>
          </p:cNvSpPr>
          <p:nvPr userDrawn="1"/>
        </p:nvSpPr>
        <p:spPr>
          <a:xfrm>
            <a:off x="1300709" y="1381131"/>
            <a:ext cx="2318136" cy="4752975"/>
          </a:xfrm>
          <a:prstGeom prst="rect">
            <a:avLst/>
          </a:prstGeom>
          <a:solidFill>
            <a:schemeClr val="accent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Picture Placeholder 10"/>
          <p:cNvSpPr>
            <a:spLocks noGrp="1" noChangeAspect="1"/>
          </p:cNvSpPr>
          <p:nvPr>
            <p:ph type="pic" sz="quarter" idx="18"/>
          </p:nvPr>
        </p:nvSpPr>
        <p:spPr>
          <a:xfrm>
            <a:off x="1693243" y="1744906"/>
            <a:ext cx="1368000" cy="1368000"/>
          </a:xfrm>
          <a:prstGeom prst="ellipse">
            <a:avLst/>
          </a:prstGeom>
          <a:solidFill>
            <a:schemeClr val="bg1">
              <a:lumMod val="95000"/>
            </a:schemeClr>
          </a:solidFill>
          <a:ln w="12700">
            <a:solidFill>
              <a:schemeClr val="bg1">
                <a:lumMod val="75000"/>
              </a:schemeClr>
            </a:solidFill>
          </a:ln>
          <a:effectLst/>
        </p:spPr>
        <p:txBody>
          <a:bodyPr anchor="ctr">
            <a:normAutofit/>
          </a:bodyPr>
          <a:lstStyle>
            <a:lvl1pPr marL="0" indent="0" algn="ctr">
              <a:buFontTx/>
              <a:buNone/>
              <a:defRPr sz="1800"/>
            </a:lvl1pPr>
          </a:lstStyle>
          <a:p>
            <a:endParaRPr lang="en-US"/>
          </a:p>
        </p:txBody>
      </p:sp>
      <p:sp>
        <p:nvSpPr>
          <p:cNvPr id="32" name="Rectangle 31"/>
          <p:cNvSpPr/>
          <p:nvPr userDrawn="1"/>
        </p:nvSpPr>
        <p:spPr>
          <a:xfrm>
            <a:off x="1508774" y="3354594"/>
            <a:ext cx="1911678" cy="2609588"/>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400" dirty="0" err="1">
              <a:solidFill>
                <a:schemeClr val="accent3">
                  <a:lumMod val="60000"/>
                  <a:lumOff val="40000"/>
                </a:schemeClr>
              </a:solidFill>
              <a:latin typeface="Lato" charset="0"/>
              <a:ea typeface="Lato" charset="0"/>
              <a:cs typeface="Lato" charset="0"/>
            </a:endParaRPr>
          </a:p>
        </p:txBody>
      </p:sp>
      <p:sp>
        <p:nvSpPr>
          <p:cNvPr id="18" name="Titel 1"/>
          <p:cNvSpPr>
            <a:spLocks noGrp="1"/>
          </p:cNvSpPr>
          <p:nvPr>
            <p:ph type="title"/>
          </p:nvPr>
        </p:nvSpPr>
        <p:spPr>
          <a:xfrm>
            <a:off x="550863" y="365126"/>
            <a:ext cx="11090275" cy="687388"/>
          </a:xfrm>
        </p:spPr>
        <p:txBody>
          <a:bodyPr anchor="b">
            <a:normAutofit/>
          </a:bodyPr>
          <a:lstStyle>
            <a:lvl1pPr algn="ctr">
              <a:defRPr sz="3200" b="1" i="0">
                <a:solidFill>
                  <a:schemeClr val="accent3"/>
                </a:solidFill>
                <a:latin typeface="Lato" charset="0"/>
                <a:ea typeface="Lato" charset="0"/>
                <a:cs typeface="Lato" charset="0"/>
              </a:defRPr>
            </a:lvl1pPr>
          </a:lstStyle>
          <a:p>
            <a:endParaRPr lang="de-DE" dirty="0"/>
          </a:p>
        </p:txBody>
      </p:sp>
      <p:sp>
        <p:nvSpPr>
          <p:cNvPr id="19" name="Datumsplatzhalter 2"/>
          <p:cNvSpPr>
            <a:spLocks noGrp="1"/>
          </p:cNvSpPr>
          <p:nvPr>
            <p:ph type="dt" sz="half" idx="10"/>
          </p:nvPr>
        </p:nvSpPr>
        <p:spPr>
          <a:xfrm>
            <a:off x="4580732" y="6492874"/>
            <a:ext cx="3030537" cy="365125"/>
          </a:xfrm>
        </p:spPr>
        <p:txBody>
          <a:bodyPr/>
          <a:lstStyle>
            <a:lvl1pPr algn="ctr">
              <a:defRPr sz="1000" b="0" i="0">
                <a:solidFill>
                  <a:schemeClr val="accent3"/>
                </a:solidFill>
                <a:latin typeface="Lato Light" charset="0"/>
                <a:ea typeface="Lato Light" charset="0"/>
                <a:cs typeface="Lato Light" charset="0"/>
              </a:defRPr>
            </a:lvl1pPr>
          </a:lstStyle>
          <a:p>
            <a:fld id="{900858ED-3D41-F540-95F3-1792DA62D0B2}" type="datetime1">
              <a:rPr lang="de-DE"/>
              <a:pPr/>
              <a:t>24.02.2018</a:t>
            </a:fld>
            <a:endParaRPr lang="de-DE"/>
          </a:p>
        </p:txBody>
      </p:sp>
      <p:sp>
        <p:nvSpPr>
          <p:cNvPr id="20" name="Fußzeilenplatzhalter 3"/>
          <p:cNvSpPr>
            <a:spLocks noGrp="1"/>
          </p:cNvSpPr>
          <p:nvPr>
            <p:ph type="ftr" sz="quarter" idx="11"/>
          </p:nvPr>
        </p:nvSpPr>
        <p:spPr>
          <a:xfrm>
            <a:off x="550862" y="6492874"/>
            <a:ext cx="3652763" cy="365125"/>
          </a:xfrm>
        </p:spPr>
        <p:txBody>
          <a:bodyPr lIns="0" rIns="0"/>
          <a:lstStyle>
            <a:lvl1pPr algn="l">
              <a:defRPr sz="1000" b="0" i="0">
                <a:solidFill>
                  <a:schemeClr val="accent3"/>
                </a:solidFill>
                <a:latin typeface="Lato Light" charset="0"/>
                <a:ea typeface="Lato Light" charset="0"/>
                <a:cs typeface="Lato Light" charset="0"/>
              </a:defRPr>
            </a:lvl1pPr>
          </a:lstStyle>
          <a:p>
            <a:r>
              <a:rPr lang="de-DE"/>
              <a:t>Date  |  Lorem ipsum</a:t>
            </a:r>
          </a:p>
        </p:txBody>
      </p:sp>
      <p:sp>
        <p:nvSpPr>
          <p:cNvPr id="36" name="Foliennummernplatzhalter 4"/>
          <p:cNvSpPr>
            <a:spLocks noGrp="1"/>
          </p:cNvSpPr>
          <p:nvPr>
            <p:ph type="sldNum" sz="quarter" idx="12"/>
          </p:nvPr>
        </p:nvSpPr>
        <p:spPr>
          <a:xfrm>
            <a:off x="8610600" y="6492875"/>
            <a:ext cx="3030538" cy="365125"/>
          </a:xfrm>
        </p:spPr>
        <p:txBody>
          <a:bodyPr/>
          <a:lstStyle>
            <a:lvl1pPr>
              <a:defRPr sz="1000" b="0" i="0">
                <a:solidFill>
                  <a:schemeClr val="accent3"/>
                </a:solidFill>
                <a:latin typeface="Lato Light" charset="0"/>
                <a:ea typeface="Lato Light" charset="0"/>
                <a:cs typeface="Lato Light" charset="0"/>
              </a:defRPr>
            </a:lvl1pPr>
          </a:lstStyle>
          <a:p>
            <a:fld id="{101718B5-82EB-DF40-8EE5-D377BE90C6B3}" type="slidenum">
              <a:rPr lang="de-DE" smtClean="0"/>
              <a:pPr/>
              <a:t>‹#›</a:t>
            </a:fld>
            <a:endParaRPr lang="de-DE"/>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2">
    <p:spTree>
      <p:nvGrpSpPr>
        <p:cNvPr id="1" name=""/>
        <p:cNvGrpSpPr/>
        <p:nvPr/>
      </p:nvGrpSpPr>
      <p:grpSpPr>
        <a:xfrm>
          <a:off x="0" y="0"/>
          <a:ext cx="0" cy="0"/>
          <a:chOff x="0" y="0"/>
          <a:chExt cx="0" cy="0"/>
        </a:xfrm>
      </p:grpSpPr>
      <p:sp>
        <p:nvSpPr>
          <p:cNvPr id="3" name="Picture Placeholder 2"/>
          <p:cNvSpPr>
            <a:spLocks noGrp="1"/>
          </p:cNvSpPr>
          <p:nvPr>
            <p:ph type="pic" sz="quarter" idx="13"/>
          </p:nvPr>
        </p:nvSpPr>
        <p:spPr>
          <a:xfrm>
            <a:off x="550863" y="1052513"/>
            <a:ext cx="11090275" cy="4752975"/>
          </a:xfrm>
          <a:solidFill>
            <a:schemeClr val="bg1">
              <a:lumMod val="95000"/>
            </a:schemeClr>
          </a:solidFill>
        </p:spPr>
        <p:txBody>
          <a:bodyPr anchor="ctr"/>
          <a:lstStyle>
            <a:lvl1pPr marL="0" indent="0" algn="ctr">
              <a:buNone/>
              <a:defRPr/>
            </a:lvl1pPr>
          </a:lstStyle>
          <a:p>
            <a:endParaRPr lang="en-GB"/>
          </a:p>
        </p:txBody>
      </p:sp>
      <p:sp>
        <p:nvSpPr>
          <p:cNvPr id="9" name="Rechteck 49"/>
          <p:cNvSpPr/>
          <p:nvPr/>
        </p:nvSpPr>
        <p:spPr>
          <a:xfrm>
            <a:off x="5052" y="6448710"/>
            <a:ext cx="12186948" cy="8833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Datumsplatzhalter 2"/>
          <p:cNvSpPr>
            <a:spLocks noGrp="1"/>
          </p:cNvSpPr>
          <p:nvPr>
            <p:ph type="dt" sz="half" idx="10"/>
          </p:nvPr>
        </p:nvSpPr>
        <p:spPr>
          <a:xfrm>
            <a:off x="4580732" y="6492874"/>
            <a:ext cx="3030537" cy="365125"/>
          </a:xfrm>
        </p:spPr>
        <p:txBody>
          <a:bodyPr/>
          <a:lstStyle>
            <a:lvl1pPr algn="ctr">
              <a:defRPr sz="1000" b="0" i="0">
                <a:solidFill>
                  <a:schemeClr val="accent3"/>
                </a:solidFill>
                <a:latin typeface="Lato Light" charset="0"/>
                <a:ea typeface="Lato Light" charset="0"/>
                <a:cs typeface="Lato Light" charset="0"/>
              </a:defRPr>
            </a:lvl1pPr>
          </a:lstStyle>
          <a:p>
            <a:fld id="{900858ED-3D41-F540-95F3-1792DA62D0B2}" type="datetime1">
              <a:rPr lang="de-DE"/>
              <a:pPr/>
              <a:t>24.02.2018</a:t>
            </a:fld>
            <a:endParaRPr lang="de-DE"/>
          </a:p>
        </p:txBody>
      </p:sp>
      <p:sp>
        <p:nvSpPr>
          <p:cNvPr id="12" name="Fußzeilenplatzhalter 3"/>
          <p:cNvSpPr>
            <a:spLocks noGrp="1"/>
          </p:cNvSpPr>
          <p:nvPr>
            <p:ph type="ftr" sz="quarter" idx="11"/>
          </p:nvPr>
        </p:nvSpPr>
        <p:spPr>
          <a:xfrm>
            <a:off x="550862" y="6492874"/>
            <a:ext cx="3652763" cy="365125"/>
          </a:xfrm>
        </p:spPr>
        <p:txBody>
          <a:bodyPr lIns="0" rIns="0"/>
          <a:lstStyle>
            <a:lvl1pPr algn="l">
              <a:defRPr sz="1000" b="0" i="0">
                <a:solidFill>
                  <a:schemeClr val="accent3"/>
                </a:solidFill>
                <a:latin typeface="Lato Light" charset="0"/>
                <a:ea typeface="Lato Light" charset="0"/>
                <a:cs typeface="Lato Light" charset="0"/>
              </a:defRPr>
            </a:lvl1pPr>
          </a:lstStyle>
          <a:p>
            <a:r>
              <a:rPr lang="de-DE"/>
              <a:t>Date  |  Lorem ipsum</a:t>
            </a:r>
          </a:p>
        </p:txBody>
      </p:sp>
      <p:sp>
        <p:nvSpPr>
          <p:cNvPr id="13" name="Foliennummernplatzhalter 4"/>
          <p:cNvSpPr>
            <a:spLocks noGrp="1"/>
          </p:cNvSpPr>
          <p:nvPr>
            <p:ph type="sldNum" sz="quarter" idx="12"/>
          </p:nvPr>
        </p:nvSpPr>
        <p:spPr>
          <a:xfrm>
            <a:off x="8610600" y="6492875"/>
            <a:ext cx="3030538" cy="365125"/>
          </a:xfrm>
        </p:spPr>
        <p:txBody>
          <a:bodyPr/>
          <a:lstStyle>
            <a:lvl1pPr>
              <a:defRPr sz="1000" b="0" i="0">
                <a:solidFill>
                  <a:schemeClr val="accent3"/>
                </a:solidFill>
                <a:latin typeface="Lato Light" charset="0"/>
                <a:ea typeface="Lato Light" charset="0"/>
                <a:cs typeface="Lato Light" charset="0"/>
              </a:defRPr>
            </a:lvl1pPr>
          </a:lstStyle>
          <a:p>
            <a:fld id="{101718B5-82EB-DF40-8EE5-D377BE90C6B3}" type="slidenum">
              <a:rPr lang="de-DE" smtClean="0"/>
              <a:pPr/>
              <a:t>‹#›</a:t>
            </a:fld>
            <a:endParaRPr lang="de-DE"/>
          </a:p>
        </p:txBody>
      </p:sp>
    </p:spTree>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3" name="Rectangle 32"/>
          <p:cNvSpPr>
            <a:spLocks/>
          </p:cNvSpPr>
          <p:nvPr userDrawn="1"/>
        </p:nvSpPr>
        <p:spPr>
          <a:xfrm>
            <a:off x="1250619" y="2457450"/>
            <a:ext cx="1850264" cy="3348036"/>
          </a:xfrm>
          <a:prstGeom prst="rect">
            <a:avLst/>
          </a:prstGeom>
          <a:solidFill>
            <a:schemeClr val="accent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Picture Placeholder 10"/>
          <p:cNvSpPr>
            <a:spLocks noGrp="1" noChangeAspect="1"/>
          </p:cNvSpPr>
          <p:nvPr>
            <p:ph type="pic" sz="quarter" idx="18"/>
          </p:nvPr>
        </p:nvSpPr>
        <p:spPr>
          <a:xfrm>
            <a:off x="1580364" y="2683049"/>
            <a:ext cx="1188000" cy="1188000"/>
          </a:xfrm>
          <a:prstGeom prst="ellipse">
            <a:avLst/>
          </a:prstGeom>
          <a:solidFill>
            <a:schemeClr val="bg1">
              <a:lumMod val="95000"/>
            </a:schemeClr>
          </a:solidFill>
          <a:ln w="12700">
            <a:solidFill>
              <a:schemeClr val="bg1">
                <a:lumMod val="75000"/>
              </a:schemeClr>
            </a:solidFill>
          </a:ln>
          <a:effectLst/>
        </p:spPr>
        <p:txBody>
          <a:bodyPr anchor="ctr">
            <a:normAutofit/>
          </a:bodyPr>
          <a:lstStyle>
            <a:lvl1pPr marL="0" indent="0" algn="ctr">
              <a:buFontTx/>
              <a:buNone/>
              <a:defRPr sz="1600"/>
            </a:lvl1pPr>
          </a:lstStyle>
          <a:p>
            <a:endParaRPr lang="en-US"/>
          </a:p>
        </p:txBody>
      </p:sp>
      <p:sp>
        <p:nvSpPr>
          <p:cNvPr id="36" name="Rectangle 35"/>
          <p:cNvSpPr>
            <a:spLocks/>
          </p:cNvSpPr>
          <p:nvPr userDrawn="1"/>
        </p:nvSpPr>
        <p:spPr>
          <a:xfrm>
            <a:off x="3215755" y="2457450"/>
            <a:ext cx="1850264" cy="3348036"/>
          </a:xfrm>
          <a:prstGeom prst="rect">
            <a:avLst/>
          </a:prstGeom>
          <a:solidFill>
            <a:schemeClr val="accent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Rectangle 36"/>
          <p:cNvSpPr>
            <a:spLocks/>
          </p:cNvSpPr>
          <p:nvPr userDrawn="1"/>
        </p:nvSpPr>
        <p:spPr>
          <a:xfrm>
            <a:off x="5180891" y="2457450"/>
            <a:ext cx="1850264" cy="3348036"/>
          </a:xfrm>
          <a:prstGeom prst="rect">
            <a:avLst/>
          </a:prstGeom>
          <a:solidFill>
            <a:schemeClr val="accent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Rectangle 37"/>
          <p:cNvSpPr>
            <a:spLocks/>
          </p:cNvSpPr>
          <p:nvPr userDrawn="1"/>
        </p:nvSpPr>
        <p:spPr>
          <a:xfrm>
            <a:off x="7146027" y="2457450"/>
            <a:ext cx="1850264" cy="3348036"/>
          </a:xfrm>
          <a:prstGeom prst="rect">
            <a:avLst/>
          </a:prstGeom>
          <a:solidFill>
            <a:schemeClr val="accent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Rectangle 38"/>
          <p:cNvSpPr>
            <a:spLocks/>
          </p:cNvSpPr>
          <p:nvPr userDrawn="1"/>
        </p:nvSpPr>
        <p:spPr>
          <a:xfrm>
            <a:off x="9111163" y="2457450"/>
            <a:ext cx="1850264" cy="3348036"/>
          </a:xfrm>
          <a:prstGeom prst="rect">
            <a:avLst/>
          </a:prstGeom>
          <a:solidFill>
            <a:schemeClr val="accent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0" name="Picture Placeholder 10"/>
          <p:cNvSpPr>
            <a:spLocks noGrp="1" noChangeAspect="1"/>
          </p:cNvSpPr>
          <p:nvPr>
            <p:ph type="pic" sz="quarter" idx="19"/>
          </p:nvPr>
        </p:nvSpPr>
        <p:spPr>
          <a:xfrm>
            <a:off x="3545847" y="2683049"/>
            <a:ext cx="1188000" cy="1188000"/>
          </a:xfrm>
          <a:prstGeom prst="ellipse">
            <a:avLst/>
          </a:prstGeom>
          <a:solidFill>
            <a:schemeClr val="bg1">
              <a:lumMod val="95000"/>
            </a:schemeClr>
          </a:solidFill>
          <a:ln w="12700">
            <a:solidFill>
              <a:schemeClr val="bg1">
                <a:lumMod val="75000"/>
              </a:schemeClr>
            </a:solidFill>
          </a:ln>
          <a:effectLst/>
        </p:spPr>
        <p:txBody>
          <a:bodyPr anchor="ctr">
            <a:normAutofit/>
          </a:bodyPr>
          <a:lstStyle>
            <a:lvl1pPr marL="0" indent="0" algn="ctr">
              <a:buFontTx/>
              <a:buNone/>
              <a:defRPr sz="1600"/>
            </a:lvl1pPr>
          </a:lstStyle>
          <a:p>
            <a:endParaRPr lang="en-US"/>
          </a:p>
        </p:txBody>
      </p:sp>
      <p:sp>
        <p:nvSpPr>
          <p:cNvPr id="41" name="Picture Placeholder 10"/>
          <p:cNvSpPr>
            <a:spLocks noGrp="1" noChangeAspect="1"/>
          </p:cNvSpPr>
          <p:nvPr>
            <p:ph type="pic" sz="quarter" idx="20"/>
          </p:nvPr>
        </p:nvSpPr>
        <p:spPr>
          <a:xfrm>
            <a:off x="5511330" y="2683049"/>
            <a:ext cx="1188000" cy="1188000"/>
          </a:xfrm>
          <a:prstGeom prst="ellipse">
            <a:avLst/>
          </a:prstGeom>
          <a:solidFill>
            <a:schemeClr val="bg1">
              <a:lumMod val="95000"/>
            </a:schemeClr>
          </a:solidFill>
          <a:ln w="12700">
            <a:solidFill>
              <a:schemeClr val="bg1">
                <a:lumMod val="75000"/>
              </a:schemeClr>
            </a:solidFill>
          </a:ln>
          <a:effectLst/>
        </p:spPr>
        <p:txBody>
          <a:bodyPr anchor="ctr">
            <a:normAutofit/>
          </a:bodyPr>
          <a:lstStyle>
            <a:lvl1pPr marL="0" indent="0" algn="ctr">
              <a:buFontTx/>
              <a:buNone/>
              <a:defRPr sz="1600"/>
            </a:lvl1pPr>
          </a:lstStyle>
          <a:p>
            <a:endParaRPr lang="en-US"/>
          </a:p>
        </p:txBody>
      </p:sp>
      <p:sp>
        <p:nvSpPr>
          <p:cNvPr id="42" name="Picture Placeholder 10"/>
          <p:cNvSpPr>
            <a:spLocks noGrp="1" noChangeAspect="1"/>
          </p:cNvSpPr>
          <p:nvPr>
            <p:ph type="pic" sz="quarter" idx="21"/>
          </p:nvPr>
        </p:nvSpPr>
        <p:spPr>
          <a:xfrm>
            <a:off x="7476813" y="2683049"/>
            <a:ext cx="1188000" cy="1188000"/>
          </a:xfrm>
          <a:prstGeom prst="ellipse">
            <a:avLst/>
          </a:prstGeom>
          <a:solidFill>
            <a:schemeClr val="bg1">
              <a:lumMod val="95000"/>
            </a:schemeClr>
          </a:solidFill>
          <a:ln w="12700">
            <a:solidFill>
              <a:schemeClr val="bg1">
                <a:lumMod val="75000"/>
              </a:schemeClr>
            </a:solidFill>
          </a:ln>
          <a:effectLst/>
        </p:spPr>
        <p:txBody>
          <a:bodyPr anchor="ctr">
            <a:normAutofit/>
          </a:bodyPr>
          <a:lstStyle>
            <a:lvl1pPr marL="0" indent="0" algn="ctr">
              <a:buFontTx/>
              <a:buNone/>
              <a:defRPr sz="1600"/>
            </a:lvl1pPr>
          </a:lstStyle>
          <a:p>
            <a:endParaRPr lang="en-US"/>
          </a:p>
        </p:txBody>
      </p:sp>
      <p:sp>
        <p:nvSpPr>
          <p:cNvPr id="43" name="Picture Placeholder 10"/>
          <p:cNvSpPr>
            <a:spLocks noGrp="1" noChangeAspect="1"/>
          </p:cNvSpPr>
          <p:nvPr>
            <p:ph type="pic" sz="quarter" idx="22"/>
          </p:nvPr>
        </p:nvSpPr>
        <p:spPr>
          <a:xfrm>
            <a:off x="9442295" y="2683049"/>
            <a:ext cx="1188000" cy="1188000"/>
          </a:xfrm>
          <a:prstGeom prst="ellipse">
            <a:avLst/>
          </a:prstGeom>
          <a:solidFill>
            <a:schemeClr val="bg1">
              <a:lumMod val="95000"/>
            </a:schemeClr>
          </a:solidFill>
          <a:ln w="12700">
            <a:solidFill>
              <a:schemeClr val="bg1">
                <a:lumMod val="75000"/>
              </a:schemeClr>
            </a:solidFill>
          </a:ln>
          <a:effectLst/>
        </p:spPr>
        <p:txBody>
          <a:bodyPr anchor="ctr">
            <a:normAutofit/>
          </a:bodyPr>
          <a:lstStyle>
            <a:lvl1pPr marL="0" indent="0" algn="ctr">
              <a:buFontTx/>
              <a:buNone/>
              <a:defRPr sz="1600"/>
            </a:lvl1pPr>
          </a:lstStyle>
          <a:p>
            <a:endParaRPr lang="en-US"/>
          </a:p>
        </p:txBody>
      </p:sp>
      <p:sp>
        <p:nvSpPr>
          <p:cNvPr id="16" name="Rechteck 49"/>
          <p:cNvSpPr/>
          <p:nvPr userDrawn="1"/>
        </p:nvSpPr>
        <p:spPr>
          <a:xfrm>
            <a:off x="5052" y="6448710"/>
            <a:ext cx="12186948" cy="8833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Titel 1"/>
          <p:cNvSpPr>
            <a:spLocks noGrp="1"/>
          </p:cNvSpPr>
          <p:nvPr>
            <p:ph type="title"/>
          </p:nvPr>
        </p:nvSpPr>
        <p:spPr>
          <a:xfrm>
            <a:off x="550863" y="365126"/>
            <a:ext cx="11090275" cy="687388"/>
          </a:xfrm>
        </p:spPr>
        <p:txBody>
          <a:bodyPr anchor="b">
            <a:normAutofit/>
          </a:bodyPr>
          <a:lstStyle>
            <a:lvl1pPr algn="ctr">
              <a:defRPr sz="3200" b="1" i="0">
                <a:solidFill>
                  <a:schemeClr val="accent3"/>
                </a:solidFill>
                <a:latin typeface="Lato" charset="0"/>
                <a:ea typeface="Lato" charset="0"/>
                <a:cs typeface="Lato" charset="0"/>
              </a:defRPr>
            </a:lvl1pPr>
          </a:lstStyle>
          <a:p>
            <a:endParaRPr lang="de-DE" dirty="0"/>
          </a:p>
        </p:txBody>
      </p:sp>
      <p:sp>
        <p:nvSpPr>
          <p:cNvPr id="20" name="Datumsplatzhalter 2"/>
          <p:cNvSpPr>
            <a:spLocks noGrp="1"/>
          </p:cNvSpPr>
          <p:nvPr>
            <p:ph type="dt" sz="half" idx="10"/>
          </p:nvPr>
        </p:nvSpPr>
        <p:spPr>
          <a:xfrm>
            <a:off x="4580732" y="6492874"/>
            <a:ext cx="3030537" cy="365125"/>
          </a:xfrm>
        </p:spPr>
        <p:txBody>
          <a:bodyPr/>
          <a:lstStyle>
            <a:lvl1pPr algn="ctr">
              <a:defRPr sz="1000" b="0" i="0">
                <a:solidFill>
                  <a:schemeClr val="accent3"/>
                </a:solidFill>
                <a:latin typeface="Lato Light" charset="0"/>
                <a:ea typeface="Lato Light" charset="0"/>
                <a:cs typeface="Lato Light" charset="0"/>
              </a:defRPr>
            </a:lvl1pPr>
          </a:lstStyle>
          <a:p>
            <a:fld id="{900858ED-3D41-F540-95F3-1792DA62D0B2}" type="datetime1">
              <a:rPr lang="de-DE"/>
              <a:pPr/>
              <a:t>24.02.2018</a:t>
            </a:fld>
            <a:endParaRPr lang="de-DE"/>
          </a:p>
        </p:txBody>
      </p:sp>
      <p:sp>
        <p:nvSpPr>
          <p:cNvPr id="21" name="Fußzeilenplatzhalter 3"/>
          <p:cNvSpPr>
            <a:spLocks noGrp="1"/>
          </p:cNvSpPr>
          <p:nvPr>
            <p:ph type="ftr" sz="quarter" idx="11"/>
          </p:nvPr>
        </p:nvSpPr>
        <p:spPr>
          <a:xfrm>
            <a:off x="550862" y="6492874"/>
            <a:ext cx="3652763" cy="365125"/>
          </a:xfrm>
        </p:spPr>
        <p:txBody>
          <a:bodyPr lIns="0" rIns="0"/>
          <a:lstStyle>
            <a:lvl1pPr algn="l">
              <a:defRPr sz="1000" b="0" i="0">
                <a:solidFill>
                  <a:schemeClr val="accent3"/>
                </a:solidFill>
                <a:latin typeface="Lato Light" charset="0"/>
                <a:ea typeface="Lato Light" charset="0"/>
                <a:cs typeface="Lato Light" charset="0"/>
              </a:defRPr>
            </a:lvl1pPr>
          </a:lstStyle>
          <a:p>
            <a:r>
              <a:rPr lang="de-DE"/>
              <a:t>Date  |  Lorem ipsum</a:t>
            </a:r>
          </a:p>
        </p:txBody>
      </p:sp>
      <p:sp>
        <p:nvSpPr>
          <p:cNvPr id="22" name="Foliennummernplatzhalter 4"/>
          <p:cNvSpPr>
            <a:spLocks noGrp="1"/>
          </p:cNvSpPr>
          <p:nvPr>
            <p:ph type="sldNum" sz="quarter" idx="12"/>
          </p:nvPr>
        </p:nvSpPr>
        <p:spPr>
          <a:xfrm>
            <a:off x="8610600" y="6492875"/>
            <a:ext cx="3030538" cy="365125"/>
          </a:xfrm>
        </p:spPr>
        <p:txBody>
          <a:bodyPr/>
          <a:lstStyle>
            <a:lvl1pPr>
              <a:defRPr sz="1000" b="0" i="0">
                <a:solidFill>
                  <a:schemeClr val="accent3"/>
                </a:solidFill>
                <a:latin typeface="Lato Light" charset="0"/>
                <a:ea typeface="Lato Light" charset="0"/>
                <a:cs typeface="Lato Light" charset="0"/>
              </a:defRPr>
            </a:lvl1pPr>
          </a:lstStyle>
          <a:p>
            <a:fld id="{101718B5-82EB-DF40-8EE5-D377BE90C6B3}" type="slidenum">
              <a:rPr lang="de-DE" smtClean="0"/>
              <a:pPr/>
              <a:t>‹#›</a:t>
            </a:fld>
            <a:endParaRPr lang="de-DE"/>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16" name="Rechteck 49"/>
          <p:cNvSpPr/>
          <p:nvPr userDrawn="1"/>
        </p:nvSpPr>
        <p:spPr>
          <a:xfrm>
            <a:off x="5052" y="6448710"/>
            <a:ext cx="12186948" cy="8833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Picture Placeholder 10"/>
          <p:cNvSpPr>
            <a:spLocks noGrp="1" noChangeAspect="1"/>
          </p:cNvSpPr>
          <p:nvPr>
            <p:ph type="pic" sz="quarter" idx="20"/>
          </p:nvPr>
        </p:nvSpPr>
        <p:spPr>
          <a:xfrm>
            <a:off x="4800130" y="555879"/>
            <a:ext cx="2603970" cy="2603970"/>
          </a:xfrm>
          <a:prstGeom prst="ellipse">
            <a:avLst/>
          </a:prstGeom>
          <a:solidFill>
            <a:schemeClr val="bg1">
              <a:lumMod val="95000"/>
            </a:schemeClr>
          </a:solidFill>
          <a:ln w="12700">
            <a:solidFill>
              <a:schemeClr val="bg1">
                <a:lumMod val="75000"/>
              </a:schemeClr>
            </a:solidFill>
          </a:ln>
          <a:effectLst/>
        </p:spPr>
        <p:txBody>
          <a:bodyPr anchor="ctr">
            <a:normAutofit/>
          </a:bodyPr>
          <a:lstStyle>
            <a:lvl1pPr marL="0" indent="0" algn="ctr">
              <a:buFontTx/>
              <a:buNone/>
              <a:defRPr sz="1600"/>
            </a:lvl1pPr>
          </a:lstStyle>
          <a:p>
            <a:endParaRPr lang="en-US"/>
          </a:p>
        </p:txBody>
      </p:sp>
      <p:sp>
        <p:nvSpPr>
          <p:cNvPr id="7" name="Datumsplatzhalter 2"/>
          <p:cNvSpPr>
            <a:spLocks noGrp="1"/>
          </p:cNvSpPr>
          <p:nvPr>
            <p:ph type="dt" sz="half" idx="10"/>
          </p:nvPr>
        </p:nvSpPr>
        <p:spPr>
          <a:xfrm>
            <a:off x="4580732" y="6492874"/>
            <a:ext cx="3030537" cy="365125"/>
          </a:xfrm>
        </p:spPr>
        <p:txBody>
          <a:bodyPr/>
          <a:lstStyle>
            <a:lvl1pPr algn="ctr">
              <a:defRPr sz="1000" b="0" i="0">
                <a:solidFill>
                  <a:schemeClr val="accent3"/>
                </a:solidFill>
                <a:latin typeface="Lato Light" charset="0"/>
                <a:ea typeface="Lato Light" charset="0"/>
                <a:cs typeface="Lato Light" charset="0"/>
              </a:defRPr>
            </a:lvl1pPr>
          </a:lstStyle>
          <a:p>
            <a:fld id="{900858ED-3D41-F540-95F3-1792DA62D0B2}" type="datetime1">
              <a:rPr lang="de-DE"/>
              <a:pPr/>
              <a:t>24.02.2018</a:t>
            </a:fld>
            <a:endParaRPr lang="de-DE"/>
          </a:p>
        </p:txBody>
      </p:sp>
      <p:sp>
        <p:nvSpPr>
          <p:cNvPr id="8" name="Fußzeilenplatzhalter 3"/>
          <p:cNvSpPr>
            <a:spLocks noGrp="1"/>
          </p:cNvSpPr>
          <p:nvPr>
            <p:ph type="ftr" sz="quarter" idx="11"/>
          </p:nvPr>
        </p:nvSpPr>
        <p:spPr>
          <a:xfrm>
            <a:off x="550862" y="6492874"/>
            <a:ext cx="3652763" cy="365125"/>
          </a:xfrm>
        </p:spPr>
        <p:txBody>
          <a:bodyPr lIns="0" rIns="0"/>
          <a:lstStyle>
            <a:lvl1pPr algn="l">
              <a:defRPr sz="1000" b="0" i="0">
                <a:solidFill>
                  <a:schemeClr val="accent3"/>
                </a:solidFill>
                <a:latin typeface="Lato Light" charset="0"/>
                <a:ea typeface="Lato Light" charset="0"/>
                <a:cs typeface="Lato Light" charset="0"/>
              </a:defRPr>
            </a:lvl1pPr>
          </a:lstStyle>
          <a:p>
            <a:r>
              <a:rPr lang="de-DE"/>
              <a:t>Date  |  Lorem ipsum</a:t>
            </a:r>
          </a:p>
        </p:txBody>
      </p:sp>
      <p:sp>
        <p:nvSpPr>
          <p:cNvPr id="9" name="Foliennummernplatzhalter 4"/>
          <p:cNvSpPr>
            <a:spLocks noGrp="1"/>
          </p:cNvSpPr>
          <p:nvPr>
            <p:ph type="sldNum" sz="quarter" idx="12"/>
          </p:nvPr>
        </p:nvSpPr>
        <p:spPr>
          <a:xfrm>
            <a:off x="8610600" y="6492875"/>
            <a:ext cx="3030538" cy="365125"/>
          </a:xfrm>
        </p:spPr>
        <p:txBody>
          <a:bodyPr/>
          <a:lstStyle>
            <a:lvl1pPr>
              <a:defRPr sz="1000" b="0" i="0">
                <a:solidFill>
                  <a:schemeClr val="accent3"/>
                </a:solidFill>
                <a:latin typeface="Lato Light" charset="0"/>
                <a:ea typeface="Lato Light" charset="0"/>
                <a:cs typeface="Lato Light" charset="0"/>
              </a:defRPr>
            </a:lvl1pPr>
          </a:lstStyle>
          <a:p>
            <a:fld id="{101718B5-82EB-DF40-8EE5-D377BE90C6B3}" type="slidenum">
              <a:rPr lang="de-DE" smtClean="0"/>
              <a:pPr/>
              <a:t>‹#›</a:t>
            </a:fld>
            <a:endParaRPr lang="de-DE"/>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26">
    <p:spTree>
      <p:nvGrpSpPr>
        <p:cNvPr id="1" name=""/>
        <p:cNvGrpSpPr/>
        <p:nvPr/>
      </p:nvGrpSpPr>
      <p:grpSpPr>
        <a:xfrm>
          <a:off x="0" y="0"/>
          <a:ext cx="0" cy="0"/>
          <a:chOff x="0" y="0"/>
          <a:chExt cx="0" cy="0"/>
        </a:xfrm>
      </p:grpSpPr>
      <p:sp>
        <p:nvSpPr>
          <p:cNvPr id="12" name="Rechteck 49"/>
          <p:cNvSpPr/>
          <p:nvPr userDrawn="1"/>
        </p:nvSpPr>
        <p:spPr>
          <a:xfrm>
            <a:off x="5052" y="6448710"/>
            <a:ext cx="12186948" cy="8833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49"/>
          <p:cNvSpPr/>
          <p:nvPr userDrawn="1"/>
        </p:nvSpPr>
        <p:spPr>
          <a:xfrm>
            <a:off x="5052" y="6448710"/>
            <a:ext cx="12186948" cy="8833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Datumsplatzhalter 2"/>
          <p:cNvSpPr>
            <a:spLocks noGrp="1"/>
          </p:cNvSpPr>
          <p:nvPr>
            <p:ph type="dt" sz="half" idx="10"/>
          </p:nvPr>
        </p:nvSpPr>
        <p:spPr>
          <a:xfrm>
            <a:off x="4580732" y="6492874"/>
            <a:ext cx="3030537" cy="365125"/>
          </a:xfrm>
        </p:spPr>
        <p:txBody>
          <a:bodyPr/>
          <a:lstStyle>
            <a:lvl1pPr algn="ctr">
              <a:defRPr sz="1000" b="0" i="0">
                <a:solidFill>
                  <a:schemeClr val="accent3"/>
                </a:solidFill>
                <a:latin typeface="Lato Light" charset="0"/>
                <a:ea typeface="Lato Light" charset="0"/>
                <a:cs typeface="Lato Light" charset="0"/>
              </a:defRPr>
            </a:lvl1pPr>
          </a:lstStyle>
          <a:p>
            <a:fld id="{900858ED-3D41-F540-95F3-1792DA62D0B2}" type="datetime1">
              <a:rPr lang="de-DE"/>
              <a:pPr/>
              <a:t>24.02.2018</a:t>
            </a:fld>
            <a:endParaRPr lang="de-DE"/>
          </a:p>
        </p:txBody>
      </p:sp>
      <p:sp>
        <p:nvSpPr>
          <p:cNvPr id="8" name="Fußzeilenplatzhalter 3"/>
          <p:cNvSpPr>
            <a:spLocks noGrp="1"/>
          </p:cNvSpPr>
          <p:nvPr>
            <p:ph type="ftr" sz="quarter" idx="11"/>
          </p:nvPr>
        </p:nvSpPr>
        <p:spPr>
          <a:xfrm>
            <a:off x="550862" y="6492874"/>
            <a:ext cx="3652763" cy="365125"/>
          </a:xfrm>
        </p:spPr>
        <p:txBody>
          <a:bodyPr lIns="0" rIns="0"/>
          <a:lstStyle>
            <a:lvl1pPr algn="l">
              <a:defRPr sz="1000" b="0" i="0">
                <a:solidFill>
                  <a:schemeClr val="accent3"/>
                </a:solidFill>
                <a:latin typeface="Lato Light" charset="0"/>
                <a:ea typeface="Lato Light" charset="0"/>
                <a:cs typeface="Lato Light" charset="0"/>
              </a:defRPr>
            </a:lvl1pPr>
          </a:lstStyle>
          <a:p>
            <a:r>
              <a:rPr lang="de-DE"/>
              <a:t>Date  |  Lorem ipsum</a:t>
            </a:r>
          </a:p>
        </p:txBody>
      </p:sp>
      <p:sp>
        <p:nvSpPr>
          <p:cNvPr id="9" name="Foliennummernplatzhalter 4"/>
          <p:cNvSpPr>
            <a:spLocks noGrp="1"/>
          </p:cNvSpPr>
          <p:nvPr>
            <p:ph type="sldNum" sz="quarter" idx="12"/>
          </p:nvPr>
        </p:nvSpPr>
        <p:spPr>
          <a:xfrm>
            <a:off x="8610600" y="6492875"/>
            <a:ext cx="3030538" cy="365125"/>
          </a:xfrm>
        </p:spPr>
        <p:txBody>
          <a:bodyPr/>
          <a:lstStyle>
            <a:lvl1pPr>
              <a:defRPr sz="1000" b="0" i="0">
                <a:solidFill>
                  <a:schemeClr val="accent3"/>
                </a:solidFill>
                <a:latin typeface="Lato Light" charset="0"/>
                <a:ea typeface="Lato Light" charset="0"/>
                <a:cs typeface="Lato Light" charset="0"/>
              </a:defRPr>
            </a:lvl1pPr>
          </a:lstStyle>
          <a:p>
            <a:fld id="{101718B5-82EB-DF40-8EE5-D377BE90C6B3}" type="slidenum">
              <a:rPr lang="de-DE" smtClean="0"/>
              <a:pPr/>
              <a:t>‹#›</a:t>
            </a:fld>
            <a:endParaRPr lang="de-DE"/>
          </a:p>
        </p:txBody>
      </p:sp>
    </p:spTree>
    <p:extLst>
      <p:ext uri="{BB962C8B-B14F-4D97-AF65-F5344CB8AC3E}">
        <p14:creationId xmlns:p14="http://schemas.microsoft.com/office/powerpoint/2010/main" val="6460056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27">
    <p:spTree>
      <p:nvGrpSpPr>
        <p:cNvPr id="1" name=""/>
        <p:cNvGrpSpPr/>
        <p:nvPr/>
      </p:nvGrpSpPr>
      <p:grpSpPr>
        <a:xfrm>
          <a:off x="0" y="0"/>
          <a:ext cx="0" cy="0"/>
          <a:chOff x="0" y="0"/>
          <a:chExt cx="0" cy="0"/>
        </a:xfrm>
      </p:grpSpPr>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03">
    <p:spTree>
      <p:nvGrpSpPr>
        <p:cNvPr id="1" name=""/>
        <p:cNvGrpSpPr/>
        <p:nvPr/>
      </p:nvGrpSpPr>
      <p:grpSpPr>
        <a:xfrm>
          <a:off x="0" y="0"/>
          <a:ext cx="0" cy="0"/>
          <a:chOff x="0" y="0"/>
          <a:chExt cx="0" cy="0"/>
        </a:xfrm>
      </p:grpSpPr>
      <p:sp>
        <p:nvSpPr>
          <p:cNvPr id="2" name="Titel 1"/>
          <p:cNvSpPr>
            <a:spLocks noGrp="1"/>
          </p:cNvSpPr>
          <p:nvPr>
            <p:ph type="title"/>
          </p:nvPr>
        </p:nvSpPr>
        <p:spPr/>
        <p:txBody>
          <a:bodyPr anchor="b">
            <a:normAutofit/>
          </a:bodyPr>
          <a:lstStyle>
            <a:lvl1pPr algn="ctr">
              <a:defRPr sz="3200" b="1" i="0">
                <a:solidFill>
                  <a:schemeClr val="accent3"/>
                </a:solidFill>
                <a:latin typeface="Lato" charset="0"/>
                <a:ea typeface="Lato" charset="0"/>
                <a:cs typeface="Lato" charset="0"/>
              </a:defRPr>
            </a:lvl1pPr>
          </a:lstStyle>
          <a:p>
            <a:endParaRPr lang="de-DE" dirty="0"/>
          </a:p>
        </p:txBody>
      </p:sp>
      <p:sp>
        <p:nvSpPr>
          <p:cNvPr id="6" name="Rechteck 49"/>
          <p:cNvSpPr/>
          <p:nvPr userDrawn="1"/>
        </p:nvSpPr>
        <p:spPr>
          <a:xfrm>
            <a:off x="5052" y="6448710"/>
            <a:ext cx="12186948" cy="8833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Datumsplatzhalter 2"/>
          <p:cNvSpPr>
            <a:spLocks noGrp="1"/>
          </p:cNvSpPr>
          <p:nvPr>
            <p:ph type="dt" sz="half" idx="10"/>
          </p:nvPr>
        </p:nvSpPr>
        <p:spPr>
          <a:xfrm>
            <a:off x="4580732" y="6492874"/>
            <a:ext cx="3030537" cy="365125"/>
          </a:xfrm>
        </p:spPr>
        <p:txBody>
          <a:bodyPr/>
          <a:lstStyle>
            <a:lvl1pPr algn="ctr">
              <a:defRPr sz="1000" b="0" i="0">
                <a:solidFill>
                  <a:schemeClr val="accent3"/>
                </a:solidFill>
                <a:latin typeface="Lato Light" charset="0"/>
                <a:ea typeface="Lato Light" charset="0"/>
                <a:cs typeface="Lato Light" charset="0"/>
              </a:defRPr>
            </a:lvl1pPr>
          </a:lstStyle>
          <a:p>
            <a:fld id="{900858ED-3D41-F540-95F3-1792DA62D0B2}" type="datetime1">
              <a:rPr lang="de-DE"/>
              <a:pPr/>
              <a:t>24.02.2018</a:t>
            </a:fld>
            <a:endParaRPr lang="de-DE"/>
          </a:p>
        </p:txBody>
      </p:sp>
      <p:sp>
        <p:nvSpPr>
          <p:cNvPr id="11" name="Fußzeilenplatzhalter 3"/>
          <p:cNvSpPr>
            <a:spLocks noGrp="1"/>
          </p:cNvSpPr>
          <p:nvPr>
            <p:ph type="ftr" sz="quarter" idx="11"/>
          </p:nvPr>
        </p:nvSpPr>
        <p:spPr>
          <a:xfrm>
            <a:off x="550862" y="6492874"/>
            <a:ext cx="3652763" cy="365125"/>
          </a:xfrm>
        </p:spPr>
        <p:txBody>
          <a:bodyPr lIns="0" rIns="0"/>
          <a:lstStyle>
            <a:lvl1pPr algn="l">
              <a:defRPr sz="1000" b="0" i="0">
                <a:solidFill>
                  <a:schemeClr val="accent3"/>
                </a:solidFill>
                <a:latin typeface="Lato Light" charset="0"/>
                <a:ea typeface="Lato Light" charset="0"/>
                <a:cs typeface="Lato Light" charset="0"/>
              </a:defRPr>
            </a:lvl1pPr>
          </a:lstStyle>
          <a:p>
            <a:r>
              <a:rPr lang="de-DE"/>
              <a:t>Date  |  Lorem ipsum</a:t>
            </a:r>
          </a:p>
        </p:txBody>
      </p:sp>
      <p:sp>
        <p:nvSpPr>
          <p:cNvPr id="12" name="Foliennummernplatzhalter 4"/>
          <p:cNvSpPr>
            <a:spLocks noGrp="1"/>
          </p:cNvSpPr>
          <p:nvPr>
            <p:ph type="sldNum" sz="quarter" idx="12"/>
          </p:nvPr>
        </p:nvSpPr>
        <p:spPr>
          <a:xfrm>
            <a:off x="8610600" y="6492875"/>
            <a:ext cx="3030538" cy="365125"/>
          </a:xfrm>
        </p:spPr>
        <p:txBody>
          <a:bodyPr/>
          <a:lstStyle>
            <a:lvl1pPr>
              <a:defRPr sz="1000" b="0" i="0">
                <a:solidFill>
                  <a:schemeClr val="accent3"/>
                </a:solidFill>
                <a:latin typeface="Lato Light" charset="0"/>
                <a:ea typeface="Lato Light" charset="0"/>
                <a:cs typeface="Lato Light" charset="0"/>
              </a:defRPr>
            </a:lvl1pPr>
          </a:lstStyle>
          <a:p>
            <a:fld id="{101718B5-82EB-DF40-8EE5-D377BE90C6B3}" type="slidenum">
              <a:rPr lang="de-DE" smtClean="0"/>
              <a:pPr/>
              <a:t>‹#›</a:t>
            </a:fld>
            <a:endParaRPr lang="de-DE"/>
          </a:p>
        </p:txBody>
      </p:sp>
    </p:spTree>
    <p:extLst/>
  </p:cSld>
  <p:clrMapOvr>
    <a:masterClrMapping/>
  </p:clrMapOvr>
  <p:extLst mod="1">
    <p:ext uri="{DCECCB84-F9BA-43D5-87BE-67443E8EF086}">
      <p15:sldGuideLst xmlns:p15="http://schemas.microsoft.com/office/powerpoint/2012/main">
        <p15:guide id="1" orient="horz" pos="216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20" name="Picture Placeholder 6"/>
          <p:cNvSpPr>
            <a:spLocks noGrp="1" noChangeAspect="1"/>
          </p:cNvSpPr>
          <p:nvPr>
            <p:ph type="pic" sz="quarter" idx="14"/>
          </p:nvPr>
        </p:nvSpPr>
        <p:spPr>
          <a:xfrm>
            <a:off x="5345440" y="1098456"/>
            <a:ext cx="6300000" cy="4705451"/>
          </a:xfrm>
          <a:prstGeom prst="rect">
            <a:avLst/>
          </a:prstGeom>
          <a:solidFill>
            <a:schemeClr val="bg1">
              <a:lumMod val="95000"/>
            </a:schemeClr>
          </a:solidFill>
          <a:effectLst/>
        </p:spPr>
        <p:txBody>
          <a:bodyPr anchor="ctr"/>
          <a:lstStyle>
            <a:lvl1pPr>
              <a:defRPr lang="en-US" sz="2000"/>
            </a:lvl1pPr>
          </a:lstStyle>
          <a:p>
            <a:pPr marL="0" lvl="0" indent="0" algn="ctr">
              <a:buFontTx/>
              <a:buNone/>
            </a:pPr>
            <a:endParaRPr lang="en-US"/>
          </a:p>
        </p:txBody>
      </p:sp>
      <p:sp>
        <p:nvSpPr>
          <p:cNvPr id="19" name="Rechteck 49"/>
          <p:cNvSpPr/>
          <p:nvPr userDrawn="1"/>
        </p:nvSpPr>
        <p:spPr>
          <a:xfrm>
            <a:off x="5052" y="6448710"/>
            <a:ext cx="12186948" cy="8833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Datumsplatzhalter 2"/>
          <p:cNvSpPr>
            <a:spLocks noGrp="1"/>
          </p:cNvSpPr>
          <p:nvPr>
            <p:ph type="dt" sz="half" idx="10"/>
          </p:nvPr>
        </p:nvSpPr>
        <p:spPr>
          <a:xfrm>
            <a:off x="4580732" y="6492874"/>
            <a:ext cx="3030537" cy="365125"/>
          </a:xfrm>
        </p:spPr>
        <p:txBody>
          <a:bodyPr/>
          <a:lstStyle>
            <a:lvl1pPr algn="ctr">
              <a:defRPr sz="1000" b="0" i="0">
                <a:solidFill>
                  <a:schemeClr val="accent3"/>
                </a:solidFill>
                <a:latin typeface="Lato Light" charset="0"/>
                <a:ea typeface="Lato Light" charset="0"/>
                <a:cs typeface="Lato Light" charset="0"/>
              </a:defRPr>
            </a:lvl1pPr>
          </a:lstStyle>
          <a:p>
            <a:fld id="{900858ED-3D41-F540-95F3-1792DA62D0B2}" type="datetime1">
              <a:rPr lang="de-DE"/>
              <a:pPr/>
              <a:t>24.02.2018</a:t>
            </a:fld>
            <a:endParaRPr lang="de-DE"/>
          </a:p>
        </p:txBody>
      </p:sp>
      <p:sp>
        <p:nvSpPr>
          <p:cNvPr id="8" name="Fußzeilenplatzhalter 3"/>
          <p:cNvSpPr>
            <a:spLocks noGrp="1"/>
          </p:cNvSpPr>
          <p:nvPr>
            <p:ph type="ftr" sz="quarter" idx="11"/>
          </p:nvPr>
        </p:nvSpPr>
        <p:spPr>
          <a:xfrm>
            <a:off x="550862" y="6492874"/>
            <a:ext cx="3652763" cy="365125"/>
          </a:xfrm>
        </p:spPr>
        <p:txBody>
          <a:bodyPr lIns="0" rIns="0"/>
          <a:lstStyle>
            <a:lvl1pPr algn="l">
              <a:defRPr sz="1000" b="0" i="0">
                <a:solidFill>
                  <a:schemeClr val="accent3"/>
                </a:solidFill>
                <a:latin typeface="Lato Light" charset="0"/>
                <a:ea typeface="Lato Light" charset="0"/>
                <a:cs typeface="Lato Light" charset="0"/>
              </a:defRPr>
            </a:lvl1pPr>
          </a:lstStyle>
          <a:p>
            <a:r>
              <a:rPr lang="de-DE"/>
              <a:t>Date  |  Lorem ipsum</a:t>
            </a:r>
          </a:p>
        </p:txBody>
      </p:sp>
      <p:sp>
        <p:nvSpPr>
          <p:cNvPr id="9" name="Foliennummernplatzhalter 4"/>
          <p:cNvSpPr>
            <a:spLocks noGrp="1"/>
          </p:cNvSpPr>
          <p:nvPr>
            <p:ph type="sldNum" sz="quarter" idx="12"/>
          </p:nvPr>
        </p:nvSpPr>
        <p:spPr>
          <a:xfrm>
            <a:off x="8610600" y="6492875"/>
            <a:ext cx="3030538" cy="365125"/>
          </a:xfrm>
        </p:spPr>
        <p:txBody>
          <a:bodyPr/>
          <a:lstStyle>
            <a:lvl1pPr>
              <a:defRPr sz="1000" b="0" i="0">
                <a:solidFill>
                  <a:schemeClr val="accent3"/>
                </a:solidFill>
                <a:latin typeface="Lato Light" charset="0"/>
                <a:ea typeface="Lato Light" charset="0"/>
                <a:cs typeface="Lato Light" charset="0"/>
              </a:defRPr>
            </a:lvl1pPr>
          </a:lstStyle>
          <a:p>
            <a:fld id="{101718B5-82EB-DF40-8EE5-D377BE90C6B3}" type="slidenum">
              <a:rPr lang="de-DE" smtClean="0"/>
              <a:pPr/>
              <a:t>‹#›</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3" name="Picture Placeholder 2"/>
          <p:cNvSpPr>
            <a:spLocks noGrp="1"/>
          </p:cNvSpPr>
          <p:nvPr>
            <p:ph type="pic" sz="quarter" idx="13"/>
          </p:nvPr>
        </p:nvSpPr>
        <p:spPr>
          <a:xfrm>
            <a:off x="3981450" y="1052513"/>
            <a:ext cx="7659688" cy="4752975"/>
          </a:xfrm>
          <a:solidFill>
            <a:schemeClr val="bg1">
              <a:lumMod val="95000"/>
            </a:schemeClr>
          </a:solidFill>
        </p:spPr>
        <p:txBody>
          <a:bodyPr anchor="ctr"/>
          <a:lstStyle>
            <a:lvl1pPr marL="0" indent="0" algn="ctr">
              <a:buNone/>
              <a:defRPr/>
            </a:lvl1pPr>
          </a:lstStyle>
          <a:p>
            <a:endParaRPr lang="en-GB"/>
          </a:p>
        </p:txBody>
      </p:sp>
      <p:sp>
        <p:nvSpPr>
          <p:cNvPr id="9" name="Rechteck 49"/>
          <p:cNvSpPr/>
          <p:nvPr/>
        </p:nvSpPr>
        <p:spPr>
          <a:xfrm>
            <a:off x="5052" y="6448710"/>
            <a:ext cx="12186948" cy="8833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Datumsplatzhalter 2"/>
          <p:cNvSpPr>
            <a:spLocks noGrp="1"/>
          </p:cNvSpPr>
          <p:nvPr>
            <p:ph type="dt" sz="half" idx="10"/>
          </p:nvPr>
        </p:nvSpPr>
        <p:spPr>
          <a:xfrm>
            <a:off x="4580732" y="6492874"/>
            <a:ext cx="3030537" cy="365125"/>
          </a:xfrm>
        </p:spPr>
        <p:txBody>
          <a:bodyPr/>
          <a:lstStyle>
            <a:lvl1pPr algn="ctr">
              <a:defRPr sz="1000" b="0" i="0">
                <a:solidFill>
                  <a:schemeClr val="accent3"/>
                </a:solidFill>
                <a:latin typeface="Lato Light" charset="0"/>
                <a:ea typeface="Lato Light" charset="0"/>
                <a:cs typeface="Lato Light" charset="0"/>
              </a:defRPr>
            </a:lvl1pPr>
          </a:lstStyle>
          <a:p>
            <a:fld id="{900858ED-3D41-F540-95F3-1792DA62D0B2}" type="datetime1">
              <a:rPr lang="de-DE"/>
              <a:pPr/>
              <a:t>24.02.2018</a:t>
            </a:fld>
            <a:endParaRPr lang="de-DE"/>
          </a:p>
        </p:txBody>
      </p:sp>
      <p:sp>
        <p:nvSpPr>
          <p:cNvPr id="12" name="Fußzeilenplatzhalter 3"/>
          <p:cNvSpPr>
            <a:spLocks noGrp="1"/>
          </p:cNvSpPr>
          <p:nvPr>
            <p:ph type="ftr" sz="quarter" idx="11"/>
          </p:nvPr>
        </p:nvSpPr>
        <p:spPr>
          <a:xfrm>
            <a:off x="550862" y="6492874"/>
            <a:ext cx="3652763" cy="365125"/>
          </a:xfrm>
        </p:spPr>
        <p:txBody>
          <a:bodyPr lIns="0" rIns="0"/>
          <a:lstStyle>
            <a:lvl1pPr algn="l">
              <a:defRPr sz="1000" b="0" i="0">
                <a:solidFill>
                  <a:schemeClr val="accent3"/>
                </a:solidFill>
                <a:latin typeface="Lato Light" charset="0"/>
                <a:ea typeface="Lato Light" charset="0"/>
                <a:cs typeface="Lato Light" charset="0"/>
              </a:defRPr>
            </a:lvl1pPr>
          </a:lstStyle>
          <a:p>
            <a:r>
              <a:rPr lang="de-DE"/>
              <a:t>Date  |  Lorem ipsum</a:t>
            </a:r>
          </a:p>
        </p:txBody>
      </p:sp>
      <p:sp>
        <p:nvSpPr>
          <p:cNvPr id="13" name="Foliennummernplatzhalter 4"/>
          <p:cNvSpPr>
            <a:spLocks noGrp="1"/>
          </p:cNvSpPr>
          <p:nvPr>
            <p:ph type="sldNum" sz="quarter" idx="12"/>
          </p:nvPr>
        </p:nvSpPr>
        <p:spPr>
          <a:xfrm>
            <a:off x="8610600" y="6492875"/>
            <a:ext cx="3030538" cy="365125"/>
          </a:xfrm>
        </p:spPr>
        <p:txBody>
          <a:bodyPr/>
          <a:lstStyle>
            <a:lvl1pPr>
              <a:defRPr sz="1000" b="0" i="0">
                <a:solidFill>
                  <a:schemeClr val="accent3"/>
                </a:solidFill>
                <a:latin typeface="Lato Light" charset="0"/>
                <a:ea typeface="Lato Light" charset="0"/>
                <a:cs typeface="Lato Light" charset="0"/>
              </a:defRPr>
            </a:lvl1pPr>
          </a:lstStyle>
          <a:p>
            <a:fld id="{101718B5-82EB-DF40-8EE5-D377BE90C6B3}" type="slidenum">
              <a:rPr lang="de-DE" smtClean="0"/>
              <a:pPr/>
              <a:t>‹#›</a:t>
            </a:fld>
            <a:endParaRPr lang="de-DE"/>
          </a:p>
        </p:txBody>
      </p:sp>
    </p:spTree>
    <p:extLst>
      <p:ext uri="{BB962C8B-B14F-4D97-AF65-F5344CB8AC3E}">
        <p14:creationId xmlns:p14="http://schemas.microsoft.com/office/powerpoint/2010/main" val="2342466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2" name="Titel 1"/>
          <p:cNvSpPr>
            <a:spLocks noGrp="1"/>
          </p:cNvSpPr>
          <p:nvPr>
            <p:ph type="title"/>
          </p:nvPr>
        </p:nvSpPr>
        <p:spPr>
          <a:xfrm>
            <a:off x="5143500" y="365126"/>
            <a:ext cx="6664872" cy="687388"/>
          </a:xfrm>
        </p:spPr>
        <p:txBody>
          <a:bodyPr anchor="b">
            <a:normAutofit/>
          </a:bodyPr>
          <a:lstStyle>
            <a:lvl1pPr algn="ctr">
              <a:defRPr sz="3600" b="1" i="0">
                <a:solidFill>
                  <a:schemeClr val="accent3"/>
                </a:solidFill>
                <a:latin typeface="Lato" charset="0"/>
                <a:ea typeface="Lato" charset="0"/>
                <a:cs typeface="Lato" charset="0"/>
              </a:defRPr>
            </a:lvl1pPr>
          </a:lstStyle>
          <a:p>
            <a:endParaRPr lang="de-DE" dirty="0"/>
          </a:p>
        </p:txBody>
      </p:sp>
      <p:sp>
        <p:nvSpPr>
          <p:cNvPr id="20" name="Picture Placeholder 6"/>
          <p:cNvSpPr>
            <a:spLocks noGrp="1" noChangeAspect="1"/>
          </p:cNvSpPr>
          <p:nvPr>
            <p:ph type="pic" sz="quarter" idx="14"/>
          </p:nvPr>
        </p:nvSpPr>
        <p:spPr>
          <a:xfrm>
            <a:off x="550862" y="365126"/>
            <a:ext cx="4249738" cy="5832475"/>
          </a:xfrm>
          <a:prstGeom prst="rect">
            <a:avLst/>
          </a:prstGeom>
          <a:solidFill>
            <a:schemeClr val="bg1">
              <a:lumMod val="95000"/>
            </a:schemeClr>
          </a:solidFill>
          <a:effectLst/>
        </p:spPr>
        <p:txBody>
          <a:bodyPr anchor="ctr"/>
          <a:lstStyle>
            <a:lvl1pPr>
              <a:defRPr lang="en-US" sz="2000"/>
            </a:lvl1pPr>
          </a:lstStyle>
          <a:p>
            <a:pPr marL="0" lvl="0" indent="0" algn="ctr">
              <a:buFontTx/>
              <a:buNone/>
            </a:pPr>
            <a:endParaRPr lang="en-US"/>
          </a:p>
        </p:txBody>
      </p:sp>
      <p:sp>
        <p:nvSpPr>
          <p:cNvPr id="19" name="Rechteck 49"/>
          <p:cNvSpPr/>
          <p:nvPr userDrawn="1"/>
        </p:nvSpPr>
        <p:spPr>
          <a:xfrm>
            <a:off x="5052" y="6448710"/>
            <a:ext cx="12186948" cy="8833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Datumsplatzhalter 2"/>
          <p:cNvSpPr>
            <a:spLocks noGrp="1"/>
          </p:cNvSpPr>
          <p:nvPr>
            <p:ph type="dt" sz="half" idx="10"/>
          </p:nvPr>
        </p:nvSpPr>
        <p:spPr>
          <a:xfrm>
            <a:off x="4580732" y="6492874"/>
            <a:ext cx="3030537" cy="365125"/>
          </a:xfrm>
        </p:spPr>
        <p:txBody>
          <a:bodyPr/>
          <a:lstStyle>
            <a:lvl1pPr algn="ctr">
              <a:defRPr sz="1000" b="0" i="0">
                <a:solidFill>
                  <a:schemeClr val="accent3"/>
                </a:solidFill>
                <a:latin typeface="Lato Light" charset="0"/>
                <a:ea typeface="Lato Light" charset="0"/>
                <a:cs typeface="Lato Light" charset="0"/>
              </a:defRPr>
            </a:lvl1pPr>
          </a:lstStyle>
          <a:p>
            <a:fld id="{900858ED-3D41-F540-95F3-1792DA62D0B2}" type="datetime1">
              <a:rPr lang="de-DE"/>
              <a:pPr/>
              <a:t>24.02.2018</a:t>
            </a:fld>
            <a:endParaRPr lang="de-DE"/>
          </a:p>
        </p:txBody>
      </p:sp>
      <p:sp>
        <p:nvSpPr>
          <p:cNvPr id="9" name="Fußzeilenplatzhalter 3"/>
          <p:cNvSpPr>
            <a:spLocks noGrp="1"/>
          </p:cNvSpPr>
          <p:nvPr>
            <p:ph type="ftr" sz="quarter" idx="11"/>
          </p:nvPr>
        </p:nvSpPr>
        <p:spPr>
          <a:xfrm>
            <a:off x="550862" y="6492874"/>
            <a:ext cx="3652763" cy="365125"/>
          </a:xfrm>
        </p:spPr>
        <p:txBody>
          <a:bodyPr lIns="0" rIns="0"/>
          <a:lstStyle>
            <a:lvl1pPr algn="l">
              <a:defRPr sz="1000" b="0" i="0">
                <a:solidFill>
                  <a:schemeClr val="accent3"/>
                </a:solidFill>
                <a:latin typeface="Lato Light" charset="0"/>
                <a:ea typeface="Lato Light" charset="0"/>
                <a:cs typeface="Lato Light" charset="0"/>
              </a:defRPr>
            </a:lvl1pPr>
          </a:lstStyle>
          <a:p>
            <a:r>
              <a:rPr lang="de-DE"/>
              <a:t>Date  |  Lorem ipsum</a:t>
            </a:r>
          </a:p>
        </p:txBody>
      </p:sp>
      <p:sp>
        <p:nvSpPr>
          <p:cNvPr id="10" name="Foliennummernplatzhalter 4"/>
          <p:cNvSpPr>
            <a:spLocks noGrp="1"/>
          </p:cNvSpPr>
          <p:nvPr>
            <p:ph type="sldNum" sz="quarter" idx="12"/>
          </p:nvPr>
        </p:nvSpPr>
        <p:spPr>
          <a:xfrm>
            <a:off x="8610600" y="6492875"/>
            <a:ext cx="3030538" cy="365125"/>
          </a:xfrm>
        </p:spPr>
        <p:txBody>
          <a:bodyPr/>
          <a:lstStyle>
            <a:lvl1pPr>
              <a:defRPr sz="1000" b="0" i="0">
                <a:solidFill>
                  <a:schemeClr val="accent3"/>
                </a:solidFill>
                <a:latin typeface="Lato Light" charset="0"/>
                <a:ea typeface="Lato Light" charset="0"/>
                <a:cs typeface="Lato Light" charset="0"/>
              </a:defRPr>
            </a:lvl1pPr>
          </a:lstStyle>
          <a:p>
            <a:fld id="{101718B5-82EB-DF40-8EE5-D377BE90C6B3}" type="slidenum">
              <a:rPr lang="de-DE" smtClean="0"/>
              <a:pPr/>
              <a:t>‹#›</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2" name="Titel 1"/>
          <p:cNvSpPr>
            <a:spLocks noGrp="1"/>
          </p:cNvSpPr>
          <p:nvPr>
            <p:ph type="title"/>
          </p:nvPr>
        </p:nvSpPr>
        <p:spPr>
          <a:xfrm>
            <a:off x="346841" y="365126"/>
            <a:ext cx="6671797" cy="687388"/>
          </a:xfrm>
        </p:spPr>
        <p:txBody>
          <a:bodyPr anchor="b">
            <a:normAutofit/>
          </a:bodyPr>
          <a:lstStyle>
            <a:lvl1pPr algn="ctr">
              <a:defRPr sz="3600" b="1" i="0">
                <a:solidFill>
                  <a:schemeClr val="accent3"/>
                </a:solidFill>
                <a:latin typeface="Lato" charset="0"/>
                <a:ea typeface="Lato" charset="0"/>
                <a:cs typeface="Lato" charset="0"/>
              </a:defRPr>
            </a:lvl1pPr>
          </a:lstStyle>
          <a:p>
            <a:endParaRPr lang="de-DE" dirty="0"/>
          </a:p>
        </p:txBody>
      </p:sp>
      <p:sp>
        <p:nvSpPr>
          <p:cNvPr id="8" name="Picture Placeholder 6"/>
          <p:cNvSpPr>
            <a:spLocks noGrp="1"/>
          </p:cNvSpPr>
          <p:nvPr>
            <p:ph type="pic" sz="quarter" idx="14"/>
          </p:nvPr>
        </p:nvSpPr>
        <p:spPr>
          <a:xfrm>
            <a:off x="7391400" y="365126"/>
            <a:ext cx="4249738" cy="5832475"/>
          </a:xfrm>
          <a:prstGeom prst="rect">
            <a:avLst/>
          </a:prstGeom>
          <a:solidFill>
            <a:schemeClr val="bg1">
              <a:lumMod val="95000"/>
            </a:schemeClr>
          </a:solidFill>
          <a:effectLst/>
        </p:spPr>
        <p:txBody>
          <a:bodyPr anchor="ctr"/>
          <a:lstStyle>
            <a:lvl1pPr>
              <a:defRPr lang="en-US" sz="2000"/>
            </a:lvl1pPr>
          </a:lstStyle>
          <a:p>
            <a:pPr marL="0" lvl="0" indent="0" algn="ctr">
              <a:buFontTx/>
              <a:buNone/>
            </a:pPr>
            <a:endParaRPr lang="en-US"/>
          </a:p>
        </p:txBody>
      </p:sp>
      <p:sp>
        <p:nvSpPr>
          <p:cNvPr id="10" name="Rechteck 49"/>
          <p:cNvSpPr/>
          <p:nvPr userDrawn="1"/>
        </p:nvSpPr>
        <p:spPr>
          <a:xfrm>
            <a:off x="5052" y="6448710"/>
            <a:ext cx="12186948" cy="8833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Datumsplatzhalter 2"/>
          <p:cNvSpPr>
            <a:spLocks noGrp="1"/>
          </p:cNvSpPr>
          <p:nvPr>
            <p:ph type="dt" sz="half" idx="10"/>
          </p:nvPr>
        </p:nvSpPr>
        <p:spPr>
          <a:xfrm>
            <a:off x="4580732" y="6492874"/>
            <a:ext cx="3030537" cy="365125"/>
          </a:xfrm>
        </p:spPr>
        <p:txBody>
          <a:bodyPr/>
          <a:lstStyle>
            <a:lvl1pPr algn="ctr">
              <a:defRPr sz="1000" b="0" i="0">
                <a:solidFill>
                  <a:schemeClr val="accent3"/>
                </a:solidFill>
                <a:latin typeface="Lato Light" charset="0"/>
                <a:ea typeface="Lato Light" charset="0"/>
                <a:cs typeface="Lato Light" charset="0"/>
              </a:defRPr>
            </a:lvl1pPr>
          </a:lstStyle>
          <a:p>
            <a:fld id="{900858ED-3D41-F540-95F3-1792DA62D0B2}" type="datetime1">
              <a:rPr lang="de-DE"/>
              <a:pPr/>
              <a:t>24.02.2018</a:t>
            </a:fld>
            <a:endParaRPr lang="de-DE"/>
          </a:p>
        </p:txBody>
      </p:sp>
      <p:sp>
        <p:nvSpPr>
          <p:cNvPr id="14" name="Fußzeilenplatzhalter 3"/>
          <p:cNvSpPr>
            <a:spLocks noGrp="1"/>
          </p:cNvSpPr>
          <p:nvPr>
            <p:ph type="ftr" sz="quarter" idx="11"/>
          </p:nvPr>
        </p:nvSpPr>
        <p:spPr>
          <a:xfrm>
            <a:off x="550862" y="6492874"/>
            <a:ext cx="3652763" cy="365125"/>
          </a:xfrm>
        </p:spPr>
        <p:txBody>
          <a:bodyPr lIns="0" rIns="0"/>
          <a:lstStyle>
            <a:lvl1pPr algn="l">
              <a:defRPr sz="1000" b="0" i="0">
                <a:solidFill>
                  <a:schemeClr val="accent3"/>
                </a:solidFill>
                <a:latin typeface="Lato Light" charset="0"/>
                <a:ea typeface="Lato Light" charset="0"/>
                <a:cs typeface="Lato Light" charset="0"/>
              </a:defRPr>
            </a:lvl1pPr>
          </a:lstStyle>
          <a:p>
            <a:r>
              <a:rPr lang="de-DE"/>
              <a:t>Date  |  Lorem ipsum</a:t>
            </a:r>
          </a:p>
        </p:txBody>
      </p:sp>
      <p:sp>
        <p:nvSpPr>
          <p:cNvPr id="15" name="Foliennummernplatzhalter 4"/>
          <p:cNvSpPr>
            <a:spLocks noGrp="1"/>
          </p:cNvSpPr>
          <p:nvPr>
            <p:ph type="sldNum" sz="quarter" idx="12"/>
          </p:nvPr>
        </p:nvSpPr>
        <p:spPr>
          <a:xfrm>
            <a:off x="8610600" y="6492875"/>
            <a:ext cx="3030538" cy="365125"/>
          </a:xfrm>
        </p:spPr>
        <p:txBody>
          <a:bodyPr/>
          <a:lstStyle>
            <a:lvl1pPr>
              <a:defRPr sz="1000" b="0" i="0">
                <a:solidFill>
                  <a:schemeClr val="accent3"/>
                </a:solidFill>
                <a:latin typeface="Lato Light" charset="0"/>
                <a:ea typeface="Lato Light" charset="0"/>
                <a:cs typeface="Lato Light" charset="0"/>
              </a:defRPr>
            </a:lvl1pPr>
          </a:lstStyle>
          <a:p>
            <a:fld id="{101718B5-82EB-DF40-8EE5-D377BE90C6B3}" type="slidenum">
              <a:rPr lang="de-DE" smtClean="0"/>
              <a:pPr/>
              <a:t>‹#›</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9">
    <p:spTree>
      <p:nvGrpSpPr>
        <p:cNvPr id="1" name=""/>
        <p:cNvGrpSpPr/>
        <p:nvPr/>
      </p:nvGrpSpPr>
      <p:grpSpPr>
        <a:xfrm>
          <a:off x="0" y="0"/>
          <a:ext cx="0" cy="0"/>
          <a:chOff x="0" y="0"/>
          <a:chExt cx="0" cy="0"/>
        </a:xfrm>
      </p:grpSpPr>
      <p:sp>
        <p:nvSpPr>
          <p:cNvPr id="8" name="Picture Placeholder 6"/>
          <p:cNvSpPr>
            <a:spLocks noGrp="1"/>
          </p:cNvSpPr>
          <p:nvPr>
            <p:ph type="pic" sz="quarter" idx="14"/>
          </p:nvPr>
        </p:nvSpPr>
        <p:spPr>
          <a:xfrm>
            <a:off x="6203950" y="1864873"/>
            <a:ext cx="5437189" cy="3940615"/>
          </a:xfrm>
          <a:prstGeom prst="rect">
            <a:avLst/>
          </a:prstGeom>
          <a:solidFill>
            <a:schemeClr val="bg1">
              <a:lumMod val="95000"/>
            </a:schemeClr>
          </a:solidFill>
          <a:effectLst/>
        </p:spPr>
        <p:txBody>
          <a:bodyPr anchor="ctr"/>
          <a:lstStyle>
            <a:lvl1pPr>
              <a:defRPr lang="en-US" sz="2000"/>
            </a:lvl1pPr>
          </a:lstStyle>
          <a:p>
            <a:pPr marL="0" lvl="0" indent="0" algn="ctr">
              <a:buFontTx/>
              <a:buNone/>
            </a:pPr>
            <a:endParaRPr lang="en-US"/>
          </a:p>
        </p:txBody>
      </p:sp>
      <p:sp>
        <p:nvSpPr>
          <p:cNvPr id="10" name="Rechteck 49"/>
          <p:cNvSpPr/>
          <p:nvPr userDrawn="1"/>
        </p:nvSpPr>
        <p:spPr>
          <a:xfrm>
            <a:off x="5052" y="6448710"/>
            <a:ext cx="12186948" cy="8833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Titel 1"/>
          <p:cNvSpPr>
            <a:spLocks noGrp="1"/>
          </p:cNvSpPr>
          <p:nvPr>
            <p:ph type="title"/>
          </p:nvPr>
        </p:nvSpPr>
        <p:spPr>
          <a:xfrm>
            <a:off x="550863" y="365126"/>
            <a:ext cx="11090275" cy="687388"/>
          </a:xfrm>
        </p:spPr>
        <p:txBody>
          <a:bodyPr anchor="b">
            <a:normAutofit/>
          </a:bodyPr>
          <a:lstStyle>
            <a:lvl1pPr algn="ctr">
              <a:defRPr sz="3600" b="1" i="0">
                <a:solidFill>
                  <a:schemeClr val="accent3"/>
                </a:solidFill>
                <a:latin typeface="Lato" charset="0"/>
                <a:ea typeface="Lato" charset="0"/>
                <a:cs typeface="Lato" charset="0"/>
              </a:defRPr>
            </a:lvl1pPr>
          </a:lstStyle>
          <a:p>
            <a:endParaRPr lang="de-DE" dirty="0"/>
          </a:p>
        </p:txBody>
      </p:sp>
      <p:sp>
        <p:nvSpPr>
          <p:cNvPr id="9" name="Datumsplatzhalter 2"/>
          <p:cNvSpPr>
            <a:spLocks noGrp="1"/>
          </p:cNvSpPr>
          <p:nvPr>
            <p:ph type="dt" sz="half" idx="10"/>
          </p:nvPr>
        </p:nvSpPr>
        <p:spPr>
          <a:xfrm>
            <a:off x="4580732" y="6492874"/>
            <a:ext cx="3030537" cy="365125"/>
          </a:xfrm>
        </p:spPr>
        <p:txBody>
          <a:bodyPr/>
          <a:lstStyle>
            <a:lvl1pPr algn="ctr">
              <a:defRPr sz="1000" b="0" i="0">
                <a:solidFill>
                  <a:schemeClr val="accent3"/>
                </a:solidFill>
                <a:latin typeface="Lato Light" charset="0"/>
                <a:ea typeface="Lato Light" charset="0"/>
                <a:cs typeface="Lato Light" charset="0"/>
              </a:defRPr>
            </a:lvl1pPr>
          </a:lstStyle>
          <a:p>
            <a:fld id="{900858ED-3D41-F540-95F3-1792DA62D0B2}" type="datetime1">
              <a:rPr lang="de-DE"/>
              <a:pPr/>
              <a:t>24.02.2018</a:t>
            </a:fld>
            <a:endParaRPr lang="de-DE"/>
          </a:p>
        </p:txBody>
      </p:sp>
      <p:sp>
        <p:nvSpPr>
          <p:cNvPr id="15" name="Fußzeilenplatzhalter 3"/>
          <p:cNvSpPr>
            <a:spLocks noGrp="1"/>
          </p:cNvSpPr>
          <p:nvPr>
            <p:ph type="ftr" sz="quarter" idx="11"/>
          </p:nvPr>
        </p:nvSpPr>
        <p:spPr>
          <a:xfrm>
            <a:off x="550862" y="6492874"/>
            <a:ext cx="3652763" cy="365125"/>
          </a:xfrm>
        </p:spPr>
        <p:txBody>
          <a:bodyPr lIns="0" rIns="0"/>
          <a:lstStyle>
            <a:lvl1pPr algn="l">
              <a:defRPr sz="1000" b="0" i="0">
                <a:solidFill>
                  <a:schemeClr val="accent3"/>
                </a:solidFill>
                <a:latin typeface="Lato Light" charset="0"/>
                <a:ea typeface="Lato Light" charset="0"/>
                <a:cs typeface="Lato Light" charset="0"/>
              </a:defRPr>
            </a:lvl1pPr>
          </a:lstStyle>
          <a:p>
            <a:r>
              <a:rPr lang="de-DE"/>
              <a:t>Date  |  Lorem ipsum</a:t>
            </a:r>
          </a:p>
        </p:txBody>
      </p:sp>
      <p:sp>
        <p:nvSpPr>
          <p:cNvPr id="16" name="Foliennummernplatzhalter 4"/>
          <p:cNvSpPr>
            <a:spLocks noGrp="1"/>
          </p:cNvSpPr>
          <p:nvPr>
            <p:ph type="sldNum" sz="quarter" idx="12"/>
          </p:nvPr>
        </p:nvSpPr>
        <p:spPr>
          <a:xfrm>
            <a:off x="8610600" y="6492875"/>
            <a:ext cx="3030538" cy="365125"/>
          </a:xfrm>
        </p:spPr>
        <p:txBody>
          <a:bodyPr/>
          <a:lstStyle>
            <a:lvl1pPr>
              <a:defRPr sz="1000" b="0" i="0">
                <a:solidFill>
                  <a:schemeClr val="accent3"/>
                </a:solidFill>
                <a:latin typeface="Lato Light" charset="0"/>
                <a:ea typeface="Lato Light" charset="0"/>
                <a:cs typeface="Lato Light" charset="0"/>
              </a:defRPr>
            </a:lvl1pPr>
          </a:lstStyle>
          <a:p>
            <a:fld id="{101718B5-82EB-DF40-8EE5-D377BE90C6B3}" type="slidenum">
              <a:rPr lang="de-DE" smtClean="0"/>
              <a:pPr/>
              <a:t>‹#›</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20" name="Picture Placeholder 6"/>
          <p:cNvSpPr>
            <a:spLocks noGrp="1" noChangeAspect="1"/>
          </p:cNvSpPr>
          <p:nvPr>
            <p:ph type="pic" sz="quarter" idx="14"/>
          </p:nvPr>
        </p:nvSpPr>
        <p:spPr>
          <a:xfrm>
            <a:off x="0" y="-1"/>
            <a:ext cx="4800600" cy="6858001"/>
          </a:xfrm>
          <a:prstGeom prst="rect">
            <a:avLst/>
          </a:prstGeom>
          <a:solidFill>
            <a:schemeClr val="bg1">
              <a:lumMod val="95000"/>
            </a:schemeClr>
          </a:solidFill>
          <a:effectLst/>
        </p:spPr>
        <p:txBody>
          <a:bodyPr anchor="ctr"/>
          <a:lstStyle>
            <a:lvl1pPr>
              <a:defRPr lang="en-US" sz="2000"/>
            </a:lvl1pPr>
          </a:lstStyle>
          <a:p>
            <a:pPr marL="0" lvl="0" indent="0" algn="ctr">
              <a:buFontTx/>
              <a:buNone/>
            </a:pPr>
            <a:endParaRPr lang="en-US"/>
          </a:p>
        </p:txBody>
      </p:sp>
      <p:sp>
        <p:nvSpPr>
          <p:cNvPr id="19" name="Rechteck 49"/>
          <p:cNvSpPr/>
          <p:nvPr userDrawn="1"/>
        </p:nvSpPr>
        <p:spPr>
          <a:xfrm>
            <a:off x="5052" y="6448710"/>
            <a:ext cx="12186948" cy="8833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Datumsplatzhalter 2"/>
          <p:cNvSpPr>
            <a:spLocks noGrp="1"/>
          </p:cNvSpPr>
          <p:nvPr>
            <p:ph type="dt" sz="half" idx="10"/>
          </p:nvPr>
        </p:nvSpPr>
        <p:spPr>
          <a:xfrm>
            <a:off x="4580732" y="6492874"/>
            <a:ext cx="3030537" cy="365125"/>
          </a:xfrm>
        </p:spPr>
        <p:txBody>
          <a:bodyPr/>
          <a:lstStyle>
            <a:lvl1pPr algn="ctr">
              <a:defRPr sz="1000" b="0" i="0">
                <a:solidFill>
                  <a:schemeClr val="accent3"/>
                </a:solidFill>
                <a:latin typeface="Lato Light" charset="0"/>
                <a:ea typeface="Lato Light" charset="0"/>
                <a:cs typeface="Lato Light" charset="0"/>
              </a:defRPr>
            </a:lvl1pPr>
          </a:lstStyle>
          <a:p>
            <a:fld id="{900858ED-3D41-F540-95F3-1792DA62D0B2}" type="datetime1">
              <a:rPr lang="de-DE"/>
              <a:pPr/>
              <a:t>24.02.2018</a:t>
            </a:fld>
            <a:endParaRPr lang="de-DE"/>
          </a:p>
        </p:txBody>
      </p:sp>
      <p:sp>
        <p:nvSpPr>
          <p:cNvPr id="7" name="Fußzeilenplatzhalter 3"/>
          <p:cNvSpPr>
            <a:spLocks noGrp="1"/>
          </p:cNvSpPr>
          <p:nvPr>
            <p:ph type="ftr" sz="quarter" idx="11"/>
          </p:nvPr>
        </p:nvSpPr>
        <p:spPr>
          <a:xfrm>
            <a:off x="550862" y="6492874"/>
            <a:ext cx="3652763" cy="365125"/>
          </a:xfrm>
        </p:spPr>
        <p:txBody>
          <a:bodyPr lIns="0" rIns="0"/>
          <a:lstStyle>
            <a:lvl1pPr algn="l">
              <a:defRPr sz="1000" b="0" i="0">
                <a:solidFill>
                  <a:schemeClr val="accent3"/>
                </a:solidFill>
                <a:latin typeface="Lato Light" charset="0"/>
                <a:ea typeface="Lato Light" charset="0"/>
                <a:cs typeface="Lato Light" charset="0"/>
              </a:defRPr>
            </a:lvl1pPr>
          </a:lstStyle>
          <a:p>
            <a:r>
              <a:rPr lang="de-DE"/>
              <a:t>Date  |  Lorem ipsum</a:t>
            </a:r>
          </a:p>
        </p:txBody>
      </p:sp>
      <p:sp>
        <p:nvSpPr>
          <p:cNvPr id="8" name="Foliennummernplatzhalter 4"/>
          <p:cNvSpPr>
            <a:spLocks noGrp="1"/>
          </p:cNvSpPr>
          <p:nvPr>
            <p:ph type="sldNum" sz="quarter" idx="12"/>
          </p:nvPr>
        </p:nvSpPr>
        <p:spPr>
          <a:xfrm>
            <a:off x="8610600" y="6492875"/>
            <a:ext cx="3030538" cy="365125"/>
          </a:xfrm>
        </p:spPr>
        <p:txBody>
          <a:bodyPr/>
          <a:lstStyle>
            <a:lvl1pPr>
              <a:defRPr sz="1000" b="0" i="0">
                <a:solidFill>
                  <a:schemeClr val="accent3"/>
                </a:solidFill>
                <a:latin typeface="Lato Light" charset="0"/>
                <a:ea typeface="Lato Light" charset="0"/>
                <a:cs typeface="Lato Light" charset="0"/>
              </a:defRPr>
            </a:lvl1pPr>
          </a:lstStyle>
          <a:p>
            <a:fld id="{101718B5-82EB-DF40-8EE5-D377BE90C6B3}" type="slidenum">
              <a:rPr lang="de-DE" smtClean="0"/>
              <a:pPr/>
              <a:t>‹#›</a:t>
            </a:fld>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550863" y="365126"/>
            <a:ext cx="11090275" cy="687388"/>
          </a:xfrm>
          <a:prstGeom prst="rect">
            <a:avLst/>
          </a:prstGeom>
        </p:spPr>
        <p:txBody>
          <a:bodyPr vert="horz" lIns="91440" tIns="45720" rIns="91440" bIns="45720" rtlCol="0" anchor="ctr">
            <a:normAutofit/>
          </a:bodyPr>
          <a:lstStyle/>
          <a:p>
            <a:endParaRPr lang="de-DE"/>
          </a:p>
        </p:txBody>
      </p:sp>
      <p:sp>
        <p:nvSpPr>
          <p:cNvPr id="3" name="Textplatzhalter 2"/>
          <p:cNvSpPr>
            <a:spLocks noGrp="1"/>
          </p:cNvSpPr>
          <p:nvPr>
            <p:ph type="body" idx="1"/>
          </p:nvPr>
        </p:nvSpPr>
        <p:spPr>
          <a:xfrm>
            <a:off x="550863" y="1825625"/>
            <a:ext cx="11090275" cy="4351338"/>
          </a:xfrm>
          <a:prstGeom prst="rect">
            <a:avLst/>
          </a:prstGeom>
        </p:spPr>
        <p:txBody>
          <a:bodyPr vert="horz" lIns="91440" tIns="45720" rIns="91440" bIns="45720" rtlCol="0">
            <a:normAutofit/>
          </a:bodyPr>
          <a:lstStyle/>
          <a:p>
            <a:pPr lvl="0"/>
            <a:endParaRPr lang="de-DE"/>
          </a:p>
        </p:txBody>
      </p:sp>
      <p:sp>
        <p:nvSpPr>
          <p:cNvPr id="4" name="Datumsplatzhalter 3"/>
          <p:cNvSpPr>
            <a:spLocks noGrp="1"/>
          </p:cNvSpPr>
          <p:nvPr>
            <p:ph type="dt" sz="half" idx="2"/>
          </p:nvPr>
        </p:nvSpPr>
        <p:spPr>
          <a:xfrm>
            <a:off x="550863" y="6356350"/>
            <a:ext cx="3030537" cy="365125"/>
          </a:xfrm>
          <a:prstGeom prst="rect">
            <a:avLst/>
          </a:prstGeom>
        </p:spPr>
        <p:txBody>
          <a:bodyPr vert="horz" lIns="91440" tIns="45720" rIns="91440" bIns="45720" rtlCol="0" anchor="ctr"/>
          <a:lstStyle>
            <a:lvl1pPr algn="l">
              <a:defRPr sz="1200">
                <a:solidFill>
                  <a:schemeClr val="tx1">
                    <a:tint val="75000"/>
                  </a:schemeClr>
                </a:solidFill>
                <a:latin typeface="Lato" charset="0"/>
                <a:ea typeface="Lato" charset="0"/>
                <a:cs typeface="Lato" charset="0"/>
              </a:defRPr>
            </a:lvl1pPr>
          </a:lstStyle>
          <a:p>
            <a:fld id="{2C2FA447-E8F2-1145-8D0A-11EC5EB04925}" type="datetime1">
              <a:t>2/24/2018</a:t>
            </a:fld>
            <a:endParaRPr lang="de-DE" dirty="0"/>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Lato" charset="0"/>
                <a:ea typeface="Lato" charset="0"/>
                <a:cs typeface="Lato" charset="0"/>
              </a:defRPr>
            </a:lvl1pPr>
          </a:lstStyle>
          <a:p>
            <a:r>
              <a:rPr lang="de-DE"/>
              <a:t>Date  |  Lorem ipsum</a:t>
            </a:r>
          </a:p>
        </p:txBody>
      </p:sp>
      <p:sp>
        <p:nvSpPr>
          <p:cNvPr id="6" name="Foliennummernplatzhalter 5"/>
          <p:cNvSpPr>
            <a:spLocks noGrp="1"/>
          </p:cNvSpPr>
          <p:nvPr>
            <p:ph type="sldNum" sz="quarter" idx="4"/>
          </p:nvPr>
        </p:nvSpPr>
        <p:spPr>
          <a:xfrm>
            <a:off x="8610600" y="6356350"/>
            <a:ext cx="3030538" cy="365125"/>
          </a:xfrm>
          <a:prstGeom prst="rect">
            <a:avLst/>
          </a:prstGeom>
        </p:spPr>
        <p:txBody>
          <a:bodyPr vert="horz" lIns="91440" tIns="45720" rIns="91440" bIns="45720" rtlCol="0" anchor="ctr"/>
          <a:lstStyle>
            <a:lvl1pPr algn="r">
              <a:defRPr sz="1200">
                <a:solidFill>
                  <a:schemeClr val="tx1">
                    <a:tint val="75000"/>
                  </a:schemeClr>
                </a:solidFill>
                <a:latin typeface="Lato" charset="0"/>
                <a:ea typeface="Lato" charset="0"/>
                <a:cs typeface="Lato" charset="0"/>
              </a:defRPr>
            </a:lvl1pPr>
          </a:lstStyle>
          <a:p>
            <a:fld id="{101718B5-82EB-DF40-8EE5-D377BE90C6B3}" type="slidenum">
              <a:rPr lang="de-DE" smtClean="0"/>
              <a:pPr/>
              <a:t>‹#›</a:t>
            </a:fld>
            <a:endParaRPr lang="de-DE"/>
          </a:p>
        </p:txBody>
      </p:sp>
    </p:spTree>
    <p:extLst>
      <p:ext uri="{BB962C8B-B14F-4D97-AF65-F5344CB8AC3E}">
        <p14:creationId xmlns:p14="http://schemas.microsoft.com/office/powerpoint/2010/main" val="1439606734"/>
      </p:ext>
    </p:extLst>
  </p:cSld>
  <p:clrMap bg1="lt1" tx1="dk1" bg2="lt2" tx2="dk2" accent1="accent1" accent2="accent2" accent3="accent3" accent4="accent4" accent5="accent5" accent6="accent6" hlink="hlink" folHlink="folHlink"/>
  <p:sldLayoutIdLst>
    <p:sldLayoutId id="2147483691" r:id="rId1"/>
    <p:sldLayoutId id="2147483696" r:id="rId2"/>
    <p:sldLayoutId id="2147483666" r:id="rId3"/>
    <p:sldLayoutId id="2147483697" r:id="rId4"/>
    <p:sldLayoutId id="2147483654" r:id="rId5"/>
    <p:sldLayoutId id="2147483657" r:id="rId6"/>
    <p:sldLayoutId id="2147483656" r:id="rId7"/>
    <p:sldLayoutId id="2147483695" r:id="rId8"/>
    <p:sldLayoutId id="2147483692" r:id="rId9"/>
    <p:sldLayoutId id="2147483694" r:id="rId10"/>
    <p:sldLayoutId id="2147483669" r:id="rId11"/>
    <p:sldLayoutId id="2147483659" r:id="rId12"/>
    <p:sldLayoutId id="2147483658" r:id="rId13"/>
    <p:sldLayoutId id="2147483699" r:id="rId14"/>
    <p:sldLayoutId id="2147483681" r:id="rId15"/>
    <p:sldLayoutId id="2147483661" r:id="rId16"/>
    <p:sldLayoutId id="2147483682" r:id="rId17"/>
    <p:sldLayoutId id="2147483667" r:id="rId18"/>
    <p:sldLayoutId id="2147483668" r:id="rId19"/>
    <p:sldLayoutId id="2147483679" r:id="rId20"/>
    <p:sldLayoutId id="2147483701" r:id="rId21"/>
    <p:sldLayoutId id="2147483655" r:id="rId22"/>
    <p:sldLayoutId id="2147483678" r:id="rId23"/>
  </p:sldLayoutIdLst>
  <p:hf hdr="0" dt="0"/>
  <p:txStyles>
    <p:titleStyle>
      <a:lvl1pPr algn="l" defTabSz="914400" rtl="0" eaLnBrk="1" latinLnBrk="0" hangingPunct="1">
        <a:lnSpc>
          <a:spcPct val="90000"/>
        </a:lnSpc>
        <a:spcBef>
          <a:spcPct val="0"/>
        </a:spcBef>
        <a:buNone/>
        <a:defRPr sz="2800" b="1" i="0" kern="1200">
          <a:solidFill>
            <a:schemeClr val="tx1"/>
          </a:solidFill>
          <a:latin typeface="Lato" charset="0"/>
          <a:ea typeface="Lato" charset="0"/>
          <a:cs typeface="Lat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Lato" charset="0"/>
          <a:ea typeface="Lato" charset="0"/>
          <a:cs typeface="Lat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Lato" charset="0"/>
          <a:ea typeface="Lato" charset="0"/>
          <a:cs typeface="Lat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Lato" charset="0"/>
          <a:ea typeface="Lato" charset="0"/>
          <a:cs typeface="Lat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Lato" charset="0"/>
          <a:ea typeface="Lato" charset="0"/>
          <a:cs typeface="Lat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Lato" charset="0"/>
          <a:ea typeface="Lato" charset="0"/>
          <a:cs typeface="Lat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47" userDrawn="1">
          <p15:clr>
            <a:srgbClr val="F26B43"/>
          </p15:clr>
        </p15:guide>
        <p15:guide id="2" orient="horz" pos="323" userDrawn="1">
          <p15:clr>
            <a:srgbClr val="F26B43"/>
          </p15:clr>
        </p15:guide>
        <p15:guide id="3" orient="horz" pos="3997" userDrawn="1">
          <p15:clr>
            <a:srgbClr val="F26B43"/>
          </p15:clr>
        </p15:guide>
        <p15:guide id="5" pos="7333" userDrawn="1">
          <p15:clr>
            <a:srgbClr val="F26B43"/>
          </p15:clr>
        </p15:guide>
        <p15:guide id="7" pos="5269" userDrawn="1">
          <p15:clr>
            <a:srgbClr val="F26B43"/>
          </p15:clr>
        </p15:guide>
        <p15:guide id="8" pos="2502" userDrawn="1">
          <p15:clr>
            <a:srgbClr val="F26B43"/>
          </p15:clr>
        </p15:guide>
        <p15:guide id="11" orient="horz" pos="3657" userDrawn="1">
          <p15:clr>
            <a:srgbClr val="F26B43"/>
          </p15:clr>
        </p15:guide>
        <p15:guide id="12" orient="horz" pos="663" userDrawn="1">
          <p15:clr>
            <a:srgbClr val="F26B43"/>
          </p15:clr>
        </p15:guide>
        <p15:guide id="15" pos="2411" userDrawn="1">
          <p15:clr>
            <a:srgbClr val="F26B43"/>
          </p15:clr>
        </p15:guide>
        <p15:guide id="16" pos="5178" userDrawn="1">
          <p15:clr>
            <a:srgbClr val="F26B43"/>
          </p15:clr>
        </p15:guide>
        <p15:guide id="17" pos="3840" userDrawn="1">
          <p15:clr>
            <a:srgbClr val="F26B43"/>
          </p15:clr>
        </p15:guide>
        <p15:guide id="18" orient="horz" pos="154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Layout" Target="../slideLayouts/slideLayout10.xml"/><Relationship Id="rId5" Type="http://schemas.microsoft.com/office/2007/relationships/hdphoto" Target="../media/hdphoto1.wdp"/><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downtown flooding">
            <a:extLst>
              <a:ext uri="{FF2B5EF4-FFF2-40B4-BE49-F238E27FC236}">
                <a16:creationId xmlns:a16="http://schemas.microsoft.com/office/drawing/2014/main" id="{AA6913BE-DAF3-419E-A433-6893FF332B76}"/>
              </a:ext>
            </a:extLst>
          </p:cNvPr>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t="8924" b="8924"/>
          <a:stretch>
            <a:fillRect/>
          </a:stretch>
        </p:blipFill>
        <p:spPr bwMode="auto">
          <a:xfrm>
            <a:off x="293688" y="261143"/>
            <a:ext cx="11604625" cy="6335713"/>
          </a:xfrm>
          <a:prstGeom prst="rect">
            <a:avLst/>
          </a:prstGeom>
          <a:noFill/>
          <a:extLst>
            <a:ext uri="{909E8E84-426E-40DD-AFC4-6F175D3DCCD1}">
              <a14:hiddenFill xmlns:a14="http://schemas.microsoft.com/office/drawing/2010/main">
                <a:solidFill>
                  <a:srgbClr val="FFFFFF"/>
                </a:solidFill>
              </a14:hiddenFill>
            </a:ext>
          </a:extLst>
        </p:spPr>
      </p:pic>
      <p:sp>
        <p:nvSpPr>
          <p:cNvPr id="5" name="Rechteck 6"/>
          <p:cNvSpPr>
            <a:spLocks noChangeAspect="1"/>
          </p:cNvSpPr>
          <p:nvPr/>
        </p:nvSpPr>
        <p:spPr>
          <a:xfrm>
            <a:off x="295249" y="261143"/>
            <a:ext cx="11603064" cy="6335999"/>
          </a:xfrm>
          <a:prstGeom prst="rect">
            <a:avLst/>
          </a:prstGeom>
          <a:solidFill>
            <a:schemeClr val="accent3">
              <a:lumMod val="50000"/>
              <a:alpha val="3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5" name="Group 14"/>
          <p:cNvGrpSpPr/>
          <p:nvPr/>
        </p:nvGrpSpPr>
        <p:grpSpPr>
          <a:xfrm>
            <a:off x="2159431" y="1718516"/>
            <a:ext cx="7873139" cy="3914979"/>
            <a:chOff x="2159431" y="1718516"/>
            <a:chExt cx="7873139" cy="3914979"/>
          </a:xfrm>
        </p:grpSpPr>
        <p:sp>
          <p:nvSpPr>
            <p:cNvPr id="8" name="Rechteck 2"/>
            <p:cNvSpPr/>
            <p:nvPr/>
          </p:nvSpPr>
          <p:spPr>
            <a:xfrm>
              <a:off x="2159431" y="2498032"/>
              <a:ext cx="7873139" cy="5474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e-DE" sz="2800" b="1" dirty="0">
                  <a:solidFill>
                    <a:schemeClr val="bg1"/>
                  </a:solidFill>
                  <a:latin typeface="Lato Light" charset="0"/>
                  <a:ea typeface="Lato Light" charset="0"/>
                  <a:cs typeface="Lato Light" charset="0"/>
                </a:rPr>
                <a:t>Exceeding your expectations when you need it most.</a:t>
              </a:r>
            </a:p>
          </p:txBody>
        </p:sp>
        <p:sp>
          <p:nvSpPr>
            <p:cNvPr id="9" name="Rechteck 3"/>
            <p:cNvSpPr/>
            <p:nvPr/>
          </p:nvSpPr>
          <p:spPr>
            <a:xfrm>
              <a:off x="2159431" y="1718516"/>
              <a:ext cx="7873139" cy="5733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5400" b="1" dirty="0">
                  <a:solidFill>
                    <a:schemeClr val="accent1"/>
                  </a:solidFill>
                  <a:effectLst>
                    <a:outerShdw blurRad="50800" dist="38100" dir="2700000" algn="tl" rotWithShape="0">
                      <a:prstClr val="black">
                        <a:alpha val="40000"/>
                      </a:prstClr>
                    </a:outerShdw>
                  </a:effectLst>
                  <a:latin typeface="Sitka Heading" panose="02000505000000020004" pitchFamily="2" charset="0"/>
                  <a:ea typeface="Lato" charset="0"/>
                  <a:cs typeface="Lato" charset="0"/>
                </a:rPr>
                <a:t>KNIGHT </a:t>
              </a:r>
              <a:r>
                <a:rPr lang="de-DE" sz="5400" b="1" dirty="0">
                  <a:solidFill>
                    <a:schemeClr val="bg1"/>
                  </a:solidFill>
                  <a:effectLst>
                    <a:outerShdw blurRad="50800" dist="38100" dir="2700000" algn="tl" rotWithShape="0">
                      <a:prstClr val="black">
                        <a:alpha val="40000"/>
                      </a:prstClr>
                    </a:outerShdw>
                  </a:effectLst>
                  <a:latin typeface="Sitka Heading" panose="02000505000000020004" pitchFamily="2" charset="0"/>
                  <a:ea typeface="Lato" charset="0"/>
                  <a:cs typeface="Lato" charset="0"/>
                </a:rPr>
                <a:t>RESTORATION</a:t>
              </a:r>
              <a:endParaRPr lang="de-DE" sz="5400" dirty="0">
                <a:solidFill>
                  <a:schemeClr val="bg1"/>
                </a:solidFill>
                <a:effectLst>
                  <a:outerShdw blurRad="50800" dist="38100" dir="2700000" algn="tl" rotWithShape="0">
                    <a:prstClr val="black">
                      <a:alpha val="40000"/>
                    </a:prstClr>
                  </a:outerShdw>
                </a:effectLst>
                <a:latin typeface="Sitka Heading" panose="02000505000000020004" pitchFamily="2" charset="0"/>
                <a:ea typeface="Lato" charset="0"/>
                <a:cs typeface="Lato" charset="0"/>
              </a:endParaRPr>
            </a:p>
          </p:txBody>
        </p:sp>
        <p:grpSp>
          <p:nvGrpSpPr>
            <p:cNvPr id="10" name="Gruppierung 30"/>
            <p:cNvGrpSpPr/>
            <p:nvPr/>
          </p:nvGrpSpPr>
          <p:grpSpPr>
            <a:xfrm>
              <a:off x="5391596" y="3828256"/>
              <a:ext cx="1408808" cy="69400"/>
              <a:chOff x="5453002" y="1139825"/>
              <a:chExt cx="1408808" cy="69400"/>
            </a:xfrm>
          </p:grpSpPr>
          <p:sp>
            <p:nvSpPr>
              <p:cNvPr id="12" name="Rechteck 31"/>
              <p:cNvSpPr/>
              <p:nvPr/>
            </p:nvSpPr>
            <p:spPr>
              <a:xfrm>
                <a:off x="5453002" y="1139825"/>
                <a:ext cx="407829" cy="69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32"/>
              <p:cNvSpPr/>
              <p:nvPr/>
            </p:nvSpPr>
            <p:spPr>
              <a:xfrm>
                <a:off x="5957781" y="1139825"/>
                <a:ext cx="407829" cy="6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33"/>
              <p:cNvSpPr/>
              <p:nvPr/>
            </p:nvSpPr>
            <p:spPr>
              <a:xfrm>
                <a:off x="6453981" y="1139825"/>
                <a:ext cx="407829" cy="69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1" name="Rechteck 10"/>
            <p:cNvSpPr>
              <a:spLocks noChangeAspect="1"/>
            </p:cNvSpPr>
            <p:nvPr/>
          </p:nvSpPr>
          <p:spPr>
            <a:xfrm>
              <a:off x="4521200" y="5301834"/>
              <a:ext cx="3149600" cy="3316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400" dirty="0">
                  <a:solidFill>
                    <a:schemeClr val="bg1"/>
                  </a:solidFill>
                  <a:latin typeface="Lato" charset="0"/>
                  <a:ea typeface="Lato" charset="0"/>
                  <a:cs typeface="Lato" charset="0"/>
                </a:rPr>
                <a:t>02.22.2018</a:t>
              </a:r>
            </a:p>
          </p:txBody>
        </p:sp>
      </p:grpSp>
      <p:sp>
        <p:nvSpPr>
          <p:cNvPr id="16" name="Rectangle 15"/>
          <p:cNvSpPr/>
          <p:nvPr/>
        </p:nvSpPr>
        <p:spPr>
          <a:xfrm>
            <a:off x="730209" y="1243742"/>
            <a:ext cx="10731582" cy="4736144"/>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400" dirty="0">
              <a:solidFill>
                <a:schemeClr val="accent3">
                  <a:lumMod val="60000"/>
                  <a:lumOff val="40000"/>
                </a:schemeClr>
              </a:solidFill>
              <a:latin typeface="Lato" charset="0"/>
              <a:ea typeface="Lato" charset="0"/>
              <a:cs typeface="Lato" charset="0"/>
            </a:endParaRPr>
          </a:p>
        </p:txBody>
      </p:sp>
    </p:spTree>
    <p:extLst>
      <p:ext uri="{BB962C8B-B14F-4D97-AF65-F5344CB8AC3E}">
        <p14:creationId xmlns:p14="http://schemas.microsoft.com/office/powerpoint/2010/main" val="20883422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9"/>
          <p:cNvPicPr>
            <a:picLocks noGrp="1" noChangeAspect="1"/>
          </p:cNvPicPr>
          <p:nvPr>
            <p:ph type="pic" sz="quarter" idx="18"/>
          </p:nvPr>
        </p:nvPicPr>
        <p:blipFill rotWithShape="1">
          <a:blip r:embed="rId2">
            <a:extLst>
              <a:ext uri="{28A0092B-C50C-407E-A947-70E740481C1C}">
                <a14:useLocalDpi xmlns:a14="http://schemas.microsoft.com/office/drawing/2010/main" val="0"/>
              </a:ext>
            </a:extLst>
          </a:blip>
          <a:srcRect t="26919" b="8539"/>
          <a:stretch/>
        </p:blipFill>
        <p:spPr>
          <a:xfrm>
            <a:off x="8005137" y="2457450"/>
            <a:ext cx="3636000" cy="1530000"/>
          </a:xfrm>
        </p:spPr>
      </p:pic>
      <p:sp>
        <p:nvSpPr>
          <p:cNvPr id="9" name="Title 8"/>
          <p:cNvSpPr>
            <a:spLocks noGrp="1"/>
          </p:cNvSpPr>
          <p:nvPr>
            <p:ph type="title"/>
          </p:nvPr>
        </p:nvSpPr>
        <p:spPr/>
        <p:txBody>
          <a:bodyPr/>
          <a:lstStyle/>
          <a:p>
            <a:r>
              <a:rPr lang="de-DE" dirty="0"/>
              <a:t>BREADTH OF SERVICES</a:t>
            </a:r>
            <a:endParaRPr lang="en-GB" dirty="0"/>
          </a:p>
        </p:txBody>
      </p:sp>
      <p:sp>
        <p:nvSpPr>
          <p:cNvPr id="13" name="Rechteck 8"/>
          <p:cNvSpPr/>
          <p:nvPr/>
        </p:nvSpPr>
        <p:spPr>
          <a:xfrm>
            <a:off x="550862" y="1052513"/>
            <a:ext cx="11090276" cy="8343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algn="ctr"/>
            <a:r>
              <a:rPr lang="de-DE" sz="1600" dirty="0">
                <a:solidFill>
                  <a:schemeClr val="accent3"/>
                </a:solidFill>
                <a:latin typeface="Lato Light" charset="0"/>
                <a:ea typeface="Lato Light" charset="0"/>
                <a:cs typeface="Lato Light" charset="0"/>
              </a:rPr>
              <a:t>With the focus on large, commercial loss only, we have invested all of our resources into equally large equipment and talent pools. We feel this provides our clients with the best results.</a:t>
            </a:r>
          </a:p>
        </p:txBody>
      </p:sp>
      <p:grpSp>
        <p:nvGrpSpPr>
          <p:cNvPr id="14" name="Gruppierung 28"/>
          <p:cNvGrpSpPr/>
          <p:nvPr/>
        </p:nvGrpSpPr>
        <p:grpSpPr>
          <a:xfrm>
            <a:off x="5391596" y="1891172"/>
            <a:ext cx="1408808" cy="69400"/>
            <a:chOff x="5453002" y="1139825"/>
            <a:chExt cx="1408808" cy="69400"/>
          </a:xfrm>
        </p:grpSpPr>
        <p:sp>
          <p:nvSpPr>
            <p:cNvPr id="15" name="Rechteck 29"/>
            <p:cNvSpPr/>
            <p:nvPr/>
          </p:nvSpPr>
          <p:spPr>
            <a:xfrm>
              <a:off x="5453002" y="1139825"/>
              <a:ext cx="407829" cy="69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30"/>
            <p:cNvSpPr/>
            <p:nvPr/>
          </p:nvSpPr>
          <p:spPr>
            <a:xfrm>
              <a:off x="5957781" y="1139825"/>
              <a:ext cx="407829" cy="694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31"/>
            <p:cNvSpPr/>
            <p:nvPr/>
          </p:nvSpPr>
          <p:spPr>
            <a:xfrm>
              <a:off x="6453981" y="1139825"/>
              <a:ext cx="407829" cy="69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33" name="Group 32"/>
          <p:cNvGrpSpPr/>
          <p:nvPr/>
        </p:nvGrpSpPr>
        <p:grpSpPr>
          <a:xfrm>
            <a:off x="600642" y="4076457"/>
            <a:ext cx="3553202" cy="1423926"/>
            <a:chOff x="550862" y="3987450"/>
            <a:chExt cx="3553202" cy="1423926"/>
          </a:xfrm>
        </p:grpSpPr>
        <p:sp>
          <p:nvSpPr>
            <p:cNvPr id="22" name="Rechteck 35"/>
            <p:cNvSpPr/>
            <p:nvPr/>
          </p:nvSpPr>
          <p:spPr>
            <a:xfrm>
              <a:off x="550862" y="3987450"/>
              <a:ext cx="3553202" cy="5177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pPr algn="ctr"/>
              <a:r>
                <a:rPr lang="de-DE" sz="1400" b="1" dirty="0">
                  <a:solidFill>
                    <a:schemeClr val="accent1"/>
                  </a:solidFill>
                  <a:latin typeface="Lato" charset="0"/>
                  <a:ea typeface="Lato" charset="0"/>
                  <a:cs typeface="Lato" charset="0"/>
                </a:rPr>
                <a:t>CONSULTING ASSISTANCE</a:t>
              </a:r>
            </a:p>
          </p:txBody>
        </p:sp>
        <p:sp>
          <p:nvSpPr>
            <p:cNvPr id="23" name="Rechteck 11"/>
            <p:cNvSpPr/>
            <p:nvPr/>
          </p:nvSpPr>
          <p:spPr>
            <a:xfrm>
              <a:off x="956217" y="4611258"/>
              <a:ext cx="2842054" cy="800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spcBef>
                  <a:spcPts val="1200"/>
                </a:spcBef>
              </a:pPr>
              <a:r>
                <a:rPr lang="de-DE" sz="1000" dirty="0">
                  <a:solidFill>
                    <a:schemeClr val="bg1"/>
                  </a:solidFill>
                  <a:latin typeface="Lato" charset="0"/>
                  <a:ea typeface="Lato" charset="0"/>
                  <a:cs typeface="Lato" charset="0"/>
                </a:rPr>
                <a:t>Coordination from Conception to Completion</a:t>
              </a:r>
              <a:br>
                <a:rPr lang="de-DE" sz="1000" dirty="0">
                  <a:solidFill>
                    <a:schemeClr val="bg1"/>
                  </a:solidFill>
                  <a:latin typeface="Lato" charset="0"/>
                  <a:ea typeface="Lato" charset="0"/>
                  <a:cs typeface="Lato" charset="0"/>
                </a:rPr>
              </a:br>
              <a:r>
                <a:rPr lang="de-DE" sz="1000" dirty="0">
                  <a:solidFill>
                    <a:schemeClr val="bg1"/>
                  </a:solidFill>
                  <a:latin typeface="Lato" charset="0"/>
                  <a:ea typeface="Lato" charset="0"/>
                  <a:cs typeface="Lato" charset="0"/>
                </a:rPr>
                <a:t>Coordinate with Local Officials and Emergency Personnel</a:t>
              </a:r>
              <a:br>
                <a:rPr lang="de-DE" sz="1000" dirty="0">
                  <a:solidFill>
                    <a:schemeClr val="bg1"/>
                  </a:solidFill>
                  <a:latin typeface="Lato" charset="0"/>
                  <a:ea typeface="Lato" charset="0"/>
                  <a:cs typeface="Lato" charset="0"/>
                </a:rPr>
              </a:br>
              <a:r>
                <a:rPr lang="de-DE" sz="1000" dirty="0">
                  <a:solidFill>
                    <a:schemeClr val="bg1"/>
                  </a:solidFill>
                  <a:latin typeface="Lato" charset="0"/>
                  <a:ea typeface="Lato" charset="0"/>
                  <a:cs typeface="Lato" charset="0"/>
                </a:rPr>
                <a:t>Submittals, Permitting and Approvals</a:t>
              </a:r>
            </a:p>
          </p:txBody>
        </p:sp>
      </p:grpSp>
      <p:grpSp>
        <p:nvGrpSpPr>
          <p:cNvPr id="44" name="Group 43"/>
          <p:cNvGrpSpPr/>
          <p:nvPr/>
        </p:nvGrpSpPr>
        <p:grpSpPr>
          <a:xfrm>
            <a:off x="4321199" y="2457450"/>
            <a:ext cx="3553202" cy="1423926"/>
            <a:chOff x="550862" y="3987450"/>
            <a:chExt cx="3553202" cy="1423926"/>
          </a:xfrm>
        </p:grpSpPr>
        <p:sp>
          <p:nvSpPr>
            <p:cNvPr id="45" name="Rechteck 35"/>
            <p:cNvSpPr/>
            <p:nvPr/>
          </p:nvSpPr>
          <p:spPr>
            <a:xfrm>
              <a:off x="550862" y="3987450"/>
              <a:ext cx="3553202" cy="5177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pPr algn="ctr"/>
              <a:r>
                <a:rPr lang="de-DE" sz="1400" b="1" dirty="0">
                  <a:solidFill>
                    <a:schemeClr val="accent1"/>
                  </a:solidFill>
                  <a:latin typeface="Lato" charset="0"/>
                  <a:ea typeface="Lato" charset="0"/>
                  <a:cs typeface="Lato" charset="0"/>
                </a:rPr>
                <a:t>LIABILITY MANAGEMENT</a:t>
              </a:r>
            </a:p>
          </p:txBody>
        </p:sp>
        <p:sp>
          <p:nvSpPr>
            <p:cNvPr id="46" name="Rechteck 11"/>
            <p:cNvSpPr/>
            <p:nvPr/>
          </p:nvSpPr>
          <p:spPr>
            <a:xfrm>
              <a:off x="956217" y="4611258"/>
              <a:ext cx="2842054" cy="800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spcBef>
                  <a:spcPts val="1200"/>
                </a:spcBef>
              </a:pPr>
              <a:r>
                <a:rPr lang="de-DE" sz="1000" dirty="0">
                  <a:solidFill>
                    <a:schemeClr val="bg1"/>
                  </a:solidFill>
                  <a:latin typeface="Lato" charset="0"/>
                  <a:ea typeface="Lato" charset="0"/>
                  <a:cs typeface="Lato" charset="0"/>
                </a:rPr>
                <a:t>Structural Assessment and Support</a:t>
              </a:r>
              <a:br>
                <a:rPr lang="de-DE" sz="1000" dirty="0">
                  <a:solidFill>
                    <a:schemeClr val="bg1"/>
                  </a:solidFill>
                  <a:latin typeface="Lato" charset="0"/>
                  <a:ea typeface="Lato" charset="0"/>
                  <a:cs typeface="Lato" charset="0"/>
                </a:rPr>
              </a:br>
              <a:r>
                <a:rPr lang="de-DE" sz="1000" dirty="0">
                  <a:solidFill>
                    <a:schemeClr val="bg1"/>
                  </a:solidFill>
                  <a:latin typeface="Lato" charset="0"/>
                  <a:ea typeface="Lato" charset="0"/>
                  <a:cs typeface="Lato" charset="0"/>
                </a:rPr>
                <a:t>Containment Areas and Barriers</a:t>
              </a:r>
              <a:br>
                <a:rPr lang="de-DE" sz="1000" dirty="0">
                  <a:solidFill>
                    <a:schemeClr val="bg1"/>
                  </a:solidFill>
                  <a:latin typeface="Lato" charset="0"/>
                  <a:ea typeface="Lato" charset="0"/>
                  <a:cs typeface="Lato" charset="0"/>
                </a:rPr>
              </a:br>
              <a:r>
                <a:rPr lang="de-DE" sz="1000" dirty="0">
                  <a:solidFill>
                    <a:schemeClr val="bg1"/>
                  </a:solidFill>
                  <a:latin typeface="Lato" charset="0"/>
                  <a:ea typeface="Lato" charset="0"/>
                  <a:cs typeface="Lato" charset="0"/>
                </a:rPr>
                <a:t>Security</a:t>
              </a:r>
              <a:br>
                <a:rPr lang="de-DE" sz="1000" dirty="0">
                  <a:solidFill>
                    <a:schemeClr val="bg1"/>
                  </a:solidFill>
                  <a:latin typeface="Lato" charset="0"/>
                  <a:ea typeface="Lato" charset="0"/>
                  <a:cs typeface="Lato" charset="0"/>
                </a:rPr>
              </a:br>
              <a:r>
                <a:rPr lang="de-DE" sz="1000" dirty="0">
                  <a:solidFill>
                    <a:schemeClr val="bg1"/>
                  </a:solidFill>
                  <a:latin typeface="Lato" charset="0"/>
                  <a:ea typeface="Lato" charset="0"/>
                  <a:cs typeface="Lato" charset="0"/>
                </a:rPr>
                <a:t>Lighting</a:t>
              </a:r>
            </a:p>
          </p:txBody>
        </p:sp>
      </p:grpSp>
      <p:grpSp>
        <p:nvGrpSpPr>
          <p:cNvPr id="47" name="Group 46"/>
          <p:cNvGrpSpPr/>
          <p:nvPr/>
        </p:nvGrpSpPr>
        <p:grpSpPr>
          <a:xfrm>
            <a:off x="8046536" y="4075776"/>
            <a:ext cx="3553202" cy="1402961"/>
            <a:chOff x="550862" y="3987450"/>
            <a:chExt cx="3553202" cy="1402961"/>
          </a:xfrm>
        </p:grpSpPr>
        <p:sp>
          <p:nvSpPr>
            <p:cNvPr id="48" name="Rechteck 35"/>
            <p:cNvSpPr/>
            <p:nvPr/>
          </p:nvSpPr>
          <p:spPr>
            <a:xfrm>
              <a:off x="550862" y="3987450"/>
              <a:ext cx="3553202" cy="5177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pPr algn="ctr"/>
              <a:r>
                <a:rPr lang="de-DE" sz="1400" b="1" dirty="0">
                  <a:solidFill>
                    <a:schemeClr val="accent1"/>
                  </a:solidFill>
                  <a:latin typeface="Lato" charset="0"/>
                  <a:ea typeface="Lato" charset="0"/>
                  <a:cs typeface="Lato" charset="0"/>
                </a:rPr>
                <a:t>BUSINESS INTERRUPTION</a:t>
              </a:r>
            </a:p>
          </p:txBody>
        </p:sp>
        <p:sp>
          <p:nvSpPr>
            <p:cNvPr id="49" name="Rechteck 11"/>
            <p:cNvSpPr/>
            <p:nvPr/>
          </p:nvSpPr>
          <p:spPr>
            <a:xfrm>
              <a:off x="956217" y="4590293"/>
              <a:ext cx="2842054" cy="800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spcBef>
                  <a:spcPts val="1200"/>
                </a:spcBef>
              </a:pPr>
              <a:r>
                <a:rPr lang="de-DE" sz="1000" dirty="0">
                  <a:solidFill>
                    <a:schemeClr val="bg1"/>
                  </a:solidFill>
                  <a:latin typeface="Lato" charset="0"/>
                  <a:ea typeface="Lato" charset="0"/>
                  <a:cs typeface="Lato" charset="0"/>
                </a:rPr>
                <a:t>Emergency Power</a:t>
              </a:r>
              <a:br>
                <a:rPr lang="de-DE" sz="1000" dirty="0">
                  <a:solidFill>
                    <a:schemeClr val="bg1"/>
                  </a:solidFill>
                  <a:latin typeface="Lato" charset="0"/>
                  <a:ea typeface="Lato" charset="0"/>
                  <a:cs typeface="Lato" charset="0"/>
                </a:rPr>
              </a:br>
              <a:r>
                <a:rPr lang="de-DE" sz="1000" dirty="0">
                  <a:solidFill>
                    <a:schemeClr val="bg1"/>
                  </a:solidFill>
                  <a:latin typeface="Lato" charset="0"/>
                  <a:ea typeface="Lato" charset="0"/>
                  <a:cs typeface="Lato" charset="0"/>
                </a:rPr>
                <a:t>Temporary Facility Accomodations</a:t>
              </a:r>
              <a:br>
                <a:rPr lang="de-DE" sz="1000" dirty="0">
                  <a:solidFill>
                    <a:schemeClr val="bg1"/>
                  </a:solidFill>
                  <a:latin typeface="Lato" charset="0"/>
                  <a:ea typeface="Lato" charset="0"/>
                  <a:cs typeface="Lato" charset="0"/>
                </a:rPr>
              </a:br>
              <a:r>
                <a:rPr lang="de-DE" sz="1000" dirty="0">
                  <a:solidFill>
                    <a:schemeClr val="bg1"/>
                  </a:solidFill>
                  <a:latin typeface="Lato" charset="0"/>
                  <a:ea typeface="Lato" charset="0"/>
                  <a:cs typeface="Lato" charset="0"/>
                </a:rPr>
                <a:t>Strategic and Customized Processes and Procedures</a:t>
              </a:r>
              <a:br>
                <a:rPr lang="de-DE" sz="1000" dirty="0">
                  <a:solidFill>
                    <a:schemeClr val="bg1"/>
                  </a:solidFill>
                  <a:latin typeface="Lato" charset="0"/>
                  <a:ea typeface="Lato" charset="0"/>
                  <a:cs typeface="Lato" charset="0"/>
                </a:rPr>
              </a:br>
              <a:r>
                <a:rPr lang="de-DE" sz="1000" dirty="0">
                  <a:solidFill>
                    <a:schemeClr val="bg1"/>
                  </a:solidFill>
                  <a:latin typeface="Lato" charset="0"/>
                  <a:ea typeface="Lato" charset="0"/>
                  <a:cs typeface="Lato" charset="0"/>
                </a:rPr>
                <a:t>Efficiency of Resources</a:t>
              </a:r>
            </a:p>
          </p:txBody>
        </p:sp>
      </p:grpSp>
      <p:pic>
        <p:nvPicPr>
          <p:cNvPr id="2050" name="Picture 2" descr="Image result for temp labor">
            <a:extLst>
              <a:ext uri="{FF2B5EF4-FFF2-40B4-BE49-F238E27FC236}">
                <a16:creationId xmlns:a16="http://schemas.microsoft.com/office/drawing/2014/main" id="{08D8E87D-7271-4EC4-9969-9D27113F11E6}"/>
              </a:ext>
            </a:extLst>
          </p:cNvPr>
          <p:cNvPicPr>
            <a:picLocks noGrp="1" noChangeAspect="1" noChangeArrowheads="1"/>
          </p:cNvPicPr>
          <p:nvPr>
            <p:ph type="pic" sz="quarter" idx="14"/>
          </p:nvPr>
        </p:nvPicPr>
        <p:blipFill>
          <a:blip r:embed="rId3">
            <a:extLst>
              <a:ext uri="{28A0092B-C50C-407E-A947-70E740481C1C}">
                <a14:useLocalDpi xmlns:a14="http://schemas.microsoft.com/office/drawing/2010/main" val="0"/>
              </a:ext>
            </a:extLst>
          </a:blip>
          <a:srcRect t="18531" b="18531"/>
          <a:stretch>
            <a:fillRect/>
          </a:stretch>
        </p:blipFill>
        <p:spPr bwMode="auto">
          <a:xfrm>
            <a:off x="550864" y="2457450"/>
            <a:ext cx="3639600" cy="153000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Placeholder 29" descr="20160814_130105.jpg">
            <a:extLst>
              <a:ext uri="{FF2B5EF4-FFF2-40B4-BE49-F238E27FC236}">
                <a16:creationId xmlns:a16="http://schemas.microsoft.com/office/drawing/2014/main" id="{9D49D5EA-3C2E-4E9F-9E15-3344FE79C7D1}"/>
              </a:ext>
            </a:extLst>
          </p:cNvPr>
          <p:cNvPicPr>
            <a:picLocks noGrp="1" noChangeAspect="1"/>
          </p:cNvPicPr>
          <p:nvPr>
            <p:ph type="pic" sz="quarter" idx="16"/>
          </p:nvPr>
        </p:nvPicPr>
        <p:blipFill rotWithShape="1">
          <a:blip r:embed="rId4" cstate="print">
            <a:extLst>
              <a:ext uri="{BEBA8EAE-BF5A-486C-A8C5-ECC9F3942E4B}">
                <a14:imgProps xmlns:a14="http://schemas.microsoft.com/office/drawing/2010/main">
                  <a14:imgLayer r:embed="rId5">
                    <a14:imgEffect>
                      <a14:colorTemperature colorTemp="4620"/>
                    </a14:imgEffect>
                    <a14:imgEffect>
                      <a14:saturation sat="49000"/>
                    </a14:imgEffect>
                  </a14:imgLayer>
                </a14:imgProps>
              </a:ext>
              <a:ext uri="{28A0092B-C50C-407E-A947-70E740481C1C}">
                <a14:useLocalDpi xmlns:a14="http://schemas.microsoft.com/office/drawing/2010/main" val="0"/>
              </a:ext>
            </a:extLst>
          </a:blip>
          <a:srcRect t="14317" b="14317"/>
          <a:stretch/>
        </p:blipFill>
        <p:spPr>
          <a:xfrm>
            <a:off x="4278000" y="4076457"/>
            <a:ext cx="3636000" cy="1530000"/>
          </a:xfrm>
          <a:prstGeom prst="rect">
            <a:avLst/>
          </a:prstGeom>
          <a:effectLst/>
        </p:spPr>
      </p:pic>
    </p:spTree>
    <p:extLst>
      <p:ext uri="{BB962C8B-B14F-4D97-AF65-F5344CB8AC3E}">
        <p14:creationId xmlns:p14="http://schemas.microsoft.com/office/powerpoint/2010/main" val="20184826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550862" y="1052512"/>
            <a:ext cx="11090275" cy="4752975"/>
          </a:xfrm>
          <a:prstGeom prst="rect">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400" dirty="0">
              <a:solidFill>
                <a:schemeClr val="accent3">
                  <a:lumMod val="60000"/>
                  <a:lumOff val="40000"/>
                </a:schemeClr>
              </a:solidFill>
              <a:latin typeface="Lato" charset="0"/>
              <a:ea typeface="Lato" charset="0"/>
              <a:cs typeface="Lato" charset="0"/>
            </a:endParaRPr>
          </a:p>
        </p:txBody>
      </p:sp>
      <p:sp>
        <p:nvSpPr>
          <p:cNvPr id="2" name="Titel 1"/>
          <p:cNvSpPr>
            <a:spLocks noGrp="1"/>
          </p:cNvSpPr>
          <p:nvPr>
            <p:ph type="title" idx="4294967295"/>
          </p:nvPr>
        </p:nvSpPr>
        <p:spPr>
          <a:xfrm>
            <a:off x="8585625" y="1490016"/>
            <a:ext cx="2197554" cy="1375976"/>
          </a:xfrm>
        </p:spPr>
        <p:txBody>
          <a:bodyPr lIns="0" tIns="0" rIns="0" bIns="0" anchor="b">
            <a:noAutofit/>
          </a:bodyPr>
          <a:lstStyle/>
          <a:p>
            <a:pPr algn="ctr"/>
            <a:r>
              <a:rPr lang="de-DE" sz="9600" dirty="0">
                <a:solidFill>
                  <a:schemeClr val="accent1"/>
                </a:solidFill>
              </a:rPr>
              <a:t>03</a:t>
            </a:r>
          </a:p>
        </p:txBody>
      </p:sp>
      <p:grpSp>
        <p:nvGrpSpPr>
          <p:cNvPr id="5" name="Group 4"/>
          <p:cNvGrpSpPr/>
          <p:nvPr/>
        </p:nvGrpSpPr>
        <p:grpSpPr>
          <a:xfrm>
            <a:off x="1579233" y="4634208"/>
            <a:ext cx="9033535" cy="687387"/>
            <a:chOff x="1595560" y="4634208"/>
            <a:chExt cx="9033535" cy="687387"/>
          </a:xfrm>
        </p:grpSpPr>
        <p:sp>
          <p:nvSpPr>
            <p:cNvPr id="20" name="Rectangle 19"/>
            <p:cNvSpPr/>
            <p:nvPr/>
          </p:nvSpPr>
          <p:spPr>
            <a:xfrm>
              <a:off x="1595561" y="4634208"/>
              <a:ext cx="9033534" cy="687387"/>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400" dirty="0">
                <a:solidFill>
                  <a:schemeClr val="accent3">
                    <a:lumMod val="60000"/>
                    <a:lumOff val="40000"/>
                  </a:schemeClr>
                </a:solidFill>
                <a:latin typeface="Lato" charset="0"/>
                <a:ea typeface="Lato" charset="0"/>
                <a:cs typeface="Lato" charset="0"/>
              </a:endParaRPr>
            </a:p>
          </p:txBody>
        </p:sp>
        <p:sp>
          <p:nvSpPr>
            <p:cNvPr id="30" name="Titel 1"/>
            <p:cNvSpPr txBox="1">
              <a:spLocks/>
            </p:cNvSpPr>
            <p:nvPr/>
          </p:nvSpPr>
          <p:spPr>
            <a:xfrm>
              <a:off x="1595560" y="4634208"/>
              <a:ext cx="9033535" cy="687387"/>
            </a:xfrm>
            <a:prstGeom prst="rect">
              <a:avLst/>
            </a:prstGeom>
          </p:spPr>
          <p:txBody>
            <a:bodyPr vert="horz" lIns="180000" tIns="0" rIns="0" bIns="0" rtlCol="0" anchor="ctr">
              <a:noAutofit/>
            </a:bodyPr>
            <a:lstStyle>
              <a:lvl1pPr algn="l" defTabSz="914400" rtl="0" eaLnBrk="1" latinLnBrk="0" hangingPunct="1">
                <a:lnSpc>
                  <a:spcPct val="90000"/>
                </a:lnSpc>
                <a:spcBef>
                  <a:spcPct val="0"/>
                </a:spcBef>
                <a:buNone/>
                <a:defRPr sz="2800" b="1" i="0" kern="1200">
                  <a:solidFill>
                    <a:schemeClr val="tx1"/>
                  </a:solidFill>
                  <a:latin typeface="Lato" charset="0"/>
                  <a:ea typeface="Lato" charset="0"/>
                  <a:cs typeface="Lato" charset="0"/>
                </a:defRPr>
              </a:lvl1pPr>
            </a:lstStyle>
            <a:p>
              <a:r>
                <a:rPr lang="de-DE" sz="3200" b="0" dirty="0">
                  <a:solidFill>
                    <a:schemeClr val="bg1"/>
                  </a:solidFill>
                </a:rPr>
                <a:t>WHERE WE SERVE AND WHY</a:t>
              </a:r>
            </a:p>
          </p:txBody>
        </p:sp>
      </p:grpSp>
      <p:grpSp>
        <p:nvGrpSpPr>
          <p:cNvPr id="16" name="Gruppierung 5"/>
          <p:cNvGrpSpPr/>
          <p:nvPr/>
        </p:nvGrpSpPr>
        <p:grpSpPr>
          <a:xfrm>
            <a:off x="8979998" y="2976547"/>
            <a:ext cx="1408808" cy="69400"/>
            <a:chOff x="5453002" y="1139825"/>
            <a:chExt cx="1408808" cy="69400"/>
          </a:xfrm>
        </p:grpSpPr>
        <p:sp>
          <p:nvSpPr>
            <p:cNvPr id="17" name="Rechteck 4"/>
            <p:cNvSpPr/>
            <p:nvPr/>
          </p:nvSpPr>
          <p:spPr>
            <a:xfrm>
              <a:off x="5453002" y="1139825"/>
              <a:ext cx="407829" cy="69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6"/>
            <p:cNvSpPr/>
            <p:nvPr/>
          </p:nvSpPr>
          <p:spPr>
            <a:xfrm>
              <a:off x="5957781" y="1139825"/>
              <a:ext cx="407829" cy="694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7"/>
            <p:cNvSpPr/>
            <p:nvPr/>
          </p:nvSpPr>
          <p:spPr>
            <a:xfrm>
              <a:off x="6453981" y="1139825"/>
              <a:ext cx="407829" cy="69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25467517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a:t>REGIONAL/CATASTROPHIC RESPONSE</a:t>
            </a:r>
          </a:p>
        </p:txBody>
      </p:sp>
      <p:sp>
        <p:nvSpPr>
          <p:cNvPr id="23" name="Rechteck 4"/>
          <p:cNvSpPr/>
          <p:nvPr/>
        </p:nvSpPr>
        <p:spPr>
          <a:xfrm>
            <a:off x="542637" y="1024792"/>
            <a:ext cx="11090276" cy="824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b"/>
          <a:lstStyle/>
          <a:p>
            <a:pPr algn="ctr"/>
            <a:r>
              <a:rPr lang="de-DE" sz="1600" dirty="0">
                <a:solidFill>
                  <a:schemeClr val="accent3">
                    <a:lumMod val="60000"/>
                    <a:lumOff val="40000"/>
                  </a:schemeClr>
                </a:solidFill>
                <a:latin typeface="Lato Light" charset="0"/>
                <a:ea typeface="Lato Light" charset="0"/>
                <a:cs typeface="Lato Light" charset="0"/>
              </a:rPr>
              <a:t>Knight Restoration has the capacity to respond on a regional level. During catastrophic events, we will respond outside of the territory and into Southeast US if a client has requested our presence. Rather than spread ourselves too thin, let‘s reign it in and be the best where we are.</a:t>
            </a:r>
          </a:p>
        </p:txBody>
      </p:sp>
      <p:grpSp>
        <p:nvGrpSpPr>
          <p:cNvPr id="2" name="Group 1">
            <a:extLst>
              <a:ext uri="{FF2B5EF4-FFF2-40B4-BE49-F238E27FC236}">
                <a16:creationId xmlns:a16="http://schemas.microsoft.com/office/drawing/2014/main" id="{460FA14E-2A99-49C5-9765-72F1FA9A38F6}"/>
              </a:ext>
            </a:extLst>
          </p:cNvPr>
          <p:cNvGrpSpPr/>
          <p:nvPr/>
        </p:nvGrpSpPr>
        <p:grpSpPr>
          <a:xfrm>
            <a:off x="4302122" y="2034995"/>
            <a:ext cx="6867280" cy="4082676"/>
            <a:chOff x="2709949" y="2034995"/>
            <a:chExt cx="6867280" cy="4082676"/>
          </a:xfrm>
        </p:grpSpPr>
        <p:grpSp>
          <p:nvGrpSpPr>
            <p:cNvPr id="40" name="Group 39"/>
            <p:cNvGrpSpPr>
              <a:grpSpLocks noChangeAspect="1"/>
            </p:cNvGrpSpPr>
            <p:nvPr/>
          </p:nvGrpSpPr>
          <p:grpSpPr>
            <a:xfrm>
              <a:off x="2709949" y="2034995"/>
              <a:ext cx="6867280" cy="4082676"/>
              <a:chOff x="461963" y="-3175"/>
              <a:chExt cx="11229975" cy="6815138"/>
            </a:xfrm>
            <a:solidFill>
              <a:schemeClr val="accent5">
                <a:lumMod val="60000"/>
                <a:lumOff val="40000"/>
              </a:schemeClr>
            </a:solidFill>
          </p:grpSpPr>
          <p:sp>
            <p:nvSpPr>
              <p:cNvPr id="41" name="Freeform 5">
                <a:extLst>
                  <a:ext uri="{FF2B5EF4-FFF2-40B4-BE49-F238E27FC236}">
                    <a16:creationId xmlns:a16="http://schemas.microsoft.com/office/drawing/2014/main" id="{1AE21890-4860-4860-9009-FC49BACB1ED7}"/>
                  </a:ext>
                </a:extLst>
              </p:cNvPr>
              <p:cNvSpPr>
                <a:spLocks/>
              </p:cNvSpPr>
              <p:nvPr/>
            </p:nvSpPr>
            <p:spPr bwMode="auto">
              <a:xfrm>
                <a:off x="461963" y="-3175"/>
                <a:ext cx="11229975" cy="6815138"/>
              </a:xfrm>
              <a:custGeom>
                <a:avLst/>
                <a:gdLst>
                  <a:gd name="T0" fmla="*/ 695 w 8475"/>
                  <a:gd name="T1" fmla="*/ 251 h 5164"/>
                  <a:gd name="T2" fmla="*/ 635 w 8475"/>
                  <a:gd name="T3" fmla="*/ 271 h 5164"/>
                  <a:gd name="T4" fmla="*/ 383 w 8475"/>
                  <a:gd name="T5" fmla="*/ 83 h 5164"/>
                  <a:gd name="T6" fmla="*/ 384 w 8475"/>
                  <a:gd name="T7" fmla="*/ 490 h 5164"/>
                  <a:gd name="T8" fmla="*/ 269 w 8475"/>
                  <a:gd name="T9" fmla="*/ 846 h 5164"/>
                  <a:gd name="T10" fmla="*/ 108 w 8475"/>
                  <a:gd name="T11" fmla="*/ 1442 h 5164"/>
                  <a:gd name="T12" fmla="*/ 35 w 8475"/>
                  <a:gd name="T13" fmla="*/ 2002 h 5164"/>
                  <a:gd name="T14" fmla="*/ 188 w 8475"/>
                  <a:gd name="T15" fmla="*/ 2268 h 5164"/>
                  <a:gd name="T16" fmla="*/ 162 w 8475"/>
                  <a:gd name="T17" fmla="*/ 2451 h 5164"/>
                  <a:gd name="T18" fmla="*/ 285 w 8475"/>
                  <a:gd name="T19" fmla="*/ 2802 h 5164"/>
                  <a:gd name="T20" fmla="*/ 540 w 8475"/>
                  <a:gd name="T21" fmla="*/ 3138 h 5164"/>
                  <a:gd name="T22" fmla="*/ 820 w 8475"/>
                  <a:gd name="T23" fmla="*/ 3535 h 5164"/>
                  <a:gd name="T24" fmla="*/ 2712 w 8475"/>
                  <a:gd name="T25" fmla="*/ 4011 h 5164"/>
                  <a:gd name="T26" fmla="*/ 3021 w 8475"/>
                  <a:gd name="T27" fmla="*/ 4431 h 5164"/>
                  <a:gd name="T28" fmla="*/ 3367 w 8475"/>
                  <a:gd name="T29" fmla="*/ 4353 h 5164"/>
                  <a:gd name="T30" fmla="*/ 3786 w 8475"/>
                  <a:gd name="T31" fmla="*/ 4773 h 5164"/>
                  <a:gd name="T32" fmla="*/ 4074 w 8475"/>
                  <a:gd name="T33" fmla="*/ 5103 h 5164"/>
                  <a:gd name="T34" fmla="*/ 4596 w 8475"/>
                  <a:gd name="T35" fmla="*/ 4530 h 5164"/>
                  <a:gd name="T36" fmla="*/ 5184 w 8475"/>
                  <a:gd name="T37" fmla="*/ 4342 h 5164"/>
                  <a:gd name="T38" fmla="*/ 5448 w 8475"/>
                  <a:gd name="T39" fmla="*/ 4434 h 5164"/>
                  <a:gd name="T40" fmla="*/ 5583 w 8475"/>
                  <a:gd name="T41" fmla="*/ 4369 h 5164"/>
                  <a:gd name="T42" fmla="*/ 5613 w 8475"/>
                  <a:gd name="T43" fmla="*/ 4295 h 5164"/>
                  <a:gd name="T44" fmla="*/ 5589 w 8475"/>
                  <a:gd name="T45" fmla="*/ 4234 h 5164"/>
                  <a:gd name="T46" fmla="*/ 5898 w 8475"/>
                  <a:gd name="T47" fmla="*/ 4076 h 5164"/>
                  <a:gd name="T48" fmla="*/ 6504 w 8475"/>
                  <a:gd name="T49" fmla="*/ 4132 h 5164"/>
                  <a:gd name="T50" fmla="*/ 6885 w 8475"/>
                  <a:gd name="T51" fmla="*/ 4405 h 5164"/>
                  <a:gd name="T52" fmla="*/ 7030 w 8475"/>
                  <a:gd name="T53" fmla="*/ 4689 h 5164"/>
                  <a:gd name="T54" fmla="*/ 7322 w 8475"/>
                  <a:gd name="T55" fmla="*/ 4956 h 5164"/>
                  <a:gd name="T56" fmla="*/ 7036 w 8475"/>
                  <a:gd name="T57" fmla="*/ 3745 h 5164"/>
                  <a:gd name="T58" fmla="*/ 7251 w 8475"/>
                  <a:gd name="T59" fmla="*/ 3330 h 5164"/>
                  <a:gd name="T60" fmla="*/ 7595 w 8475"/>
                  <a:gd name="T61" fmla="*/ 2404 h 5164"/>
                  <a:gd name="T62" fmla="*/ 7526 w 8475"/>
                  <a:gd name="T63" fmla="*/ 2282 h 5164"/>
                  <a:gd name="T64" fmla="*/ 7363 w 8475"/>
                  <a:gd name="T65" fmla="*/ 2117 h 5164"/>
                  <a:gd name="T66" fmla="*/ 7459 w 8475"/>
                  <a:gd name="T67" fmla="*/ 1986 h 5164"/>
                  <a:gd name="T68" fmla="*/ 7522 w 8475"/>
                  <a:gd name="T69" fmla="*/ 2115 h 5164"/>
                  <a:gd name="T70" fmla="*/ 7646 w 8475"/>
                  <a:gd name="T71" fmla="*/ 1984 h 5164"/>
                  <a:gd name="T72" fmla="*/ 7747 w 8475"/>
                  <a:gd name="T73" fmla="*/ 1841 h 5164"/>
                  <a:gd name="T74" fmla="*/ 7984 w 8475"/>
                  <a:gd name="T75" fmla="*/ 1414 h 5164"/>
                  <a:gd name="T76" fmla="*/ 8073 w 8475"/>
                  <a:gd name="T77" fmla="*/ 1320 h 5164"/>
                  <a:gd name="T78" fmla="*/ 8242 w 8475"/>
                  <a:gd name="T79" fmla="*/ 1122 h 5164"/>
                  <a:gd name="T80" fmla="*/ 8087 w 8475"/>
                  <a:gd name="T81" fmla="*/ 991 h 5164"/>
                  <a:gd name="T82" fmla="*/ 8249 w 8475"/>
                  <a:gd name="T83" fmla="*/ 589 h 5164"/>
                  <a:gd name="T84" fmla="*/ 8468 w 8475"/>
                  <a:gd name="T85" fmla="*/ 410 h 5164"/>
                  <a:gd name="T86" fmla="*/ 8054 w 8475"/>
                  <a:gd name="T87" fmla="*/ 62 h 5164"/>
                  <a:gd name="T88" fmla="*/ 7928 w 8475"/>
                  <a:gd name="T89" fmla="*/ 459 h 5164"/>
                  <a:gd name="T90" fmla="*/ 7264 w 8475"/>
                  <a:gd name="T91" fmla="*/ 902 h 5164"/>
                  <a:gd name="T92" fmla="*/ 6850 w 8475"/>
                  <a:gd name="T93" fmla="*/ 1246 h 5164"/>
                  <a:gd name="T94" fmla="*/ 6355 w 8475"/>
                  <a:gd name="T95" fmla="*/ 1708 h 5164"/>
                  <a:gd name="T96" fmla="*/ 6237 w 8475"/>
                  <a:gd name="T97" fmla="*/ 1210 h 5164"/>
                  <a:gd name="T98" fmla="*/ 6062 w 8475"/>
                  <a:gd name="T99" fmla="*/ 926 h 5164"/>
                  <a:gd name="T100" fmla="*/ 5817 w 8475"/>
                  <a:gd name="T101" fmla="*/ 1073 h 5164"/>
                  <a:gd name="T102" fmla="*/ 5667 w 8475"/>
                  <a:gd name="T103" fmla="*/ 1785 h 5164"/>
                  <a:gd name="T104" fmla="*/ 5641 w 8475"/>
                  <a:gd name="T105" fmla="*/ 1030 h 5164"/>
                  <a:gd name="T106" fmla="*/ 5667 w 8475"/>
                  <a:gd name="T107" fmla="*/ 954 h 5164"/>
                  <a:gd name="T108" fmla="*/ 6099 w 8475"/>
                  <a:gd name="T109" fmla="*/ 807 h 5164"/>
                  <a:gd name="T110" fmla="*/ 5734 w 8475"/>
                  <a:gd name="T111" fmla="*/ 732 h 5164"/>
                  <a:gd name="T112" fmla="*/ 5378 w 8475"/>
                  <a:gd name="T113" fmla="*/ 640 h 5164"/>
                  <a:gd name="T114" fmla="*/ 4877 w 8475"/>
                  <a:gd name="T115" fmla="*/ 819 h 5164"/>
                  <a:gd name="T116" fmla="*/ 4817 w 8475"/>
                  <a:gd name="T117" fmla="*/ 513 h 5164"/>
                  <a:gd name="T118" fmla="*/ 2929 w 8475"/>
                  <a:gd name="T119" fmla="*/ 382 h 5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75" h="5164">
                    <a:moveTo>
                      <a:pt x="673" y="33"/>
                    </a:moveTo>
                    <a:cubicBezTo>
                      <a:pt x="673" y="33"/>
                      <a:pt x="659" y="39"/>
                      <a:pt x="660" y="42"/>
                    </a:cubicBezTo>
                    <a:cubicBezTo>
                      <a:pt x="662" y="47"/>
                      <a:pt x="665" y="52"/>
                      <a:pt x="666" y="57"/>
                    </a:cubicBezTo>
                    <a:lnTo>
                      <a:pt x="666" y="78"/>
                    </a:lnTo>
                    <a:lnTo>
                      <a:pt x="673" y="94"/>
                    </a:lnTo>
                    <a:lnTo>
                      <a:pt x="683" y="94"/>
                    </a:lnTo>
                    <a:cubicBezTo>
                      <a:pt x="684" y="103"/>
                      <a:pt x="684" y="112"/>
                      <a:pt x="683" y="121"/>
                    </a:cubicBezTo>
                    <a:lnTo>
                      <a:pt x="678" y="144"/>
                    </a:lnTo>
                    <a:cubicBezTo>
                      <a:pt x="678" y="144"/>
                      <a:pt x="654" y="131"/>
                      <a:pt x="660" y="148"/>
                    </a:cubicBezTo>
                    <a:cubicBezTo>
                      <a:pt x="661" y="157"/>
                      <a:pt x="665" y="165"/>
                      <a:pt x="671" y="173"/>
                    </a:cubicBezTo>
                    <a:cubicBezTo>
                      <a:pt x="673" y="174"/>
                      <a:pt x="686" y="184"/>
                      <a:pt x="684" y="187"/>
                    </a:cubicBezTo>
                    <a:cubicBezTo>
                      <a:pt x="682" y="190"/>
                      <a:pt x="654" y="199"/>
                      <a:pt x="659" y="203"/>
                    </a:cubicBezTo>
                    <a:cubicBezTo>
                      <a:pt x="663" y="207"/>
                      <a:pt x="675" y="195"/>
                      <a:pt x="679" y="210"/>
                    </a:cubicBezTo>
                    <a:cubicBezTo>
                      <a:pt x="684" y="224"/>
                      <a:pt x="689" y="238"/>
                      <a:pt x="695" y="251"/>
                    </a:cubicBezTo>
                    <a:cubicBezTo>
                      <a:pt x="695" y="251"/>
                      <a:pt x="680" y="250"/>
                      <a:pt x="677" y="260"/>
                    </a:cubicBezTo>
                    <a:lnTo>
                      <a:pt x="668" y="286"/>
                    </a:lnTo>
                    <a:cubicBezTo>
                      <a:pt x="668" y="286"/>
                      <a:pt x="662" y="301"/>
                      <a:pt x="658" y="311"/>
                    </a:cubicBezTo>
                    <a:cubicBezTo>
                      <a:pt x="654" y="322"/>
                      <a:pt x="661" y="322"/>
                      <a:pt x="658" y="328"/>
                    </a:cubicBezTo>
                    <a:cubicBezTo>
                      <a:pt x="656" y="334"/>
                      <a:pt x="649" y="341"/>
                      <a:pt x="650" y="350"/>
                    </a:cubicBezTo>
                    <a:cubicBezTo>
                      <a:pt x="651" y="358"/>
                      <a:pt x="656" y="367"/>
                      <a:pt x="650" y="373"/>
                    </a:cubicBezTo>
                    <a:cubicBezTo>
                      <a:pt x="644" y="378"/>
                      <a:pt x="639" y="384"/>
                      <a:pt x="633" y="384"/>
                    </a:cubicBezTo>
                    <a:cubicBezTo>
                      <a:pt x="626" y="384"/>
                      <a:pt x="614" y="368"/>
                      <a:pt x="622" y="367"/>
                    </a:cubicBezTo>
                    <a:cubicBezTo>
                      <a:pt x="631" y="366"/>
                      <a:pt x="638" y="364"/>
                      <a:pt x="638" y="359"/>
                    </a:cubicBezTo>
                    <a:cubicBezTo>
                      <a:pt x="638" y="354"/>
                      <a:pt x="637" y="336"/>
                      <a:pt x="637" y="336"/>
                    </a:cubicBezTo>
                    <a:cubicBezTo>
                      <a:pt x="637" y="336"/>
                      <a:pt x="624" y="352"/>
                      <a:pt x="634" y="327"/>
                    </a:cubicBezTo>
                    <a:cubicBezTo>
                      <a:pt x="640" y="313"/>
                      <a:pt x="644" y="299"/>
                      <a:pt x="645" y="284"/>
                    </a:cubicBezTo>
                    <a:cubicBezTo>
                      <a:pt x="645" y="276"/>
                      <a:pt x="645" y="267"/>
                      <a:pt x="646" y="259"/>
                    </a:cubicBezTo>
                    <a:cubicBezTo>
                      <a:pt x="646" y="259"/>
                      <a:pt x="646" y="262"/>
                      <a:pt x="635" y="271"/>
                    </a:cubicBezTo>
                    <a:cubicBezTo>
                      <a:pt x="623" y="279"/>
                      <a:pt x="603" y="305"/>
                      <a:pt x="612" y="281"/>
                    </a:cubicBezTo>
                    <a:cubicBezTo>
                      <a:pt x="621" y="257"/>
                      <a:pt x="625" y="258"/>
                      <a:pt x="628" y="250"/>
                    </a:cubicBezTo>
                    <a:cubicBezTo>
                      <a:pt x="629" y="243"/>
                      <a:pt x="631" y="236"/>
                      <a:pt x="632" y="229"/>
                    </a:cubicBezTo>
                    <a:cubicBezTo>
                      <a:pt x="633" y="222"/>
                      <a:pt x="633" y="223"/>
                      <a:pt x="629" y="218"/>
                    </a:cubicBezTo>
                    <a:cubicBezTo>
                      <a:pt x="624" y="214"/>
                      <a:pt x="628" y="209"/>
                      <a:pt x="624" y="208"/>
                    </a:cubicBezTo>
                    <a:cubicBezTo>
                      <a:pt x="621" y="208"/>
                      <a:pt x="604" y="208"/>
                      <a:pt x="604" y="208"/>
                    </a:cubicBezTo>
                    <a:cubicBezTo>
                      <a:pt x="604" y="208"/>
                      <a:pt x="617" y="236"/>
                      <a:pt x="596" y="208"/>
                    </a:cubicBezTo>
                    <a:cubicBezTo>
                      <a:pt x="576" y="181"/>
                      <a:pt x="573" y="188"/>
                      <a:pt x="565" y="189"/>
                    </a:cubicBezTo>
                    <a:cubicBezTo>
                      <a:pt x="555" y="192"/>
                      <a:pt x="545" y="190"/>
                      <a:pt x="536" y="185"/>
                    </a:cubicBezTo>
                    <a:cubicBezTo>
                      <a:pt x="525" y="177"/>
                      <a:pt x="513" y="171"/>
                      <a:pt x="501" y="167"/>
                    </a:cubicBezTo>
                    <a:cubicBezTo>
                      <a:pt x="481" y="162"/>
                      <a:pt x="481" y="174"/>
                      <a:pt x="463" y="157"/>
                    </a:cubicBezTo>
                    <a:cubicBezTo>
                      <a:pt x="445" y="140"/>
                      <a:pt x="448" y="134"/>
                      <a:pt x="433" y="126"/>
                    </a:cubicBezTo>
                    <a:cubicBezTo>
                      <a:pt x="417" y="117"/>
                      <a:pt x="410" y="122"/>
                      <a:pt x="406" y="112"/>
                    </a:cubicBezTo>
                    <a:cubicBezTo>
                      <a:pt x="401" y="103"/>
                      <a:pt x="388" y="83"/>
                      <a:pt x="383" y="83"/>
                    </a:cubicBezTo>
                    <a:cubicBezTo>
                      <a:pt x="377" y="83"/>
                      <a:pt x="371" y="86"/>
                      <a:pt x="373" y="90"/>
                    </a:cubicBezTo>
                    <a:cubicBezTo>
                      <a:pt x="375" y="94"/>
                      <a:pt x="372" y="106"/>
                      <a:pt x="373" y="110"/>
                    </a:cubicBezTo>
                    <a:cubicBezTo>
                      <a:pt x="374" y="114"/>
                      <a:pt x="367" y="124"/>
                      <a:pt x="365" y="128"/>
                    </a:cubicBezTo>
                    <a:cubicBezTo>
                      <a:pt x="363" y="132"/>
                      <a:pt x="369" y="141"/>
                      <a:pt x="365" y="163"/>
                    </a:cubicBezTo>
                    <a:cubicBezTo>
                      <a:pt x="361" y="185"/>
                      <a:pt x="352" y="195"/>
                      <a:pt x="365" y="208"/>
                    </a:cubicBezTo>
                    <a:cubicBezTo>
                      <a:pt x="379" y="222"/>
                      <a:pt x="382" y="225"/>
                      <a:pt x="383" y="233"/>
                    </a:cubicBezTo>
                    <a:cubicBezTo>
                      <a:pt x="384" y="242"/>
                      <a:pt x="379" y="266"/>
                      <a:pt x="378" y="279"/>
                    </a:cubicBezTo>
                    <a:cubicBezTo>
                      <a:pt x="376" y="296"/>
                      <a:pt x="376" y="312"/>
                      <a:pt x="378" y="328"/>
                    </a:cubicBezTo>
                    <a:cubicBezTo>
                      <a:pt x="381" y="347"/>
                      <a:pt x="388" y="361"/>
                      <a:pt x="386" y="368"/>
                    </a:cubicBezTo>
                    <a:cubicBezTo>
                      <a:pt x="384" y="375"/>
                      <a:pt x="377" y="393"/>
                      <a:pt x="377" y="393"/>
                    </a:cubicBezTo>
                    <a:cubicBezTo>
                      <a:pt x="377" y="393"/>
                      <a:pt x="385" y="388"/>
                      <a:pt x="384" y="410"/>
                    </a:cubicBezTo>
                    <a:cubicBezTo>
                      <a:pt x="383" y="423"/>
                      <a:pt x="386" y="436"/>
                      <a:pt x="391" y="448"/>
                    </a:cubicBezTo>
                    <a:cubicBezTo>
                      <a:pt x="393" y="453"/>
                      <a:pt x="394" y="459"/>
                      <a:pt x="392" y="465"/>
                    </a:cubicBezTo>
                    <a:cubicBezTo>
                      <a:pt x="389" y="471"/>
                      <a:pt x="387" y="490"/>
                      <a:pt x="384" y="490"/>
                    </a:cubicBezTo>
                    <a:cubicBezTo>
                      <a:pt x="381" y="490"/>
                      <a:pt x="379" y="481"/>
                      <a:pt x="378" y="471"/>
                    </a:cubicBezTo>
                    <a:cubicBezTo>
                      <a:pt x="377" y="461"/>
                      <a:pt x="386" y="431"/>
                      <a:pt x="377" y="461"/>
                    </a:cubicBezTo>
                    <a:cubicBezTo>
                      <a:pt x="367" y="490"/>
                      <a:pt x="362" y="522"/>
                      <a:pt x="358" y="526"/>
                    </a:cubicBezTo>
                    <a:cubicBezTo>
                      <a:pt x="355" y="530"/>
                      <a:pt x="380" y="526"/>
                      <a:pt x="380" y="526"/>
                    </a:cubicBezTo>
                    <a:cubicBezTo>
                      <a:pt x="380" y="526"/>
                      <a:pt x="390" y="542"/>
                      <a:pt x="395" y="543"/>
                    </a:cubicBezTo>
                    <a:cubicBezTo>
                      <a:pt x="401" y="544"/>
                      <a:pt x="435" y="557"/>
                      <a:pt x="429" y="560"/>
                    </a:cubicBezTo>
                    <a:cubicBezTo>
                      <a:pt x="413" y="561"/>
                      <a:pt x="397" y="561"/>
                      <a:pt x="382" y="560"/>
                    </a:cubicBezTo>
                    <a:cubicBezTo>
                      <a:pt x="379" y="560"/>
                      <a:pt x="365" y="538"/>
                      <a:pt x="363" y="546"/>
                    </a:cubicBezTo>
                    <a:cubicBezTo>
                      <a:pt x="360" y="559"/>
                      <a:pt x="359" y="572"/>
                      <a:pt x="358" y="585"/>
                    </a:cubicBezTo>
                    <a:cubicBezTo>
                      <a:pt x="357" y="599"/>
                      <a:pt x="351" y="599"/>
                      <a:pt x="343" y="624"/>
                    </a:cubicBezTo>
                    <a:cubicBezTo>
                      <a:pt x="336" y="649"/>
                      <a:pt x="342" y="667"/>
                      <a:pt x="335" y="688"/>
                    </a:cubicBezTo>
                    <a:cubicBezTo>
                      <a:pt x="328" y="708"/>
                      <a:pt x="324" y="710"/>
                      <a:pt x="314" y="732"/>
                    </a:cubicBezTo>
                    <a:cubicBezTo>
                      <a:pt x="305" y="755"/>
                      <a:pt x="314" y="775"/>
                      <a:pt x="303" y="794"/>
                    </a:cubicBezTo>
                    <a:cubicBezTo>
                      <a:pt x="291" y="813"/>
                      <a:pt x="274" y="833"/>
                      <a:pt x="269" y="846"/>
                    </a:cubicBezTo>
                    <a:cubicBezTo>
                      <a:pt x="264" y="858"/>
                      <a:pt x="243" y="928"/>
                      <a:pt x="238" y="946"/>
                    </a:cubicBezTo>
                    <a:cubicBezTo>
                      <a:pt x="232" y="963"/>
                      <a:pt x="224" y="991"/>
                      <a:pt x="219" y="1008"/>
                    </a:cubicBezTo>
                    <a:cubicBezTo>
                      <a:pt x="214" y="1025"/>
                      <a:pt x="225" y="1021"/>
                      <a:pt x="199" y="1058"/>
                    </a:cubicBezTo>
                    <a:cubicBezTo>
                      <a:pt x="173" y="1096"/>
                      <a:pt x="170" y="1101"/>
                      <a:pt x="160" y="1108"/>
                    </a:cubicBezTo>
                    <a:cubicBezTo>
                      <a:pt x="147" y="1121"/>
                      <a:pt x="136" y="1136"/>
                      <a:pt x="126" y="1152"/>
                    </a:cubicBezTo>
                    <a:cubicBezTo>
                      <a:pt x="126" y="1160"/>
                      <a:pt x="124" y="1168"/>
                      <a:pt x="121" y="1176"/>
                    </a:cubicBezTo>
                    <a:cubicBezTo>
                      <a:pt x="117" y="1185"/>
                      <a:pt x="105" y="1202"/>
                      <a:pt x="106" y="1206"/>
                    </a:cubicBezTo>
                    <a:cubicBezTo>
                      <a:pt x="107" y="1210"/>
                      <a:pt x="120" y="1230"/>
                      <a:pt x="118" y="1246"/>
                    </a:cubicBezTo>
                    <a:cubicBezTo>
                      <a:pt x="116" y="1261"/>
                      <a:pt x="101" y="1312"/>
                      <a:pt x="101" y="1316"/>
                    </a:cubicBezTo>
                    <a:cubicBezTo>
                      <a:pt x="101" y="1321"/>
                      <a:pt x="104" y="1338"/>
                      <a:pt x="106" y="1353"/>
                    </a:cubicBezTo>
                    <a:cubicBezTo>
                      <a:pt x="109" y="1368"/>
                      <a:pt x="112" y="1384"/>
                      <a:pt x="112" y="1384"/>
                    </a:cubicBezTo>
                    <a:cubicBezTo>
                      <a:pt x="112" y="1384"/>
                      <a:pt x="112" y="1406"/>
                      <a:pt x="101" y="1412"/>
                    </a:cubicBezTo>
                    <a:cubicBezTo>
                      <a:pt x="91" y="1419"/>
                      <a:pt x="101" y="1432"/>
                      <a:pt x="101" y="1432"/>
                    </a:cubicBezTo>
                    <a:cubicBezTo>
                      <a:pt x="101" y="1432"/>
                      <a:pt x="105" y="1432"/>
                      <a:pt x="108" y="1442"/>
                    </a:cubicBezTo>
                    <a:cubicBezTo>
                      <a:pt x="110" y="1453"/>
                      <a:pt x="108" y="1517"/>
                      <a:pt x="80" y="1541"/>
                    </a:cubicBezTo>
                    <a:cubicBezTo>
                      <a:pt x="78" y="1550"/>
                      <a:pt x="76" y="1559"/>
                      <a:pt x="75" y="1569"/>
                    </a:cubicBezTo>
                    <a:cubicBezTo>
                      <a:pt x="75" y="1575"/>
                      <a:pt x="87" y="1575"/>
                      <a:pt x="75" y="1588"/>
                    </a:cubicBezTo>
                    <a:cubicBezTo>
                      <a:pt x="53" y="1613"/>
                      <a:pt x="31" y="1639"/>
                      <a:pt x="12" y="1665"/>
                    </a:cubicBezTo>
                    <a:cubicBezTo>
                      <a:pt x="5" y="1677"/>
                      <a:pt x="1" y="1689"/>
                      <a:pt x="0" y="1702"/>
                    </a:cubicBezTo>
                    <a:cubicBezTo>
                      <a:pt x="1" y="1709"/>
                      <a:pt x="1" y="1716"/>
                      <a:pt x="0" y="1723"/>
                    </a:cubicBezTo>
                    <a:lnTo>
                      <a:pt x="11" y="1749"/>
                    </a:lnTo>
                    <a:cubicBezTo>
                      <a:pt x="21" y="1751"/>
                      <a:pt x="29" y="1758"/>
                      <a:pt x="33" y="1768"/>
                    </a:cubicBezTo>
                    <a:cubicBezTo>
                      <a:pt x="37" y="1783"/>
                      <a:pt x="43" y="1797"/>
                      <a:pt x="45" y="1804"/>
                    </a:cubicBezTo>
                    <a:cubicBezTo>
                      <a:pt x="47" y="1811"/>
                      <a:pt x="55" y="1831"/>
                      <a:pt x="57" y="1835"/>
                    </a:cubicBezTo>
                    <a:cubicBezTo>
                      <a:pt x="58" y="1849"/>
                      <a:pt x="57" y="1863"/>
                      <a:pt x="53" y="1877"/>
                    </a:cubicBezTo>
                    <a:cubicBezTo>
                      <a:pt x="51" y="1891"/>
                      <a:pt x="47" y="1905"/>
                      <a:pt x="42" y="1919"/>
                    </a:cubicBezTo>
                    <a:cubicBezTo>
                      <a:pt x="36" y="1936"/>
                      <a:pt x="27" y="1952"/>
                      <a:pt x="34" y="1970"/>
                    </a:cubicBezTo>
                    <a:cubicBezTo>
                      <a:pt x="40" y="1987"/>
                      <a:pt x="46" y="1987"/>
                      <a:pt x="35" y="2002"/>
                    </a:cubicBezTo>
                    <a:cubicBezTo>
                      <a:pt x="23" y="2016"/>
                      <a:pt x="32" y="2018"/>
                      <a:pt x="42" y="2041"/>
                    </a:cubicBezTo>
                    <a:cubicBezTo>
                      <a:pt x="49" y="2061"/>
                      <a:pt x="59" y="2079"/>
                      <a:pt x="70" y="2097"/>
                    </a:cubicBezTo>
                    <a:cubicBezTo>
                      <a:pt x="78" y="2109"/>
                      <a:pt x="86" y="2122"/>
                      <a:pt x="92" y="2135"/>
                    </a:cubicBezTo>
                    <a:cubicBezTo>
                      <a:pt x="93" y="2140"/>
                      <a:pt x="105" y="2131"/>
                      <a:pt x="104" y="2155"/>
                    </a:cubicBezTo>
                    <a:cubicBezTo>
                      <a:pt x="103" y="2179"/>
                      <a:pt x="107" y="2178"/>
                      <a:pt x="104" y="2193"/>
                    </a:cubicBezTo>
                    <a:cubicBezTo>
                      <a:pt x="101" y="2209"/>
                      <a:pt x="90" y="2221"/>
                      <a:pt x="94" y="2225"/>
                    </a:cubicBezTo>
                    <a:cubicBezTo>
                      <a:pt x="101" y="2230"/>
                      <a:pt x="108" y="2234"/>
                      <a:pt x="115" y="2238"/>
                    </a:cubicBezTo>
                    <a:cubicBezTo>
                      <a:pt x="124" y="2246"/>
                      <a:pt x="133" y="2254"/>
                      <a:pt x="142" y="2263"/>
                    </a:cubicBezTo>
                    <a:cubicBezTo>
                      <a:pt x="147" y="2270"/>
                      <a:pt x="168" y="2285"/>
                      <a:pt x="168" y="2280"/>
                    </a:cubicBezTo>
                    <a:cubicBezTo>
                      <a:pt x="168" y="2275"/>
                      <a:pt x="161" y="2276"/>
                      <a:pt x="167" y="2257"/>
                    </a:cubicBezTo>
                    <a:cubicBezTo>
                      <a:pt x="173" y="2238"/>
                      <a:pt x="167" y="2236"/>
                      <a:pt x="182" y="2228"/>
                    </a:cubicBezTo>
                    <a:cubicBezTo>
                      <a:pt x="191" y="2223"/>
                      <a:pt x="202" y="2226"/>
                      <a:pt x="209" y="2233"/>
                    </a:cubicBezTo>
                    <a:cubicBezTo>
                      <a:pt x="210" y="2240"/>
                      <a:pt x="207" y="2246"/>
                      <a:pt x="201" y="2250"/>
                    </a:cubicBezTo>
                    <a:cubicBezTo>
                      <a:pt x="195" y="2254"/>
                      <a:pt x="190" y="2260"/>
                      <a:pt x="188" y="2268"/>
                    </a:cubicBezTo>
                    <a:cubicBezTo>
                      <a:pt x="190" y="2274"/>
                      <a:pt x="191" y="2281"/>
                      <a:pt x="192" y="2287"/>
                    </a:cubicBezTo>
                    <a:cubicBezTo>
                      <a:pt x="193" y="2294"/>
                      <a:pt x="196" y="2300"/>
                      <a:pt x="199" y="2306"/>
                    </a:cubicBezTo>
                    <a:cubicBezTo>
                      <a:pt x="205" y="2313"/>
                      <a:pt x="209" y="2321"/>
                      <a:pt x="210" y="2330"/>
                    </a:cubicBezTo>
                    <a:cubicBezTo>
                      <a:pt x="209" y="2342"/>
                      <a:pt x="212" y="2343"/>
                      <a:pt x="209" y="2349"/>
                    </a:cubicBezTo>
                    <a:cubicBezTo>
                      <a:pt x="206" y="2355"/>
                      <a:pt x="207" y="2360"/>
                      <a:pt x="198" y="2349"/>
                    </a:cubicBezTo>
                    <a:cubicBezTo>
                      <a:pt x="190" y="2337"/>
                      <a:pt x="172" y="2338"/>
                      <a:pt x="172" y="2332"/>
                    </a:cubicBezTo>
                    <a:cubicBezTo>
                      <a:pt x="172" y="2326"/>
                      <a:pt x="180" y="2310"/>
                      <a:pt x="176" y="2303"/>
                    </a:cubicBezTo>
                    <a:cubicBezTo>
                      <a:pt x="173" y="2296"/>
                      <a:pt x="171" y="2292"/>
                      <a:pt x="168" y="2295"/>
                    </a:cubicBezTo>
                    <a:cubicBezTo>
                      <a:pt x="165" y="2298"/>
                      <a:pt x="158" y="2296"/>
                      <a:pt x="158" y="2304"/>
                    </a:cubicBezTo>
                    <a:cubicBezTo>
                      <a:pt x="156" y="2315"/>
                      <a:pt x="154" y="2326"/>
                      <a:pt x="150" y="2336"/>
                    </a:cubicBezTo>
                    <a:cubicBezTo>
                      <a:pt x="150" y="2336"/>
                      <a:pt x="155" y="2354"/>
                      <a:pt x="155" y="2356"/>
                    </a:cubicBezTo>
                    <a:cubicBezTo>
                      <a:pt x="155" y="2357"/>
                      <a:pt x="167" y="2373"/>
                      <a:pt x="162" y="2384"/>
                    </a:cubicBezTo>
                    <a:cubicBezTo>
                      <a:pt x="157" y="2396"/>
                      <a:pt x="140" y="2379"/>
                      <a:pt x="151" y="2405"/>
                    </a:cubicBezTo>
                    <a:cubicBezTo>
                      <a:pt x="163" y="2431"/>
                      <a:pt x="156" y="2444"/>
                      <a:pt x="162" y="2451"/>
                    </a:cubicBezTo>
                    <a:cubicBezTo>
                      <a:pt x="170" y="2458"/>
                      <a:pt x="178" y="2465"/>
                      <a:pt x="187" y="2472"/>
                    </a:cubicBezTo>
                    <a:cubicBezTo>
                      <a:pt x="187" y="2472"/>
                      <a:pt x="199" y="2467"/>
                      <a:pt x="202" y="2472"/>
                    </a:cubicBezTo>
                    <a:cubicBezTo>
                      <a:pt x="206" y="2477"/>
                      <a:pt x="227" y="2462"/>
                      <a:pt x="226" y="2488"/>
                    </a:cubicBezTo>
                    <a:cubicBezTo>
                      <a:pt x="226" y="2505"/>
                      <a:pt x="221" y="2521"/>
                      <a:pt x="214" y="2535"/>
                    </a:cubicBezTo>
                    <a:cubicBezTo>
                      <a:pt x="212" y="2541"/>
                      <a:pt x="214" y="2547"/>
                      <a:pt x="207" y="2547"/>
                    </a:cubicBezTo>
                    <a:cubicBezTo>
                      <a:pt x="199" y="2547"/>
                      <a:pt x="191" y="2544"/>
                      <a:pt x="191" y="2552"/>
                    </a:cubicBezTo>
                    <a:cubicBezTo>
                      <a:pt x="191" y="2560"/>
                      <a:pt x="206" y="2546"/>
                      <a:pt x="194" y="2572"/>
                    </a:cubicBezTo>
                    <a:cubicBezTo>
                      <a:pt x="183" y="2598"/>
                      <a:pt x="180" y="2605"/>
                      <a:pt x="186" y="2617"/>
                    </a:cubicBezTo>
                    <a:cubicBezTo>
                      <a:pt x="190" y="2628"/>
                      <a:pt x="197" y="2638"/>
                      <a:pt x="206" y="2646"/>
                    </a:cubicBezTo>
                    <a:cubicBezTo>
                      <a:pt x="219" y="2655"/>
                      <a:pt x="228" y="2669"/>
                      <a:pt x="232" y="2684"/>
                    </a:cubicBezTo>
                    <a:cubicBezTo>
                      <a:pt x="233" y="2694"/>
                      <a:pt x="238" y="2717"/>
                      <a:pt x="238" y="2717"/>
                    </a:cubicBezTo>
                    <a:cubicBezTo>
                      <a:pt x="242" y="2723"/>
                      <a:pt x="246" y="2730"/>
                      <a:pt x="247" y="2737"/>
                    </a:cubicBezTo>
                    <a:cubicBezTo>
                      <a:pt x="250" y="2752"/>
                      <a:pt x="256" y="2765"/>
                      <a:pt x="264" y="2778"/>
                    </a:cubicBezTo>
                    <a:cubicBezTo>
                      <a:pt x="269" y="2787"/>
                      <a:pt x="276" y="2795"/>
                      <a:pt x="285" y="2802"/>
                    </a:cubicBezTo>
                    <a:cubicBezTo>
                      <a:pt x="291" y="2808"/>
                      <a:pt x="296" y="2815"/>
                      <a:pt x="301" y="2823"/>
                    </a:cubicBezTo>
                    <a:cubicBezTo>
                      <a:pt x="304" y="2827"/>
                      <a:pt x="316" y="2829"/>
                      <a:pt x="306" y="2846"/>
                    </a:cubicBezTo>
                    <a:cubicBezTo>
                      <a:pt x="297" y="2862"/>
                      <a:pt x="291" y="2865"/>
                      <a:pt x="303" y="2873"/>
                    </a:cubicBezTo>
                    <a:cubicBezTo>
                      <a:pt x="316" y="2880"/>
                      <a:pt x="335" y="2881"/>
                      <a:pt x="336" y="2888"/>
                    </a:cubicBezTo>
                    <a:cubicBezTo>
                      <a:pt x="334" y="2901"/>
                      <a:pt x="331" y="2913"/>
                      <a:pt x="326" y="2925"/>
                    </a:cubicBezTo>
                    <a:cubicBezTo>
                      <a:pt x="324" y="2934"/>
                      <a:pt x="325" y="2945"/>
                      <a:pt x="328" y="2954"/>
                    </a:cubicBezTo>
                    <a:cubicBezTo>
                      <a:pt x="330" y="2960"/>
                      <a:pt x="318" y="2978"/>
                      <a:pt x="318" y="2978"/>
                    </a:cubicBezTo>
                    <a:cubicBezTo>
                      <a:pt x="315" y="2984"/>
                      <a:pt x="313" y="2991"/>
                      <a:pt x="312" y="2998"/>
                    </a:cubicBezTo>
                    <a:cubicBezTo>
                      <a:pt x="316" y="3007"/>
                      <a:pt x="322" y="3015"/>
                      <a:pt x="328" y="3024"/>
                    </a:cubicBezTo>
                    <a:cubicBezTo>
                      <a:pt x="339" y="3036"/>
                      <a:pt x="353" y="3045"/>
                      <a:pt x="369" y="3048"/>
                    </a:cubicBezTo>
                    <a:cubicBezTo>
                      <a:pt x="381" y="3048"/>
                      <a:pt x="418" y="3044"/>
                      <a:pt x="432" y="3060"/>
                    </a:cubicBezTo>
                    <a:cubicBezTo>
                      <a:pt x="447" y="3077"/>
                      <a:pt x="482" y="3075"/>
                      <a:pt x="482" y="3075"/>
                    </a:cubicBezTo>
                    <a:cubicBezTo>
                      <a:pt x="489" y="3084"/>
                      <a:pt x="497" y="3092"/>
                      <a:pt x="505" y="3100"/>
                    </a:cubicBezTo>
                    <a:cubicBezTo>
                      <a:pt x="522" y="3115"/>
                      <a:pt x="540" y="3124"/>
                      <a:pt x="540" y="3138"/>
                    </a:cubicBezTo>
                    <a:cubicBezTo>
                      <a:pt x="541" y="3158"/>
                      <a:pt x="556" y="3174"/>
                      <a:pt x="575" y="3177"/>
                    </a:cubicBezTo>
                    <a:cubicBezTo>
                      <a:pt x="598" y="3180"/>
                      <a:pt x="617" y="3173"/>
                      <a:pt x="635" y="3186"/>
                    </a:cubicBezTo>
                    <a:cubicBezTo>
                      <a:pt x="654" y="3200"/>
                      <a:pt x="667" y="3202"/>
                      <a:pt x="661" y="3216"/>
                    </a:cubicBezTo>
                    <a:cubicBezTo>
                      <a:pt x="656" y="3231"/>
                      <a:pt x="640" y="3245"/>
                      <a:pt x="650" y="3255"/>
                    </a:cubicBezTo>
                    <a:cubicBezTo>
                      <a:pt x="659" y="3265"/>
                      <a:pt x="690" y="3260"/>
                      <a:pt x="690" y="3260"/>
                    </a:cubicBezTo>
                    <a:cubicBezTo>
                      <a:pt x="690" y="3260"/>
                      <a:pt x="697" y="3255"/>
                      <a:pt x="708" y="3274"/>
                    </a:cubicBezTo>
                    <a:cubicBezTo>
                      <a:pt x="719" y="3289"/>
                      <a:pt x="731" y="3303"/>
                      <a:pt x="744" y="3316"/>
                    </a:cubicBezTo>
                    <a:cubicBezTo>
                      <a:pt x="744" y="3316"/>
                      <a:pt x="742" y="3323"/>
                      <a:pt x="759" y="3341"/>
                    </a:cubicBezTo>
                    <a:cubicBezTo>
                      <a:pt x="772" y="3352"/>
                      <a:pt x="782" y="3365"/>
                      <a:pt x="791" y="3380"/>
                    </a:cubicBezTo>
                    <a:cubicBezTo>
                      <a:pt x="801" y="3399"/>
                      <a:pt x="809" y="3395"/>
                      <a:pt x="809" y="3425"/>
                    </a:cubicBezTo>
                    <a:cubicBezTo>
                      <a:pt x="809" y="3454"/>
                      <a:pt x="815" y="3447"/>
                      <a:pt x="809" y="3464"/>
                    </a:cubicBezTo>
                    <a:cubicBezTo>
                      <a:pt x="804" y="3482"/>
                      <a:pt x="796" y="3505"/>
                      <a:pt x="798" y="3511"/>
                    </a:cubicBezTo>
                    <a:cubicBezTo>
                      <a:pt x="800" y="3517"/>
                      <a:pt x="820" y="3505"/>
                      <a:pt x="820" y="3516"/>
                    </a:cubicBezTo>
                    <a:lnTo>
                      <a:pt x="820" y="3535"/>
                    </a:lnTo>
                    <a:lnTo>
                      <a:pt x="1230" y="3570"/>
                    </a:lnTo>
                    <a:cubicBezTo>
                      <a:pt x="1230" y="3570"/>
                      <a:pt x="1221" y="3583"/>
                      <a:pt x="1218" y="3584"/>
                    </a:cubicBezTo>
                    <a:cubicBezTo>
                      <a:pt x="1213" y="3586"/>
                      <a:pt x="1210" y="3591"/>
                      <a:pt x="1210" y="3595"/>
                    </a:cubicBezTo>
                    <a:cubicBezTo>
                      <a:pt x="1211" y="3604"/>
                      <a:pt x="1213" y="3612"/>
                      <a:pt x="1218" y="3620"/>
                    </a:cubicBezTo>
                    <a:cubicBezTo>
                      <a:pt x="1221" y="3622"/>
                      <a:pt x="1821" y="3940"/>
                      <a:pt x="1821" y="3940"/>
                    </a:cubicBezTo>
                    <a:cubicBezTo>
                      <a:pt x="1821" y="3940"/>
                      <a:pt x="2319" y="4004"/>
                      <a:pt x="2320" y="3990"/>
                    </a:cubicBezTo>
                    <a:cubicBezTo>
                      <a:pt x="2321" y="3977"/>
                      <a:pt x="2326" y="3901"/>
                      <a:pt x="2326" y="3901"/>
                    </a:cubicBezTo>
                    <a:lnTo>
                      <a:pt x="2614" y="3920"/>
                    </a:lnTo>
                    <a:lnTo>
                      <a:pt x="2629" y="3931"/>
                    </a:lnTo>
                    <a:cubicBezTo>
                      <a:pt x="2629" y="3931"/>
                      <a:pt x="2652" y="3920"/>
                      <a:pt x="2654" y="3926"/>
                    </a:cubicBezTo>
                    <a:cubicBezTo>
                      <a:pt x="2657" y="3932"/>
                      <a:pt x="2651" y="3938"/>
                      <a:pt x="2654" y="3941"/>
                    </a:cubicBezTo>
                    <a:cubicBezTo>
                      <a:pt x="2662" y="3951"/>
                      <a:pt x="2668" y="3962"/>
                      <a:pt x="2672" y="3974"/>
                    </a:cubicBezTo>
                    <a:cubicBezTo>
                      <a:pt x="2672" y="3978"/>
                      <a:pt x="2671" y="3999"/>
                      <a:pt x="2678" y="4003"/>
                    </a:cubicBezTo>
                    <a:cubicBezTo>
                      <a:pt x="2686" y="4007"/>
                      <a:pt x="2698" y="4006"/>
                      <a:pt x="2712" y="4011"/>
                    </a:cubicBezTo>
                    <a:cubicBezTo>
                      <a:pt x="2725" y="4016"/>
                      <a:pt x="2734" y="4035"/>
                      <a:pt x="2739" y="4047"/>
                    </a:cubicBezTo>
                    <a:cubicBezTo>
                      <a:pt x="2744" y="4055"/>
                      <a:pt x="2752" y="4062"/>
                      <a:pt x="2761" y="4066"/>
                    </a:cubicBezTo>
                    <a:cubicBezTo>
                      <a:pt x="2761" y="4066"/>
                      <a:pt x="2767" y="4065"/>
                      <a:pt x="2773" y="4081"/>
                    </a:cubicBezTo>
                    <a:cubicBezTo>
                      <a:pt x="2780" y="4097"/>
                      <a:pt x="2799" y="4121"/>
                      <a:pt x="2805" y="4119"/>
                    </a:cubicBezTo>
                    <a:cubicBezTo>
                      <a:pt x="2812" y="4118"/>
                      <a:pt x="2819" y="4120"/>
                      <a:pt x="2824" y="4125"/>
                    </a:cubicBezTo>
                    <a:cubicBezTo>
                      <a:pt x="2843" y="4137"/>
                      <a:pt x="2859" y="4152"/>
                      <a:pt x="2874" y="4168"/>
                    </a:cubicBezTo>
                    <a:cubicBezTo>
                      <a:pt x="2886" y="4183"/>
                      <a:pt x="2907" y="4202"/>
                      <a:pt x="2907" y="4211"/>
                    </a:cubicBezTo>
                    <a:cubicBezTo>
                      <a:pt x="2907" y="4221"/>
                      <a:pt x="2900" y="4240"/>
                      <a:pt x="2904" y="4245"/>
                    </a:cubicBezTo>
                    <a:cubicBezTo>
                      <a:pt x="2909" y="4249"/>
                      <a:pt x="2943" y="4265"/>
                      <a:pt x="2937" y="4275"/>
                    </a:cubicBezTo>
                    <a:cubicBezTo>
                      <a:pt x="2929" y="4289"/>
                      <a:pt x="2925" y="4304"/>
                      <a:pt x="2923" y="4320"/>
                    </a:cubicBezTo>
                    <a:cubicBezTo>
                      <a:pt x="2929" y="4326"/>
                      <a:pt x="2933" y="4333"/>
                      <a:pt x="2937" y="4340"/>
                    </a:cubicBezTo>
                    <a:cubicBezTo>
                      <a:pt x="2940" y="4351"/>
                      <a:pt x="2943" y="4362"/>
                      <a:pt x="2947" y="4373"/>
                    </a:cubicBezTo>
                    <a:cubicBezTo>
                      <a:pt x="2950" y="4378"/>
                      <a:pt x="2997" y="4411"/>
                      <a:pt x="3002" y="4416"/>
                    </a:cubicBezTo>
                    <a:cubicBezTo>
                      <a:pt x="3008" y="4422"/>
                      <a:pt x="3015" y="4419"/>
                      <a:pt x="3021" y="4431"/>
                    </a:cubicBezTo>
                    <a:cubicBezTo>
                      <a:pt x="3027" y="4444"/>
                      <a:pt x="3053" y="4465"/>
                      <a:pt x="3064" y="4466"/>
                    </a:cubicBezTo>
                    <a:cubicBezTo>
                      <a:pt x="3078" y="4469"/>
                      <a:pt x="3091" y="4475"/>
                      <a:pt x="3102" y="4483"/>
                    </a:cubicBezTo>
                    <a:cubicBezTo>
                      <a:pt x="3104" y="4486"/>
                      <a:pt x="3116" y="4497"/>
                      <a:pt x="3122" y="4497"/>
                    </a:cubicBezTo>
                    <a:cubicBezTo>
                      <a:pt x="3132" y="4497"/>
                      <a:pt x="3142" y="4502"/>
                      <a:pt x="3149" y="4509"/>
                    </a:cubicBezTo>
                    <a:cubicBezTo>
                      <a:pt x="3154" y="4516"/>
                      <a:pt x="3176" y="4529"/>
                      <a:pt x="3180" y="4526"/>
                    </a:cubicBezTo>
                    <a:cubicBezTo>
                      <a:pt x="3185" y="4522"/>
                      <a:pt x="3189" y="4527"/>
                      <a:pt x="3200" y="4513"/>
                    </a:cubicBezTo>
                    <a:cubicBezTo>
                      <a:pt x="3211" y="4500"/>
                      <a:pt x="3214" y="4486"/>
                      <a:pt x="3224" y="4481"/>
                    </a:cubicBezTo>
                    <a:cubicBezTo>
                      <a:pt x="3235" y="4476"/>
                      <a:pt x="3234" y="4488"/>
                      <a:pt x="3239" y="4471"/>
                    </a:cubicBezTo>
                    <a:cubicBezTo>
                      <a:pt x="3241" y="4462"/>
                      <a:pt x="3245" y="4453"/>
                      <a:pt x="3249" y="4445"/>
                    </a:cubicBezTo>
                    <a:cubicBezTo>
                      <a:pt x="3259" y="4421"/>
                      <a:pt x="3254" y="4414"/>
                      <a:pt x="3260" y="4406"/>
                    </a:cubicBezTo>
                    <a:cubicBezTo>
                      <a:pt x="3266" y="4397"/>
                      <a:pt x="3273" y="4388"/>
                      <a:pt x="3281" y="4380"/>
                    </a:cubicBezTo>
                    <a:cubicBezTo>
                      <a:pt x="3289" y="4373"/>
                      <a:pt x="3319" y="4356"/>
                      <a:pt x="3331" y="4363"/>
                    </a:cubicBezTo>
                    <a:cubicBezTo>
                      <a:pt x="3344" y="4371"/>
                      <a:pt x="3349" y="4342"/>
                      <a:pt x="3349" y="4342"/>
                    </a:cubicBezTo>
                    <a:cubicBezTo>
                      <a:pt x="3356" y="4345"/>
                      <a:pt x="3361" y="4348"/>
                      <a:pt x="3367" y="4353"/>
                    </a:cubicBezTo>
                    <a:cubicBezTo>
                      <a:pt x="3377" y="4360"/>
                      <a:pt x="3388" y="4364"/>
                      <a:pt x="3400" y="4366"/>
                    </a:cubicBezTo>
                    <a:cubicBezTo>
                      <a:pt x="3411" y="4366"/>
                      <a:pt x="3426" y="4359"/>
                      <a:pt x="3434" y="4363"/>
                    </a:cubicBezTo>
                    <a:cubicBezTo>
                      <a:pt x="3448" y="4367"/>
                      <a:pt x="3463" y="4370"/>
                      <a:pt x="3478" y="4371"/>
                    </a:cubicBezTo>
                    <a:cubicBezTo>
                      <a:pt x="3481" y="4365"/>
                      <a:pt x="3489" y="4363"/>
                      <a:pt x="3493" y="4369"/>
                    </a:cubicBezTo>
                    <a:cubicBezTo>
                      <a:pt x="3502" y="4377"/>
                      <a:pt x="3531" y="4404"/>
                      <a:pt x="3531" y="4404"/>
                    </a:cubicBezTo>
                    <a:cubicBezTo>
                      <a:pt x="3531" y="4404"/>
                      <a:pt x="3516" y="4414"/>
                      <a:pt x="3531" y="4417"/>
                    </a:cubicBezTo>
                    <a:cubicBezTo>
                      <a:pt x="3545" y="4421"/>
                      <a:pt x="3599" y="4472"/>
                      <a:pt x="3610" y="4480"/>
                    </a:cubicBezTo>
                    <a:cubicBezTo>
                      <a:pt x="3620" y="4488"/>
                      <a:pt x="3634" y="4522"/>
                      <a:pt x="3641" y="4535"/>
                    </a:cubicBezTo>
                    <a:cubicBezTo>
                      <a:pt x="3648" y="4549"/>
                      <a:pt x="3659" y="4571"/>
                      <a:pt x="3665" y="4585"/>
                    </a:cubicBezTo>
                    <a:cubicBezTo>
                      <a:pt x="3671" y="4600"/>
                      <a:pt x="3678" y="4611"/>
                      <a:pt x="3685" y="4624"/>
                    </a:cubicBezTo>
                    <a:cubicBezTo>
                      <a:pt x="3691" y="4636"/>
                      <a:pt x="3703" y="4629"/>
                      <a:pt x="3707" y="4665"/>
                    </a:cubicBezTo>
                    <a:cubicBezTo>
                      <a:pt x="3710" y="4702"/>
                      <a:pt x="3732" y="4703"/>
                      <a:pt x="3739" y="4711"/>
                    </a:cubicBezTo>
                    <a:cubicBezTo>
                      <a:pt x="3746" y="4720"/>
                      <a:pt x="3763" y="4734"/>
                      <a:pt x="3766" y="4739"/>
                    </a:cubicBezTo>
                    <a:cubicBezTo>
                      <a:pt x="3773" y="4750"/>
                      <a:pt x="3780" y="4761"/>
                      <a:pt x="3786" y="4773"/>
                    </a:cubicBezTo>
                    <a:cubicBezTo>
                      <a:pt x="3787" y="4779"/>
                      <a:pt x="3796" y="4786"/>
                      <a:pt x="3805" y="4796"/>
                    </a:cubicBezTo>
                    <a:cubicBezTo>
                      <a:pt x="3813" y="4802"/>
                      <a:pt x="3823" y="4808"/>
                      <a:pt x="3833" y="4812"/>
                    </a:cubicBezTo>
                    <a:lnTo>
                      <a:pt x="3863" y="4830"/>
                    </a:lnTo>
                    <a:cubicBezTo>
                      <a:pt x="3863" y="4830"/>
                      <a:pt x="3848" y="4875"/>
                      <a:pt x="3853" y="4884"/>
                    </a:cubicBezTo>
                    <a:cubicBezTo>
                      <a:pt x="3859" y="4893"/>
                      <a:pt x="3872" y="4906"/>
                      <a:pt x="3874" y="4918"/>
                    </a:cubicBezTo>
                    <a:cubicBezTo>
                      <a:pt x="3876" y="4931"/>
                      <a:pt x="3889" y="4972"/>
                      <a:pt x="3891" y="4979"/>
                    </a:cubicBezTo>
                    <a:cubicBezTo>
                      <a:pt x="3893" y="4985"/>
                      <a:pt x="3910" y="4990"/>
                      <a:pt x="3913" y="5008"/>
                    </a:cubicBezTo>
                    <a:cubicBezTo>
                      <a:pt x="3916" y="5025"/>
                      <a:pt x="3921" y="5054"/>
                      <a:pt x="3921" y="5054"/>
                    </a:cubicBezTo>
                    <a:cubicBezTo>
                      <a:pt x="3924" y="5051"/>
                      <a:pt x="3928" y="5051"/>
                      <a:pt x="3931" y="5054"/>
                    </a:cubicBezTo>
                    <a:cubicBezTo>
                      <a:pt x="3936" y="5058"/>
                      <a:pt x="3968" y="5070"/>
                      <a:pt x="3974" y="5068"/>
                    </a:cubicBezTo>
                    <a:cubicBezTo>
                      <a:pt x="3983" y="5068"/>
                      <a:pt x="3992" y="5073"/>
                      <a:pt x="3997" y="5080"/>
                    </a:cubicBezTo>
                    <a:cubicBezTo>
                      <a:pt x="3999" y="5085"/>
                      <a:pt x="4000" y="5098"/>
                      <a:pt x="4009" y="5095"/>
                    </a:cubicBezTo>
                    <a:cubicBezTo>
                      <a:pt x="4015" y="5092"/>
                      <a:pt x="4022" y="5092"/>
                      <a:pt x="4028" y="5095"/>
                    </a:cubicBezTo>
                    <a:cubicBezTo>
                      <a:pt x="4032" y="5096"/>
                      <a:pt x="4074" y="5103"/>
                      <a:pt x="4074" y="5103"/>
                    </a:cubicBezTo>
                    <a:cubicBezTo>
                      <a:pt x="4078" y="5110"/>
                      <a:pt x="4084" y="5114"/>
                      <a:pt x="4091" y="5116"/>
                    </a:cubicBezTo>
                    <a:cubicBezTo>
                      <a:pt x="4104" y="5120"/>
                      <a:pt x="4117" y="5123"/>
                      <a:pt x="4131" y="5124"/>
                    </a:cubicBezTo>
                    <a:cubicBezTo>
                      <a:pt x="4145" y="5125"/>
                      <a:pt x="4169" y="5125"/>
                      <a:pt x="4176" y="5126"/>
                    </a:cubicBezTo>
                    <a:cubicBezTo>
                      <a:pt x="4190" y="5132"/>
                      <a:pt x="4203" y="5139"/>
                      <a:pt x="4215" y="5148"/>
                    </a:cubicBezTo>
                    <a:cubicBezTo>
                      <a:pt x="4225" y="5155"/>
                      <a:pt x="4235" y="5160"/>
                      <a:pt x="4246" y="5164"/>
                    </a:cubicBezTo>
                    <a:cubicBezTo>
                      <a:pt x="4246" y="5164"/>
                      <a:pt x="4260" y="5164"/>
                      <a:pt x="4265" y="5158"/>
                    </a:cubicBezTo>
                    <a:cubicBezTo>
                      <a:pt x="4270" y="5151"/>
                      <a:pt x="4263" y="5155"/>
                      <a:pt x="4276" y="5145"/>
                    </a:cubicBezTo>
                    <a:cubicBezTo>
                      <a:pt x="4284" y="5140"/>
                      <a:pt x="4290" y="5134"/>
                      <a:pt x="4293" y="5125"/>
                    </a:cubicBezTo>
                    <a:cubicBezTo>
                      <a:pt x="4294" y="5101"/>
                      <a:pt x="4291" y="5076"/>
                      <a:pt x="4285" y="5053"/>
                    </a:cubicBezTo>
                    <a:cubicBezTo>
                      <a:pt x="4275" y="5027"/>
                      <a:pt x="4247" y="4964"/>
                      <a:pt x="4247" y="4954"/>
                    </a:cubicBezTo>
                    <a:cubicBezTo>
                      <a:pt x="4247" y="4929"/>
                      <a:pt x="4250" y="4904"/>
                      <a:pt x="4257" y="4880"/>
                    </a:cubicBezTo>
                    <a:cubicBezTo>
                      <a:pt x="4266" y="4848"/>
                      <a:pt x="4232" y="4827"/>
                      <a:pt x="4353" y="4694"/>
                    </a:cubicBezTo>
                    <a:cubicBezTo>
                      <a:pt x="4353" y="4694"/>
                      <a:pt x="4483" y="4600"/>
                      <a:pt x="4506" y="4592"/>
                    </a:cubicBezTo>
                    <a:cubicBezTo>
                      <a:pt x="4529" y="4584"/>
                      <a:pt x="4574" y="4547"/>
                      <a:pt x="4596" y="4530"/>
                    </a:cubicBezTo>
                    <a:cubicBezTo>
                      <a:pt x="4617" y="4515"/>
                      <a:pt x="4637" y="4498"/>
                      <a:pt x="4656" y="4481"/>
                    </a:cubicBezTo>
                    <a:cubicBezTo>
                      <a:pt x="4669" y="4465"/>
                      <a:pt x="4680" y="4459"/>
                      <a:pt x="4699" y="4438"/>
                    </a:cubicBezTo>
                    <a:cubicBezTo>
                      <a:pt x="4718" y="4417"/>
                      <a:pt x="4740" y="4400"/>
                      <a:pt x="4764" y="4388"/>
                    </a:cubicBezTo>
                    <a:cubicBezTo>
                      <a:pt x="4789" y="4375"/>
                      <a:pt x="4791" y="4371"/>
                      <a:pt x="4823" y="4366"/>
                    </a:cubicBezTo>
                    <a:cubicBezTo>
                      <a:pt x="4856" y="4361"/>
                      <a:pt x="4842" y="4370"/>
                      <a:pt x="4867" y="4358"/>
                    </a:cubicBezTo>
                    <a:cubicBezTo>
                      <a:pt x="4892" y="4345"/>
                      <a:pt x="4920" y="4332"/>
                      <a:pt x="4936" y="4332"/>
                    </a:cubicBezTo>
                    <a:cubicBezTo>
                      <a:pt x="4967" y="4334"/>
                      <a:pt x="4998" y="4341"/>
                      <a:pt x="5029" y="4351"/>
                    </a:cubicBezTo>
                    <a:cubicBezTo>
                      <a:pt x="5057" y="4362"/>
                      <a:pt x="5073" y="4375"/>
                      <a:pt x="5098" y="4369"/>
                    </a:cubicBezTo>
                    <a:cubicBezTo>
                      <a:pt x="5122" y="4363"/>
                      <a:pt x="5146" y="4359"/>
                      <a:pt x="5170" y="4360"/>
                    </a:cubicBezTo>
                    <a:cubicBezTo>
                      <a:pt x="5192" y="4361"/>
                      <a:pt x="5190" y="4357"/>
                      <a:pt x="5208" y="4361"/>
                    </a:cubicBezTo>
                    <a:cubicBezTo>
                      <a:pt x="5225" y="4365"/>
                      <a:pt x="5242" y="4358"/>
                      <a:pt x="5241" y="4354"/>
                    </a:cubicBezTo>
                    <a:cubicBezTo>
                      <a:pt x="5240" y="4351"/>
                      <a:pt x="5223" y="4343"/>
                      <a:pt x="5223" y="4343"/>
                    </a:cubicBezTo>
                    <a:lnTo>
                      <a:pt x="5200" y="4343"/>
                    </a:lnTo>
                    <a:cubicBezTo>
                      <a:pt x="5188" y="4343"/>
                      <a:pt x="5191" y="4344"/>
                      <a:pt x="5184" y="4342"/>
                    </a:cubicBezTo>
                    <a:cubicBezTo>
                      <a:pt x="5178" y="4339"/>
                      <a:pt x="5172" y="4335"/>
                      <a:pt x="5168" y="4330"/>
                    </a:cubicBezTo>
                    <a:cubicBezTo>
                      <a:pt x="5168" y="4330"/>
                      <a:pt x="5177" y="4320"/>
                      <a:pt x="5183" y="4313"/>
                    </a:cubicBezTo>
                    <a:cubicBezTo>
                      <a:pt x="5189" y="4305"/>
                      <a:pt x="5198" y="4295"/>
                      <a:pt x="5206" y="4296"/>
                    </a:cubicBezTo>
                    <a:cubicBezTo>
                      <a:pt x="5213" y="4297"/>
                      <a:pt x="5220" y="4287"/>
                      <a:pt x="5220" y="4300"/>
                    </a:cubicBezTo>
                    <a:cubicBezTo>
                      <a:pt x="5220" y="4314"/>
                      <a:pt x="5192" y="4318"/>
                      <a:pt x="5220" y="4314"/>
                    </a:cubicBezTo>
                    <a:cubicBezTo>
                      <a:pt x="5248" y="4309"/>
                      <a:pt x="5252" y="4298"/>
                      <a:pt x="5256" y="4308"/>
                    </a:cubicBezTo>
                    <a:cubicBezTo>
                      <a:pt x="5259" y="4320"/>
                      <a:pt x="5263" y="4332"/>
                      <a:pt x="5265" y="4344"/>
                    </a:cubicBezTo>
                    <a:cubicBezTo>
                      <a:pt x="5265" y="4344"/>
                      <a:pt x="5282" y="4340"/>
                      <a:pt x="5286" y="4346"/>
                    </a:cubicBezTo>
                    <a:cubicBezTo>
                      <a:pt x="5297" y="4355"/>
                      <a:pt x="5309" y="4363"/>
                      <a:pt x="5322" y="4369"/>
                    </a:cubicBezTo>
                    <a:cubicBezTo>
                      <a:pt x="5329" y="4372"/>
                      <a:pt x="5343" y="4355"/>
                      <a:pt x="5334" y="4375"/>
                    </a:cubicBezTo>
                    <a:cubicBezTo>
                      <a:pt x="5325" y="4395"/>
                      <a:pt x="5324" y="4390"/>
                      <a:pt x="5325" y="4395"/>
                    </a:cubicBezTo>
                    <a:cubicBezTo>
                      <a:pt x="5326" y="4400"/>
                      <a:pt x="5329" y="4404"/>
                      <a:pt x="5364" y="4416"/>
                    </a:cubicBezTo>
                    <a:cubicBezTo>
                      <a:pt x="5400" y="4427"/>
                      <a:pt x="5387" y="4408"/>
                      <a:pt x="5405" y="4427"/>
                    </a:cubicBezTo>
                    <a:cubicBezTo>
                      <a:pt x="5423" y="4446"/>
                      <a:pt x="5450" y="4437"/>
                      <a:pt x="5448" y="4434"/>
                    </a:cubicBezTo>
                    <a:cubicBezTo>
                      <a:pt x="5446" y="4431"/>
                      <a:pt x="5415" y="4449"/>
                      <a:pt x="5438" y="4431"/>
                    </a:cubicBezTo>
                    <a:cubicBezTo>
                      <a:pt x="5461" y="4413"/>
                      <a:pt x="5458" y="4401"/>
                      <a:pt x="5458" y="4401"/>
                    </a:cubicBezTo>
                    <a:cubicBezTo>
                      <a:pt x="5458" y="4401"/>
                      <a:pt x="5452" y="4391"/>
                      <a:pt x="5465" y="4393"/>
                    </a:cubicBezTo>
                    <a:cubicBezTo>
                      <a:pt x="5479" y="4395"/>
                      <a:pt x="5461" y="4413"/>
                      <a:pt x="5484" y="4398"/>
                    </a:cubicBezTo>
                    <a:cubicBezTo>
                      <a:pt x="5507" y="4382"/>
                      <a:pt x="5499" y="4398"/>
                      <a:pt x="5502" y="4400"/>
                    </a:cubicBezTo>
                    <a:cubicBezTo>
                      <a:pt x="5505" y="4402"/>
                      <a:pt x="5514" y="4411"/>
                      <a:pt x="5511" y="4417"/>
                    </a:cubicBezTo>
                    <a:cubicBezTo>
                      <a:pt x="5508" y="4422"/>
                      <a:pt x="5494" y="4430"/>
                      <a:pt x="5504" y="4429"/>
                    </a:cubicBezTo>
                    <a:cubicBezTo>
                      <a:pt x="5519" y="4424"/>
                      <a:pt x="5532" y="4416"/>
                      <a:pt x="5544" y="4406"/>
                    </a:cubicBezTo>
                    <a:cubicBezTo>
                      <a:pt x="5550" y="4401"/>
                      <a:pt x="5568" y="4383"/>
                      <a:pt x="5563" y="4381"/>
                    </a:cubicBezTo>
                    <a:cubicBezTo>
                      <a:pt x="5558" y="4379"/>
                      <a:pt x="5539" y="4390"/>
                      <a:pt x="5541" y="4385"/>
                    </a:cubicBezTo>
                    <a:cubicBezTo>
                      <a:pt x="5543" y="4381"/>
                      <a:pt x="5550" y="4374"/>
                      <a:pt x="5550" y="4368"/>
                    </a:cubicBezTo>
                    <a:cubicBezTo>
                      <a:pt x="5550" y="4361"/>
                      <a:pt x="5543" y="4344"/>
                      <a:pt x="5556" y="4342"/>
                    </a:cubicBezTo>
                    <a:cubicBezTo>
                      <a:pt x="5568" y="4340"/>
                      <a:pt x="5594" y="4307"/>
                      <a:pt x="5586" y="4335"/>
                    </a:cubicBezTo>
                    <a:cubicBezTo>
                      <a:pt x="5578" y="4363"/>
                      <a:pt x="5556" y="4369"/>
                      <a:pt x="5583" y="4369"/>
                    </a:cubicBezTo>
                    <a:cubicBezTo>
                      <a:pt x="5603" y="4368"/>
                      <a:pt x="5624" y="4370"/>
                      <a:pt x="5643" y="4374"/>
                    </a:cubicBezTo>
                    <a:cubicBezTo>
                      <a:pt x="5656" y="4380"/>
                      <a:pt x="5667" y="4389"/>
                      <a:pt x="5675" y="4400"/>
                    </a:cubicBezTo>
                    <a:cubicBezTo>
                      <a:pt x="5683" y="4413"/>
                      <a:pt x="5659" y="4450"/>
                      <a:pt x="5665" y="4447"/>
                    </a:cubicBezTo>
                    <a:cubicBezTo>
                      <a:pt x="5672" y="4444"/>
                      <a:pt x="5689" y="4402"/>
                      <a:pt x="5692" y="4403"/>
                    </a:cubicBezTo>
                    <a:cubicBezTo>
                      <a:pt x="5696" y="4404"/>
                      <a:pt x="5718" y="4409"/>
                      <a:pt x="5722" y="4402"/>
                    </a:cubicBezTo>
                    <a:cubicBezTo>
                      <a:pt x="5725" y="4396"/>
                      <a:pt x="5728" y="4389"/>
                      <a:pt x="5729" y="4382"/>
                    </a:cubicBezTo>
                    <a:cubicBezTo>
                      <a:pt x="5729" y="4376"/>
                      <a:pt x="5740" y="4374"/>
                      <a:pt x="5729" y="4369"/>
                    </a:cubicBezTo>
                    <a:cubicBezTo>
                      <a:pt x="5717" y="4364"/>
                      <a:pt x="5706" y="4357"/>
                      <a:pt x="5706" y="4357"/>
                    </a:cubicBezTo>
                    <a:cubicBezTo>
                      <a:pt x="5700" y="4354"/>
                      <a:pt x="5693" y="4351"/>
                      <a:pt x="5686" y="4350"/>
                    </a:cubicBezTo>
                    <a:cubicBezTo>
                      <a:pt x="5679" y="4349"/>
                      <a:pt x="5672" y="4348"/>
                      <a:pt x="5665" y="4346"/>
                    </a:cubicBezTo>
                    <a:cubicBezTo>
                      <a:pt x="5657" y="4342"/>
                      <a:pt x="5649" y="4340"/>
                      <a:pt x="5641" y="4340"/>
                    </a:cubicBezTo>
                    <a:cubicBezTo>
                      <a:pt x="5631" y="4341"/>
                      <a:pt x="5622" y="4339"/>
                      <a:pt x="5614" y="4334"/>
                    </a:cubicBezTo>
                    <a:cubicBezTo>
                      <a:pt x="5605" y="4328"/>
                      <a:pt x="5600" y="4333"/>
                      <a:pt x="5605" y="4322"/>
                    </a:cubicBezTo>
                    <a:cubicBezTo>
                      <a:pt x="5610" y="4312"/>
                      <a:pt x="5608" y="4295"/>
                      <a:pt x="5613" y="4295"/>
                    </a:cubicBezTo>
                    <a:cubicBezTo>
                      <a:pt x="5617" y="4295"/>
                      <a:pt x="5637" y="4299"/>
                      <a:pt x="5629" y="4293"/>
                    </a:cubicBezTo>
                    <a:cubicBezTo>
                      <a:pt x="5622" y="4287"/>
                      <a:pt x="5614" y="4279"/>
                      <a:pt x="5614" y="4279"/>
                    </a:cubicBezTo>
                    <a:cubicBezTo>
                      <a:pt x="5619" y="4277"/>
                      <a:pt x="5624" y="4276"/>
                      <a:pt x="5629" y="4275"/>
                    </a:cubicBezTo>
                    <a:cubicBezTo>
                      <a:pt x="5632" y="4275"/>
                      <a:pt x="5621" y="4280"/>
                      <a:pt x="5640" y="4270"/>
                    </a:cubicBezTo>
                    <a:cubicBezTo>
                      <a:pt x="5649" y="4265"/>
                      <a:pt x="5658" y="4262"/>
                      <a:pt x="5669" y="4260"/>
                    </a:cubicBezTo>
                    <a:lnTo>
                      <a:pt x="5658" y="4248"/>
                    </a:lnTo>
                    <a:cubicBezTo>
                      <a:pt x="5658" y="4248"/>
                      <a:pt x="5668" y="4239"/>
                      <a:pt x="5668" y="4235"/>
                    </a:cubicBezTo>
                    <a:cubicBezTo>
                      <a:pt x="5668" y="4231"/>
                      <a:pt x="5682" y="4217"/>
                      <a:pt x="5672" y="4220"/>
                    </a:cubicBezTo>
                    <a:cubicBezTo>
                      <a:pt x="5661" y="4223"/>
                      <a:pt x="5655" y="4227"/>
                      <a:pt x="5652" y="4227"/>
                    </a:cubicBezTo>
                    <a:cubicBezTo>
                      <a:pt x="5649" y="4227"/>
                      <a:pt x="5640" y="4222"/>
                      <a:pt x="5639" y="4217"/>
                    </a:cubicBezTo>
                    <a:cubicBezTo>
                      <a:pt x="5638" y="4212"/>
                      <a:pt x="5638" y="4207"/>
                      <a:pt x="5633" y="4209"/>
                    </a:cubicBezTo>
                    <a:cubicBezTo>
                      <a:pt x="5629" y="4211"/>
                      <a:pt x="5625" y="4210"/>
                      <a:pt x="5623" y="4218"/>
                    </a:cubicBezTo>
                    <a:cubicBezTo>
                      <a:pt x="5618" y="4230"/>
                      <a:pt x="5610" y="4241"/>
                      <a:pt x="5600" y="4249"/>
                    </a:cubicBezTo>
                    <a:cubicBezTo>
                      <a:pt x="5597" y="4249"/>
                      <a:pt x="5589" y="4234"/>
                      <a:pt x="5589" y="4234"/>
                    </a:cubicBezTo>
                    <a:lnTo>
                      <a:pt x="5578" y="4236"/>
                    </a:lnTo>
                    <a:cubicBezTo>
                      <a:pt x="5578" y="4236"/>
                      <a:pt x="5563" y="4226"/>
                      <a:pt x="5568" y="4224"/>
                    </a:cubicBezTo>
                    <a:cubicBezTo>
                      <a:pt x="5573" y="4222"/>
                      <a:pt x="5580" y="4222"/>
                      <a:pt x="5584" y="4218"/>
                    </a:cubicBezTo>
                    <a:cubicBezTo>
                      <a:pt x="5589" y="4214"/>
                      <a:pt x="5601" y="4187"/>
                      <a:pt x="5613" y="4186"/>
                    </a:cubicBezTo>
                    <a:cubicBezTo>
                      <a:pt x="5624" y="4185"/>
                      <a:pt x="5651" y="4156"/>
                      <a:pt x="5651" y="4156"/>
                    </a:cubicBezTo>
                    <a:cubicBezTo>
                      <a:pt x="5651" y="4156"/>
                      <a:pt x="5635" y="4145"/>
                      <a:pt x="5648" y="4141"/>
                    </a:cubicBezTo>
                    <a:cubicBezTo>
                      <a:pt x="5660" y="4137"/>
                      <a:pt x="5710" y="4127"/>
                      <a:pt x="5710" y="4127"/>
                    </a:cubicBezTo>
                    <a:cubicBezTo>
                      <a:pt x="5710" y="4127"/>
                      <a:pt x="5711" y="4103"/>
                      <a:pt x="5733" y="4122"/>
                    </a:cubicBezTo>
                    <a:cubicBezTo>
                      <a:pt x="5755" y="4141"/>
                      <a:pt x="5771" y="4151"/>
                      <a:pt x="5784" y="4145"/>
                    </a:cubicBezTo>
                    <a:cubicBezTo>
                      <a:pt x="5798" y="4139"/>
                      <a:pt x="5798" y="4125"/>
                      <a:pt x="5811" y="4122"/>
                    </a:cubicBezTo>
                    <a:cubicBezTo>
                      <a:pt x="5825" y="4119"/>
                      <a:pt x="5808" y="4119"/>
                      <a:pt x="5833" y="4117"/>
                    </a:cubicBezTo>
                    <a:cubicBezTo>
                      <a:pt x="5858" y="4115"/>
                      <a:pt x="5848" y="4141"/>
                      <a:pt x="5858" y="4115"/>
                    </a:cubicBezTo>
                    <a:cubicBezTo>
                      <a:pt x="5869" y="4089"/>
                      <a:pt x="5862" y="4043"/>
                      <a:pt x="5878" y="4048"/>
                    </a:cubicBezTo>
                    <a:cubicBezTo>
                      <a:pt x="5894" y="4053"/>
                      <a:pt x="5903" y="4059"/>
                      <a:pt x="5898" y="4076"/>
                    </a:cubicBezTo>
                    <a:cubicBezTo>
                      <a:pt x="5893" y="4094"/>
                      <a:pt x="5892" y="4112"/>
                      <a:pt x="5899" y="4116"/>
                    </a:cubicBezTo>
                    <a:cubicBezTo>
                      <a:pt x="5906" y="4120"/>
                      <a:pt x="5924" y="4119"/>
                      <a:pt x="5920" y="4123"/>
                    </a:cubicBezTo>
                    <a:cubicBezTo>
                      <a:pt x="5916" y="4127"/>
                      <a:pt x="5858" y="4140"/>
                      <a:pt x="5883" y="4142"/>
                    </a:cubicBezTo>
                    <a:cubicBezTo>
                      <a:pt x="5916" y="4143"/>
                      <a:pt x="5948" y="4136"/>
                      <a:pt x="5978" y="4122"/>
                    </a:cubicBezTo>
                    <a:cubicBezTo>
                      <a:pt x="5999" y="4110"/>
                      <a:pt x="6102" y="4092"/>
                      <a:pt x="6110" y="4090"/>
                    </a:cubicBezTo>
                    <a:cubicBezTo>
                      <a:pt x="6118" y="4088"/>
                      <a:pt x="6266" y="4070"/>
                      <a:pt x="6309" y="4113"/>
                    </a:cubicBezTo>
                    <a:cubicBezTo>
                      <a:pt x="6352" y="4155"/>
                      <a:pt x="6349" y="4132"/>
                      <a:pt x="6349" y="4132"/>
                    </a:cubicBezTo>
                    <a:cubicBezTo>
                      <a:pt x="6349" y="4132"/>
                      <a:pt x="6376" y="4160"/>
                      <a:pt x="6377" y="4168"/>
                    </a:cubicBezTo>
                    <a:cubicBezTo>
                      <a:pt x="6378" y="4174"/>
                      <a:pt x="6378" y="4185"/>
                      <a:pt x="6376" y="4187"/>
                    </a:cubicBezTo>
                    <a:cubicBezTo>
                      <a:pt x="6374" y="4188"/>
                      <a:pt x="6374" y="4187"/>
                      <a:pt x="6372" y="4183"/>
                    </a:cubicBezTo>
                    <a:cubicBezTo>
                      <a:pt x="6364" y="4170"/>
                      <a:pt x="6339" y="4147"/>
                      <a:pt x="6350" y="4161"/>
                    </a:cubicBezTo>
                    <a:cubicBezTo>
                      <a:pt x="6360" y="4174"/>
                      <a:pt x="6376" y="4179"/>
                      <a:pt x="6408" y="4171"/>
                    </a:cubicBezTo>
                    <a:cubicBezTo>
                      <a:pt x="6441" y="4164"/>
                      <a:pt x="6476" y="4168"/>
                      <a:pt x="6474" y="4165"/>
                    </a:cubicBezTo>
                    <a:cubicBezTo>
                      <a:pt x="6472" y="4162"/>
                      <a:pt x="6497" y="4142"/>
                      <a:pt x="6504" y="4132"/>
                    </a:cubicBezTo>
                    <a:cubicBezTo>
                      <a:pt x="6511" y="4121"/>
                      <a:pt x="6547" y="4111"/>
                      <a:pt x="6546" y="4107"/>
                    </a:cubicBezTo>
                    <a:cubicBezTo>
                      <a:pt x="6545" y="4102"/>
                      <a:pt x="6512" y="4096"/>
                      <a:pt x="6540" y="4083"/>
                    </a:cubicBezTo>
                    <a:cubicBezTo>
                      <a:pt x="6569" y="4069"/>
                      <a:pt x="6566" y="4066"/>
                      <a:pt x="6580" y="4067"/>
                    </a:cubicBezTo>
                    <a:cubicBezTo>
                      <a:pt x="6594" y="4068"/>
                      <a:pt x="6657" y="4098"/>
                      <a:pt x="6661" y="4101"/>
                    </a:cubicBezTo>
                    <a:cubicBezTo>
                      <a:pt x="6665" y="4104"/>
                      <a:pt x="6683" y="4129"/>
                      <a:pt x="6695" y="4132"/>
                    </a:cubicBezTo>
                    <a:cubicBezTo>
                      <a:pt x="6706" y="4134"/>
                      <a:pt x="6722" y="4164"/>
                      <a:pt x="6723" y="4167"/>
                    </a:cubicBezTo>
                    <a:cubicBezTo>
                      <a:pt x="6724" y="4170"/>
                      <a:pt x="6730" y="4164"/>
                      <a:pt x="6747" y="4176"/>
                    </a:cubicBezTo>
                    <a:cubicBezTo>
                      <a:pt x="6761" y="4188"/>
                      <a:pt x="6774" y="4201"/>
                      <a:pt x="6786" y="4215"/>
                    </a:cubicBezTo>
                    <a:cubicBezTo>
                      <a:pt x="6793" y="4221"/>
                      <a:pt x="6814" y="4236"/>
                      <a:pt x="6824" y="4225"/>
                    </a:cubicBezTo>
                    <a:cubicBezTo>
                      <a:pt x="6834" y="4215"/>
                      <a:pt x="6841" y="4228"/>
                      <a:pt x="6845" y="4236"/>
                    </a:cubicBezTo>
                    <a:cubicBezTo>
                      <a:pt x="6849" y="4243"/>
                      <a:pt x="6866" y="4261"/>
                      <a:pt x="6868" y="4264"/>
                    </a:cubicBezTo>
                    <a:cubicBezTo>
                      <a:pt x="6870" y="4267"/>
                      <a:pt x="6874" y="4316"/>
                      <a:pt x="6878" y="4329"/>
                    </a:cubicBezTo>
                    <a:cubicBezTo>
                      <a:pt x="6882" y="4343"/>
                      <a:pt x="6895" y="4341"/>
                      <a:pt x="6891" y="4355"/>
                    </a:cubicBezTo>
                    <a:cubicBezTo>
                      <a:pt x="6886" y="4370"/>
                      <a:pt x="6892" y="4384"/>
                      <a:pt x="6885" y="4405"/>
                    </a:cubicBezTo>
                    <a:cubicBezTo>
                      <a:pt x="6880" y="4418"/>
                      <a:pt x="6878" y="4432"/>
                      <a:pt x="6881" y="4445"/>
                    </a:cubicBezTo>
                    <a:cubicBezTo>
                      <a:pt x="6883" y="4469"/>
                      <a:pt x="6873" y="4480"/>
                      <a:pt x="6879" y="4489"/>
                    </a:cubicBezTo>
                    <a:cubicBezTo>
                      <a:pt x="6885" y="4497"/>
                      <a:pt x="6892" y="4512"/>
                      <a:pt x="6897" y="4515"/>
                    </a:cubicBezTo>
                    <a:cubicBezTo>
                      <a:pt x="6902" y="4518"/>
                      <a:pt x="6907" y="4522"/>
                      <a:pt x="6915" y="4506"/>
                    </a:cubicBezTo>
                    <a:cubicBezTo>
                      <a:pt x="6922" y="4491"/>
                      <a:pt x="6941" y="4505"/>
                      <a:pt x="6922" y="4480"/>
                    </a:cubicBezTo>
                    <a:cubicBezTo>
                      <a:pt x="6903" y="4455"/>
                      <a:pt x="6888" y="4458"/>
                      <a:pt x="6909" y="4451"/>
                    </a:cubicBezTo>
                    <a:cubicBezTo>
                      <a:pt x="6930" y="4444"/>
                      <a:pt x="6934" y="4442"/>
                      <a:pt x="6937" y="4453"/>
                    </a:cubicBezTo>
                    <a:cubicBezTo>
                      <a:pt x="6941" y="4465"/>
                      <a:pt x="6940" y="4447"/>
                      <a:pt x="6949" y="4452"/>
                    </a:cubicBezTo>
                    <a:cubicBezTo>
                      <a:pt x="6958" y="4458"/>
                      <a:pt x="6977" y="4454"/>
                      <a:pt x="6964" y="4479"/>
                    </a:cubicBezTo>
                    <a:cubicBezTo>
                      <a:pt x="6950" y="4504"/>
                      <a:pt x="6954" y="4510"/>
                      <a:pt x="6938" y="4526"/>
                    </a:cubicBezTo>
                    <a:cubicBezTo>
                      <a:pt x="6921" y="4543"/>
                      <a:pt x="6905" y="4547"/>
                      <a:pt x="6913" y="4555"/>
                    </a:cubicBezTo>
                    <a:cubicBezTo>
                      <a:pt x="6920" y="4564"/>
                      <a:pt x="6963" y="4590"/>
                      <a:pt x="6968" y="4610"/>
                    </a:cubicBezTo>
                    <a:cubicBezTo>
                      <a:pt x="6974" y="4629"/>
                      <a:pt x="7000" y="4665"/>
                      <a:pt x="7003" y="4670"/>
                    </a:cubicBezTo>
                    <a:cubicBezTo>
                      <a:pt x="7006" y="4675"/>
                      <a:pt x="7026" y="4703"/>
                      <a:pt x="7030" y="4689"/>
                    </a:cubicBezTo>
                    <a:cubicBezTo>
                      <a:pt x="7035" y="4674"/>
                      <a:pt x="7033" y="4660"/>
                      <a:pt x="7038" y="4652"/>
                    </a:cubicBezTo>
                    <a:cubicBezTo>
                      <a:pt x="7042" y="4645"/>
                      <a:pt x="7066" y="4633"/>
                      <a:pt x="7068" y="4647"/>
                    </a:cubicBezTo>
                    <a:cubicBezTo>
                      <a:pt x="7070" y="4660"/>
                      <a:pt x="7068" y="4685"/>
                      <a:pt x="7061" y="4689"/>
                    </a:cubicBezTo>
                    <a:cubicBezTo>
                      <a:pt x="7053" y="4692"/>
                      <a:pt x="7058" y="4698"/>
                      <a:pt x="7069" y="4716"/>
                    </a:cubicBezTo>
                    <a:cubicBezTo>
                      <a:pt x="7079" y="4733"/>
                      <a:pt x="7075" y="4752"/>
                      <a:pt x="7087" y="4744"/>
                    </a:cubicBezTo>
                    <a:cubicBezTo>
                      <a:pt x="7098" y="4735"/>
                      <a:pt x="7121" y="4773"/>
                      <a:pt x="7122" y="4776"/>
                    </a:cubicBezTo>
                    <a:cubicBezTo>
                      <a:pt x="7127" y="4790"/>
                      <a:pt x="7133" y="4804"/>
                      <a:pt x="7140" y="4817"/>
                    </a:cubicBezTo>
                    <a:cubicBezTo>
                      <a:pt x="7147" y="4828"/>
                      <a:pt x="7159" y="4843"/>
                      <a:pt x="7165" y="4842"/>
                    </a:cubicBezTo>
                    <a:cubicBezTo>
                      <a:pt x="7170" y="4841"/>
                      <a:pt x="7171" y="4828"/>
                      <a:pt x="7194" y="4830"/>
                    </a:cubicBezTo>
                    <a:cubicBezTo>
                      <a:pt x="7217" y="4832"/>
                      <a:pt x="7250" y="4840"/>
                      <a:pt x="7250" y="4844"/>
                    </a:cubicBezTo>
                    <a:cubicBezTo>
                      <a:pt x="7252" y="4853"/>
                      <a:pt x="7255" y="4862"/>
                      <a:pt x="7259" y="4870"/>
                    </a:cubicBezTo>
                    <a:cubicBezTo>
                      <a:pt x="7266" y="4885"/>
                      <a:pt x="7273" y="4900"/>
                      <a:pt x="7280" y="4914"/>
                    </a:cubicBezTo>
                    <a:cubicBezTo>
                      <a:pt x="7283" y="4918"/>
                      <a:pt x="7295" y="4946"/>
                      <a:pt x="7299" y="4951"/>
                    </a:cubicBezTo>
                    <a:cubicBezTo>
                      <a:pt x="7303" y="4956"/>
                      <a:pt x="7307" y="4960"/>
                      <a:pt x="7322" y="4956"/>
                    </a:cubicBezTo>
                    <a:cubicBezTo>
                      <a:pt x="7336" y="4952"/>
                      <a:pt x="7358" y="4963"/>
                      <a:pt x="7370" y="4950"/>
                    </a:cubicBezTo>
                    <a:cubicBezTo>
                      <a:pt x="7381" y="4936"/>
                      <a:pt x="7385" y="4936"/>
                      <a:pt x="7409" y="4922"/>
                    </a:cubicBezTo>
                    <a:cubicBezTo>
                      <a:pt x="7433" y="4907"/>
                      <a:pt x="7451" y="4943"/>
                      <a:pt x="7442" y="4899"/>
                    </a:cubicBezTo>
                    <a:cubicBezTo>
                      <a:pt x="7432" y="4855"/>
                      <a:pt x="7415" y="4868"/>
                      <a:pt x="7426" y="4845"/>
                    </a:cubicBezTo>
                    <a:cubicBezTo>
                      <a:pt x="7438" y="4822"/>
                      <a:pt x="7447" y="4829"/>
                      <a:pt x="7450" y="4813"/>
                    </a:cubicBezTo>
                    <a:cubicBezTo>
                      <a:pt x="7453" y="4796"/>
                      <a:pt x="7462" y="4775"/>
                      <a:pt x="7459" y="4764"/>
                    </a:cubicBezTo>
                    <a:cubicBezTo>
                      <a:pt x="7457" y="4752"/>
                      <a:pt x="7442" y="4593"/>
                      <a:pt x="7430" y="4579"/>
                    </a:cubicBezTo>
                    <a:cubicBezTo>
                      <a:pt x="7419" y="4566"/>
                      <a:pt x="7369" y="4483"/>
                      <a:pt x="7339" y="4433"/>
                    </a:cubicBezTo>
                    <a:cubicBezTo>
                      <a:pt x="7309" y="4383"/>
                      <a:pt x="7280" y="4365"/>
                      <a:pt x="7272" y="4344"/>
                    </a:cubicBezTo>
                    <a:cubicBezTo>
                      <a:pt x="7263" y="4324"/>
                      <a:pt x="7260" y="4302"/>
                      <a:pt x="7263" y="4280"/>
                    </a:cubicBezTo>
                    <a:cubicBezTo>
                      <a:pt x="7266" y="4259"/>
                      <a:pt x="7144" y="4137"/>
                      <a:pt x="7124" y="4085"/>
                    </a:cubicBezTo>
                    <a:cubicBezTo>
                      <a:pt x="7104" y="4033"/>
                      <a:pt x="7023" y="3929"/>
                      <a:pt x="7022" y="3877"/>
                    </a:cubicBezTo>
                    <a:cubicBezTo>
                      <a:pt x="7021" y="3825"/>
                      <a:pt x="7002" y="3789"/>
                      <a:pt x="7009" y="3770"/>
                    </a:cubicBezTo>
                    <a:cubicBezTo>
                      <a:pt x="7015" y="3752"/>
                      <a:pt x="7044" y="3784"/>
                      <a:pt x="7036" y="3745"/>
                    </a:cubicBezTo>
                    <a:cubicBezTo>
                      <a:pt x="7027" y="3707"/>
                      <a:pt x="7024" y="3704"/>
                      <a:pt x="7025" y="3685"/>
                    </a:cubicBezTo>
                    <a:cubicBezTo>
                      <a:pt x="7026" y="3666"/>
                      <a:pt x="6996" y="3675"/>
                      <a:pt x="7021" y="3652"/>
                    </a:cubicBezTo>
                    <a:cubicBezTo>
                      <a:pt x="7046" y="3629"/>
                      <a:pt x="7055" y="3615"/>
                      <a:pt x="7055" y="3612"/>
                    </a:cubicBezTo>
                    <a:cubicBezTo>
                      <a:pt x="7055" y="3609"/>
                      <a:pt x="7033" y="3618"/>
                      <a:pt x="7049" y="3599"/>
                    </a:cubicBezTo>
                    <a:cubicBezTo>
                      <a:pt x="7066" y="3579"/>
                      <a:pt x="7067" y="3570"/>
                      <a:pt x="7067" y="3558"/>
                    </a:cubicBezTo>
                    <a:cubicBezTo>
                      <a:pt x="7067" y="3547"/>
                      <a:pt x="7050" y="3548"/>
                      <a:pt x="7082" y="3526"/>
                    </a:cubicBezTo>
                    <a:cubicBezTo>
                      <a:pt x="7113" y="3504"/>
                      <a:pt x="7127" y="3506"/>
                      <a:pt x="7121" y="3487"/>
                    </a:cubicBezTo>
                    <a:cubicBezTo>
                      <a:pt x="7115" y="3469"/>
                      <a:pt x="7082" y="3469"/>
                      <a:pt x="7113" y="3461"/>
                    </a:cubicBezTo>
                    <a:cubicBezTo>
                      <a:pt x="7144" y="3454"/>
                      <a:pt x="7141" y="3463"/>
                      <a:pt x="7156" y="3449"/>
                    </a:cubicBezTo>
                    <a:cubicBezTo>
                      <a:pt x="7170" y="3434"/>
                      <a:pt x="7163" y="3439"/>
                      <a:pt x="7180" y="3417"/>
                    </a:cubicBezTo>
                    <a:cubicBezTo>
                      <a:pt x="7196" y="3394"/>
                      <a:pt x="7187" y="3398"/>
                      <a:pt x="7202" y="3386"/>
                    </a:cubicBezTo>
                    <a:cubicBezTo>
                      <a:pt x="7218" y="3375"/>
                      <a:pt x="7225" y="3373"/>
                      <a:pt x="7231" y="3361"/>
                    </a:cubicBezTo>
                    <a:cubicBezTo>
                      <a:pt x="7233" y="3355"/>
                      <a:pt x="7235" y="3348"/>
                      <a:pt x="7237" y="3342"/>
                    </a:cubicBezTo>
                    <a:cubicBezTo>
                      <a:pt x="7239" y="3336"/>
                      <a:pt x="7233" y="3335"/>
                      <a:pt x="7251" y="3330"/>
                    </a:cubicBezTo>
                    <a:cubicBezTo>
                      <a:pt x="7270" y="3325"/>
                      <a:pt x="7275" y="3335"/>
                      <a:pt x="7285" y="3314"/>
                    </a:cubicBezTo>
                    <a:cubicBezTo>
                      <a:pt x="7294" y="3294"/>
                      <a:pt x="7298" y="3318"/>
                      <a:pt x="7300" y="3286"/>
                    </a:cubicBezTo>
                    <a:cubicBezTo>
                      <a:pt x="7303" y="3255"/>
                      <a:pt x="7299" y="3119"/>
                      <a:pt x="7466" y="3096"/>
                    </a:cubicBezTo>
                    <a:cubicBezTo>
                      <a:pt x="7472" y="3084"/>
                      <a:pt x="7475" y="3071"/>
                      <a:pt x="7475" y="3058"/>
                    </a:cubicBezTo>
                    <a:cubicBezTo>
                      <a:pt x="7477" y="3041"/>
                      <a:pt x="7481" y="3024"/>
                      <a:pt x="7488" y="3008"/>
                    </a:cubicBezTo>
                    <a:cubicBezTo>
                      <a:pt x="7488" y="3008"/>
                      <a:pt x="7551" y="2905"/>
                      <a:pt x="7583" y="2901"/>
                    </a:cubicBezTo>
                    <a:cubicBezTo>
                      <a:pt x="7614" y="2897"/>
                      <a:pt x="7616" y="2870"/>
                      <a:pt x="7642" y="2878"/>
                    </a:cubicBezTo>
                    <a:cubicBezTo>
                      <a:pt x="7668" y="2886"/>
                      <a:pt x="7660" y="2903"/>
                      <a:pt x="7668" y="2886"/>
                    </a:cubicBezTo>
                    <a:cubicBezTo>
                      <a:pt x="7676" y="2870"/>
                      <a:pt x="7693" y="2832"/>
                      <a:pt x="7691" y="2829"/>
                    </a:cubicBezTo>
                    <a:cubicBezTo>
                      <a:pt x="7689" y="2826"/>
                      <a:pt x="7765" y="2752"/>
                      <a:pt x="7772" y="2744"/>
                    </a:cubicBezTo>
                    <a:cubicBezTo>
                      <a:pt x="7779" y="2736"/>
                      <a:pt x="7792" y="2752"/>
                      <a:pt x="7797" y="2724"/>
                    </a:cubicBezTo>
                    <a:cubicBezTo>
                      <a:pt x="7802" y="2696"/>
                      <a:pt x="7779" y="2618"/>
                      <a:pt x="7779" y="2618"/>
                    </a:cubicBezTo>
                    <a:cubicBezTo>
                      <a:pt x="7779" y="2618"/>
                      <a:pt x="7645" y="2405"/>
                      <a:pt x="7634" y="2403"/>
                    </a:cubicBezTo>
                    <a:cubicBezTo>
                      <a:pt x="7621" y="2401"/>
                      <a:pt x="7608" y="2401"/>
                      <a:pt x="7595" y="2404"/>
                    </a:cubicBezTo>
                    <a:cubicBezTo>
                      <a:pt x="7586" y="2407"/>
                      <a:pt x="7567" y="2430"/>
                      <a:pt x="7564" y="2428"/>
                    </a:cubicBezTo>
                    <a:cubicBezTo>
                      <a:pt x="7561" y="2426"/>
                      <a:pt x="7548" y="2409"/>
                      <a:pt x="7543" y="2407"/>
                    </a:cubicBezTo>
                    <a:cubicBezTo>
                      <a:pt x="7538" y="2405"/>
                      <a:pt x="7508" y="2382"/>
                      <a:pt x="7508" y="2382"/>
                    </a:cubicBezTo>
                    <a:cubicBezTo>
                      <a:pt x="7508" y="2382"/>
                      <a:pt x="7486" y="2358"/>
                      <a:pt x="7505" y="2369"/>
                    </a:cubicBezTo>
                    <a:cubicBezTo>
                      <a:pt x="7517" y="2375"/>
                      <a:pt x="7528" y="2383"/>
                      <a:pt x="7538" y="2392"/>
                    </a:cubicBezTo>
                    <a:cubicBezTo>
                      <a:pt x="7549" y="2399"/>
                      <a:pt x="7546" y="2402"/>
                      <a:pt x="7553" y="2404"/>
                    </a:cubicBezTo>
                    <a:cubicBezTo>
                      <a:pt x="7561" y="2406"/>
                      <a:pt x="7578" y="2408"/>
                      <a:pt x="7579" y="2392"/>
                    </a:cubicBezTo>
                    <a:cubicBezTo>
                      <a:pt x="7580" y="2375"/>
                      <a:pt x="7574" y="2367"/>
                      <a:pt x="7569" y="2366"/>
                    </a:cubicBezTo>
                    <a:cubicBezTo>
                      <a:pt x="7564" y="2365"/>
                      <a:pt x="7532" y="2373"/>
                      <a:pt x="7546" y="2358"/>
                    </a:cubicBezTo>
                    <a:cubicBezTo>
                      <a:pt x="7554" y="2351"/>
                      <a:pt x="7558" y="2342"/>
                      <a:pt x="7560" y="2331"/>
                    </a:cubicBezTo>
                    <a:cubicBezTo>
                      <a:pt x="7560" y="2331"/>
                      <a:pt x="7542" y="2324"/>
                      <a:pt x="7561" y="2325"/>
                    </a:cubicBezTo>
                    <a:cubicBezTo>
                      <a:pt x="7579" y="2326"/>
                      <a:pt x="7574" y="2331"/>
                      <a:pt x="7571" y="2314"/>
                    </a:cubicBezTo>
                    <a:cubicBezTo>
                      <a:pt x="7568" y="2296"/>
                      <a:pt x="7573" y="2277"/>
                      <a:pt x="7561" y="2284"/>
                    </a:cubicBezTo>
                    <a:cubicBezTo>
                      <a:pt x="7548" y="2292"/>
                      <a:pt x="7545" y="2288"/>
                      <a:pt x="7526" y="2282"/>
                    </a:cubicBezTo>
                    <a:cubicBezTo>
                      <a:pt x="7507" y="2277"/>
                      <a:pt x="7474" y="2233"/>
                      <a:pt x="7474" y="2236"/>
                    </a:cubicBezTo>
                    <a:cubicBezTo>
                      <a:pt x="7474" y="2240"/>
                      <a:pt x="7500" y="2249"/>
                      <a:pt x="7506" y="2252"/>
                    </a:cubicBezTo>
                    <a:cubicBezTo>
                      <a:pt x="7513" y="2255"/>
                      <a:pt x="7537" y="2258"/>
                      <a:pt x="7539" y="2264"/>
                    </a:cubicBezTo>
                    <a:cubicBezTo>
                      <a:pt x="7541" y="2269"/>
                      <a:pt x="7547" y="2276"/>
                      <a:pt x="7546" y="2259"/>
                    </a:cubicBezTo>
                    <a:cubicBezTo>
                      <a:pt x="7545" y="2243"/>
                      <a:pt x="7543" y="2251"/>
                      <a:pt x="7543" y="2237"/>
                    </a:cubicBezTo>
                    <a:cubicBezTo>
                      <a:pt x="7543" y="2222"/>
                      <a:pt x="7561" y="2217"/>
                      <a:pt x="7538" y="2212"/>
                    </a:cubicBezTo>
                    <a:cubicBezTo>
                      <a:pt x="7515" y="2206"/>
                      <a:pt x="7514" y="2208"/>
                      <a:pt x="7500" y="2200"/>
                    </a:cubicBezTo>
                    <a:cubicBezTo>
                      <a:pt x="7489" y="2193"/>
                      <a:pt x="7477" y="2188"/>
                      <a:pt x="7465" y="2183"/>
                    </a:cubicBezTo>
                    <a:cubicBezTo>
                      <a:pt x="7465" y="2183"/>
                      <a:pt x="7421" y="2176"/>
                      <a:pt x="7418" y="2175"/>
                    </a:cubicBezTo>
                    <a:cubicBezTo>
                      <a:pt x="7415" y="2173"/>
                      <a:pt x="7411" y="2160"/>
                      <a:pt x="7406" y="2159"/>
                    </a:cubicBezTo>
                    <a:cubicBezTo>
                      <a:pt x="7402" y="2158"/>
                      <a:pt x="7410" y="2133"/>
                      <a:pt x="7394" y="2146"/>
                    </a:cubicBezTo>
                    <a:cubicBezTo>
                      <a:pt x="7383" y="2154"/>
                      <a:pt x="7371" y="2159"/>
                      <a:pt x="7357" y="2162"/>
                    </a:cubicBezTo>
                    <a:cubicBezTo>
                      <a:pt x="7357" y="2162"/>
                      <a:pt x="7354" y="2142"/>
                      <a:pt x="7354" y="2139"/>
                    </a:cubicBezTo>
                    <a:cubicBezTo>
                      <a:pt x="7357" y="2132"/>
                      <a:pt x="7360" y="2124"/>
                      <a:pt x="7363" y="2117"/>
                    </a:cubicBezTo>
                    <a:cubicBezTo>
                      <a:pt x="7368" y="2107"/>
                      <a:pt x="7372" y="2098"/>
                      <a:pt x="7372" y="2098"/>
                    </a:cubicBezTo>
                    <a:cubicBezTo>
                      <a:pt x="7372" y="2098"/>
                      <a:pt x="7355" y="2147"/>
                      <a:pt x="7366" y="2142"/>
                    </a:cubicBezTo>
                    <a:cubicBezTo>
                      <a:pt x="7376" y="2138"/>
                      <a:pt x="7390" y="2115"/>
                      <a:pt x="7397" y="2131"/>
                    </a:cubicBezTo>
                    <a:cubicBezTo>
                      <a:pt x="7404" y="2146"/>
                      <a:pt x="7409" y="2140"/>
                      <a:pt x="7425" y="2153"/>
                    </a:cubicBezTo>
                    <a:cubicBezTo>
                      <a:pt x="7442" y="2165"/>
                      <a:pt x="7442" y="2168"/>
                      <a:pt x="7454" y="2167"/>
                    </a:cubicBezTo>
                    <a:cubicBezTo>
                      <a:pt x="7467" y="2166"/>
                      <a:pt x="7494" y="2180"/>
                      <a:pt x="7497" y="2181"/>
                    </a:cubicBezTo>
                    <a:cubicBezTo>
                      <a:pt x="7504" y="2183"/>
                      <a:pt x="7512" y="2184"/>
                      <a:pt x="7519" y="2183"/>
                    </a:cubicBezTo>
                    <a:cubicBezTo>
                      <a:pt x="7524" y="2181"/>
                      <a:pt x="7535" y="2173"/>
                      <a:pt x="7516" y="2158"/>
                    </a:cubicBezTo>
                    <a:cubicBezTo>
                      <a:pt x="7497" y="2143"/>
                      <a:pt x="7499" y="2152"/>
                      <a:pt x="7495" y="2130"/>
                    </a:cubicBezTo>
                    <a:cubicBezTo>
                      <a:pt x="7491" y="2108"/>
                      <a:pt x="7482" y="2106"/>
                      <a:pt x="7478" y="2096"/>
                    </a:cubicBezTo>
                    <a:cubicBezTo>
                      <a:pt x="7475" y="2087"/>
                      <a:pt x="7470" y="2080"/>
                      <a:pt x="7464" y="2074"/>
                    </a:cubicBezTo>
                    <a:cubicBezTo>
                      <a:pt x="7455" y="2065"/>
                      <a:pt x="7449" y="2080"/>
                      <a:pt x="7457" y="2057"/>
                    </a:cubicBezTo>
                    <a:cubicBezTo>
                      <a:pt x="7466" y="2034"/>
                      <a:pt x="7465" y="2021"/>
                      <a:pt x="7462" y="2013"/>
                    </a:cubicBezTo>
                    <a:cubicBezTo>
                      <a:pt x="7458" y="2006"/>
                      <a:pt x="7462" y="1993"/>
                      <a:pt x="7459" y="1986"/>
                    </a:cubicBezTo>
                    <a:cubicBezTo>
                      <a:pt x="7455" y="1978"/>
                      <a:pt x="7450" y="1971"/>
                      <a:pt x="7444" y="1965"/>
                    </a:cubicBezTo>
                    <a:cubicBezTo>
                      <a:pt x="7439" y="1959"/>
                      <a:pt x="7439" y="1966"/>
                      <a:pt x="7449" y="1951"/>
                    </a:cubicBezTo>
                    <a:cubicBezTo>
                      <a:pt x="7460" y="1935"/>
                      <a:pt x="7450" y="1931"/>
                      <a:pt x="7465" y="1924"/>
                    </a:cubicBezTo>
                    <a:cubicBezTo>
                      <a:pt x="7479" y="1916"/>
                      <a:pt x="7480" y="1918"/>
                      <a:pt x="7481" y="1909"/>
                    </a:cubicBezTo>
                    <a:cubicBezTo>
                      <a:pt x="7482" y="1900"/>
                      <a:pt x="7477" y="1887"/>
                      <a:pt x="7488" y="1884"/>
                    </a:cubicBezTo>
                    <a:cubicBezTo>
                      <a:pt x="7498" y="1881"/>
                      <a:pt x="7500" y="1868"/>
                      <a:pt x="7503" y="1879"/>
                    </a:cubicBezTo>
                    <a:cubicBezTo>
                      <a:pt x="7506" y="1889"/>
                      <a:pt x="7521" y="1875"/>
                      <a:pt x="7501" y="1908"/>
                    </a:cubicBezTo>
                    <a:cubicBezTo>
                      <a:pt x="7481" y="1941"/>
                      <a:pt x="7482" y="1947"/>
                      <a:pt x="7484" y="1968"/>
                    </a:cubicBezTo>
                    <a:cubicBezTo>
                      <a:pt x="7487" y="1989"/>
                      <a:pt x="7478" y="2000"/>
                      <a:pt x="7492" y="2003"/>
                    </a:cubicBezTo>
                    <a:cubicBezTo>
                      <a:pt x="7505" y="2005"/>
                      <a:pt x="7516" y="1984"/>
                      <a:pt x="7499" y="2009"/>
                    </a:cubicBezTo>
                    <a:cubicBezTo>
                      <a:pt x="7482" y="2034"/>
                      <a:pt x="7496" y="2036"/>
                      <a:pt x="7496" y="2036"/>
                    </a:cubicBezTo>
                    <a:cubicBezTo>
                      <a:pt x="7496" y="2036"/>
                      <a:pt x="7502" y="2067"/>
                      <a:pt x="7507" y="2067"/>
                    </a:cubicBezTo>
                    <a:cubicBezTo>
                      <a:pt x="7513" y="2067"/>
                      <a:pt x="7514" y="2085"/>
                      <a:pt x="7511" y="2094"/>
                    </a:cubicBezTo>
                    <a:cubicBezTo>
                      <a:pt x="7509" y="2104"/>
                      <a:pt x="7501" y="2089"/>
                      <a:pt x="7522" y="2115"/>
                    </a:cubicBezTo>
                    <a:cubicBezTo>
                      <a:pt x="7543" y="2141"/>
                      <a:pt x="7526" y="2166"/>
                      <a:pt x="7545" y="2151"/>
                    </a:cubicBezTo>
                    <a:cubicBezTo>
                      <a:pt x="7563" y="2135"/>
                      <a:pt x="7554" y="2067"/>
                      <a:pt x="7575" y="2116"/>
                    </a:cubicBezTo>
                    <a:cubicBezTo>
                      <a:pt x="7596" y="2165"/>
                      <a:pt x="7587" y="2159"/>
                      <a:pt x="7596" y="2165"/>
                    </a:cubicBezTo>
                    <a:cubicBezTo>
                      <a:pt x="7603" y="2175"/>
                      <a:pt x="7608" y="2186"/>
                      <a:pt x="7611" y="2197"/>
                    </a:cubicBezTo>
                    <a:cubicBezTo>
                      <a:pt x="7611" y="2197"/>
                      <a:pt x="7635" y="2166"/>
                      <a:pt x="7634" y="2183"/>
                    </a:cubicBezTo>
                    <a:cubicBezTo>
                      <a:pt x="7633" y="2199"/>
                      <a:pt x="7612" y="2219"/>
                      <a:pt x="7615" y="2230"/>
                    </a:cubicBezTo>
                    <a:cubicBezTo>
                      <a:pt x="7617" y="2240"/>
                      <a:pt x="7599" y="2330"/>
                      <a:pt x="7623" y="2348"/>
                    </a:cubicBezTo>
                    <a:cubicBezTo>
                      <a:pt x="7647" y="2367"/>
                      <a:pt x="7647" y="2378"/>
                      <a:pt x="7651" y="2340"/>
                    </a:cubicBezTo>
                    <a:cubicBezTo>
                      <a:pt x="7655" y="2303"/>
                      <a:pt x="7663" y="2289"/>
                      <a:pt x="7664" y="2258"/>
                    </a:cubicBezTo>
                    <a:cubicBezTo>
                      <a:pt x="7665" y="2227"/>
                      <a:pt x="7647" y="2229"/>
                      <a:pt x="7667" y="2203"/>
                    </a:cubicBezTo>
                    <a:cubicBezTo>
                      <a:pt x="7686" y="2176"/>
                      <a:pt x="7675" y="2222"/>
                      <a:pt x="7692" y="2169"/>
                    </a:cubicBezTo>
                    <a:cubicBezTo>
                      <a:pt x="7708" y="2116"/>
                      <a:pt x="7710" y="2054"/>
                      <a:pt x="7704" y="2044"/>
                    </a:cubicBezTo>
                    <a:cubicBezTo>
                      <a:pt x="7698" y="2035"/>
                      <a:pt x="7674" y="1988"/>
                      <a:pt x="7674" y="1988"/>
                    </a:cubicBezTo>
                    <a:cubicBezTo>
                      <a:pt x="7674" y="1988"/>
                      <a:pt x="7652" y="2013"/>
                      <a:pt x="7646" y="1984"/>
                    </a:cubicBezTo>
                    <a:cubicBezTo>
                      <a:pt x="7640" y="1955"/>
                      <a:pt x="7628" y="1947"/>
                      <a:pt x="7623" y="1945"/>
                    </a:cubicBezTo>
                    <a:cubicBezTo>
                      <a:pt x="7618" y="1943"/>
                      <a:pt x="7615" y="1946"/>
                      <a:pt x="7609" y="1929"/>
                    </a:cubicBezTo>
                    <a:cubicBezTo>
                      <a:pt x="7604" y="1911"/>
                      <a:pt x="7595" y="1909"/>
                      <a:pt x="7590" y="1902"/>
                    </a:cubicBezTo>
                    <a:cubicBezTo>
                      <a:pt x="7585" y="1894"/>
                      <a:pt x="7588" y="1886"/>
                      <a:pt x="7574" y="1874"/>
                    </a:cubicBezTo>
                    <a:cubicBezTo>
                      <a:pt x="7561" y="1863"/>
                      <a:pt x="7558" y="1859"/>
                      <a:pt x="7557" y="1855"/>
                    </a:cubicBezTo>
                    <a:cubicBezTo>
                      <a:pt x="7556" y="1851"/>
                      <a:pt x="7545" y="1831"/>
                      <a:pt x="7562" y="1843"/>
                    </a:cubicBezTo>
                    <a:cubicBezTo>
                      <a:pt x="7574" y="1854"/>
                      <a:pt x="7585" y="1867"/>
                      <a:pt x="7593" y="1882"/>
                    </a:cubicBezTo>
                    <a:cubicBezTo>
                      <a:pt x="7599" y="1883"/>
                      <a:pt x="7605" y="1886"/>
                      <a:pt x="7611" y="1889"/>
                    </a:cubicBezTo>
                    <a:cubicBezTo>
                      <a:pt x="7623" y="1895"/>
                      <a:pt x="7642" y="1910"/>
                      <a:pt x="7648" y="1911"/>
                    </a:cubicBezTo>
                    <a:cubicBezTo>
                      <a:pt x="7654" y="1912"/>
                      <a:pt x="7657" y="1889"/>
                      <a:pt x="7674" y="1904"/>
                    </a:cubicBezTo>
                    <a:cubicBezTo>
                      <a:pt x="7691" y="1918"/>
                      <a:pt x="7695" y="1924"/>
                      <a:pt x="7697" y="1941"/>
                    </a:cubicBezTo>
                    <a:cubicBezTo>
                      <a:pt x="7699" y="1958"/>
                      <a:pt x="7724" y="1940"/>
                      <a:pt x="7723" y="1933"/>
                    </a:cubicBezTo>
                    <a:cubicBezTo>
                      <a:pt x="7722" y="1925"/>
                      <a:pt x="7700" y="1936"/>
                      <a:pt x="7718" y="1897"/>
                    </a:cubicBezTo>
                    <a:cubicBezTo>
                      <a:pt x="7725" y="1877"/>
                      <a:pt x="7735" y="1859"/>
                      <a:pt x="7747" y="1841"/>
                    </a:cubicBezTo>
                    <a:cubicBezTo>
                      <a:pt x="7759" y="1822"/>
                      <a:pt x="7759" y="1869"/>
                      <a:pt x="7767" y="1805"/>
                    </a:cubicBezTo>
                    <a:cubicBezTo>
                      <a:pt x="7774" y="1740"/>
                      <a:pt x="7776" y="1737"/>
                      <a:pt x="7776" y="1722"/>
                    </a:cubicBezTo>
                    <a:cubicBezTo>
                      <a:pt x="7776" y="1708"/>
                      <a:pt x="7766" y="1684"/>
                      <a:pt x="7766" y="1667"/>
                    </a:cubicBezTo>
                    <a:cubicBezTo>
                      <a:pt x="7766" y="1650"/>
                      <a:pt x="7763" y="1637"/>
                      <a:pt x="7763" y="1624"/>
                    </a:cubicBezTo>
                    <a:cubicBezTo>
                      <a:pt x="7763" y="1612"/>
                      <a:pt x="7760" y="1641"/>
                      <a:pt x="7739" y="1624"/>
                    </a:cubicBezTo>
                    <a:cubicBezTo>
                      <a:pt x="7719" y="1608"/>
                      <a:pt x="7710" y="1614"/>
                      <a:pt x="7719" y="1598"/>
                    </a:cubicBezTo>
                    <a:cubicBezTo>
                      <a:pt x="7727" y="1583"/>
                      <a:pt x="7729" y="1579"/>
                      <a:pt x="7735" y="1581"/>
                    </a:cubicBezTo>
                    <a:cubicBezTo>
                      <a:pt x="7741" y="1583"/>
                      <a:pt x="7754" y="1589"/>
                      <a:pt x="7786" y="1577"/>
                    </a:cubicBezTo>
                    <a:cubicBezTo>
                      <a:pt x="7818" y="1566"/>
                      <a:pt x="7830" y="1564"/>
                      <a:pt x="7850" y="1549"/>
                    </a:cubicBezTo>
                    <a:cubicBezTo>
                      <a:pt x="7869" y="1535"/>
                      <a:pt x="7856" y="1539"/>
                      <a:pt x="7896" y="1521"/>
                    </a:cubicBezTo>
                    <a:cubicBezTo>
                      <a:pt x="7935" y="1503"/>
                      <a:pt x="7940" y="1494"/>
                      <a:pt x="7974" y="1464"/>
                    </a:cubicBezTo>
                    <a:cubicBezTo>
                      <a:pt x="8007" y="1434"/>
                      <a:pt x="8017" y="1435"/>
                      <a:pt x="8024" y="1416"/>
                    </a:cubicBezTo>
                    <a:cubicBezTo>
                      <a:pt x="8030" y="1397"/>
                      <a:pt x="8056" y="1380"/>
                      <a:pt x="8032" y="1391"/>
                    </a:cubicBezTo>
                    <a:cubicBezTo>
                      <a:pt x="8008" y="1403"/>
                      <a:pt x="7991" y="1411"/>
                      <a:pt x="7984" y="1414"/>
                    </a:cubicBezTo>
                    <a:cubicBezTo>
                      <a:pt x="7977" y="1417"/>
                      <a:pt x="7977" y="1412"/>
                      <a:pt x="7977" y="1412"/>
                    </a:cubicBezTo>
                    <a:cubicBezTo>
                      <a:pt x="7977" y="1412"/>
                      <a:pt x="7984" y="1393"/>
                      <a:pt x="7965" y="1401"/>
                    </a:cubicBezTo>
                    <a:cubicBezTo>
                      <a:pt x="7947" y="1410"/>
                      <a:pt x="7933" y="1412"/>
                      <a:pt x="7930" y="1426"/>
                    </a:cubicBezTo>
                    <a:cubicBezTo>
                      <a:pt x="7927" y="1441"/>
                      <a:pt x="7925" y="1444"/>
                      <a:pt x="7908" y="1450"/>
                    </a:cubicBezTo>
                    <a:cubicBezTo>
                      <a:pt x="7892" y="1457"/>
                      <a:pt x="7852" y="1470"/>
                      <a:pt x="7845" y="1478"/>
                    </a:cubicBezTo>
                    <a:cubicBezTo>
                      <a:pt x="7836" y="1485"/>
                      <a:pt x="7827" y="1492"/>
                      <a:pt x="7817" y="1498"/>
                    </a:cubicBezTo>
                    <a:cubicBezTo>
                      <a:pt x="7805" y="1506"/>
                      <a:pt x="7789" y="1497"/>
                      <a:pt x="7771" y="1516"/>
                    </a:cubicBezTo>
                    <a:cubicBezTo>
                      <a:pt x="7752" y="1535"/>
                      <a:pt x="7779" y="1506"/>
                      <a:pt x="7780" y="1501"/>
                    </a:cubicBezTo>
                    <a:cubicBezTo>
                      <a:pt x="7784" y="1486"/>
                      <a:pt x="7793" y="1473"/>
                      <a:pt x="7805" y="1464"/>
                    </a:cubicBezTo>
                    <a:cubicBezTo>
                      <a:pt x="7825" y="1446"/>
                      <a:pt x="7826" y="1443"/>
                      <a:pt x="7846" y="1428"/>
                    </a:cubicBezTo>
                    <a:cubicBezTo>
                      <a:pt x="7865" y="1412"/>
                      <a:pt x="7850" y="1411"/>
                      <a:pt x="7880" y="1403"/>
                    </a:cubicBezTo>
                    <a:cubicBezTo>
                      <a:pt x="7910" y="1394"/>
                      <a:pt x="7895" y="1406"/>
                      <a:pt x="7948" y="1383"/>
                    </a:cubicBezTo>
                    <a:cubicBezTo>
                      <a:pt x="7974" y="1372"/>
                      <a:pt x="8000" y="1360"/>
                      <a:pt x="8025" y="1346"/>
                    </a:cubicBezTo>
                    <a:cubicBezTo>
                      <a:pt x="8042" y="1339"/>
                      <a:pt x="8058" y="1331"/>
                      <a:pt x="8073" y="1320"/>
                    </a:cubicBezTo>
                    <a:cubicBezTo>
                      <a:pt x="8081" y="1313"/>
                      <a:pt x="8073" y="1306"/>
                      <a:pt x="8092" y="1295"/>
                    </a:cubicBezTo>
                    <a:cubicBezTo>
                      <a:pt x="8110" y="1285"/>
                      <a:pt x="8117" y="1283"/>
                      <a:pt x="8127" y="1268"/>
                    </a:cubicBezTo>
                    <a:cubicBezTo>
                      <a:pt x="8135" y="1256"/>
                      <a:pt x="8142" y="1244"/>
                      <a:pt x="8149" y="1232"/>
                    </a:cubicBezTo>
                    <a:cubicBezTo>
                      <a:pt x="8152" y="1226"/>
                      <a:pt x="8156" y="1198"/>
                      <a:pt x="8167" y="1209"/>
                    </a:cubicBezTo>
                    <a:cubicBezTo>
                      <a:pt x="8177" y="1219"/>
                      <a:pt x="8173" y="1215"/>
                      <a:pt x="8173" y="1234"/>
                    </a:cubicBezTo>
                    <a:cubicBezTo>
                      <a:pt x="8173" y="1253"/>
                      <a:pt x="8188" y="1264"/>
                      <a:pt x="8167" y="1279"/>
                    </a:cubicBezTo>
                    <a:cubicBezTo>
                      <a:pt x="8145" y="1293"/>
                      <a:pt x="8133" y="1311"/>
                      <a:pt x="8155" y="1295"/>
                    </a:cubicBezTo>
                    <a:cubicBezTo>
                      <a:pt x="8177" y="1280"/>
                      <a:pt x="8175" y="1268"/>
                      <a:pt x="8192" y="1251"/>
                    </a:cubicBezTo>
                    <a:cubicBezTo>
                      <a:pt x="8208" y="1235"/>
                      <a:pt x="8186" y="1249"/>
                      <a:pt x="8217" y="1226"/>
                    </a:cubicBezTo>
                    <a:cubicBezTo>
                      <a:pt x="8231" y="1214"/>
                      <a:pt x="8248" y="1205"/>
                      <a:pt x="8266" y="1198"/>
                    </a:cubicBezTo>
                    <a:lnTo>
                      <a:pt x="8277" y="1205"/>
                    </a:lnTo>
                    <a:cubicBezTo>
                      <a:pt x="8277" y="1205"/>
                      <a:pt x="8303" y="1191"/>
                      <a:pt x="8286" y="1179"/>
                    </a:cubicBezTo>
                    <a:cubicBezTo>
                      <a:pt x="8270" y="1166"/>
                      <a:pt x="8271" y="1168"/>
                      <a:pt x="8264" y="1154"/>
                    </a:cubicBezTo>
                    <a:cubicBezTo>
                      <a:pt x="8256" y="1139"/>
                      <a:pt x="8249" y="1124"/>
                      <a:pt x="8242" y="1122"/>
                    </a:cubicBezTo>
                    <a:cubicBezTo>
                      <a:pt x="8234" y="1120"/>
                      <a:pt x="8213" y="1106"/>
                      <a:pt x="8213" y="1121"/>
                    </a:cubicBezTo>
                    <a:cubicBezTo>
                      <a:pt x="8213" y="1137"/>
                      <a:pt x="8229" y="1142"/>
                      <a:pt x="8234" y="1142"/>
                    </a:cubicBezTo>
                    <a:cubicBezTo>
                      <a:pt x="8240" y="1142"/>
                      <a:pt x="8253" y="1159"/>
                      <a:pt x="8254" y="1163"/>
                    </a:cubicBezTo>
                    <a:cubicBezTo>
                      <a:pt x="8255" y="1167"/>
                      <a:pt x="8280" y="1172"/>
                      <a:pt x="8244" y="1180"/>
                    </a:cubicBezTo>
                    <a:cubicBezTo>
                      <a:pt x="8207" y="1187"/>
                      <a:pt x="8178" y="1204"/>
                      <a:pt x="8177" y="1196"/>
                    </a:cubicBezTo>
                    <a:cubicBezTo>
                      <a:pt x="8176" y="1189"/>
                      <a:pt x="8175" y="1179"/>
                      <a:pt x="8167" y="1175"/>
                    </a:cubicBezTo>
                    <a:cubicBezTo>
                      <a:pt x="8159" y="1172"/>
                      <a:pt x="8160" y="1190"/>
                      <a:pt x="8147" y="1158"/>
                    </a:cubicBezTo>
                    <a:cubicBezTo>
                      <a:pt x="8135" y="1125"/>
                      <a:pt x="8128" y="1116"/>
                      <a:pt x="8117" y="1114"/>
                    </a:cubicBezTo>
                    <a:cubicBezTo>
                      <a:pt x="8105" y="1112"/>
                      <a:pt x="8129" y="1109"/>
                      <a:pt x="8096" y="1109"/>
                    </a:cubicBezTo>
                    <a:cubicBezTo>
                      <a:pt x="8063" y="1109"/>
                      <a:pt x="8050" y="1114"/>
                      <a:pt x="8068" y="1090"/>
                    </a:cubicBezTo>
                    <a:cubicBezTo>
                      <a:pt x="8086" y="1066"/>
                      <a:pt x="8077" y="1067"/>
                      <a:pt x="8092" y="1058"/>
                    </a:cubicBezTo>
                    <a:cubicBezTo>
                      <a:pt x="8106" y="1048"/>
                      <a:pt x="8119" y="1052"/>
                      <a:pt x="8113" y="1040"/>
                    </a:cubicBezTo>
                    <a:cubicBezTo>
                      <a:pt x="8109" y="1032"/>
                      <a:pt x="8104" y="1025"/>
                      <a:pt x="8098" y="1018"/>
                    </a:cubicBezTo>
                    <a:cubicBezTo>
                      <a:pt x="8093" y="1010"/>
                      <a:pt x="8089" y="1000"/>
                      <a:pt x="8087" y="991"/>
                    </a:cubicBezTo>
                    <a:cubicBezTo>
                      <a:pt x="8081" y="978"/>
                      <a:pt x="8088" y="942"/>
                      <a:pt x="8090" y="927"/>
                    </a:cubicBezTo>
                    <a:cubicBezTo>
                      <a:pt x="8092" y="913"/>
                      <a:pt x="8073" y="916"/>
                      <a:pt x="8090" y="891"/>
                    </a:cubicBezTo>
                    <a:cubicBezTo>
                      <a:pt x="8106" y="866"/>
                      <a:pt x="8113" y="863"/>
                      <a:pt x="8113" y="854"/>
                    </a:cubicBezTo>
                    <a:cubicBezTo>
                      <a:pt x="8113" y="846"/>
                      <a:pt x="8100" y="851"/>
                      <a:pt x="8107" y="838"/>
                    </a:cubicBezTo>
                    <a:cubicBezTo>
                      <a:pt x="8115" y="824"/>
                      <a:pt x="8116" y="819"/>
                      <a:pt x="8114" y="813"/>
                    </a:cubicBezTo>
                    <a:cubicBezTo>
                      <a:pt x="8111" y="807"/>
                      <a:pt x="8101" y="792"/>
                      <a:pt x="8113" y="782"/>
                    </a:cubicBezTo>
                    <a:cubicBezTo>
                      <a:pt x="8124" y="771"/>
                      <a:pt x="8119" y="758"/>
                      <a:pt x="8131" y="770"/>
                    </a:cubicBezTo>
                    <a:cubicBezTo>
                      <a:pt x="8144" y="783"/>
                      <a:pt x="8141" y="796"/>
                      <a:pt x="8152" y="784"/>
                    </a:cubicBezTo>
                    <a:cubicBezTo>
                      <a:pt x="8162" y="772"/>
                      <a:pt x="8173" y="762"/>
                      <a:pt x="8186" y="753"/>
                    </a:cubicBezTo>
                    <a:cubicBezTo>
                      <a:pt x="8192" y="750"/>
                      <a:pt x="8218" y="729"/>
                      <a:pt x="8218" y="729"/>
                    </a:cubicBezTo>
                    <a:cubicBezTo>
                      <a:pt x="8218" y="729"/>
                      <a:pt x="8227" y="727"/>
                      <a:pt x="8238" y="702"/>
                    </a:cubicBezTo>
                    <a:cubicBezTo>
                      <a:pt x="8248" y="677"/>
                      <a:pt x="8267" y="687"/>
                      <a:pt x="8251" y="666"/>
                    </a:cubicBezTo>
                    <a:cubicBezTo>
                      <a:pt x="8235" y="645"/>
                      <a:pt x="8253" y="617"/>
                      <a:pt x="8253" y="617"/>
                    </a:cubicBezTo>
                    <a:cubicBezTo>
                      <a:pt x="8253" y="617"/>
                      <a:pt x="8240" y="589"/>
                      <a:pt x="8249" y="589"/>
                    </a:cubicBezTo>
                    <a:cubicBezTo>
                      <a:pt x="8258" y="589"/>
                      <a:pt x="8255" y="618"/>
                      <a:pt x="8279" y="616"/>
                    </a:cubicBezTo>
                    <a:cubicBezTo>
                      <a:pt x="8303" y="614"/>
                      <a:pt x="8314" y="624"/>
                      <a:pt x="8312" y="613"/>
                    </a:cubicBezTo>
                    <a:cubicBezTo>
                      <a:pt x="8309" y="601"/>
                      <a:pt x="8311" y="560"/>
                      <a:pt x="8320" y="565"/>
                    </a:cubicBezTo>
                    <a:cubicBezTo>
                      <a:pt x="8329" y="569"/>
                      <a:pt x="8318" y="616"/>
                      <a:pt x="8325" y="615"/>
                    </a:cubicBezTo>
                    <a:cubicBezTo>
                      <a:pt x="8333" y="614"/>
                      <a:pt x="8360" y="602"/>
                      <a:pt x="8355" y="588"/>
                    </a:cubicBezTo>
                    <a:cubicBezTo>
                      <a:pt x="8351" y="573"/>
                      <a:pt x="8343" y="572"/>
                      <a:pt x="8343" y="565"/>
                    </a:cubicBezTo>
                    <a:cubicBezTo>
                      <a:pt x="8343" y="557"/>
                      <a:pt x="8352" y="546"/>
                      <a:pt x="8355" y="549"/>
                    </a:cubicBezTo>
                    <a:cubicBezTo>
                      <a:pt x="8359" y="552"/>
                      <a:pt x="8368" y="571"/>
                      <a:pt x="8373" y="558"/>
                    </a:cubicBezTo>
                    <a:cubicBezTo>
                      <a:pt x="8377" y="546"/>
                      <a:pt x="8362" y="539"/>
                      <a:pt x="8383" y="531"/>
                    </a:cubicBezTo>
                    <a:cubicBezTo>
                      <a:pt x="8404" y="524"/>
                      <a:pt x="8402" y="528"/>
                      <a:pt x="8410" y="520"/>
                    </a:cubicBezTo>
                    <a:cubicBezTo>
                      <a:pt x="8419" y="511"/>
                      <a:pt x="8416" y="494"/>
                      <a:pt x="8422" y="489"/>
                    </a:cubicBezTo>
                    <a:cubicBezTo>
                      <a:pt x="8430" y="481"/>
                      <a:pt x="8439" y="475"/>
                      <a:pt x="8449" y="470"/>
                    </a:cubicBezTo>
                    <a:cubicBezTo>
                      <a:pt x="8452" y="470"/>
                      <a:pt x="8457" y="452"/>
                      <a:pt x="8462" y="446"/>
                    </a:cubicBezTo>
                    <a:cubicBezTo>
                      <a:pt x="8467" y="440"/>
                      <a:pt x="8475" y="417"/>
                      <a:pt x="8468" y="410"/>
                    </a:cubicBezTo>
                    <a:cubicBezTo>
                      <a:pt x="8460" y="404"/>
                      <a:pt x="8429" y="385"/>
                      <a:pt x="8429" y="385"/>
                    </a:cubicBezTo>
                    <a:cubicBezTo>
                      <a:pt x="8423" y="388"/>
                      <a:pt x="8417" y="387"/>
                      <a:pt x="8412" y="383"/>
                    </a:cubicBezTo>
                    <a:cubicBezTo>
                      <a:pt x="8406" y="377"/>
                      <a:pt x="8398" y="375"/>
                      <a:pt x="8389" y="367"/>
                    </a:cubicBezTo>
                    <a:cubicBezTo>
                      <a:pt x="8384" y="360"/>
                      <a:pt x="8379" y="352"/>
                      <a:pt x="8375" y="344"/>
                    </a:cubicBezTo>
                    <a:cubicBezTo>
                      <a:pt x="8369" y="336"/>
                      <a:pt x="8366" y="326"/>
                      <a:pt x="8368" y="316"/>
                    </a:cubicBezTo>
                    <a:cubicBezTo>
                      <a:pt x="8370" y="303"/>
                      <a:pt x="8331" y="313"/>
                      <a:pt x="8325" y="310"/>
                    </a:cubicBezTo>
                    <a:cubicBezTo>
                      <a:pt x="8319" y="308"/>
                      <a:pt x="8314" y="311"/>
                      <a:pt x="8310" y="302"/>
                    </a:cubicBezTo>
                    <a:cubicBezTo>
                      <a:pt x="8306" y="293"/>
                      <a:pt x="8222" y="33"/>
                      <a:pt x="8222" y="33"/>
                    </a:cubicBezTo>
                    <a:cubicBezTo>
                      <a:pt x="8213" y="35"/>
                      <a:pt x="8204" y="33"/>
                      <a:pt x="8197" y="28"/>
                    </a:cubicBezTo>
                    <a:cubicBezTo>
                      <a:pt x="8188" y="19"/>
                      <a:pt x="8178" y="12"/>
                      <a:pt x="8167" y="7"/>
                    </a:cubicBezTo>
                    <a:cubicBezTo>
                      <a:pt x="8164" y="7"/>
                      <a:pt x="8137" y="0"/>
                      <a:pt x="8129" y="5"/>
                    </a:cubicBezTo>
                    <a:cubicBezTo>
                      <a:pt x="8122" y="10"/>
                      <a:pt x="8131" y="24"/>
                      <a:pt x="8118" y="28"/>
                    </a:cubicBezTo>
                    <a:cubicBezTo>
                      <a:pt x="8103" y="32"/>
                      <a:pt x="8090" y="40"/>
                      <a:pt x="8079" y="50"/>
                    </a:cubicBezTo>
                    <a:cubicBezTo>
                      <a:pt x="8073" y="57"/>
                      <a:pt x="8057" y="60"/>
                      <a:pt x="8054" y="62"/>
                    </a:cubicBezTo>
                    <a:cubicBezTo>
                      <a:pt x="8051" y="64"/>
                      <a:pt x="8050" y="63"/>
                      <a:pt x="8046" y="61"/>
                    </a:cubicBezTo>
                    <a:cubicBezTo>
                      <a:pt x="8039" y="52"/>
                      <a:pt x="8034" y="42"/>
                      <a:pt x="8030" y="32"/>
                    </a:cubicBezTo>
                    <a:cubicBezTo>
                      <a:pt x="8029" y="27"/>
                      <a:pt x="8037" y="13"/>
                      <a:pt x="8025" y="19"/>
                    </a:cubicBezTo>
                    <a:cubicBezTo>
                      <a:pt x="8014" y="26"/>
                      <a:pt x="8002" y="18"/>
                      <a:pt x="7999" y="34"/>
                    </a:cubicBezTo>
                    <a:cubicBezTo>
                      <a:pt x="7996" y="50"/>
                      <a:pt x="7947" y="199"/>
                      <a:pt x="7947" y="206"/>
                    </a:cubicBezTo>
                    <a:cubicBezTo>
                      <a:pt x="7947" y="213"/>
                      <a:pt x="7953" y="269"/>
                      <a:pt x="7953" y="269"/>
                    </a:cubicBezTo>
                    <a:cubicBezTo>
                      <a:pt x="7953" y="269"/>
                      <a:pt x="7935" y="288"/>
                      <a:pt x="7937" y="294"/>
                    </a:cubicBezTo>
                    <a:cubicBezTo>
                      <a:pt x="7940" y="305"/>
                      <a:pt x="7943" y="316"/>
                      <a:pt x="7945" y="327"/>
                    </a:cubicBezTo>
                    <a:cubicBezTo>
                      <a:pt x="7946" y="338"/>
                      <a:pt x="7947" y="335"/>
                      <a:pt x="7948" y="348"/>
                    </a:cubicBezTo>
                    <a:cubicBezTo>
                      <a:pt x="7949" y="360"/>
                      <a:pt x="7944" y="355"/>
                      <a:pt x="7953" y="365"/>
                    </a:cubicBezTo>
                    <a:cubicBezTo>
                      <a:pt x="7963" y="376"/>
                      <a:pt x="7978" y="356"/>
                      <a:pt x="7964" y="381"/>
                    </a:cubicBezTo>
                    <a:cubicBezTo>
                      <a:pt x="7956" y="393"/>
                      <a:pt x="7950" y="406"/>
                      <a:pt x="7948" y="421"/>
                    </a:cubicBezTo>
                    <a:cubicBezTo>
                      <a:pt x="7948" y="421"/>
                      <a:pt x="7947" y="412"/>
                      <a:pt x="7940" y="428"/>
                    </a:cubicBezTo>
                    <a:cubicBezTo>
                      <a:pt x="7932" y="443"/>
                      <a:pt x="7929" y="441"/>
                      <a:pt x="7928" y="459"/>
                    </a:cubicBezTo>
                    <a:cubicBezTo>
                      <a:pt x="7927" y="477"/>
                      <a:pt x="7930" y="480"/>
                      <a:pt x="7933" y="483"/>
                    </a:cubicBezTo>
                    <a:cubicBezTo>
                      <a:pt x="7937" y="486"/>
                      <a:pt x="7941" y="482"/>
                      <a:pt x="7937" y="486"/>
                    </a:cubicBezTo>
                    <a:cubicBezTo>
                      <a:pt x="7932" y="490"/>
                      <a:pt x="7919" y="476"/>
                      <a:pt x="7921" y="487"/>
                    </a:cubicBezTo>
                    <a:cubicBezTo>
                      <a:pt x="7923" y="499"/>
                      <a:pt x="7931" y="528"/>
                      <a:pt x="7927" y="529"/>
                    </a:cubicBezTo>
                    <a:cubicBezTo>
                      <a:pt x="7923" y="530"/>
                      <a:pt x="7920" y="523"/>
                      <a:pt x="7911" y="524"/>
                    </a:cubicBezTo>
                    <a:cubicBezTo>
                      <a:pt x="7901" y="525"/>
                      <a:pt x="7898" y="538"/>
                      <a:pt x="7890" y="543"/>
                    </a:cubicBezTo>
                    <a:cubicBezTo>
                      <a:pt x="7883" y="546"/>
                      <a:pt x="7875" y="546"/>
                      <a:pt x="7868" y="544"/>
                    </a:cubicBezTo>
                    <a:cubicBezTo>
                      <a:pt x="7865" y="544"/>
                      <a:pt x="7863" y="538"/>
                      <a:pt x="7855" y="550"/>
                    </a:cubicBezTo>
                    <a:cubicBezTo>
                      <a:pt x="7850" y="558"/>
                      <a:pt x="7849" y="568"/>
                      <a:pt x="7852" y="578"/>
                    </a:cubicBezTo>
                    <a:cubicBezTo>
                      <a:pt x="7853" y="587"/>
                      <a:pt x="7845" y="599"/>
                      <a:pt x="7842" y="606"/>
                    </a:cubicBezTo>
                    <a:cubicBezTo>
                      <a:pt x="7839" y="613"/>
                      <a:pt x="7386" y="738"/>
                      <a:pt x="7386" y="738"/>
                    </a:cubicBezTo>
                    <a:cubicBezTo>
                      <a:pt x="7386" y="738"/>
                      <a:pt x="7330" y="760"/>
                      <a:pt x="7307" y="809"/>
                    </a:cubicBezTo>
                    <a:cubicBezTo>
                      <a:pt x="7285" y="858"/>
                      <a:pt x="7286" y="858"/>
                      <a:pt x="7277" y="872"/>
                    </a:cubicBezTo>
                    <a:cubicBezTo>
                      <a:pt x="7269" y="887"/>
                      <a:pt x="7283" y="883"/>
                      <a:pt x="7264" y="902"/>
                    </a:cubicBezTo>
                    <a:cubicBezTo>
                      <a:pt x="7244" y="920"/>
                      <a:pt x="7237" y="921"/>
                      <a:pt x="7229" y="935"/>
                    </a:cubicBezTo>
                    <a:cubicBezTo>
                      <a:pt x="7222" y="949"/>
                      <a:pt x="7207" y="933"/>
                      <a:pt x="7215" y="963"/>
                    </a:cubicBezTo>
                    <a:cubicBezTo>
                      <a:pt x="7222" y="993"/>
                      <a:pt x="7228" y="995"/>
                      <a:pt x="7237" y="998"/>
                    </a:cubicBezTo>
                    <a:cubicBezTo>
                      <a:pt x="7245" y="1002"/>
                      <a:pt x="7253" y="989"/>
                      <a:pt x="7258" y="1003"/>
                    </a:cubicBezTo>
                    <a:cubicBezTo>
                      <a:pt x="7264" y="1016"/>
                      <a:pt x="7234" y="1024"/>
                      <a:pt x="7234" y="1024"/>
                    </a:cubicBezTo>
                    <a:cubicBezTo>
                      <a:pt x="7244" y="1037"/>
                      <a:pt x="7253" y="1049"/>
                      <a:pt x="7260" y="1063"/>
                    </a:cubicBezTo>
                    <a:cubicBezTo>
                      <a:pt x="7260" y="1067"/>
                      <a:pt x="7273" y="1084"/>
                      <a:pt x="7264" y="1097"/>
                    </a:cubicBezTo>
                    <a:cubicBezTo>
                      <a:pt x="7254" y="1111"/>
                      <a:pt x="7219" y="1106"/>
                      <a:pt x="7216" y="1119"/>
                    </a:cubicBezTo>
                    <a:cubicBezTo>
                      <a:pt x="7209" y="1135"/>
                      <a:pt x="7198" y="1150"/>
                      <a:pt x="7184" y="1161"/>
                    </a:cubicBezTo>
                    <a:cubicBezTo>
                      <a:pt x="7179" y="1163"/>
                      <a:pt x="7110" y="1185"/>
                      <a:pt x="7106" y="1187"/>
                    </a:cubicBezTo>
                    <a:cubicBezTo>
                      <a:pt x="7102" y="1189"/>
                      <a:pt x="7066" y="1199"/>
                      <a:pt x="7059" y="1196"/>
                    </a:cubicBezTo>
                    <a:cubicBezTo>
                      <a:pt x="7053" y="1193"/>
                      <a:pt x="6965" y="1178"/>
                      <a:pt x="6962" y="1182"/>
                    </a:cubicBezTo>
                    <a:cubicBezTo>
                      <a:pt x="6958" y="1185"/>
                      <a:pt x="6909" y="1206"/>
                      <a:pt x="6883" y="1216"/>
                    </a:cubicBezTo>
                    <a:cubicBezTo>
                      <a:pt x="6857" y="1226"/>
                      <a:pt x="6844" y="1235"/>
                      <a:pt x="6850" y="1246"/>
                    </a:cubicBezTo>
                    <a:cubicBezTo>
                      <a:pt x="6860" y="1261"/>
                      <a:pt x="6871" y="1276"/>
                      <a:pt x="6882" y="1290"/>
                    </a:cubicBezTo>
                    <a:cubicBezTo>
                      <a:pt x="6882" y="1290"/>
                      <a:pt x="6928" y="1318"/>
                      <a:pt x="6921" y="1326"/>
                    </a:cubicBezTo>
                    <a:cubicBezTo>
                      <a:pt x="6913" y="1335"/>
                      <a:pt x="6910" y="1354"/>
                      <a:pt x="6891" y="1373"/>
                    </a:cubicBezTo>
                    <a:cubicBezTo>
                      <a:pt x="6871" y="1393"/>
                      <a:pt x="6866" y="1400"/>
                      <a:pt x="6846" y="1420"/>
                    </a:cubicBezTo>
                    <a:cubicBezTo>
                      <a:pt x="6826" y="1440"/>
                      <a:pt x="6808" y="1461"/>
                      <a:pt x="6792" y="1475"/>
                    </a:cubicBezTo>
                    <a:cubicBezTo>
                      <a:pt x="6775" y="1490"/>
                      <a:pt x="6785" y="1487"/>
                      <a:pt x="6756" y="1505"/>
                    </a:cubicBezTo>
                    <a:cubicBezTo>
                      <a:pt x="6738" y="1515"/>
                      <a:pt x="6720" y="1527"/>
                      <a:pt x="6703" y="1539"/>
                    </a:cubicBezTo>
                    <a:cubicBezTo>
                      <a:pt x="6684" y="1552"/>
                      <a:pt x="6656" y="1568"/>
                      <a:pt x="6646" y="1577"/>
                    </a:cubicBezTo>
                    <a:cubicBezTo>
                      <a:pt x="6636" y="1587"/>
                      <a:pt x="6597" y="1615"/>
                      <a:pt x="6590" y="1623"/>
                    </a:cubicBezTo>
                    <a:cubicBezTo>
                      <a:pt x="6582" y="1632"/>
                      <a:pt x="6553" y="1666"/>
                      <a:pt x="6547" y="1670"/>
                    </a:cubicBezTo>
                    <a:cubicBezTo>
                      <a:pt x="6541" y="1674"/>
                      <a:pt x="6556" y="1663"/>
                      <a:pt x="6507" y="1683"/>
                    </a:cubicBezTo>
                    <a:cubicBezTo>
                      <a:pt x="6458" y="1702"/>
                      <a:pt x="6457" y="1704"/>
                      <a:pt x="6432" y="1708"/>
                    </a:cubicBezTo>
                    <a:cubicBezTo>
                      <a:pt x="6407" y="1712"/>
                      <a:pt x="6377" y="1709"/>
                      <a:pt x="6376" y="1706"/>
                    </a:cubicBezTo>
                    <a:cubicBezTo>
                      <a:pt x="6375" y="1702"/>
                      <a:pt x="6363" y="1712"/>
                      <a:pt x="6355" y="1708"/>
                    </a:cubicBezTo>
                    <a:cubicBezTo>
                      <a:pt x="6344" y="1697"/>
                      <a:pt x="6328" y="1690"/>
                      <a:pt x="6312" y="1690"/>
                    </a:cubicBezTo>
                    <a:cubicBezTo>
                      <a:pt x="6285" y="1689"/>
                      <a:pt x="6266" y="1713"/>
                      <a:pt x="6270" y="1683"/>
                    </a:cubicBezTo>
                    <a:cubicBezTo>
                      <a:pt x="6274" y="1653"/>
                      <a:pt x="6256" y="1665"/>
                      <a:pt x="6281" y="1639"/>
                    </a:cubicBezTo>
                    <a:cubicBezTo>
                      <a:pt x="6306" y="1613"/>
                      <a:pt x="6307" y="1627"/>
                      <a:pt x="6307" y="1607"/>
                    </a:cubicBezTo>
                    <a:cubicBezTo>
                      <a:pt x="6307" y="1586"/>
                      <a:pt x="6303" y="1582"/>
                      <a:pt x="6307" y="1563"/>
                    </a:cubicBezTo>
                    <a:cubicBezTo>
                      <a:pt x="6311" y="1544"/>
                      <a:pt x="6303" y="1551"/>
                      <a:pt x="6321" y="1524"/>
                    </a:cubicBezTo>
                    <a:cubicBezTo>
                      <a:pt x="6338" y="1497"/>
                      <a:pt x="6335" y="1497"/>
                      <a:pt x="6338" y="1487"/>
                    </a:cubicBezTo>
                    <a:cubicBezTo>
                      <a:pt x="6342" y="1477"/>
                      <a:pt x="6344" y="1441"/>
                      <a:pt x="6349" y="1458"/>
                    </a:cubicBezTo>
                    <a:cubicBezTo>
                      <a:pt x="6354" y="1475"/>
                      <a:pt x="6346" y="1489"/>
                      <a:pt x="6357" y="1482"/>
                    </a:cubicBezTo>
                    <a:cubicBezTo>
                      <a:pt x="6371" y="1473"/>
                      <a:pt x="6379" y="1458"/>
                      <a:pt x="6380" y="1441"/>
                    </a:cubicBezTo>
                    <a:cubicBezTo>
                      <a:pt x="6382" y="1420"/>
                      <a:pt x="6398" y="1405"/>
                      <a:pt x="6385" y="1388"/>
                    </a:cubicBezTo>
                    <a:cubicBezTo>
                      <a:pt x="6373" y="1371"/>
                      <a:pt x="6314" y="1223"/>
                      <a:pt x="6310" y="1218"/>
                    </a:cubicBezTo>
                    <a:cubicBezTo>
                      <a:pt x="6306" y="1213"/>
                      <a:pt x="6300" y="1185"/>
                      <a:pt x="6280" y="1190"/>
                    </a:cubicBezTo>
                    <a:cubicBezTo>
                      <a:pt x="6260" y="1195"/>
                      <a:pt x="6249" y="1196"/>
                      <a:pt x="6237" y="1210"/>
                    </a:cubicBezTo>
                    <a:cubicBezTo>
                      <a:pt x="6226" y="1221"/>
                      <a:pt x="6216" y="1233"/>
                      <a:pt x="6208" y="1246"/>
                    </a:cubicBezTo>
                    <a:cubicBezTo>
                      <a:pt x="6201" y="1262"/>
                      <a:pt x="6203" y="1279"/>
                      <a:pt x="6184" y="1289"/>
                    </a:cubicBezTo>
                    <a:cubicBezTo>
                      <a:pt x="6165" y="1300"/>
                      <a:pt x="6138" y="1312"/>
                      <a:pt x="6137" y="1294"/>
                    </a:cubicBezTo>
                    <a:cubicBezTo>
                      <a:pt x="6136" y="1277"/>
                      <a:pt x="6123" y="1267"/>
                      <a:pt x="6134" y="1249"/>
                    </a:cubicBezTo>
                    <a:cubicBezTo>
                      <a:pt x="6146" y="1230"/>
                      <a:pt x="6143" y="1248"/>
                      <a:pt x="6153" y="1213"/>
                    </a:cubicBezTo>
                    <a:cubicBezTo>
                      <a:pt x="6163" y="1179"/>
                      <a:pt x="6144" y="1180"/>
                      <a:pt x="6168" y="1165"/>
                    </a:cubicBezTo>
                    <a:cubicBezTo>
                      <a:pt x="6192" y="1151"/>
                      <a:pt x="6197" y="1163"/>
                      <a:pt x="6201" y="1141"/>
                    </a:cubicBezTo>
                    <a:cubicBezTo>
                      <a:pt x="6205" y="1119"/>
                      <a:pt x="6180" y="1050"/>
                      <a:pt x="6179" y="1044"/>
                    </a:cubicBezTo>
                    <a:cubicBezTo>
                      <a:pt x="6178" y="1039"/>
                      <a:pt x="6157" y="1031"/>
                      <a:pt x="6157" y="1023"/>
                    </a:cubicBezTo>
                    <a:cubicBezTo>
                      <a:pt x="6157" y="1014"/>
                      <a:pt x="6156" y="1007"/>
                      <a:pt x="6162" y="1007"/>
                    </a:cubicBezTo>
                    <a:cubicBezTo>
                      <a:pt x="6169" y="1007"/>
                      <a:pt x="6179" y="1000"/>
                      <a:pt x="6173" y="991"/>
                    </a:cubicBezTo>
                    <a:cubicBezTo>
                      <a:pt x="6167" y="983"/>
                      <a:pt x="6146" y="951"/>
                      <a:pt x="6142" y="950"/>
                    </a:cubicBezTo>
                    <a:cubicBezTo>
                      <a:pt x="6128" y="949"/>
                      <a:pt x="6114" y="948"/>
                      <a:pt x="6100" y="946"/>
                    </a:cubicBezTo>
                    <a:cubicBezTo>
                      <a:pt x="6088" y="937"/>
                      <a:pt x="6076" y="930"/>
                      <a:pt x="6062" y="926"/>
                    </a:cubicBezTo>
                    <a:cubicBezTo>
                      <a:pt x="6051" y="922"/>
                      <a:pt x="6040" y="917"/>
                      <a:pt x="6029" y="911"/>
                    </a:cubicBezTo>
                    <a:cubicBezTo>
                      <a:pt x="6023" y="909"/>
                      <a:pt x="6032" y="898"/>
                      <a:pt x="5996" y="898"/>
                    </a:cubicBezTo>
                    <a:cubicBezTo>
                      <a:pt x="5959" y="898"/>
                      <a:pt x="5949" y="897"/>
                      <a:pt x="5949" y="897"/>
                    </a:cubicBezTo>
                    <a:cubicBezTo>
                      <a:pt x="5949" y="897"/>
                      <a:pt x="5925" y="883"/>
                      <a:pt x="5914" y="893"/>
                    </a:cubicBezTo>
                    <a:cubicBezTo>
                      <a:pt x="5904" y="904"/>
                      <a:pt x="5915" y="896"/>
                      <a:pt x="5905" y="921"/>
                    </a:cubicBezTo>
                    <a:cubicBezTo>
                      <a:pt x="5895" y="946"/>
                      <a:pt x="5907" y="961"/>
                      <a:pt x="5910" y="962"/>
                    </a:cubicBezTo>
                    <a:cubicBezTo>
                      <a:pt x="5914" y="963"/>
                      <a:pt x="5917" y="965"/>
                      <a:pt x="5920" y="967"/>
                    </a:cubicBezTo>
                    <a:cubicBezTo>
                      <a:pt x="5926" y="972"/>
                      <a:pt x="5905" y="986"/>
                      <a:pt x="5892" y="995"/>
                    </a:cubicBezTo>
                    <a:cubicBezTo>
                      <a:pt x="5878" y="1003"/>
                      <a:pt x="5888" y="927"/>
                      <a:pt x="5878" y="1003"/>
                    </a:cubicBezTo>
                    <a:cubicBezTo>
                      <a:pt x="5868" y="1079"/>
                      <a:pt x="5877" y="1071"/>
                      <a:pt x="5870" y="1088"/>
                    </a:cubicBezTo>
                    <a:cubicBezTo>
                      <a:pt x="5862" y="1106"/>
                      <a:pt x="5842" y="1129"/>
                      <a:pt x="5846" y="1108"/>
                    </a:cubicBezTo>
                    <a:cubicBezTo>
                      <a:pt x="5850" y="1087"/>
                      <a:pt x="5860" y="1067"/>
                      <a:pt x="5856" y="1062"/>
                    </a:cubicBezTo>
                    <a:cubicBezTo>
                      <a:pt x="5849" y="1048"/>
                      <a:pt x="5842" y="1033"/>
                      <a:pt x="5836" y="1017"/>
                    </a:cubicBezTo>
                    <a:lnTo>
                      <a:pt x="5817" y="1073"/>
                    </a:lnTo>
                    <a:cubicBezTo>
                      <a:pt x="5817" y="1073"/>
                      <a:pt x="5810" y="1069"/>
                      <a:pt x="5801" y="1084"/>
                    </a:cubicBezTo>
                    <a:cubicBezTo>
                      <a:pt x="5792" y="1100"/>
                      <a:pt x="5786" y="1101"/>
                      <a:pt x="5784" y="1115"/>
                    </a:cubicBezTo>
                    <a:cubicBezTo>
                      <a:pt x="5782" y="1130"/>
                      <a:pt x="5761" y="1128"/>
                      <a:pt x="5759" y="1150"/>
                    </a:cubicBezTo>
                    <a:cubicBezTo>
                      <a:pt x="5757" y="1172"/>
                      <a:pt x="5782" y="1201"/>
                      <a:pt x="5768" y="1228"/>
                    </a:cubicBezTo>
                    <a:cubicBezTo>
                      <a:pt x="5758" y="1246"/>
                      <a:pt x="5751" y="1266"/>
                      <a:pt x="5747" y="1286"/>
                    </a:cubicBezTo>
                    <a:cubicBezTo>
                      <a:pt x="5747" y="1286"/>
                      <a:pt x="5758" y="1250"/>
                      <a:pt x="5756" y="1307"/>
                    </a:cubicBezTo>
                    <a:cubicBezTo>
                      <a:pt x="5754" y="1365"/>
                      <a:pt x="5751" y="1369"/>
                      <a:pt x="5759" y="1381"/>
                    </a:cubicBezTo>
                    <a:cubicBezTo>
                      <a:pt x="5771" y="1398"/>
                      <a:pt x="5780" y="1417"/>
                      <a:pt x="5788" y="1435"/>
                    </a:cubicBezTo>
                    <a:cubicBezTo>
                      <a:pt x="5793" y="1448"/>
                      <a:pt x="5842" y="1517"/>
                      <a:pt x="5832" y="1564"/>
                    </a:cubicBezTo>
                    <a:cubicBezTo>
                      <a:pt x="5823" y="1612"/>
                      <a:pt x="5820" y="1656"/>
                      <a:pt x="5816" y="1663"/>
                    </a:cubicBezTo>
                    <a:cubicBezTo>
                      <a:pt x="5811" y="1671"/>
                      <a:pt x="5787" y="1706"/>
                      <a:pt x="5786" y="1718"/>
                    </a:cubicBezTo>
                    <a:cubicBezTo>
                      <a:pt x="5786" y="1735"/>
                      <a:pt x="5777" y="1751"/>
                      <a:pt x="5761" y="1759"/>
                    </a:cubicBezTo>
                    <a:cubicBezTo>
                      <a:pt x="5740" y="1772"/>
                      <a:pt x="5707" y="1796"/>
                      <a:pt x="5692" y="1791"/>
                    </a:cubicBezTo>
                    <a:cubicBezTo>
                      <a:pt x="5676" y="1787"/>
                      <a:pt x="5685" y="1819"/>
                      <a:pt x="5667" y="1785"/>
                    </a:cubicBezTo>
                    <a:cubicBezTo>
                      <a:pt x="5648" y="1752"/>
                      <a:pt x="5654" y="1759"/>
                      <a:pt x="5640" y="1735"/>
                    </a:cubicBezTo>
                    <a:cubicBezTo>
                      <a:pt x="5625" y="1711"/>
                      <a:pt x="5639" y="1715"/>
                      <a:pt x="5623" y="1698"/>
                    </a:cubicBezTo>
                    <a:cubicBezTo>
                      <a:pt x="5607" y="1680"/>
                      <a:pt x="5603" y="1729"/>
                      <a:pt x="5599" y="1670"/>
                    </a:cubicBezTo>
                    <a:cubicBezTo>
                      <a:pt x="5595" y="1610"/>
                      <a:pt x="5594" y="1623"/>
                      <a:pt x="5591" y="1592"/>
                    </a:cubicBezTo>
                    <a:cubicBezTo>
                      <a:pt x="5587" y="1562"/>
                      <a:pt x="5595" y="1549"/>
                      <a:pt x="5584" y="1533"/>
                    </a:cubicBezTo>
                    <a:cubicBezTo>
                      <a:pt x="5574" y="1517"/>
                      <a:pt x="5556" y="1515"/>
                      <a:pt x="5559" y="1490"/>
                    </a:cubicBezTo>
                    <a:cubicBezTo>
                      <a:pt x="5562" y="1465"/>
                      <a:pt x="5560" y="1472"/>
                      <a:pt x="5565" y="1429"/>
                    </a:cubicBezTo>
                    <a:cubicBezTo>
                      <a:pt x="5569" y="1386"/>
                      <a:pt x="5572" y="1383"/>
                      <a:pt x="5574" y="1359"/>
                    </a:cubicBezTo>
                    <a:cubicBezTo>
                      <a:pt x="5576" y="1335"/>
                      <a:pt x="5572" y="1337"/>
                      <a:pt x="5575" y="1317"/>
                    </a:cubicBezTo>
                    <a:cubicBezTo>
                      <a:pt x="5578" y="1298"/>
                      <a:pt x="5582" y="1286"/>
                      <a:pt x="5587" y="1264"/>
                    </a:cubicBezTo>
                    <a:cubicBezTo>
                      <a:pt x="5593" y="1242"/>
                      <a:pt x="5576" y="1253"/>
                      <a:pt x="5588" y="1206"/>
                    </a:cubicBezTo>
                    <a:cubicBezTo>
                      <a:pt x="5601" y="1159"/>
                      <a:pt x="5588" y="1160"/>
                      <a:pt x="5607" y="1132"/>
                    </a:cubicBezTo>
                    <a:cubicBezTo>
                      <a:pt x="5626" y="1104"/>
                      <a:pt x="5623" y="1115"/>
                      <a:pt x="5634" y="1079"/>
                    </a:cubicBezTo>
                    <a:cubicBezTo>
                      <a:pt x="5646" y="1042"/>
                      <a:pt x="5647" y="1023"/>
                      <a:pt x="5641" y="1030"/>
                    </a:cubicBezTo>
                    <a:cubicBezTo>
                      <a:pt x="5630" y="1040"/>
                      <a:pt x="5620" y="1052"/>
                      <a:pt x="5613" y="1065"/>
                    </a:cubicBezTo>
                    <a:cubicBezTo>
                      <a:pt x="5605" y="1083"/>
                      <a:pt x="5593" y="1093"/>
                      <a:pt x="5585" y="1109"/>
                    </a:cubicBezTo>
                    <a:cubicBezTo>
                      <a:pt x="5578" y="1125"/>
                      <a:pt x="5585" y="1129"/>
                      <a:pt x="5564" y="1149"/>
                    </a:cubicBezTo>
                    <a:cubicBezTo>
                      <a:pt x="5549" y="1164"/>
                      <a:pt x="5535" y="1181"/>
                      <a:pt x="5524" y="1200"/>
                    </a:cubicBezTo>
                    <a:cubicBezTo>
                      <a:pt x="5519" y="1207"/>
                      <a:pt x="5503" y="1221"/>
                      <a:pt x="5508" y="1193"/>
                    </a:cubicBezTo>
                    <a:cubicBezTo>
                      <a:pt x="5512" y="1175"/>
                      <a:pt x="5518" y="1156"/>
                      <a:pt x="5526" y="1139"/>
                    </a:cubicBezTo>
                    <a:cubicBezTo>
                      <a:pt x="5534" y="1118"/>
                      <a:pt x="5522" y="1139"/>
                      <a:pt x="5537" y="1113"/>
                    </a:cubicBezTo>
                    <a:cubicBezTo>
                      <a:pt x="5553" y="1087"/>
                      <a:pt x="5532" y="1133"/>
                      <a:pt x="5558" y="1071"/>
                    </a:cubicBezTo>
                    <a:cubicBezTo>
                      <a:pt x="5584" y="1008"/>
                      <a:pt x="5584" y="1007"/>
                      <a:pt x="5596" y="989"/>
                    </a:cubicBezTo>
                    <a:cubicBezTo>
                      <a:pt x="5606" y="970"/>
                      <a:pt x="5615" y="950"/>
                      <a:pt x="5622" y="930"/>
                    </a:cubicBezTo>
                    <a:cubicBezTo>
                      <a:pt x="5624" y="925"/>
                      <a:pt x="5630" y="921"/>
                      <a:pt x="5634" y="929"/>
                    </a:cubicBezTo>
                    <a:cubicBezTo>
                      <a:pt x="5640" y="937"/>
                      <a:pt x="5651" y="937"/>
                      <a:pt x="5657" y="929"/>
                    </a:cubicBezTo>
                    <a:cubicBezTo>
                      <a:pt x="5662" y="922"/>
                      <a:pt x="5697" y="873"/>
                      <a:pt x="5687" y="899"/>
                    </a:cubicBezTo>
                    <a:cubicBezTo>
                      <a:pt x="5678" y="925"/>
                      <a:pt x="5657" y="954"/>
                      <a:pt x="5667" y="954"/>
                    </a:cubicBezTo>
                    <a:cubicBezTo>
                      <a:pt x="5676" y="954"/>
                      <a:pt x="5701" y="919"/>
                      <a:pt x="5707" y="914"/>
                    </a:cubicBezTo>
                    <a:cubicBezTo>
                      <a:pt x="5715" y="903"/>
                      <a:pt x="5726" y="895"/>
                      <a:pt x="5739" y="890"/>
                    </a:cubicBezTo>
                    <a:cubicBezTo>
                      <a:pt x="5760" y="884"/>
                      <a:pt x="5733" y="907"/>
                      <a:pt x="5780" y="880"/>
                    </a:cubicBezTo>
                    <a:cubicBezTo>
                      <a:pt x="5827" y="853"/>
                      <a:pt x="5829" y="844"/>
                      <a:pt x="5836" y="844"/>
                    </a:cubicBezTo>
                    <a:cubicBezTo>
                      <a:pt x="5844" y="844"/>
                      <a:pt x="5843" y="835"/>
                      <a:pt x="5877" y="844"/>
                    </a:cubicBezTo>
                    <a:cubicBezTo>
                      <a:pt x="5911" y="854"/>
                      <a:pt x="5915" y="852"/>
                      <a:pt x="5925" y="859"/>
                    </a:cubicBezTo>
                    <a:cubicBezTo>
                      <a:pt x="5930" y="863"/>
                      <a:pt x="5935" y="868"/>
                      <a:pt x="5939" y="873"/>
                    </a:cubicBezTo>
                    <a:cubicBezTo>
                      <a:pt x="5939" y="873"/>
                      <a:pt x="5942" y="862"/>
                      <a:pt x="5944" y="855"/>
                    </a:cubicBezTo>
                    <a:cubicBezTo>
                      <a:pt x="5946" y="848"/>
                      <a:pt x="5950" y="821"/>
                      <a:pt x="5960" y="829"/>
                    </a:cubicBezTo>
                    <a:cubicBezTo>
                      <a:pt x="5971" y="837"/>
                      <a:pt x="5948" y="842"/>
                      <a:pt x="5979" y="842"/>
                    </a:cubicBezTo>
                    <a:cubicBezTo>
                      <a:pt x="6010" y="842"/>
                      <a:pt x="6006" y="847"/>
                      <a:pt x="6024" y="838"/>
                    </a:cubicBezTo>
                    <a:cubicBezTo>
                      <a:pt x="6041" y="830"/>
                      <a:pt x="6045" y="828"/>
                      <a:pt x="6056" y="828"/>
                    </a:cubicBezTo>
                    <a:cubicBezTo>
                      <a:pt x="6070" y="828"/>
                      <a:pt x="6085" y="831"/>
                      <a:pt x="6099" y="834"/>
                    </a:cubicBezTo>
                    <a:cubicBezTo>
                      <a:pt x="6118" y="838"/>
                      <a:pt x="6099" y="807"/>
                      <a:pt x="6099" y="807"/>
                    </a:cubicBezTo>
                    <a:cubicBezTo>
                      <a:pt x="6099" y="807"/>
                      <a:pt x="6063" y="796"/>
                      <a:pt x="6064" y="799"/>
                    </a:cubicBezTo>
                    <a:cubicBezTo>
                      <a:pt x="6065" y="802"/>
                      <a:pt x="6027" y="818"/>
                      <a:pt x="6027" y="818"/>
                    </a:cubicBezTo>
                    <a:lnTo>
                      <a:pt x="6013" y="799"/>
                    </a:lnTo>
                    <a:cubicBezTo>
                      <a:pt x="6013" y="799"/>
                      <a:pt x="6001" y="796"/>
                      <a:pt x="6005" y="785"/>
                    </a:cubicBezTo>
                    <a:cubicBezTo>
                      <a:pt x="6008" y="776"/>
                      <a:pt x="6009" y="766"/>
                      <a:pt x="6009" y="756"/>
                    </a:cubicBezTo>
                    <a:cubicBezTo>
                      <a:pt x="6009" y="750"/>
                      <a:pt x="6005" y="728"/>
                      <a:pt x="6005" y="728"/>
                    </a:cubicBezTo>
                    <a:cubicBezTo>
                      <a:pt x="5996" y="731"/>
                      <a:pt x="5988" y="734"/>
                      <a:pt x="5979" y="736"/>
                    </a:cubicBezTo>
                    <a:cubicBezTo>
                      <a:pt x="5960" y="741"/>
                      <a:pt x="5949" y="738"/>
                      <a:pt x="5936" y="745"/>
                    </a:cubicBezTo>
                    <a:cubicBezTo>
                      <a:pt x="5924" y="751"/>
                      <a:pt x="5925" y="754"/>
                      <a:pt x="5906" y="753"/>
                    </a:cubicBezTo>
                    <a:cubicBezTo>
                      <a:pt x="5887" y="752"/>
                      <a:pt x="5874" y="763"/>
                      <a:pt x="5874" y="746"/>
                    </a:cubicBezTo>
                    <a:cubicBezTo>
                      <a:pt x="5874" y="728"/>
                      <a:pt x="5870" y="728"/>
                      <a:pt x="5874" y="710"/>
                    </a:cubicBezTo>
                    <a:cubicBezTo>
                      <a:pt x="5878" y="693"/>
                      <a:pt x="5856" y="705"/>
                      <a:pt x="5847" y="708"/>
                    </a:cubicBezTo>
                    <a:cubicBezTo>
                      <a:pt x="5837" y="711"/>
                      <a:pt x="5804" y="709"/>
                      <a:pt x="5786" y="717"/>
                    </a:cubicBezTo>
                    <a:cubicBezTo>
                      <a:pt x="5769" y="724"/>
                      <a:pt x="5738" y="728"/>
                      <a:pt x="5734" y="732"/>
                    </a:cubicBezTo>
                    <a:cubicBezTo>
                      <a:pt x="5730" y="736"/>
                      <a:pt x="5722" y="741"/>
                      <a:pt x="5701" y="755"/>
                    </a:cubicBezTo>
                    <a:cubicBezTo>
                      <a:pt x="5680" y="770"/>
                      <a:pt x="5702" y="764"/>
                      <a:pt x="5672" y="778"/>
                    </a:cubicBezTo>
                    <a:cubicBezTo>
                      <a:pt x="5641" y="791"/>
                      <a:pt x="5646" y="797"/>
                      <a:pt x="5626" y="796"/>
                    </a:cubicBezTo>
                    <a:cubicBezTo>
                      <a:pt x="5606" y="795"/>
                      <a:pt x="5574" y="787"/>
                      <a:pt x="5565" y="789"/>
                    </a:cubicBezTo>
                    <a:cubicBezTo>
                      <a:pt x="5557" y="792"/>
                      <a:pt x="5525" y="757"/>
                      <a:pt x="5511" y="745"/>
                    </a:cubicBezTo>
                    <a:cubicBezTo>
                      <a:pt x="5498" y="732"/>
                      <a:pt x="5520" y="731"/>
                      <a:pt x="5483" y="732"/>
                    </a:cubicBezTo>
                    <a:cubicBezTo>
                      <a:pt x="5447" y="733"/>
                      <a:pt x="5449" y="718"/>
                      <a:pt x="5425" y="726"/>
                    </a:cubicBezTo>
                    <a:cubicBezTo>
                      <a:pt x="5401" y="734"/>
                      <a:pt x="5394" y="749"/>
                      <a:pt x="5390" y="747"/>
                    </a:cubicBezTo>
                    <a:cubicBezTo>
                      <a:pt x="5386" y="745"/>
                      <a:pt x="5371" y="737"/>
                      <a:pt x="5385" y="715"/>
                    </a:cubicBezTo>
                    <a:cubicBezTo>
                      <a:pt x="5392" y="702"/>
                      <a:pt x="5399" y="690"/>
                      <a:pt x="5408" y="678"/>
                    </a:cubicBezTo>
                    <a:cubicBezTo>
                      <a:pt x="5421" y="661"/>
                      <a:pt x="5440" y="643"/>
                      <a:pt x="5443" y="638"/>
                    </a:cubicBezTo>
                    <a:cubicBezTo>
                      <a:pt x="5446" y="634"/>
                      <a:pt x="5441" y="631"/>
                      <a:pt x="5455" y="625"/>
                    </a:cubicBezTo>
                    <a:cubicBezTo>
                      <a:pt x="5468" y="619"/>
                      <a:pt x="5468" y="598"/>
                      <a:pt x="5458" y="602"/>
                    </a:cubicBezTo>
                    <a:cubicBezTo>
                      <a:pt x="5448" y="606"/>
                      <a:pt x="5388" y="618"/>
                      <a:pt x="5378" y="640"/>
                    </a:cubicBezTo>
                    <a:cubicBezTo>
                      <a:pt x="5367" y="661"/>
                      <a:pt x="5345" y="686"/>
                      <a:pt x="5332" y="692"/>
                    </a:cubicBezTo>
                    <a:cubicBezTo>
                      <a:pt x="5318" y="697"/>
                      <a:pt x="5348" y="698"/>
                      <a:pt x="5307" y="719"/>
                    </a:cubicBezTo>
                    <a:cubicBezTo>
                      <a:pt x="5286" y="729"/>
                      <a:pt x="5266" y="742"/>
                      <a:pt x="5247" y="757"/>
                    </a:cubicBezTo>
                    <a:cubicBezTo>
                      <a:pt x="5234" y="765"/>
                      <a:pt x="5220" y="772"/>
                      <a:pt x="5206" y="778"/>
                    </a:cubicBezTo>
                    <a:cubicBezTo>
                      <a:pt x="5192" y="785"/>
                      <a:pt x="5179" y="793"/>
                      <a:pt x="5167" y="802"/>
                    </a:cubicBezTo>
                    <a:cubicBezTo>
                      <a:pt x="5142" y="820"/>
                      <a:pt x="5132" y="827"/>
                      <a:pt x="5124" y="827"/>
                    </a:cubicBezTo>
                    <a:cubicBezTo>
                      <a:pt x="5115" y="827"/>
                      <a:pt x="5086" y="823"/>
                      <a:pt x="5079" y="823"/>
                    </a:cubicBezTo>
                    <a:cubicBezTo>
                      <a:pt x="5070" y="824"/>
                      <a:pt x="5062" y="826"/>
                      <a:pt x="5054" y="828"/>
                    </a:cubicBezTo>
                    <a:cubicBezTo>
                      <a:pt x="5053" y="821"/>
                      <a:pt x="5053" y="814"/>
                      <a:pt x="5054" y="807"/>
                    </a:cubicBezTo>
                    <a:cubicBezTo>
                      <a:pt x="5057" y="798"/>
                      <a:pt x="5058" y="788"/>
                      <a:pt x="5057" y="778"/>
                    </a:cubicBezTo>
                    <a:cubicBezTo>
                      <a:pt x="5055" y="762"/>
                      <a:pt x="5051" y="743"/>
                      <a:pt x="5037" y="756"/>
                    </a:cubicBezTo>
                    <a:cubicBezTo>
                      <a:pt x="5024" y="770"/>
                      <a:pt x="4989" y="784"/>
                      <a:pt x="4963" y="795"/>
                    </a:cubicBezTo>
                    <a:cubicBezTo>
                      <a:pt x="4937" y="806"/>
                      <a:pt x="4945" y="812"/>
                      <a:pt x="4920" y="818"/>
                    </a:cubicBezTo>
                    <a:cubicBezTo>
                      <a:pt x="4895" y="824"/>
                      <a:pt x="4867" y="852"/>
                      <a:pt x="4877" y="819"/>
                    </a:cubicBezTo>
                    <a:cubicBezTo>
                      <a:pt x="4886" y="785"/>
                      <a:pt x="4925" y="750"/>
                      <a:pt x="4941" y="740"/>
                    </a:cubicBezTo>
                    <a:cubicBezTo>
                      <a:pt x="4958" y="730"/>
                      <a:pt x="4972" y="716"/>
                      <a:pt x="4980" y="698"/>
                    </a:cubicBezTo>
                    <a:cubicBezTo>
                      <a:pt x="4994" y="672"/>
                      <a:pt x="5076" y="622"/>
                      <a:pt x="5076" y="619"/>
                    </a:cubicBezTo>
                    <a:cubicBezTo>
                      <a:pt x="5092" y="599"/>
                      <a:pt x="5112" y="581"/>
                      <a:pt x="5134" y="568"/>
                    </a:cubicBezTo>
                    <a:cubicBezTo>
                      <a:pt x="5157" y="555"/>
                      <a:pt x="5181" y="545"/>
                      <a:pt x="5206" y="538"/>
                    </a:cubicBezTo>
                    <a:cubicBezTo>
                      <a:pt x="5206" y="538"/>
                      <a:pt x="5156" y="521"/>
                      <a:pt x="5153" y="527"/>
                    </a:cubicBezTo>
                    <a:cubicBezTo>
                      <a:pt x="5150" y="534"/>
                      <a:pt x="5135" y="514"/>
                      <a:pt x="5121" y="521"/>
                    </a:cubicBezTo>
                    <a:cubicBezTo>
                      <a:pt x="5102" y="527"/>
                      <a:pt x="5083" y="531"/>
                      <a:pt x="5064" y="531"/>
                    </a:cubicBezTo>
                    <a:cubicBezTo>
                      <a:pt x="5061" y="531"/>
                      <a:pt x="5042" y="484"/>
                      <a:pt x="5026" y="495"/>
                    </a:cubicBezTo>
                    <a:cubicBezTo>
                      <a:pt x="5003" y="512"/>
                      <a:pt x="4978" y="526"/>
                      <a:pt x="4953" y="539"/>
                    </a:cubicBezTo>
                    <a:cubicBezTo>
                      <a:pt x="4932" y="547"/>
                      <a:pt x="4936" y="564"/>
                      <a:pt x="4914" y="541"/>
                    </a:cubicBezTo>
                    <a:cubicBezTo>
                      <a:pt x="4893" y="518"/>
                      <a:pt x="4879" y="524"/>
                      <a:pt x="4873" y="513"/>
                    </a:cubicBezTo>
                    <a:cubicBezTo>
                      <a:pt x="4867" y="501"/>
                      <a:pt x="4847" y="493"/>
                      <a:pt x="4838" y="499"/>
                    </a:cubicBezTo>
                    <a:cubicBezTo>
                      <a:pt x="4830" y="505"/>
                      <a:pt x="4828" y="514"/>
                      <a:pt x="4817" y="513"/>
                    </a:cubicBezTo>
                    <a:cubicBezTo>
                      <a:pt x="4805" y="512"/>
                      <a:pt x="4797" y="513"/>
                      <a:pt x="4793" y="494"/>
                    </a:cubicBezTo>
                    <a:cubicBezTo>
                      <a:pt x="4788" y="481"/>
                      <a:pt x="4779" y="470"/>
                      <a:pt x="4767" y="463"/>
                    </a:cubicBezTo>
                    <a:cubicBezTo>
                      <a:pt x="4752" y="454"/>
                      <a:pt x="4736" y="450"/>
                      <a:pt x="4720" y="450"/>
                    </a:cubicBezTo>
                    <a:cubicBezTo>
                      <a:pt x="4695" y="451"/>
                      <a:pt x="4669" y="437"/>
                      <a:pt x="4663" y="441"/>
                    </a:cubicBezTo>
                    <a:cubicBezTo>
                      <a:pt x="4658" y="445"/>
                      <a:pt x="4629" y="475"/>
                      <a:pt x="4619" y="478"/>
                    </a:cubicBezTo>
                    <a:cubicBezTo>
                      <a:pt x="4608" y="481"/>
                      <a:pt x="4587" y="449"/>
                      <a:pt x="4587" y="449"/>
                    </a:cubicBezTo>
                    <a:cubicBezTo>
                      <a:pt x="4587" y="449"/>
                      <a:pt x="4582" y="466"/>
                      <a:pt x="4563" y="456"/>
                    </a:cubicBezTo>
                    <a:cubicBezTo>
                      <a:pt x="4545" y="447"/>
                      <a:pt x="4499" y="423"/>
                      <a:pt x="4499" y="423"/>
                    </a:cubicBezTo>
                    <a:cubicBezTo>
                      <a:pt x="4499" y="423"/>
                      <a:pt x="4473" y="410"/>
                      <a:pt x="4475" y="400"/>
                    </a:cubicBezTo>
                    <a:cubicBezTo>
                      <a:pt x="4477" y="391"/>
                      <a:pt x="4480" y="395"/>
                      <a:pt x="4475" y="380"/>
                    </a:cubicBezTo>
                    <a:cubicBezTo>
                      <a:pt x="4470" y="366"/>
                      <a:pt x="4462" y="334"/>
                      <a:pt x="4460" y="330"/>
                    </a:cubicBezTo>
                    <a:cubicBezTo>
                      <a:pt x="4448" y="324"/>
                      <a:pt x="4436" y="318"/>
                      <a:pt x="4423" y="313"/>
                    </a:cubicBezTo>
                    <a:lnTo>
                      <a:pt x="4421" y="386"/>
                    </a:lnTo>
                    <a:cubicBezTo>
                      <a:pt x="4421" y="386"/>
                      <a:pt x="3280" y="416"/>
                      <a:pt x="2929" y="382"/>
                    </a:cubicBezTo>
                    <a:cubicBezTo>
                      <a:pt x="2578" y="349"/>
                      <a:pt x="1640" y="256"/>
                      <a:pt x="1436" y="196"/>
                    </a:cubicBezTo>
                    <a:cubicBezTo>
                      <a:pt x="1231" y="135"/>
                      <a:pt x="673" y="33"/>
                      <a:pt x="673" y="3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42" name="Freeform 6">
                <a:extLst>
                  <a:ext uri="{FF2B5EF4-FFF2-40B4-BE49-F238E27FC236}">
                    <a16:creationId xmlns:a16="http://schemas.microsoft.com/office/drawing/2014/main" id="{2D8315AA-2146-4493-ADDF-6BC2F55453E7}"/>
                  </a:ext>
                </a:extLst>
              </p:cNvPr>
              <p:cNvSpPr>
                <a:spLocks/>
              </p:cNvSpPr>
              <p:nvPr/>
            </p:nvSpPr>
            <p:spPr bwMode="auto">
              <a:xfrm>
                <a:off x="1241426" y="90488"/>
                <a:ext cx="87313" cy="101600"/>
              </a:xfrm>
              <a:custGeom>
                <a:avLst/>
                <a:gdLst>
                  <a:gd name="T0" fmla="*/ 34 w 66"/>
                  <a:gd name="T1" fmla="*/ 8 h 76"/>
                  <a:gd name="T2" fmla="*/ 30 w 66"/>
                  <a:gd name="T3" fmla="*/ 21 h 76"/>
                  <a:gd name="T4" fmla="*/ 27 w 66"/>
                  <a:gd name="T5" fmla="*/ 28 h 76"/>
                  <a:gd name="T6" fmla="*/ 27 w 66"/>
                  <a:gd name="T7" fmla="*/ 40 h 76"/>
                  <a:gd name="T8" fmla="*/ 12 w 66"/>
                  <a:gd name="T9" fmla="*/ 24 h 76"/>
                  <a:gd name="T10" fmla="*/ 2 w 66"/>
                  <a:gd name="T11" fmla="*/ 35 h 76"/>
                  <a:gd name="T12" fmla="*/ 12 w 66"/>
                  <a:gd name="T13" fmla="*/ 56 h 76"/>
                  <a:gd name="T14" fmla="*/ 35 w 66"/>
                  <a:gd name="T15" fmla="*/ 66 h 76"/>
                  <a:gd name="T16" fmla="*/ 43 w 66"/>
                  <a:gd name="T17" fmla="*/ 73 h 76"/>
                  <a:gd name="T18" fmla="*/ 54 w 66"/>
                  <a:gd name="T19" fmla="*/ 66 h 76"/>
                  <a:gd name="T20" fmla="*/ 59 w 66"/>
                  <a:gd name="T21" fmla="*/ 43 h 76"/>
                  <a:gd name="T22" fmla="*/ 64 w 66"/>
                  <a:gd name="T23" fmla="*/ 28 h 76"/>
                  <a:gd name="T24" fmla="*/ 54 w 66"/>
                  <a:gd name="T25" fmla="*/ 11 h 76"/>
                  <a:gd name="T26" fmla="*/ 34 w 66"/>
                  <a:gd name="T27" fmla="*/ 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76">
                    <a:moveTo>
                      <a:pt x="34" y="8"/>
                    </a:moveTo>
                    <a:cubicBezTo>
                      <a:pt x="34" y="8"/>
                      <a:pt x="30" y="20"/>
                      <a:pt x="30" y="21"/>
                    </a:cubicBezTo>
                    <a:cubicBezTo>
                      <a:pt x="30" y="22"/>
                      <a:pt x="26" y="20"/>
                      <a:pt x="27" y="28"/>
                    </a:cubicBezTo>
                    <a:cubicBezTo>
                      <a:pt x="28" y="36"/>
                      <a:pt x="32" y="48"/>
                      <a:pt x="27" y="40"/>
                    </a:cubicBezTo>
                    <a:cubicBezTo>
                      <a:pt x="22" y="32"/>
                      <a:pt x="16" y="22"/>
                      <a:pt x="12" y="24"/>
                    </a:cubicBezTo>
                    <a:cubicBezTo>
                      <a:pt x="9" y="25"/>
                      <a:pt x="0" y="27"/>
                      <a:pt x="2" y="35"/>
                    </a:cubicBezTo>
                    <a:cubicBezTo>
                      <a:pt x="4" y="43"/>
                      <a:pt x="7" y="50"/>
                      <a:pt x="12" y="56"/>
                    </a:cubicBezTo>
                    <a:cubicBezTo>
                      <a:pt x="19" y="61"/>
                      <a:pt x="27" y="64"/>
                      <a:pt x="35" y="66"/>
                    </a:cubicBezTo>
                    <a:cubicBezTo>
                      <a:pt x="35" y="66"/>
                      <a:pt x="40" y="72"/>
                      <a:pt x="43" y="73"/>
                    </a:cubicBezTo>
                    <a:cubicBezTo>
                      <a:pt x="47" y="73"/>
                      <a:pt x="54" y="76"/>
                      <a:pt x="54" y="66"/>
                    </a:cubicBezTo>
                    <a:cubicBezTo>
                      <a:pt x="54" y="58"/>
                      <a:pt x="56" y="50"/>
                      <a:pt x="59" y="43"/>
                    </a:cubicBezTo>
                    <a:cubicBezTo>
                      <a:pt x="63" y="36"/>
                      <a:pt x="66" y="41"/>
                      <a:pt x="64" y="28"/>
                    </a:cubicBezTo>
                    <a:cubicBezTo>
                      <a:pt x="62" y="16"/>
                      <a:pt x="63" y="12"/>
                      <a:pt x="54" y="11"/>
                    </a:cubicBezTo>
                    <a:cubicBezTo>
                      <a:pt x="45" y="11"/>
                      <a:pt x="47" y="0"/>
                      <a:pt x="34" y="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43" name="Freeform 7">
                <a:extLst>
                  <a:ext uri="{FF2B5EF4-FFF2-40B4-BE49-F238E27FC236}">
                    <a16:creationId xmlns:a16="http://schemas.microsoft.com/office/drawing/2014/main" id="{B8426A61-9500-4925-9305-7A57D2478557}"/>
                  </a:ext>
                </a:extLst>
              </p:cNvPr>
              <p:cNvSpPr>
                <a:spLocks/>
              </p:cNvSpPr>
              <p:nvPr/>
            </p:nvSpPr>
            <p:spPr bwMode="auto">
              <a:xfrm>
                <a:off x="873126" y="4098925"/>
                <a:ext cx="60325" cy="49213"/>
              </a:xfrm>
              <a:custGeom>
                <a:avLst/>
                <a:gdLst>
                  <a:gd name="T0" fmla="*/ 25 w 46"/>
                  <a:gd name="T1" fmla="*/ 2 h 37"/>
                  <a:gd name="T2" fmla="*/ 10 w 46"/>
                  <a:gd name="T3" fmla="*/ 6 h 37"/>
                  <a:gd name="T4" fmla="*/ 2 w 46"/>
                  <a:gd name="T5" fmla="*/ 13 h 37"/>
                  <a:gd name="T6" fmla="*/ 13 w 46"/>
                  <a:gd name="T7" fmla="*/ 26 h 37"/>
                  <a:gd name="T8" fmla="*/ 25 w 46"/>
                  <a:gd name="T9" fmla="*/ 33 h 37"/>
                  <a:gd name="T10" fmla="*/ 36 w 46"/>
                  <a:gd name="T11" fmla="*/ 19 h 37"/>
                  <a:gd name="T12" fmla="*/ 25 w 46"/>
                  <a:gd name="T13" fmla="*/ 2 h 37"/>
                </a:gdLst>
                <a:ahLst/>
                <a:cxnLst>
                  <a:cxn ang="0">
                    <a:pos x="T0" y="T1"/>
                  </a:cxn>
                  <a:cxn ang="0">
                    <a:pos x="T2" y="T3"/>
                  </a:cxn>
                  <a:cxn ang="0">
                    <a:pos x="T4" y="T5"/>
                  </a:cxn>
                  <a:cxn ang="0">
                    <a:pos x="T6" y="T7"/>
                  </a:cxn>
                  <a:cxn ang="0">
                    <a:pos x="T8" y="T9"/>
                  </a:cxn>
                  <a:cxn ang="0">
                    <a:pos x="T10" y="T11"/>
                  </a:cxn>
                  <a:cxn ang="0">
                    <a:pos x="T12" y="T13"/>
                  </a:cxn>
                </a:cxnLst>
                <a:rect l="0" t="0" r="r" b="b"/>
                <a:pathLst>
                  <a:path w="46" h="37">
                    <a:moveTo>
                      <a:pt x="25" y="2"/>
                    </a:moveTo>
                    <a:cubicBezTo>
                      <a:pt x="20" y="3"/>
                      <a:pt x="15" y="4"/>
                      <a:pt x="10" y="6"/>
                    </a:cubicBezTo>
                    <a:cubicBezTo>
                      <a:pt x="8" y="8"/>
                      <a:pt x="0" y="9"/>
                      <a:pt x="2" y="13"/>
                    </a:cubicBezTo>
                    <a:cubicBezTo>
                      <a:pt x="4" y="17"/>
                      <a:pt x="12" y="23"/>
                      <a:pt x="13" y="26"/>
                    </a:cubicBezTo>
                    <a:cubicBezTo>
                      <a:pt x="14" y="29"/>
                      <a:pt x="21" y="37"/>
                      <a:pt x="25" y="33"/>
                    </a:cubicBezTo>
                    <a:cubicBezTo>
                      <a:pt x="29" y="28"/>
                      <a:pt x="35" y="24"/>
                      <a:pt x="36" y="19"/>
                    </a:cubicBezTo>
                    <a:cubicBezTo>
                      <a:pt x="36" y="13"/>
                      <a:pt x="46" y="0"/>
                      <a:pt x="25"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44" name="Freeform 8">
                <a:extLst>
                  <a:ext uri="{FF2B5EF4-FFF2-40B4-BE49-F238E27FC236}">
                    <a16:creationId xmlns:a16="http://schemas.microsoft.com/office/drawing/2014/main" id="{B98669A0-7B8C-44AF-8C66-CBBB25BC7429}"/>
                  </a:ext>
                </a:extLst>
              </p:cNvPr>
              <p:cNvSpPr>
                <a:spLocks/>
              </p:cNvSpPr>
              <p:nvPr/>
            </p:nvSpPr>
            <p:spPr bwMode="auto">
              <a:xfrm>
                <a:off x="928688" y="4130675"/>
                <a:ext cx="58738" cy="52388"/>
              </a:xfrm>
              <a:custGeom>
                <a:avLst/>
                <a:gdLst>
                  <a:gd name="T0" fmla="*/ 0 w 45"/>
                  <a:gd name="T1" fmla="*/ 4 h 40"/>
                  <a:gd name="T2" fmla="*/ 9 w 45"/>
                  <a:gd name="T3" fmla="*/ 22 h 40"/>
                  <a:gd name="T4" fmla="*/ 19 w 45"/>
                  <a:gd name="T5" fmla="*/ 34 h 40"/>
                  <a:gd name="T6" fmla="*/ 45 w 45"/>
                  <a:gd name="T7" fmla="*/ 21 h 40"/>
                  <a:gd name="T8" fmla="*/ 41 w 45"/>
                  <a:gd name="T9" fmla="*/ 12 h 40"/>
                  <a:gd name="T10" fmla="*/ 35 w 45"/>
                  <a:gd name="T11" fmla="*/ 0 h 40"/>
                  <a:gd name="T12" fmla="*/ 13 w 45"/>
                  <a:gd name="T13" fmla="*/ 5 h 40"/>
                  <a:gd name="T14" fmla="*/ 0 w 45"/>
                  <a:gd name="T15" fmla="*/ 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0">
                    <a:moveTo>
                      <a:pt x="0" y="4"/>
                    </a:moveTo>
                    <a:cubicBezTo>
                      <a:pt x="0" y="10"/>
                      <a:pt x="7" y="18"/>
                      <a:pt x="9" y="22"/>
                    </a:cubicBezTo>
                    <a:cubicBezTo>
                      <a:pt x="11" y="27"/>
                      <a:pt x="3" y="40"/>
                      <a:pt x="19" y="34"/>
                    </a:cubicBezTo>
                    <a:cubicBezTo>
                      <a:pt x="35" y="28"/>
                      <a:pt x="45" y="24"/>
                      <a:pt x="45" y="21"/>
                    </a:cubicBezTo>
                    <a:cubicBezTo>
                      <a:pt x="45" y="19"/>
                      <a:pt x="42" y="15"/>
                      <a:pt x="41" y="12"/>
                    </a:cubicBezTo>
                    <a:cubicBezTo>
                      <a:pt x="39" y="9"/>
                      <a:pt x="39" y="0"/>
                      <a:pt x="35" y="0"/>
                    </a:cubicBezTo>
                    <a:cubicBezTo>
                      <a:pt x="28" y="3"/>
                      <a:pt x="20" y="4"/>
                      <a:pt x="13" y="5"/>
                    </a:cubicBezTo>
                    <a:cubicBezTo>
                      <a:pt x="12" y="5"/>
                      <a:pt x="0" y="4"/>
                      <a:pt x="0" y="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45" name="Freeform 9">
                <a:extLst>
                  <a:ext uri="{FF2B5EF4-FFF2-40B4-BE49-F238E27FC236}">
                    <a16:creationId xmlns:a16="http://schemas.microsoft.com/office/drawing/2014/main" id="{D8CBB7B4-843E-4AC7-9F8D-F96F18B3A214}"/>
                  </a:ext>
                </a:extLst>
              </p:cNvPr>
              <p:cNvSpPr>
                <a:spLocks/>
              </p:cNvSpPr>
              <p:nvPr/>
            </p:nvSpPr>
            <p:spPr bwMode="auto">
              <a:xfrm>
                <a:off x="990601" y="4119563"/>
                <a:ext cx="107950" cy="53975"/>
              </a:xfrm>
              <a:custGeom>
                <a:avLst/>
                <a:gdLst>
                  <a:gd name="T0" fmla="*/ 10 w 81"/>
                  <a:gd name="T1" fmla="*/ 9 h 40"/>
                  <a:gd name="T2" fmla="*/ 14 w 81"/>
                  <a:gd name="T3" fmla="*/ 21 h 40"/>
                  <a:gd name="T4" fmla="*/ 14 w 81"/>
                  <a:gd name="T5" fmla="*/ 29 h 40"/>
                  <a:gd name="T6" fmla="*/ 45 w 81"/>
                  <a:gd name="T7" fmla="*/ 40 h 40"/>
                  <a:gd name="T8" fmla="*/ 80 w 81"/>
                  <a:gd name="T9" fmla="*/ 33 h 40"/>
                  <a:gd name="T10" fmla="*/ 68 w 81"/>
                  <a:gd name="T11" fmla="*/ 19 h 40"/>
                  <a:gd name="T12" fmla="*/ 45 w 81"/>
                  <a:gd name="T13" fmla="*/ 26 h 40"/>
                  <a:gd name="T14" fmla="*/ 19 w 81"/>
                  <a:gd name="T15" fmla="*/ 9 h 40"/>
                  <a:gd name="T16" fmla="*/ 10 w 81"/>
                  <a:gd name="T17" fmla="*/ 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40">
                    <a:moveTo>
                      <a:pt x="10" y="9"/>
                    </a:moveTo>
                    <a:cubicBezTo>
                      <a:pt x="12" y="13"/>
                      <a:pt x="13" y="17"/>
                      <a:pt x="14" y="21"/>
                    </a:cubicBezTo>
                    <a:cubicBezTo>
                      <a:pt x="14" y="21"/>
                      <a:pt x="0" y="23"/>
                      <a:pt x="14" y="29"/>
                    </a:cubicBezTo>
                    <a:cubicBezTo>
                      <a:pt x="23" y="35"/>
                      <a:pt x="34" y="38"/>
                      <a:pt x="45" y="40"/>
                    </a:cubicBezTo>
                    <a:cubicBezTo>
                      <a:pt x="50" y="40"/>
                      <a:pt x="81" y="37"/>
                      <a:pt x="80" y="33"/>
                    </a:cubicBezTo>
                    <a:cubicBezTo>
                      <a:pt x="80" y="29"/>
                      <a:pt x="79" y="17"/>
                      <a:pt x="68" y="19"/>
                    </a:cubicBezTo>
                    <a:cubicBezTo>
                      <a:pt x="57" y="21"/>
                      <a:pt x="53" y="29"/>
                      <a:pt x="45" y="26"/>
                    </a:cubicBezTo>
                    <a:cubicBezTo>
                      <a:pt x="36" y="21"/>
                      <a:pt x="27" y="15"/>
                      <a:pt x="19" y="9"/>
                    </a:cubicBezTo>
                    <a:cubicBezTo>
                      <a:pt x="17" y="7"/>
                      <a:pt x="6" y="0"/>
                      <a:pt x="10"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46" name="Freeform 10">
                <a:extLst>
                  <a:ext uri="{FF2B5EF4-FFF2-40B4-BE49-F238E27FC236}">
                    <a16:creationId xmlns:a16="http://schemas.microsoft.com/office/drawing/2014/main" id="{1A40830B-91F8-4E24-9329-4EAB4C871B56}"/>
                  </a:ext>
                </a:extLst>
              </p:cNvPr>
              <p:cNvSpPr>
                <a:spLocks/>
              </p:cNvSpPr>
              <p:nvPr/>
            </p:nvSpPr>
            <p:spPr bwMode="auto">
              <a:xfrm>
                <a:off x="1101726" y="4162425"/>
                <a:ext cx="31750" cy="33338"/>
              </a:xfrm>
              <a:custGeom>
                <a:avLst/>
                <a:gdLst>
                  <a:gd name="T0" fmla="*/ 14 w 24"/>
                  <a:gd name="T1" fmla="*/ 8 h 25"/>
                  <a:gd name="T2" fmla="*/ 8 w 24"/>
                  <a:gd name="T3" fmla="*/ 8 h 25"/>
                  <a:gd name="T4" fmla="*/ 10 w 24"/>
                  <a:gd name="T5" fmla="*/ 23 h 25"/>
                  <a:gd name="T6" fmla="*/ 24 w 24"/>
                  <a:gd name="T7" fmla="*/ 16 h 25"/>
                  <a:gd name="T8" fmla="*/ 14 w 24"/>
                  <a:gd name="T9" fmla="*/ 8 h 25"/>
                </a:gdLst>
                <a:ahLst/>
                <a:cxnLst>
                  <a:cxn ang="0">
                    <a:pos x="T0" y="T1"/>
                  </a:cxn>
                  <a:cxn ang="0">
                    <a:pos x="T2" y="T3"/>
                  </a:cxn>
                  <a:cxn ang="0">
                    <a:pos x="T4" y="T5"/>
                  </a:cxn>
                  <a:cxn ang="0">
                    <a:pos x="T6" y="T7"/>
                  </a:cxn>
                  <a:cxn ang="0">
                    <a:pos x="T8" y="T9"/>
                  </a:cxn>
                </a:cxnLst>
                <a:rect l="0" t="0" r="r" b="b"/>
                <a:pathLst>
                  <a:path w="24" h="25">
                    <a:moveTo>
                      <a:pt x="14" y="8"/>
                    </a:moveTo>
                    <a:cubicBezTo>
                      <a:pt x="12" y="7"/>
                      <a:pt x="14" y="0"/>
                      <a:pt x="8" y="8"/>
                    </a:cubicBezTo>
                    <a:cubicBezTo>
                      <a:pt x="2" y="16"/>
                      <a:pt x="0" y="25"/>
                      <a:pt x="10" y="23"/>
                    </a:cubicBezTo>
                    <a:cubicBezTo>
                      <a:pt x="20" y="21"/>
                      <a:pt x="23" y="23"/>
                      <a:pt x="24" y="16"/>
                    </a:cubicBezTo>
                    <a:cubicBezTo>
                      <a:pt x="24" y="9"/>
                      <a:pt x="14" y="8"/>
                      <a:pt x="14" y="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47" name="Freeform 11">
                <a:extLst>
                  <a:ext uri="{FF2B5EF4-FFF2-40B4-BE49-F238E27FC236}">
                    <a16:creationId xmlns:a16="http://schemas.microsoft.com/office/drawing/2014/main" id="{E8819687-BAE4-4D4C-9E22-AAF9840FB54F}"/>
                  </a:ext>
                </a:extLst>
              </p:cNvPr>
              <p:cNvSpPr>
                <a:spLocks/>
              </p:cNvSpPr>
              <p:nvPr/>
            </p:nvSpPr>
            <p:spPr bwMode="auto">
              <a:xfrm>
                <a:off x="1020763" y="4359275"/>
                <a:ext cx="71438" cy="42863"/>
              </a:xfrm>
              <a:custGeom>
                <a:avLst/>
                <a:gdLst>
                  <a:gd name="T0" fmla="*/ 13 w 54"/>
                  <a:gd name="T1" fmla="*/ 0 h 32"/>
                  <a:gd name="T2" fmla="*/ 16 w 54"/>
                  <a:gd name="T3" fmla="*/ 25 h 32"/>
                  <a:gd name="T4" fmla="*/ 47 w 54"/>
                  <a:gd name="T5" fmla="*/ 13 h 32"/>
                  <a:gd name="T6" fmla="*/ 13 w 54"/>
                  <a:gd name="T7" fmla="*/ 0 h 32"/>
                </a:gdLst>
                <a:ahLst/>
                <a:cxnLst>
                  <a:cxn ang="0">
                    <a:pos x="T0" y="T1"/>
                  </a:cxn>
                  <a:cxn ang="0">
                    <a:pos x="T2" y="T3"/>
                  </a:cxn>
                  <a:cxn ang="0">
                    <a:pos x="T4" y="T5"/>
                  </a:cxn>
                  <a:cxn ang="0">
                    <a:pos x="T6" y="T7"/>
                  </a:cxn>
                </a:cxnLst>
                <a:rect l="0" t="0" r="r" b="b"/>
                <a:pathLst>
                  <a:path w="54" h="32">
                    <a:moveTo>
                      <a:pt x="13" y="0"/>
                    </a:moveTo>
                    <a:cubicBezTo>
                      <a:pt x="10" y="2"/>
                      <a:pt x="0" y="19"/>
                      <a:pt x="16" y="25"/>
                    </a:cubicBezTo>
                    <a:cubicBezTo>
                      <a:pt x="32" y="32"/>
                      <a:pt x="54" y="22"/>
                      <a:pt x="47" y="13"/>
                    </a:cubicBezTo>
                    <a:cubicBezTo>
                      <a:pt x="39" y="4"/>
                      <a:pt x="13" y="0"/>
                      <a:pt x="13"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48" name="Freeform 12">
                <a:extLst>
                  <a:ext uri="{FF2B5EF4-FFF2-40B4-BE49-F238E27FC236}">
                    <a16:creationId xmlns:a16="http://schemas.microsoft.com/office/drawing/2014/main" id="{34BED420-DC8B-4C25-A7D0-641C2BD3ABE1}"/>
                  </a:ext>
                </a:extLst>
              </p:cNvPr>
              <p:cNvSpPr>
                <a:spLocks/>
              </p:cNvSpPr>
              <p:nvPr/>
            </p:nvSpPr>
            <p:spPr bwMode="auto">
              <a:xfrm>
                <a:off x="1258888" y="4335463"/>
                <a:ext cx="87313" cy="88900"/>
              </a:xfrm>
              <a:custGeom>
                <a:avLst/>
                <a:gdLst>
                  <a:gd name="T0" fmla="*/ 4 w 66"/>
                  <a:gd name="T1" fmla="*/ 9 h 67"/>
                  <a:gd name="T2" fmla="*/ 4 w 66"/>
                  <a:gd name="T3" fmla="*/ 15 h 67"/>
                  <a:gd name="T4" fmla="*/ 13 w 66"/>
                  <a:gd name="T5" fmla="*/ 24 h 67"/>
                  <a:gd name="T6" fmla="*/ 19 w 66"/>
                  <a:gd name="T7" fmla="*/ 40 h 67"/>
                  <a:gd name="T8" fmla="*/ 27 w 66"/>
                  <a:gd name="T9" fmla="*/ 59 h 67"/>
                  <a:gd name="T10" fmla="*/ 52 w 66"/>
                  <a:gd name="T11" fmla="*/ 64 h 67"/>
                  <a:gd name="T12" fmla="*/ 60 w 66"/>
                  <a:gd name="T13" fmla="*/ 42 h 67"/>
                  <a:gd name="T14" fmla="*/ 58 w 66"/>
                  <a:gd name="T15" fmla="*/ 32 h 67"/>
                  <a:gd name="T16" fmla="*/ 39 w 66"/>
                  <a:gd name="T17" fmla="*/ 18 h 67"/>
                  <a:gd name="T18" fmla="*/ 19 w 66"/>
                  <a:gd name="T19" fmla="*/ 9 h 67"/>
                  <a:gd name="T20" fmla="*/ 4 w 66"/>
                  <a:gd name="T21"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67">
                    <a:moveTo>
                      <a:pt x="4" y="9"/>
                    </a:moveTo>
                    <a:cubicBezTo>
                      <a:pt x="4" y="9"/>
                      <a:pt x="0" y="11"/>
                      <a:pt x="4" y="15"/>
                    </a:cubicBezTo>
                    <a:cubicBezTo>
                      <a:pt x="7" y="20"/>
                      <a:pt x="11" y="22"/>
                      <a:pt x="13" y="24"/>
                    </a:cubicBezTo>
                    <a:cubicBezTo>
                      <a:pt x="17" y="29"/>
                      <a:pt x="19" y="34"/>
                      <a:pt x="19" y="40"/>
                    </a:cubicBezTo>
                    <a:cubicBezTo>
                      <a:pt x="19" y="45"/>
                      <a:pt x="12" y="56"/>
                      <a:pt x="27" y="59"/>
                    </a:cubicBezTo>
                    <a:cubicBezTo>
                      <a:pt x="41" y="62"/>
                      <a:pt x="48" y="67"/>
                      <a:pt x="52" y="64"/>
                    </a:cubicBezTo>
                    <a:cubicBezTo>
                      <a:pt x="57" y="58"/>
                      <a:pt x="61" y="50"/>
                      <a:pt x="60" y="42"/>
                    </a:cubicBezTo>
                    <a:cubicBezTo>
                      <a:pt x="59" y="34"/>
                      <a:pt x="66" y="39"/>
                      <a:pt x="58" y="32"/>
                    </a:cubicBezTo>
                    <a:cubicBezTo>
                      <a:pt x="52" y="27"/>
                      <a:pt x="46" y="23"/>
                      <a:pt x="39" y="18"/>
                    </a:cubicBezTo>
                    <a:cubicBezTo>
                      <a:pt x="33" y="14"/>
                      <a:pt x="27" y="10"/>
                      <a:pt x="19" y="9"/>
                    </a:cubicBezTo>
                    <a:cubicBezTo>
                      <a:pt x="6" y="6"/>
                      <a:pt x="24" y="0"/>
                      <a:pt x="4"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49" name="Freeform 13">
                <a:extLst>
                  <a:ext uri="{FF2B5EF4-FFF2-40B4-BE49-F238E27FC236}">
                    <a16:creationId xmlns:a16="http://schemas.microsoft.com/office/drawing/2014/main" id="{92447CDE-46D7-4F9F-A83C-2E382649DFE2}"/>
                  </a:ext>
                </a:extLst>
              </p:cNvPr>
              <p:cNvSpPr>
                <a:spLocks/>
              </p:cNvSpPr>
              <p:nvPr/>
            </p:nvSpPr>
            <p:spPr bwMode="auto">
              <a:xfrm>
                <a:off x="1211263" y="4464050"/>
                <a:ext cx="87313" cy="95250"/>
              </a:xfrm>
              <a:custGeom>
                <a:avLst/>
                <a:gdLst>
                  <a:gd name="T0" fmla="*/ 21 w 65"/>
                  <a:gd name="T1" fmla="*/ 1 h 72"/>
                  <a:gd name="T2" fmla="*/ 12 w 65"/>
                  <a:gd name="T3" fmla="*/ 14 h 72"/>
                  <a:gd name="T4" fmla="*/ 30 w 65"/>
                  <a:gd name="T5" fmla="*/ 41 h 72"/>
                  <a:gd name="T6" fmla="*/ 41 w 65"/>
                  <a:gd name="T7" fmla="*/ 65 h 72"/>
                  <a:gd name="T8" fmla="*/ 64 w 65"/>
                  <a:gd name="T9" fmla="*/ 69 h 72"/>
                  <a:gd name="T10" fmla="*/ 61 w 65"/>
                  <a:gd name="T11" fmla="*/ 41 h 72"/>
                  <a:gd name="T12" fmla="*/ 48 w 65"/>
                  <a:gd name="T13" fmla="*/ 28 h 72"/>
                  <a:gd name="T14" fmla="*/ 21 w 65"/>
                  <a:gd name="T15" fmla="*/ 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21" y="1"/>
                    </a:moveTo>
                    <a:cubicBezTo>
                      <a:pt x="20" y="1"/>
                      <a:pt x="0" y="0"/>
                      <a:pt x="12" y="14"/>
                    </a:cubicBezTo>
                    <a:cubicBezTo>
                      <a:pt x="23" y="28"/>
                      <a:pt x="28" y="29"/>
                      <a:pt x="30" y="41"/>
                    </a:cubicBezTo>
                    <a:cubicBezTo>
                      <a:pt x="33" y="54"/>
                      <a:pt x="33" y="63"/>
                      <a:pt x="41" y="65"/>
                    </a:cubicBezTo>
                    <a:cubicBezTo>
                      <a:pt x="50" y="66"/>
                      <a:pt x="64" y="72"/>
                      <a:pt x="64" y="69"/>
                    </a:cubicBezTo>
                    <a:cubicBezTo>
                      <a:pt x="65" y="60"/>
                      <a:pt x="64" y="50"/>
                      <a:pt x="61" y="41"/>
                    </a:cubicBezTo>
                    <a:cubicBezTo>
                      <a:pt x="57" y="34"/>
                      <a:pt x="59" y="47"/>
                      <a:pt x="48" y="28"/>
                    </a:cubicBezTo>
                    <a:cubicBezTo>
                      <a:pt x="36" y="8"/>
                      <a:pt x="51" y="2"/>
                      <a:pt x="21"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50" name="Freeform 14">
                <a:extLst>
                  <a:ext uri="{FF2B5EF4-FFF2-40B4-BE49-F238E27FC236}">
                    <a16:creationId xmlns:a16="http://schemas.microsoft.com/office/drawing/2014/main" id="{FADA4E58-B55E-4EE6-97DB-82019D4D0D83}"/>
                  </a:ext>
                </a:extLst>
              </p:cNvPr>
              <p:cNvSpPr>
                <a:spLocks/>
              </p:cNvSpPr>
              <p:nvPr/>
            </p:nvSpPr>
            <p:spPr bwMode="auto">
              <a:xfrm>
                <a:off x="9880601" y="6729413"/>
                <a:ext cx="52388" cy="31750"/>
              </a:xfrm>
              <a:custGeom>
                <a:avLst/>
                <a:gdLst>
                  <a:gd name="T0" fmla="*/ 28 w 40"/>
                  <a:gd name="T1" fmla="*/ 0 h 24"/>
                  <a:gd name="T2" fmla="*/ 11 w 40"/>
                  <a:gd name="T3" fmla="*/ 20 h 24"/>
                  <a:gd name="T4" fmla="*/ 39 w 40"/>
                  <a:gd name="T5" fmla="*/ 10 h 24"/>
                  <a:gd name="T6" fmla="*/ 28 w 40"/>
                  <a:gd name="T7" fmla="*/ 0 h 24"/>
                </a:gdLst>
                <a:ahLst/>
                <a:cxnLst>
                  <a:cxn ang="0">
                    <a:pos x="T0" y="T1"/>
                  </a:cxn>
                  <a:cxn ang="0">
                    <a:pos x="T2" y="T3"/>
                  </a:cxn>
                  <a:cxn ang="0">
                    <a:pos x="T4" y="T5"/>
                  </a:cxn>
                  <a:cxn ang="0">
                    <a:pos x="T6" y="T7"/>
                  </a:cxn>
                </a:cxnLst>
                <a:rect l="0" t="0" r="r" b="b"/>
                <a:pathLst>
                  <a:path w="40" h="24">
                    <a:moveTo>
                      <a:pt x="28" y="0"/>
                    </a:moveTo>
                    <a:cubicBezTo>
                      <a:pt x="17" y="6"/>
                      <a:pt x="0" y="16"/>
                      <a:pt x="11" y="20"/>
                    </a:cubicBezTo>
                    <a:cubicBezTo>
                      <a:pt x="22" y="24"/>
                      <a:pt x="40" y="14"/>
                      <a:pt x="39" y="10"/>
                    </a:cubicBezTo>
                    <a:cubicBezTo>
                      <a:pt x="38" y="7"/>
                      <a:pt x="28" y="0"/>
                      <a:pt x="2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51" name="Freeform 15">
                <a:extLst>
                  <a:ext uri="{FF2B5EF4-FFF2-40B4-BE49-F238E27FC236}">
                    <a16:creationId xmlns:a16="http://schemas.microsoft.com/office/drawing/2014/main" id="{33FE2D32-FCB8-452D-99CC-28CFF7B64100}"/>
                  </a:ext>
                </a:extLst>
              </p:cNvPr>
              <p:cNvSpPr>
                <a:spLocks/>
              </p:cNvSpPr>
              <p:nvPr/>
            </p:nvSpPr>
            <p:spPr bwMode="auto">
              <a:xfrm>
                <a:off x="9966326" y="6627813"/>
                <a:ext cx="184150" cy="122238"/>
              </a:xfrm>
              <a:custGeom>
                <a:avLst/>
                <a:gdLst>
                  <a:gd name="T0" fmla="*/ 32 w 139"/>
                  <a:gd name="T1" fmla="*/ 66 h 93"/>
                  <a:gd name="T2" fmla="*/ 9 w 139"/>
                  <a:gd name="T3" fmla="*/ 84 h 93"/>
                  <a:gd name="T4" fmla="*/ 49 w 139"/>
                  <a:gd name="T5" fmla="*/ 83 h 93"/>
                  <a:gd name="T6" fmla="*/ 64 w 139"/>
                  <a:gd name="T7" fmla="*/ 67 h 93"/>
                  <a:gd name="T8" fmla="*/ 86 w 139"/>
                  <a:gd name="T9" fmla="*/ 50 h 93"/>
                  <a:gd name="T10" fmla="*/ 120 w 139"/>
                  <a:gd name="T11" fmla="*/ 61 h 93"/>
                  <a:gd name="T12" fmla="*/ 136 w 139"/>
                  <a:gd name="T13" fmla="*/ 35 h 93"/>
                  <a:gd name="T14" fmla="*/ 125 w 139"/>
                  <a:gd name="T15" fmla="*/ 15 h 93"/>
                  <a:gd name="T16" fmla="*/ 91 w 139"/>
                  <a:gd name="T17" fmla="*/ 14 h 93"/>
                  <a:gd name="T18" fmla="*/ 62 w 139"/>
                  <a:gd name="T19" fmla="*/ 36 h 93"/>
                  <a:gd name="T20" fmla="*/ 32 w 139"/>
                  <a:gd name="T21" fmla="*/ 66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9" h="93">
                    <a:moveTo>
                      <a:pt x="32" y="66"/>
                    </a:moveTo>
                    <a:cubicBezTo>
                      <a:pt x="20" y="71"/>
                      <a:pt x="0" y="79"/>
                      <a:pt x="9" y="84"/>
                    </a:cubicBezTo>
                    <a:cubicBezTo>
                      <a:pt x="18" y="89"/>
                      <a:pt x="41" y="93"/>
                      <a:pt x="49" y="83"/>
                    </a:cubicBezTo>
                    <a:cubicBezTo>
                      <a:pt x="56" y="73"/>
                      <a:pt x="52" y="79"/>
                      <a:pt x="64" y="67"/>
                    </a:cubicBezTo>
                    <a:cubicBezTo>
                      <a:pt x="75" y="54"/>
                      <a:pt x="76" y="45"/>
                      <a:pt x="86" y="50"/>
                    </a:cubicBezTo>
                    <a:cubicBezTo>
                      <a:pt x="95" y="56"/>
                      <a:pt x="108" y="74"/>
                      <a:pt x="120" y="61"/>
                    </a:cubicBezTo>
                    <a:cubicBezTo>
                      <a:pt x="132" y="48"/>
                      <a:pt x="139" y="50"/>
                      <a:pt x="136" y="35"/>
                    </a:cubicBezTo>
                    <a:cubicBezTo>
                      <a:pt x="132" y="20"/>
                      <a:pt x="138" y="18"/>
                      <a:pt x="125" y="15"/>
                    </a:cubicBezTo>
                    <a:cubicBezTo>
                      <a:pt x="113" y="12"/>
                      <a:pt x="102" y="0"/>
                      <a:pt x="91" y="14"/>
                    </a:cubicBezTo>
                    <a:cubicBezTo>
                      <a:pt x="80" y="29"/>
                      <a:pt x="69" y="27"/>
                      <a:pt x="62" y="36"/>
                    </a:cubicBezTo>
                    <a:cubicBezTo>
                      <a:pt x="53" y="47"/>
                      <a:pt x="43" y="57"/>
                      <a:pt x="32" y="6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52" name="Freeform 16">
                <a:extLst>
                  <a:ext uri="{FF2B5EF4-FFF2-40B4-BE49-F238E27FC236}">
                    <a16:creationId xmlns:a16="http://schemas.microsoft.com/office/drawing/2014/main" id="{8DC2EB55-5D31-45CC-94F1-83D03B258BD1}"/>
                  </a:ext>
                </a:extLst>
              </p:cNvPr>
              <p:cNvSpPr>
                <a:spLocks/>
              </p:cNvSpPr>
              <p:nvPr/>
            </p:nvSpPr>
            <p:spPr bwMode="auto">
              <a:xfrm>
                <a:off x="10155238" y="6502400"/>
                <a:ext cx="168275" cy="157163"/>
              </a:xfrm>
              <a:custGeom>
                <a:avLst/>
                <a:gdLst>
                  <a:gd name="T0" fmla="*/ 20 w 127"/>
                  <a:gd name="T1" fmla="*/ 98 h 119"/>
                  <a:gd name="T2" fmla="*/ 9 w 127"/>
                  <a:gd name="T3" fmla="*/ 114 h 119"/>
                  <a:gd name="T4" fmla="*/ 26 w 127"/>
                  <a:gd name="T5" fmla="*/ 109 h 119"/>
                  <a:gd name="T6" fmla="*/ 53 w 127"/>
                  <a:gd name="T7" fmla="*/ 92 h 119"/>
                  <a:gd name="T8" fmla="*/ 84 w 127"/>
                  <a:gd name="T9" fmla="*/ 70 h 119"/>
                  <a:gd name="T10" fmla="*/ 102 w 127"/>
                  <a:gd name="T11" fmla="*/ 45 h 119"/>
                  <a:gd name="T12" fmla="*/ 126 w 127"/>
                  <a:gd name="T13" fmla="*/ 16 h 119"/>
                  <a:gd name="T14" fmla="*/ 107 w 127"/>
                  <a:gd name="T15" fmla="*/ 19 h 119"/>
                  <a:gd name="T16" fmla="*/ 74 w 127"/>
                  <a:gd name="T17" fmla="*/ 52 h 119"/>
                  <a:gd name="T18" fmla="*/ 48 w 127"/>
                  <a:gd name="T19" fmla="*/ 79 h 119"/>
                  <a:gd name="T20" fmla="*/ 20 w 127"/>
                  <a:gd name="T21" fmla="*/ 9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7" h="119">
                    <a:moveTo>
                      <a:pt x="20" y="98"/>
                    </a:moveTo>
                    <a:cubicBezTo>
                      <a:pt x="16" y="103"/>
                      <a:pt x="0" y="114"/>
                      <a:pt x="9" y="114"/>
                    </a:cubicBezTo>
                    <a:cubicBezTo>
                      <a:pt x="17" y="115"/>
                      <a:pt x="10" y="119"/>
                      <a:pt x="26" y="109"/>
                    </a:cubicBezTo>
                    <a:cubicBezTo>
                      <a:pt x="42" y="99"/>
                      <a:pt x="40" y="100"/>
                      <a:pt x="53" y="92"/>
                    </a:cubicBezTo>
                    <a:cubicBezTo>
                      <a:pt x="64" y="87"/>
                      <a:pt x="75" y="79"/>
                      <a:pt x="84" y="70"/>
                    </a:cubicBezTo>
                    <a:cubicBezTo>
                      <a:pt x="91" y="62"/>
                      <a:pt x="97" y="53"/>
                      <a:pt x="102" y="45"/>
                    </a:cubicBezTo>
                    <a:cubicBezTo>
                      <a:pt x="114" y="25"/>
                      <a:pt x="127" y="22"/>
                      <a:pt x="126" y="16"/>
                    </a:cubicBezTo>
                    <a:cubicBezTo>
                      <a:pt x="125" y="10"/>
                      <a:pt x="119" y="0"/>
                      <a:pt x="107" y="19"/>
                    </a:cubicBezTo>
                    <a:cubicBezTo>
                      <a:pt x="98" y="31"/>
                      <a:pt x="86" y="43"/>
                      <a:pt x="74" y="52"/>
                    </a:cubicBezTo>
                    <a:cubicBezTo>
                      <a:pt x="66" y="62"/>
                      <a:pt x="58" y="71"/>
                      <a:pt x="48" y="79"/>
                    </a:cubicBezTo>
                    <a:cubicBezTo>
                      <a:pt x="39" y="84"/>
                      <a:pt x="20" y="98"/>
                      <a:pt x="20" y="9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53" name="Freeform 17">
                <a:extLst>
                  <a:ext uri="{FF2B5EF4-FFF2-40B4-BE49-F238E27FC236}">
                    <a16:creationId xmlns:a16="http://schemas.microsoft.com/office/drawing/2014/main" id="{887FAEFC-4999-4BFB-9F77-897A78EFCBF1}"/>
                  </a:ext>
                </a:extLst>
              </p:cNvPr>
              <p:cNvSpPr>
                <a:spLocks/>
              </p:cNvSpPr>
              <p:nvPr/>
            </p:nvSpPr>
            <p:spPr bwMode="auto">
              <a:xfrm>
                <a:off x="8056563" y="5526088"/>
                <a:ext cx="41275" cy="138113"/>
              </a:xfrm>
              <a:custGeom>
                <a:avLst/>
                <a:gdLst>
                  <a:gd name="T0" fmla="*/ 6 w 31"/>
                  <a:gd name="T1" fmla="*/ 8 h 105"/>
                  <a:gd name="T2" fmla="*/ 8 w 31"/>
                  <a:gd name="T3" fmla="*/ 19 h 105"/>
                  <a:gd name="T4" fmla="*/ 14 w 31"/>
                  <a:gd name="T5" fmla="*/ 34 h 105"/>
                  <a:gd name="T6" fmla="*/ 14 w 31"/>
                  <a:gd name="T7" fmla="*/ 55 h 105"/>
                  <a:gd name="T8" fmla="*/ 4 w 31"/>
                  <a:gd name="T9" fmla="*/ 80 h 105"/>
                  <a:gd name="T10" fmla="*/ 0 w 31"/>
                  <a:gd name="T11" fmla="*/ 93 h 105"/>
                  <a:gd name="T12" fmla="*/ 15 w 31"/>
                  <a:gd name="T13" fmla="*/ 95 h 105"/>
                  <a:gd name="T14" fmla="*/ 27 w 31"/>
                  <a:gd name="T15" fmla="*/ 60 h 105"/>
                  <a:gd name="T16" fmla="*/ 31 w 31"/>
                  <a:gd name="T17" fmla="*/ 37 h 105"/>
                  <a:gd name="T18" fmla="*/ 25 w 31"/>
                  <a:gd name="T19" fmla="*/ 10 h 105"/>
                  <a:gd name="T20" fmla="*/ 14 w 31"/>
                  <a:gd name="T21" fmla="*/ 0 h 105"/>
                  <a:gd name="T22" fmla="*/ 6 w 31"/>
                  <a:gd name="T23" fmla="*/ 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105">
                    <a:moveTo>
                      <a:pt x="6" y="8"/>
                    </a:moveTo>
                    <a:cubicBezTo>
                      <a:pt x="3" y="11"/>
                      <a:pt x="6" y="16"/>
                      <a:pt x="8" y="19"/>
                    </a:cubicBezTo>
                    <a:cubicBezTo>
                      <a:pt x="11" y="24"/>
                      <a:pt x="13" y="29"/>
                      <a:pt x="14" y="34"/>
                    </a:cubicBezTo>
                    <a:cubicBezTo>
                      <a:pt x="15" y="41"/>
                      <a:pt x="15" y="48"/>
                      <a:pt x="14" y="55"/>
                    </a:cubicBezTo>
                    <a:cubicBezTo>
                      <a:pt x="11" y="63"/>
                      <a:pt x="8" y="72"/>
                      <a:pt x="4" y="80"/>
                    </a:cubicBezTo>
                    <a:cubicBezTo>
                      <a:pt x="2" y="84"/>
                      <a:pt x="1" y="89"/>
                      <a:pt x="0" y="93"/>
                    </a:cubicBezTo>
                    <a:cubicBezTo>
                      <a:pt x="0" y="93"/>
                      <a:pt x="8" y="105"/>
                      <a:pt x="15" y="95"/>
                    </a:cubicBezTo>
                    <a:cubicBezTo>
                      <a:pt x="20" y="84"/>
                      <a:pt x="24" y="72"/>
                      <a:pt x="27" y="60"/>
                    </a:cubicBezTo>
                    <a:cubicBezTo>
                      <a:pt x="29" y="52"/>
                      <a:pt x="30" y="45"/>
                      <a:pt x="31" y="37"/>
                    </a:cubicBezTo>
                    <a:cubicBezTo>
                      <a:pt x="31" y="28"/>
                      <a:pt x="29" y="19"/>
                      <a:pt x="25" y="10"/>
                    </a:cubicBezTo>
                    <a:cubicBezTo>
                      <a:pt x="22" y="5"/>
                      <a:pt x="15" y="0"/>
                      <a:pt x="14" y="0"/>
                    </a:cubicBezTo>
                    <a:cubicBezTo>
                      <a:pt x="11" y="3"/>
                      <a:pt x="8" y="5"/>
                      <a:pt x="6" y="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54" name="Freeform 18">
                <a:extLst>
                  <a:ext uri="{FF2B5EF4-FFF2-40B4-BE49-F238E27FC236}">
                    <a16:creationId xmlns:a16="http://schemas.microsoft.com/office/drawing/2014/main" id="{8AD6B5CB-79C0-4C6D-B736-8CD9B5315A21}"/>
                  </a:ext>
                </a:extLst>
              </p:cNvPr>
              <p:cNvSpPr>
                <a:spLocks/>
              </p:cNvSpPr>
              <p:nvPr/>
            </p:nvSpPr>
            <p:spPr bwMode="auto">
              <a:xfrm>
                <a:off x="7985126" y="5478463"/>
                <a:ext cx="36513" cy="41275"/>
              </a:xfrm>
              <a:custGeom>
                <a:avLst/>
                <a:gdLst>
                  <a:gd name="T0" fmla="*/ 15 w 28"/>
                  <a:gd name="T1" fmla="*/ 9 h 31"/>
                  <a:gd name="T2" fmla="*/ 6 w 28"/>
                  <a:gd name="T3" fmla="*/ 9 h 31"/>
                  <a:gd name="T4" fmla="*/ 11 w 28"/>
                  <a:gd name="T5" fmla="*/ 29 h 31"/>
                  <a:gd name="T6" fmla="*/ 27 w 28"/>
                  <a:gd name="T7" fmla="*/ 21 h 31"/>
                  <a:gd name="T8" fmla="*/ 15 w 28"/>
                  <a:gd name="T9" fmla="*/ 9 h 31"/>
                </a:gdLst>
                <a:ahLst/>
                <a:cxnLst>
                  <a:cxn ang="0">
                    <a:pos x="T0" y="T1"/>
                  </a:cxn>
                  <a:cxn ang="0">
                    <a:pos x="T2" y="T3"/>
                  </a:cxn>
                  <a:cxn ang="0">
                    <a:pos x="T4" y="T5"/>
                  </a:cxn>
                  <a:cxn ang="0">
                    <a:pos x="T6" y="T7"/>
                  </a:cxn>
                  <a:cxn ang="0">
                    <a:pos x="T8" y="T9"/>
                  </a:cxn>
                </a:cxnLst>
                <a:rect l="0" t="0" r="r" b="b"/>
                <a:pathLst>
                  <a:path w="28" h="31">
                    <a:moveTo>
                      <a:pt x="15" y="9"/>
                    </a:moveTo>
                    <a:cubicBezTo>
                      <a:pt x="15" y="9"/>
                      <a:pt x="7" y="0"/>
                      <a:pt x="6" y="9"/>
                    </a:cubicBezTo>
                    <a:cubicBezTo>
                      <a:pt x="5" y="19"/>
                      <a:pt x="0" y="27"/>
                      <a:pt x="11" y="29"/>
                    </a:cubicBezTo>
                    <a:cubicBezTo>
                      <a:pt x="23" y="31"/>
                      <a:pt x="28" y="26"/>
                      <a:pt x="27" y="21"/>
                    </a:cubicBezTo>
                    <a:cubicBezTo>
                      <a:pt x="27" y="15"/>
                      <a:pt x="15" y="9"/>
                      <a:pt x="15"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55" name="Freeform 19">
                <a:extLst>
                  <a:ext uri="{FF2B5EF4-FFF2-40B4-BE49-F238E27FC236}">
                    <a16:creationId xmlns:a16="http://schemas.microsoft.com/office/drawing/2014/main" id="{C488BCA5-C093-4C6F-BA31-A479D032B4A7}"/>
                  </a:ext>
                </a:extLst>
              </p:cNvPr>
              <p:cNvSpPr>
                <a:spLocks/>
              </p:cNvSpPr>
              <p:nvPr/>
            </p:nvSpPr>
            <p:spPr bwMode="auto">
              <a:xfrm>
                <a:off x="8037513" y="5478463"/>
                <a:ext cx="68263" cy="26988"/>
              </a:xfrm>
              <a:custGeom>
                <a:avLst/>
                <a:gdLst>
                  <a:gd name="T0" fmla="*/ 25 w 51"/>
                  <a:gd name="T1" fmla="*/ 0 h 21"/>
                  <a:gd name="T2" fmla="*/ 7 w 51"/>
                  <a:gd name="T3" fmla="*/ 7 h 21"/>
                  <a:gd name="T4" fmla="*/ 7 w 51"/>
                  <a:gd name="T5" fmla="*/ 17 h 21"/>
                  <a:gd name="T6" fmla="*/ 51 w 51"/>
                  <a:gd name="T7" fmla="*/ 21 h 21"/>
                  <a:gd name="T8" fmla="*/ 39 w 51"/>
                  <a:gd name="T9" fmla="*/ 5 h 21"/>
                  <a:gd name="T10" fmla="*/ 25 w 51"/>
                  <a:gd name="T11" fmla="*/ 0 h 21"/>
                </a:gdLst>
                <a:ahLst/>
                <a:cxnLst>
                  <a:cxn ang="0">
                    <a:pos x="T0" y="T1"/>
                  </a:cxn>
                  <a:cxn ang="0">
                    <a:pos x="T2" y="T3"/>
                  </a:cxn>
                  <a:cxn ang="0">
                    <a:pos x="T4" y="T5"/>
                  </a:cxn>
                  <a:cxn ang="0">
                    <a:pos x="T6" y="T7"/>
                  </a:cxn>
                  <a:cxn ang="0">
                    <a:pos x="T8" y="T9"/>
                  </a:cxn>
                  <a:cxn ang="0">
                    <a:pos x="T10" y="T11"/>
                  </a:cxn>
                </a:cxnLst>
                <a:rect l="0" t="0" r="r" b="b"/>
                <a:pathLst>
                  <a:path w="51" h="21">
                    <a:moveTo>
                      <a:pt x="25" y="0"/>
                    </a:moveTo>
                    <a:cubicBezTo>
                      <a:pt x="19" y="1"/>
                      <a:pt x="12" y="4"/>
                      <a:pt x="7" y="7"/>
                    </a:cubicBezTo>
                    <a:cubicBezTo>
                      <a:pt x="7" y="8"/>
                      <a:pt x="0" y="15"/>
                      <a:pt x="7" y="17"/>
                    </a:cubicBezTo>
                    <a:cubicBezTo>
                      <a:pt x="22" y="20"/>
                      <a:pt x="36" y="21"/>
                      <a:pt x="51" y="21"/>
                    </a:cubicBezTo>
                    <a:cubicBezTo>
                      <a:pt x="48" y="15"/>
                      <a:pt x="44" y="10"/>
                      <a:pt x="39" y="5"/>
                    </a:cubicBezTo>
                    <a:cubicBezTo>
                      <a:pt x="38" y="4"/>
                      <a:pt x="25" y="0"/>
                      <a:pt x="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56" name="Freeform 20">
                <a:extLst>
                  <a:ext uri="{FF2B5EF4-FFF2-40B4-BE49-F238E27FC236}">
                    <a16:creationId xmlns:a16="http://schemas.microsoft.com/office/drawing/2014/main" id="{5629C315-AD24-400A-A3EF-4742380B3FBB}"/>
                  </a:ext>
                </a:extLst>
              </p:cNvPr>
              <p:cNvSpPr>
                <a:spLocks/>
              </p:cNvSpPr>
              <p:nvPr/>
            </p:nvSpPr>
            <p:spPr bwMode="auto">
              <a:xfrm>
                <a:off x="8156576" y="5467350"/>
                <a:ext cx="69850" cy="46038"/>
              </a:xfrm>
              <a:custGeom>
                <a:avLst/>
                <a:gdLst>
                  <a:gd name="T0" fmla="*/ 31 w 53"/>
                  <a:gd name="T1" fmla="*/ 0 h 35"/>
                  <a:gd name="T2" fmla="*/ 0 w 53"/>
                  <a:gd name="T3" fmla="*/ 18 h 35"/>
                  <a:gd name="T4" fmla="*/ 10 w 53"/>
                  <a:gd name="T5" fmla="*/ 32 h 35"/>
                  <a:gd name="T6" fmla="*/ 50 w 53"/>
                  <a:gd name="T7" fmla="*/ 25 h 35"/>
                  <a:gd name="T8" fmla="*/ 49 w 53"/>
                  <a:gd name="T9" fmla="*/ 0 h 35"/>
                  <a:gd name="T10" fmla="*/ 31 w 53"/>
                  <a:gd name="T11" fmla="*/ 0 h 35"/>
                </a:gdLst>
                <a:ahLst/>
                <a:cxnLst>
                  <a:cxn ang="0">
                    <a:pos x="T0" y="T1"/>
                  </a:cxn>
                  <a:cxn ang="0">
                    <a:pos x="T2" y="T3"/>
                  </a:cxn>
                  <a:cxn ang="0">
                    <a:pos x="T4" y="T5"/>
                  </a:cxn>
                  <a:cxn ang="0">
                    <a:pos x="T6" y="T7"/>
                  </a:cxn>
                  <a:cxn ang="0">
                    <a:pos x="T8" y="T9"/>
                  </a:cxn>
                  <a:cxn ang="0">
                    <a:pos x="T10" y="T11"/>
                  </a:cxn>
                </a:cxnLst>
                <a:rect l="0" t="0" r="r" b="b"/>
                <a:pathLst>
                  <a:path w="53" h="35">
                    <a:moveTo>
                      <a:pt x="31" y="0"/>
                    </a:moveTo>
                    <a:cubicBezTo>
                      <a:pt x="20" y="6"/>
                      <a:pt x="10" y="12"/>
                      <a:pt x="0" y="18"/>
                    </a:cubicBezTo>
                    <a:cubicBezTo>
                      <a:pt x="1" y="24"/>
                      <a:pt x="5" y="29"/>
                      <a:pt x="10" y="32"/>
                    </a:cubicBezTo>
                    <a:cubicBezTo>
                      <a:pt x="18" y="35"/>
                      <a:pt x="44" y="34"/>
                      <a:pt x="50" y="25"/>
                    </a:cubicBezTo>
                    <a:cubicBezTo>
                      <a:pt x="53" y="17"/>
                      <a:pt x="53" y="8"/>
                      <a:pt x="49" y="0"/>
                    </a:cubicBez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57" name="Freeform 21">
                <a:extLst>
                  <a:ext uri="{FF2B5EF4-FFF2-40B4-BE49-F238E27FC236}">
                    <a16:creationId xmlns:a16="http://schemas.microsoft.com/office/drawing/2014/main" id="{4FDD04D1-3781-4B85-97FD-80446388CA4C}"/>
                  </a:ext>
                </a:extLst>
              </p:cNvPr>
              <p:cNvSpPr>
                <a:spLocks/>
              </p:cNvSpPr>
              <p:nvPr/>
            </p:nvSpPr>
            <p:spPr bwMode="auto">
              <a:xfrm>
                <a:off x="11282363" y="1644650"/>
                <a:ext cx="103188" cy="87313"/>
              </a:xfrm>
              <a:custGeom>
                <a:avLst/>
                <a:gdLst>
                  <a:gd name="T0" fmla="*/ 43 w 78"/>
                  <a:gd name="T1" fmla="*/ 17 h 66"/>
                  <a:gd name="T2" fmla="*/ 52 w 78"/>
                  <a:gd name="T3" fmla="*/ 19 h 66"/>
                  <a:gd name="T4" fmla="*/ 57 w 78"/>
                  <a:gd name="T5" fmla="*/ 11 h 66"/>
                  <a:gd name="T6" fmla="*/ 68 w 78"/>
                  <a:gd name="T7" fmla="*/ 32 h 66"/>
                  <a:gd name="T8" fmla="*/ 40 w 78"/>
                  <a:gd name="T9" fmla="*/ 54 h 66"/>
                  <a:gd name="T10" fmla="*/ 2 w 78"/>
                  <a:gd name="T11" fmla="*/ 58 h 66"/>
                  <a:gd name="T12" fmla="*/ 20 w 78"/>
                  <a:gd name="T13" fmla="*/ 41 h 66"/>
                  <a:gd name="T14" fmla="*/ 43 w 78"/>
                  <a:gd name="T15" fmla="*/ 17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66">
                    <a:moveTo>
                      <a:pt x="43" y="17"/>
                    </a:moveTo>
                    <a:cubicBezTo>
                      <a:pt x="43" y="17"/>
                      <a:pt x="51" y="21"/>
                      <a:pt x="52" y="19"/>
                    </a:cubicBezTo>
                    <a:cubicBezTo>
                      <a:pt x="52" y="16"/>
                      <a:pt x="49" y="0"/>
                      <a:pt x="57" y="11"/>
                    </a:cubicBezTo>
                    <a:cubicBezTo>
                      <a:pt x="65" y="23"/>
                      <a:pt x="78" y="24"/>
                      <a:pt x="68" y="32"/>
                    </a:cubicBezTo>
                    <a:cubicBezTo>
                      <a:pt x="59" y="40"/>
                      <a:pt x="56" y="49"/>
                      <a:pt x="40" y="54"/>
                    </a:cubicBezTo>
                    <a:cubicBezTo>
                      <a:pt x="23" y="60"/>
                      <a:pt x="0" y="66"/>
                      <a:pt x="2" y="58"/>
                    </a:cubicBezTo>
                    <a:cubicBezTo>
                      <a:pt x="4" y="51"/>
                      <a:pt x="10" y="46"/>
                      <a:pt x="20" y="41"/>
                    </a:cubicBezTo>
                    <a:cubicBezTo>
                      <a:pt x="30" y="35"/>
                      <a:pt x="26" y="12"/>
                      <a:pt x="43" y="1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58" name="Freeform 22">
                <a:extLst>
                  <a:ext uri="{FF2B5EF4-FFF2-40B4-BE49-F238E27FC236}">
                    <a16:creationId xmlns:a16="http://schemas.microsoft.com/office/drawing/2014/main" id="{20E5E385-35E4-4BD8-A5DC-7C758A1B5DBB}"/>
                  </a:ext>
                </a:extLst>
              </p:cNvPr>
              <p:cNvSpPr>
                <a:spLocks/>
              </p:cNvSpPr>
              <p:nvPr/>
            </p:nvSpPr>
            <p:spPr bwMode="auto">
              <a:xfrm>
                <a:off x="11399838" y="1617663"/>
                <a:ext cx="73025" cy="95250"/>
              </a:xfrm>
              <a:custGeom>
                <a:avLst/>
                <a:gdLst>
                  <a:gd name="T0" fmla="*/ 21 w 56"/>
                  <a:gd name="T1" fmla="*/ 44 h 72"/>
                  <a:gd name="T2" fmla="*/ 0 w 56"/>
                  <a:gd name="T3" fmla="*/ 48 h 72"/>
                  <a:gd name="T4" fmla="*/ 15 w 56"/>
                  <a:gd name="T5" fmla="*/ 61 h 72"/>
                  <a:gd name="T6" fmla="*/ 55 w 56"/>
                  <a:gd name="T7" fmla="*/ 65 h 72"/>
                  <a:gd name="T8" fmla="*/ 52 w 56"/>
                  <a:gd name="T9" fmla="*/ 40 h 72"/>
                  <a:gd name="T10" fmla="*/ 46 w 56"/>
                  <a:gd name="T11" fmla="*/ 17 h 72"/>
                  <a:gd name="T12" fmla="*/ 38 w 56"/>
                  <a:gd name="T13" fmla="*/ 8 h 72"/>
                  <a:gd name="T14" fmla="*/ 29 w 56"/>
                  <a:gd name="T15" fmla="*/ 25 h 72"/>
                  <a:gd name="T16" fmla="*/ 21 w 56"/>
                  <a:gd name="T17" fmla="*/ 4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2">
                    <a:moveTo>
                      <a:pt x="21" y="44"/>
                    </a:moveTo>
                    <a:cubicBezTo>
                      <a:pt x="21" y="44"/>
                      <a:pt x="0" y="43"/>
                      <a:pt x="0" y="48"/>
                    </a:cubicBezTo>
                    <a:cubicBezTo>
                      <a:pt x="1" y="52"/>
                      <a:pt x="0" y="61"/>
                      <a:pt x="15" y="61"/>
                    </a:cubicBezTo>
                    <a:cubicBezTo>
                      <a:pt x="31" y="61"/>
                      <a:pt x="53" y="72"/>
                      <a:pt x="55" y="65"/>
                    </a:cubicBezTo>
                    <a:cubicBezTo>
                      <a:pt x="56" y="57"/>
                      <a:pt x="55" y="48"/>
                      <a:pt x="52" y="40"/>
                    </a:cubicBezTo>
                    <a:cubicBezTo>
                      <a:pt x="51" y="32"/>
                      <a:pt x="48" y="24"/>
                      <a:pt x="46" y="17"/>
                    </a:cubicBezTo>
                    <a:cubicBezTo>
                      <a:pt x="44" y="13"/>
                      <a:pt x="47" y="0"/>
                      <a:pt x="38" y="8"/>
                    </a:cubicBezTo>
                    <a:cubicBezTo>
                      <a:pt x="29" y="15"/>
                      <a:pt x="26" y="20"/>
                      <a:pt x="29" y="25"/>
                    </a:cubicBezTo>
                    <a:cubicBezTo>
                      <a:pt x="32" y="30"/>
                      <a:pt x="27" y="46"/>
                      <a:pt x="21" y="4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59" name="Freeform 23">
                <a:extLst>
                  <a:ext uri="{FF2B5EF4-FFF2-40B4-BE49-F238E27FC236}">
                    <a16:creationId xmlns:a16="http://schemas.microsoft.com/office/drawing/2014/main" id="{4FD17A8F-8E5D-4A56-B402-A76E049F97BD}"/>
                  </a:ext>
                </a:extLst>
              </p:cNvPr>
              <p:cNvSpPr>
                <a:spLocks/>
              </p:cNvSpPr>
              <p:nvPr/>
            </p:nvSpPr>
            <p:spPr bwMode="auto">
              <a:xfrm>
                <a:off x="11418888" y="846138"/>
                <a:ext cx="60325" cy="66675"/>
              </a:xfrm>
              <a:custGeom>
                <a:avLst/>
                <a:gdLst>
                  <a:gd name="T0" fmla="*/ 24 w 45"/>
                  <a:gd name="T1" fmla="*/ 0 h 51"/>
                  <a:gd name="T2" fmla="*/ 3 w 45"/>
                  <a:gd name="T3" fmla="*/ 11 h 51"/>
                  <a:gd name="T4" fmla="*/ 19 w 45"/>
                  <a:gd name="T5" fmla="*/ 38 h 51"/>
                  <a:gd name="T6" fmla="*/ 43 w 45"/>
                  <a:gd name="T7" fmla="*/ 38 h 51"/>
                  <a:gd name="T8" fmla="*/ 35 w 45"/>
                  <a:gd name="T9" fmla="*/ 8 h 51"/>
                  <a:gd name="T10" fmla="*/ 24 w 45"/>
                  <a:gd name="T11" fmla="*/ 0 h 51"/>
                </a:gdLst>
                <a:ahLst/>
                <a:cxnLst>
                  <a:cxn ang="0">
                    <a:pos x="T0" y="T1"/>
                  </a:cxn>
                  <a:cxn ang="0">
                    <a:pos x="T2" y="T3"/>
                  </a:cxn>
                  <a:cxn ang="0">
                    <a:pos x="T4" y="T5"/>
                  </a:cxn>
                  <a:cxn ang="0">
                    <a:pos x="T6" y="T7"/>
                  </a:cxn>
                  <a:cxn ang="0">
                    <a:pos x="T8" y="T9"/>
                  </a:cxn>
                  <a:cxn ang="0">
                    <a:pos x="T10" y="T11"/>
                  </a:cxn>
                </a:cxnLst>
                <a:rect l="0" t="0" r="r" b="b"/>
                <a:pathLst>
                  <a:path w="45" h="51">
                    <a:moveTo>
                      <a:pt x="24" y="0"/>
                    </a:moveTo>
                    <a:cubicBezTo>
                      <a:pt x="20" y="0"/>
                      <a:pt x="0" y="5"/>
                      <a:pt x="3" y="11"/>
                    </a:cubicBezTo>
                    <a:cubicBezTo>
                      <a:pt x="5" y="18"/>
                      <a:pt x="20" y="31"/>
                      <a:pt x="19" y="38"/>
                    </a:cubicBezTo>
                    <a:cubicBezTo>
                      <a:pt x="18" y="44"/>
                      <a:pt x="45" y="51"/>
                      <a:pt x="43" y="38"/>
                    </a:cubicBezTo>
                    <a:cubicBezTo>
                      <a:pt x="41" y="28"/>
                      <a:pt x="38" y="18"/>
                      <a:pt x="35" y="8"/>
                    </a:cubicBezTo>
                    <a:cubicBezTo>
                      <a:pt x="32" y="5"/>
                      <a:pt x="28" y="3"/>
                      <a:pt x="2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74" name="Freeform 24">
                <a:extLst>
                  <a:ext uri="{FF2B5EF4-FFF2-40B4-BE49-F238E27FC236}">
                    <a16:creationId xmlns:a16="http://schemas.microsoft.com/office/drawing/2014/main" id="{CC427D9D-5E29-456D-A8F3-1A86F268BFF5}"/>
                  </a:ext>
                </a:extLst>
              </p:cNvPr>
              <p:cNvSpPr>
                <a:spLocks/>
              </p:cNvSpPr>
              <p:nvPr/>
            </p:nvSpPr>
            <p:spPr bwMode="auto">
              <a:xfrm>
                <a:off x="11415713" y="927100"/>
                <a:ext cx="47625" cy="34925"/>
              </a:xfrm>
              <a:custGeom>
                <a:avLst/>
                <a:gdLst>
                  <a:gd name="T0" fmla="*/ 20 w 37"/>
                  <a:gd name="T1" fmla="*/ 1 h 27"/>
                  <a:gd name="T2" fmla="*/ 13 w 37"/>
                  <a:gd name="T3" fmla="*/ 14 h 27"/>
                  <a:gd name="T4" fmla="*/ 37 w 37"/>
                  <a:gd name="T5" fmla="*/ 23 h 27"/>
                  <a:gd name="T6" fmla="*/ 20 w 37"/>
                  <a:gd name="T7" fmla="*/ 1 h 27"/>
                </a:gdLst>
                <a:ahLst/>
                <a:cxnLst>
                  <a:cxn ang="0">
                    <a:pos x="T0" y="T1"/>
                  </a:cxn>
                  <a:cxn ang="0">
                    <a:pos x="T2" y="T3"/>
                  </a:cxn>
                  <a:cxn ang="0">
                    <a:pos x="T4" y="T5"/>
                  </a:cxn>
                  <a:cxn ang="0">
                    <a:pos x="T6" y="T7"/>
                  </a:cxn>
                </a:cxnLst>
                <a:rect l="0" t="0" r="r" b="b"/>
                <a:pathLst>
                  <a:path w="37" h="27">
                    <a:moveTo>
                      <a:pt x="20" y="1"/>
                    </a:moveTo>
                    <a:cubicBezTo>
                      <a:pt x="17" y="0"/>
                      <a:pt x="0" y="3"/>
                      <a:pt x="13" y="14"/>
                    </a:cubicBezTo>
                    <a:cubicBezTo>
                      <a:pt x="26" y="24"/>
                      <a:pt x="37" y="27"/>
                      <a:pt x="37" y="23"/>
                    </a:cubicBezTo>
                    <a:cubicBezTo>
                      <a:pt x="37" y="13"/>
                      <a:pt x="30" y="4"/>
                      <a:pt x="2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75" name="Freeform 25">
                <a:extLst>
                  <a:ext uri="{FF2B5EF4-FFF2-40B4-BE49-F238E27FC236}">
                    <a16:creationId xmlns:a16="http://schemas.microsoft.com/office/drawing/2014/main" id="{F0A2A71C-1E91-4381-AF08-A81064823C6A}"/>
                  </a:ext>
                </a:extLst>
              </p:cNvPr>
              <p:cNvSpPr>
                <a:spLocks/>
              </p:cNvSpPr>
              <p:nvPr/>
            </p:nvSpPr>
            <p:spPr bwMode="auto">
              <a:xfrm>
                <a:off x="7402513" y="606425"/>
                <a:ext cx="182563" cy="150813"/>
              </a:xfrm>
              <a:custGeom>
                <a:avLst/>
                <a:gdLst>
                  <a:gd name="T0" fmla="*/ 115 w 138"/>
                  <a:gd name="T1" fmla="*/ 4 h 115"/>
                  <a:gd name="T2" fmla="*/ 66 w 138"/>
                  <a:gd name="T3" fmla="*/ 32 h 115"/>
                  <a:gd name="T4" fmla="*/ 23 w 138"/>
                  <a:gd name="T5" fmla="*/ 78 h 115"/>
                  <a:gd name="T6" fmla="*/ 23 w 138"/>
                  <a:gd name="T7" fmla="*/ 100 h 115"/>
                  <a:gd name="T8" fmla="*/ 83 w 138"/>
                  <a:gd name="T9" fmla="*/ 99 h 115"/>
                  <a:gd name="T10" fmla="*/ 69 w 138"/>
                  <a:gd name="T11" fmla="*/ 81 h 115"/>
                  <a:gd name="T12" fmla="*/ 84 w 138"/>
                  <a:gd name="T13" fmla="*/ 57 h 115"/>
                  <a:gd name="T14" fmla="*/ 129 w 138"/>
                  <a:gd name="T15" fmla="*/ 17 h 115"/>
                  <a:gd name="T16" fmla="*/ 115 w 138"/>
                  <a:gd name="T17" fmla="*/ 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15">
                    <a:moveTo>
                      <a:pt x="115" y="4"/>
                    </a:moveTo>
                    <a:cubicBezTo>
                      <a:pt x="110" y="6"/>
                      <a:pt x="74" y="10"/>
                      <a:pt x="66" y="32"/>
                    </a:cubicBezTo>
                    <a:cubicBezTo>
                      <a:pt x="59" y="53"/>
                      <a:pt x="25" y="75"/>
                      <a:pt x="23" y="78"/>
                    </a:cubicBezTo>
                    <a:cubicBezTo>
                      <a:pt x="20" y="82"/>
                      <a:pt x="0" y="86"/>
                      <a:pt x="23" y="100"/>
                    </a:cubicBezTo>
                    <a:cubicBezTo>
                      <a:pt x="47" y="115"/>
                      <a:pt x="82" y="108"/>
                      <a:pt x="83" y="99"/>
                    </a:cubicBezTo>
                    <a:cubicBezTo>
                      <a:pt x="84" y="91"/>
                      <a:pt x="69" y="84"/>
                      <a:pt x="69" y="81"/>
                    </a:cubicBezTo>
                    <a:cubicBezTo>
                      <a:pt x="69" y="77"/>
                      <a:pt x="62" y="69"/>
                      <a:pt x="84" y="57"/>
                    </a:cubicBezTo>
                    <a:cubicBezTo>
                      <a:pt x="102" y="47"/>
                      <a:pt x="117" y="33"/>
                      <a:pt x="129" y="17"/>
                    </a:cubicBezTo>
                    <a:cubicBezTo>
                      <a:pt x="138" y="3"/>
                      <a:pt x="132" y="0"/>
                      <a:pt x="115" y="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77" name="Freeform 26">
                <a:extLst>
                  <a:ext uri="{FF2B5EF4-FFF2-40B4-BE49-F238E27FC236}">
                    <a16:creationId xmlns:a16="http://schemas.microsoft.com/office/drawing/2014/main" id="{FF30E35C-8330-4C4B-B760-C8668B5B13D4}"/>
                  </a:ext>
                </a:extLst>
              </p:cNvPr>
              <p:cNvSpPr>
                <a:spLocks/>
              </p:cNvSpPr>
              <p:nvPr/>
            </p:nvSpPr>
            <p:spPr bwMode="auto">
              <a:xfrm>
                <a:off x="7215188" y="949325"/>
                <a:ext cx="36513" cy="63500"/>
              </a:xfrm>
              <a:custGeom>
                <a:avLst/>
                <a:gdLst>
                  <a:gd name="T0" fmla="*/ 13 w 27"/>
                  <a:gd name="T1" fmla="*/ 0 h 48"/>
                  <a:gd name="T2" fmla="*/ 4 w 27"/>
                  <a:gd name="T3" fmla="*/ 21 h 48"/>
                  <a:gd name="T4" fmla="*/ 12 w 27"/>
                  <a:gd name="T5" fmla="*/ 40 h 48"/>
                  <a:gd name="T6" fmla="*/ 27 w 27"/>
                  <a:gd name="T7" fmla="*/ 5 h 48"/>
                  <a:gd name="T8" fmla="*/ 13 w 27"/>
                  <a:gd name="T9" fmla="*/ 0 h 48"/>
                </a:gdLst>
                <a:ahLst/>
                <a:cxnLst>
                  <a:cxn ang="0">
                    <a:pos x="T0" y="T1"/>
                  </a:cxn>
                  <a:cxn ang="0">
                    <a:pos x="T2" y="T3"/>
                  </a:cxn>
                  <a:cxn ang="0">
                    <a:pos x="T4" y="T5"/>
                  </a:cxn>
                  <a:cxn ang="0">
                    <a:pos x="T6" y="T7"/>
                  </a:cxn>
                  <a:cxn ang="0">
                    <a:pos x="T8" y="T9"/>
                  </a:cxn>
                </a:cxnLst>
                <a:rect l="0" t="0" r="r" b="b"/>
                <a:pathLst>
                  <a:path w="27" h="48">
                    <a:moveTo>
                      <a:pt x="13" y="0"/>
                    </a:moveTo>
                    <a:cubicBezTo>
                      <a:pt x="11" y="2"/>
                      <a:pt x="0" y="8"/>
                      <a:pt x="4" y="21"/>
                    </a:cubicBezTo>
                    <a:cubicBezTo>
                      <a:pt x="9" y="33"/>
                      <a:pt x="2" y="48"/>
                      <a:pt x="12" y="40"/>
                    </a:cubicBezTo>
                    <a:cubicBezTo>
                      <a:pt x="21" y="32"/>
                      <a:pt x="27" y="5"/>
                      <a:pt x="27" y="5"/>
                    </a:cubicBezTo>
                    <a:lnTo>
                      <a:pt x="1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grpSp>
        <p:grpSp>
          <p:nvGrpSpPr>
            <p:cNvPr id="6" name="Group 5">
              <a:extLst>
                <a:ext uri="{FF2B5EF4-FFF2-40B4-BE49-F238E27FC236}">
                  <a16:creationId xmlns:a16="http://schemas.microsoft.com/office/drawing/2014/main" id="{C569B858-E4EC-42B3-8346-B7FFBB336114}"/>
                </a:ext>
              </a:extLst>
            </p:cNvPr>
            <p:cNvGrpSpPr/>
            <p:nvPr/>
          </p:nvGrpSpPr>
          <p:grpSpPr>
            <a:xfrm>
              <a:off x="5808391" y="4768570"/>
              <a:ext cx="335198" cy="426499"/>
              <a:chOff x="1326261" y="4125628"/>
              <a:chExt cx="335198" cy="426499"/>
            </a:xfrm>
          </p:grpSpPr>
          <p:sp>
            <p:nvSpPr>
              <p:cNvPr id="68" name="Freeform 73">
                <a:extLst>
                  <a:ext uri="{FF2B5EF4-FFF2-40B4-BE49-F238E27FC236}">
                    <a16:creationId xmlns:a16="http://schemas.microsoft.com/office/drawing/2014/main" id="{E6075996-C246-412E-8AC0-13EDD7AB0883}"/>
                  </a:ext>
                </a:extLst>
              </p:cNvPr>
              <p:cNvSpPr>
                <a:spLocks noChangeAspect="1" noEditPoints="1"/>
              </p:cNvSpPr>
              <p:nvPr/>
            </p:nvSpPr>
            <p:spPr bwMode="auto">
              <a:xfrm>
                <a:off x="1413986" y="4302458"/>
                <a:ext cx="159767" cy="249669"/>
              </a:xfrm>
              <a:custGeom>
                <a:avLst/>
                <a:gdLst>
                  <a:gd name="T0" fmla="*/ 174 w 295"/>
                  <a:gd name="T1" fmla="*/ 86 h 461"/>
                  <a:gd name="T2" fmla="*/ 209 w 295"/>
                  <a:gd name="T3" fmla="*/ 121 h 461"/>
                  <a:gd name="T4" fmla="*/ 209 w 295"/>
                  <a:gd name="T5" fmla="*/ 174 h 461"/>
                  <a:gd name="T6" fmla="*/ 174 w 295"/>
                  <a:gd name="T7" fmla="*/ 209 h 461"/>
                  <a:gd name="T8" fmla="*/ 121 w 295"/>
                  <a:gd name="T9" fmla="*/ 209 h 461"/>
                  <a:gd name="T10" fmla="*/ 86 w 295"/>
                  <a:gd name="T11" fmla="*/ 174 h 461"/>
                  <a:gd name="T12" fmla="*/ 86 w 295"/>
                  <a:gd name="T13" fmla="*/ 121 h 461"/>
                  <a:gd name="T14" fmla="*/ 121 w 295"/>
                  <a:gd name="T15" fmla="*/ 86 h 461"/>
                  <a:gd name="T16" fmla="*/ 146 w 295"/>
                  <a:gd name="T17" fmla="*/ 53 h 461"/>
                  <a:gd name="T18" fmla="*/ 90 w 295"/>
                  <a:gd name="T19" fmla="*/ 72 h 461"/>
                  <a:gd name="T20" fmla="*/ 58 w 295"/>
                  <a:gd name="T21" fmla="*/ 119 h 461"/>
                  <a:gd name="T22" fmla="*/ 58 w 295"/>
                  <a:gd name="T23" fmla="*/ 177 h 461"/>
                  <a:gd name="T24" fmla="*/ 90 w 295"/>
                  <a:gd name="T25" fmla="*/ 223 h 461"/>
                  <a:gd name="T26" fmla="*/ 146 w 295"/>
                  <a:gd name="T27" fmla="*/ 242 h 461"/>
                  <a:gd name="T28" fmla="*/ 202 w 295"/>
                  <a:gd name="T29" fmla="*/ 223 h 461"/>
                  <a:gd name="T30" fmla="*/ 237 w 295"/>
                  <a:gd name="T31" fmla="*/ 177 h 461"/>
                  <a:gd name="T32" fmla="*/ 237 w 295"/>
                  <a:gd name="T33" fmla="*/ 119 h 461"/>
                  <a:gd name="T34" fmla="*/ 202 w 295"/>
                  <a:gd name="T35" fmla="*/ 72 h 461"/>
                  <a:gd name="T36" fmla="*/ 146 w 295"/>
                  <a:gd name="T37" fmla="*/ 53 h 461"/>
                  <a:gd name="T38" fmla="*/ 186 w 295"/>
                  <a:gd name="T39" fmla="*/ 7 h 461"/>
                  <a:gd name="T40" fmla="*/ 251 w 295"/>
                  <a:gd name="T41" fmla="*/ 44 h 461"/>
                  <a:gd name="T42" fmla="*/ 288 w 295"/>
                  <a:gd name="T43" fmla="*/ 109 h 461"/>
                  <a:gd name="T44" fmla="*/ 291 w 295"/>
                  <a:gd name="T45" fmla="*/ 170 h 461"/>
                  <a:gd name="T46" fmla="*/ 270 w 295"/>
                  <a:gd name="T47" fmla="*/ 233 h 461"/>
                  <a:gd name="T48" fmla="*/ 237 w 295"/>
                  <a:gd name="T49" fmla="*/ 305 h 461"/>
                  <a:gd name="T50" fmla="*/ 195 w 295"/>
                  <a:gd name="T51" fmla="*/ 379 h 461"/>
                  <a:gd name="T52" fmla="*/ 160 w 295"/>
                  <a:gd name="T53" fmla="*/ 440 h 461"/>
                  <a:gd name="T54" fmla="*/ 135 w 295"/>
                  <a:gd name="T55" fmla="*/ 440 h 461"/>
                  <a:gd name="T56" fmla="*/ 100 w 295"/>
                  <a:gd name="T57" fmla="*/ 379 h 461"/>
                  <a:gd name="T58" fmla="*/ 58 w 295"/>
                  <a:gd name="T59" fmla="*/ 305 h 461"/>
                  <a:gd name="T60" fmla="*/ 25 w 295"/>
                  <a:gd name="T61" fmla="*/ 233 h 461"/>
                  <a:gd name="T62" fmla="*/ 4 w 295"/>
                  <a:gd name="T63" fmla="*/ 170 h 461"/>
                  <a:gd name="T64" fmla="*/ 7 w 295"/>
                  <a:gd name="T65" fmla="*/ 109 h 461"/>
                  <a:gd name="T66" fmla="*/ 44 w 295"/>
                  <a:gd name="T67" fmla="*/ 44 h 461"/>
                  <a:gd name="T68" fmla="*/ 109 w 295"/>
                  <a:gd name="T69" fmla="*/ 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461">
                    <a:moveTo>
                      <a:pt x="146" y="81"/>
                    </a:moveTo>
                    <a:lnTo>
                      <a:pt x="174" y="86"/>
                    </a:lnTo>
                    <a:lnTo>
                      <a:pt x="195" y="100"/>
                    </a:lnTo>
                    <a:lnTo>
                      <a:pt x="209" y="121"/>
                    </a:lnTo>
                    <a:lnTo>
                      <a:pt x="214" y="147"/>
                    </a:lnTo>
                    <a:lnTo>
                      <a:pt x="209" y="174"/>
                    </a:lnTo>
                    <a:lnTo>
                      <a:pt x="195" y="195"/>
                    </a:lnTo>
                    <a:lnTo>
                      <a:pt x="174" y="209"/>
                    </a:lnTo>
                    <a:lnTo>
                      <a:pt x="146" y="214"/>
                    </a:lnTo>
                    <a:lnTo>
                      <a:pt x="121" y="209"/>
                    </a:lnTo>
                    <a:lnTo>
                      <a:pt x="100" y="195"/>
                    </a:lnTo>
                    <a:lnTo>
                      <a:pt x="86" y="174"/>
                    </a:lnTo>
                    <a:lnTo>
                      <a:pt x="81" y="147"/>
                    </a:lnTo>
                    <a:lnTo>
                      <a:pt x="86" y="121"/>
                    </a:lnTo>
                    <a:lnTo>
                      <a:pt x="100" y="100"/>
                    </a:lnTo>
                    <a:lnTo>
                      <a:pt x="121" y="86"/>
                    </a:lnTo>
                    <a:lnTo>
                      <a:pt x="146" y="81"/>
                    </a:lnTo>
                    <a:close/>
                    <a:moveTo>
                      <a:pt x="146" y="53"/>
                    </a:moveTo>
                    <a:lnTo>
                      <a:pt x="118" y="58"/>
                    </a:lnTo>
                    <a:lnTo>
                      <a:pt x="90" y="72"/>
                    </a:lnTo>
                    <a:lnTo>
                      <a:pt x="72" y="91"/>
                    </a:lnTo>
                    <a:lnTo>
                      <a:pt x="58" y="119"/>
                    </a:lnTo>
                    <a:lnTo>
                      <a:pt x="53" y="147"/>
                    </a:lnTo>
                    <a:lnTo>
                      <a:pt x="58" y="177"/>
                    </a:lnTo>
                    <a:lnTo>
                      <a:pt x="72" y="202"/>
                    </a:lnTo>
                    <a:lnTo>
                      <a:pt x="90" y="223"/>
                    </a:lnTo>
                    <a:lnTo>
                      <a:pt x="118" y="237"/>
                    </a:lnTo>
                    <a:lnTo>
                      <a:pt x="146" y="242"/>
                    </a:lnTo>
                    <a:lnTo>
                      <a:pt x="177" y="237"/>
                    </a:lnTo>
                    <a:lnTo>
                      <a:pt x="202" y="223"/>
                    </a:lnTo>
                    <a:lnTo>
                      <a:pt x="223" y="202"/>
                    </a:lnTo>
                    <a:lnTo>
                      <a:pt x="237" y="177"/>
                    </a:lnTo>
                    <a:lnTo>
                      <a:pt x="242" y="147"/>
                    </a:lnTo>
                    <a:lnTo>
                      <a:pt x="237" y="119"/>
                    </a:lnTo>
                    <a:lnTo>
                      <a:pt x="223" y="91"/>
                    </a:lnTo>
                    <a:lnTo>
                      <a:pt x="202" y="72"/>
                    </a:lnTo>
                    <a:lnTo>
                      <a:pt x="177" y="58"/>
                    </a:lnTo>
                    <a:lnTo>
                      <a:pt x="146" y="53"/>
                    </a:lnTo>
                    <a:close/>
                    <a:moveTo>
                      <a:pt x="146" y="0"/>
                    </a:moveTo>
                    <a:lnTo>
                      <a:pt x="186" y="7"/>
                    </a:lnTo>
                    <a:lnTo>
                      <a:pt x="221" y="21"/>
                    </a:lnTo>
                    <a:lnTo>
                      <a:pt x="251" y="44"/>
                    </a:lnTo>
                    <a:lnTo>
                      <a:pt x="274" y="74"/>
                    </a:lnTo>
                    <a:lnTo>
                      <a:pt x="288" y="109"/>
                    </a:lnTo>
                    <a:lnTo>
                      <a:pt x="295" y="147"/>
                    </a:lnTo>
                    <a:lnTo>
                      <a:pt x="291" y="170"/>
                    </a:lnTo>
                    <a:lnTo>
                      <a:pt x="284" y="198"/>
                    </a:lnTo>
                    <a:lnTo>
                      <a:pt x="270" y="233"/>
                    </a:lnTo>
                    <a:lnTo>
                      <a:pt x="253" y="268"/>
                    </a:lnTo>
                    <a:lnTo>
                      <a:pt x="237" y="305"/>
                    </a:lnTo>
                    <a:lnTo>
                      <a:pt x="216" y="342"/>
                    </a:lnTo>
                    <a:lnTo>
                      <a:pt x="195" y="379"/>
                    </a:lnTo>
                    <a:lnTo>
                      <a:pt x="177" y="412"/>
                    </a:lnTo>
                    <a:lnTo>
                      <a:pt x="160" y="440"/>
                    </a:lnTo>
                    <a:lnTo>
                      <a:pt x="146" y="461"/>
                    </a:lnTo>
                    <a:lnTo>
                      <a:pt x="135" y="440"/>
                    </a:lnTo>
                    <a:lnTo>
                      <a:pt x="118" y="412"/>
                    </a:lnTo>
                    <a:lnTo>
                      <a:pt x="100" y="379"/>
                    </a:lnTo>
                    <a:lnTo>
                      <a:pt x="79" y="342"/>
                    </a:lnTo>
                    <a:lnTo>
                      <a:pt x="58" y="305"/>
                    </a:lnTo>
                    <a:lnTo>
                      <a:pt x="42" y="268"/>
                    </a:lnTo>
                    <a:lnTo>
                      <a:pt x="25" y="233"/>
                    </a:lnTo>
                    <a:lnTo>
                      <a:pt x="11" y="198"/>
                    </a:lnTo>
                    <a:lnTo>
                      <a:pt x="4" y="170"/>
                    </a:lnTo>
                    <a:lnTo>
                      <a:pt x="0" y="147"/>
                    </a:lnTo>
                    <a:lnTo>
                      <a:pt x="7" y="109"/>
                    </a:lnTo>
                    <a:lnTo>
                      <a:pt x="21" y="74"/>
                    </a:lnTo>
                    <a:lnTo>
                      <a:pt x="44" y="44"/>
                    </a:lnTo>
                    <a:lnTo>
                      <a:pt x="74" y="21"/>
                    </a:lnTo>
                    <a:lnTo>
                      <a:pt x="109" y="7"/>
                    </a:lnTo>
                    <a:lnTo>
                      <a:pt x="146"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69" name="Rectangle 68">
                <a:extLst>
                  <a:ext uri="{FF2B5EF4-FFF2-40B4-BE49-F238E27FC236}">
                    <a16:creationId xmlns:a16="http://schemas.microsoft.com/office/drawing/2014/main" id="{D17FBE24-FE8B-44C6-BAF3-6F22DDED0D7D}"/>
                  </a:ext>
                </a:extLst>
              </p:cNvPr>
              <p:cNvSpPr/>
              <p:nvPr/>
            </p:nvSpPr>
            <p:spPr>
              <a:xfrm>
                <a:off x="1326261" y="4125628"/>
                <a:ext cx="335198" cy="1783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pPr algn="ctr"/>
                <a:r>
                  <a:rPr lang="en-GB" sz="1400" b="1" dirty="0">
                    <a:solidFill>
                      <a:schemeClr val="accent1"/>
                    </a:solidFill>
                  </a:rPr>
                  <a:t>TX</a:t>
                </a:r>
              </a:p>
            </p:txBody>
          </p:sp>
        </p:grpSp>
        <p:grpSp>
          <p:nvGrpSpPr>
            <p:cNvPr id="70" name="Group 69">
              <a:extLst>
                <a:ext uri="{FF2B5EF4-FFF2-40B4-BE49-F238E27FC236}">
                  <a16:creationId xmlns:a16="http://schemas.microsoft.com/office/drawing/2014/main" id="{FBFD9492-C043-4097-B345-135AE389B87B}"/>
                </a:ext>
              </a:extLst>
            </p:cNvPr>
            <p:cNvGrpSpPr/>
            <p:nvPr/>
          </p:nvGrpSpPr>
          <p:grpSpPr>
            <a:xfrm>
              <a:off x="4896586" y="3779846"/>
              <a:ext cx="335198" cy="426499"/>
              <a:chOff x="1326261" y="4125628"/>
              <a:chExt cx="335198" cy="426499"/>
            </a:xfrm>
          </p:grpSpPr>
          <p:sp>
            <p:nvSpPr>
              <p:cNvPr id="71" name="Freeform 73">
                <a:extLst>
                  <a:ext uri="{FF2B5EF4-FFF2-40B4-BE49-F238E27FC236}">
                    <a16:creationId xmlns:a16="http://schemas.microsoft.com/office/drawing/2014/main" id="{F9B8535F-3166-4F6D-B823-BA9F5F08047A}"/>
                  </a:ext>
                </a:extLst>
              </p:cNvPr>
              <p:cNvSpPr>
                <a:spLocks noChangeAspect="1" noEditPoints="1"/>
              </p:cNvSpPr>
              <p:nvPr/>
            </p:nvSpPr>
            <p:spPr bwMode="auto">
              <a:xfrm>
                <a:off x="1413986" y="4302458"/>
                <a:ext cx="159767" cy="249669"/>
              </a:xfrm>
              <a:custGeom>
                <a:avLst/>
                <a:gdLst>
                  <a:gd name="T0" fmla="*/ 174 w 295"/>
                  <a:gd name="T1" fmla="*/ 86 h 461"/>
                  <a:gd name="T2" fmla="*/ 209 w 295"/>
                  <a:gd name="T3" fmla="*/ 121 h 461"/>
                  <a:gd name="T4" fmla="*/ 209 w 295"/>
                  <a:gd name="T5" fmla="*/ 174 h 461"/>
                  <a:gd name="T6" fmla="*/ 174 w 295"/>
                  <a:gd name="T7" fmla="*/ 209 h 461"/>
                  <a:gd name="T8" fmla="*/ 121 w 295"/>
                  <a:gd name="T9" fmla="*/ 209 h 461"/>
                  <a:gd name="T10" fmla="*/ 86 w 295"/>
                  <a:gd name="T11" fmla="*/ 174 h 461"/>
                  <a:gd name="T12" fmla="*/ 86 w 295"/>
                  <a:gd name="T13" fmla="*/ 121 h 461"/>
                  <a:gd name="T14" fmla="*/ 121 w 295"/>
                  <a:gd name="T15" fmla="*/ 86 h 461"/>
                  <a:gd name="T16" fmla="*/ 146 w 295"/>
                  <a:gd name="T17" fmla="*/ 53 h 461"/>
                  <a:gd name="T18" fmla="*/ 90 w 295"/>
                  <a:gd name="T19" fmla="*/ 72 h 461"/>
                  <a:gd name="T20" fmla="*/ 58 w 295"/>
                  <a:gd name="T21" fmla="*/ 119 h 461"/>
                  <a:gd name="T22" fmla="*/ 58 w 295"/>
                  <a:gd name="T23" fmla="*/ 177 h 461"/>
                  <a:gd name="T24" fmla="*/ 90 w 295"/>
                  <a:gd name="T25" fmla="*/ 223 h 461"/>
                  <a:gd name="T26" fmla="*/ 146 w 295"/>
                  <a:gd name="T27" fmla="*/ 242 h 461"/>
                  <a:gd name="T28" fmla="*/ 202 w 295"/>
                  <a:gd name="T29" fmla="*/ 223 h 461"/>
                  <a:gd name="T30" fmla="*/ 237 w 295"/>
                  <a:gd name="T31" fmla="*/ 177 h 461"/>
                  <a:gd name="T32" fmla="*/ 237 w 295"/>
                  <a:gd name="T33" fmla="*/ 119 h 461"/>
                  <a:gd name="T34" fmla="*/ 202 w 295"/>
                  <a:gd name="T35" fmla="*/ 72 h 461"/>
                  <a:gd name="T36" fmla="*/ 146 w 295"/>
                  <a:gd name="T37" fmla="*/ 53 h 461"/>
                  <a:gd name="T38" fmla="*/ 186 w 295"/>
                  <a:gd name="T39" fmla="*/ 7 h 461"/>
                  <a:gd name="T40" fmla="*/ 251 w 295"/>
                  <a:gd name="T41" fmla="*/ 44 h 461"/>
                  <a:gd name="T42" fmla="*/ 288 w 295"/>
                  <a:gd name="T43" fmla="*/ 109 h 461"/>
                  <a:gd name="T44" fmla="*/ 291 w 295"/>
                  <a:gd name="T45" fmla="*/ 170 h 461"/>
                  <a:gd name="T46" fmla="*/ 270 w 295"/>
                  <a:gd name="T47" fmla="*/ 233 h 461"/>
                  <a:gd name="T48" fmla="*/ 237 w 295"/>
                  <a:gd name="T49" fmla="*/ 305 h 461"/>
                  <a:gd name="T50" fmla="*/ 195 w 295"/>
                  <a:gd name="T51" fmla="*/ 379 h 461"/>
                  <a:gd name="T52" fmla="*/ 160 w 295"/>
                  <a:gd name="T53" fmla="*/ 440 h 461"/>
                  <a:gd name="T54" fmla="*/ 135 w 295"/>
                  <a:gd name="T55" fmla="*/ 440 h 461"/>
                  <a:gd name="T56" fmla="*/ 100 w 295"/>
                  <a:gd name="T57" fmla="*/ 379 h 461"/>
                  <a:gd name="T58" fmla="*/ 58 w 295"/>
                  <a:gd name="T59" fmla="*/ 305 h 461"/>
                  <a:gd name="T60" fmla="*/ 25 w 295"/>
                  <a:gd name="T61" fmla="*/ 233 h 461"/>
                  <a:gd name="T62" fmla="*/ 4 w 295"/>
                  <a:gd name="T63" fmla="*/ 170 h 461"/>
                  <a:gd name="T64" fmla="*/ 7 w 295"/>
                  <a:gd name="T65" fmla="*/ 109 h 461"/>
                  <a:gd name="T66" fmla="*/ 44 w 295"/>
                  <a:gd name="T67" fmla="*/ 44 h 461"/>
                  <a:gd name="T68" fmla="*/ 109 w 295"/>
                  <a:gd name="T69" fmla="*/ 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461">
                    <a:moveTo>
                      <a:pt x="146" y="81"/>
                    </a:moveTo>
                    <a:lnTo>
                      <a:pt x="174" y="86"/>
                    </a:lnTo>
                    <a:lnTo>
                      <a:pt x="195" y="100"/>
                    </a:lnTo>
                    <a:lnTo>
                      <a:pt x="209" y="121"/>
                    </a:lnTo>
                    <a:lnTo>
                      <a:pt x="214" y="147"/>
                    </a:lnTo>
                    <a:lnTo>
                      <a:pt x="209" y="174"/>
                    </a:lnTo>
                    <a:lnTo>
                      <a:pt x="195" y="195"/>
                    </a:lnTo>
                    <a:lnTo>
                      <a:pt x="174" y="209"/>
                    </a:lnTo>
                    <a:lnTo>
                      <a:pt x="146" y="214"/>
                    </a:lnTo>
                    <a:lnTo>
                      <a:pt x="121" y="209"/>
                    </a:lnTo>
                    <a:lnTo>
                      <a:pt x="100" y="195"/>
                    </a:lnTo>
                    <a:lnTo>
                      <a:pt x="86" y="174"/>
                    </a:lnTo>
                    <a:lnTo>
                      <a:pt x="81" y="147"/>
                    </a:lnTo>
                    <a:lnTo>
                      <a:pt x="86" y="121"/>
                    </a:lnTo>
                    <a:lnTo>
                      <a:pt x="100" y="100"/>
                    </a:lnTo>
                    <a:lnTo>
                      <a:pt x="121" y="86"/>
                    </a:lnTo>
                    <a:lnTo>
                      <a:pt x="146" y="81"/>
                    </a:lnTo>
                    <a:close/>
                    <a:moveTo>
                      <a:pt x="146" y="53"/>
                    </a:moveTo>
                    <a:lnTo>
                      <a:pt x="118" y="58"/>
                    </a:lnTo>
                    <a:lnTo>
                      <a:pt x="90" y="72"/>
                    </a:lnTo>
                    <a:lnTo>
                      <a:pt x="72" y="91"/>
                    </a:lnTo>
                    <a:lnTo>
                      <a:pt x="58" y="119"/>
                    </a:lnTo>
                    <a:lnTo>
                      <a:pt x="53" y="147"/>
                    </a:lnTo>
                    <a:lnTo>
                      <a:pt x="58" y="177"/>
                    </a:lnTo>
                    <a:lnTo>
                      <a:pt x="72" y="202"/>
                    </a:lnTo>
                    <a:lnTo>
                      <a:pt x="90" y="223"/>
                    </a:lnTo>
                    <a:lnTo>
                      <a:pt x="118" y="237"/>
                    </a:lnTo>
                    <a:lnTo>
                      <a:pt x="146" y="242"/>
                    </a:lnTo>
                    <a:lnTo>
                      <a:pt x="177" y="237"/>
                    </a:lnTo>
                    <a:lnTo>
                      <a:pt x="202" y="223"/>
                    </a:lnTo>
                    <a:lnTo>
                      <a:pt x="223" y="202"/>
                    </a:lnTo>
                    <a:lnTo>
                      <a:pt x="237" y="177"/>
                    </a:lnTo>
                    <a:lnTo>
                      <a:pt x="242" y="147"/>
                    </a:lnTo>
                    <a:lnTo>
                      <a:pt x="237" y="119"/>
                    </a:lnTo>
                    <a:lnTo>
                      <a:pt x="223" y="91"/>
                    </a:lnTo>
                    <a:lnTo>
                      <a:pt x="202" y="72"/>
                    </a:lnTo>
                    <a:lnTo>
                      <a:pt x="177" y="58"/>
                    </a:lnTo>
                    <a:lnTo>
                      <a:pt x="146" y="53"/>
                    </a:lnTo>
                    <a:close/>
                    <a:moveTo>
                      <a:pt x="146" y="0"/>
                    </a:moveTo>
                    <a:lnTo>
                      <a:pt x="186" y="7"/>
                    </a:lnTo>
                    <a:lnTo>
                      <a:pt x="221" y="21"/>
                    </a:lnTo>
                    <a:lnTo>
                      <a:pt x="251" y="44"/>
                    </a:lnTo>
                    <a:lnTo>
                      <a:pt x="274" y="74"/>
                    </a:lnTo>
                    <a:lnTo>
                      <a:pt x="288" y="109"/>
                    </a:lnTo>
                    <a:lnTo>
                      <a:pt x="295" y="147"/>
                    </a:lnTo>
                    <a:lnTo>
                      <a:pt x="291" y="170"/>
                    </a:lnTo>
                    <a:lnTo>
                      <a:pt x="284" y="198"/>
                    </a:lnTo>
                    <a:lnTo>
                      <a:pt x="270" y="233"/>
                    </a:lnTo>
                    <a:lnTo>
                      <a:pt x="253" y="268"/>
                    </a:lnTo>
                    <a:lnTo>
                      <a:pt x="237" y="305"/>
                    </a:lnTo>
                    <a:lnTo>
                      <a:pt x="216" y="342"/>
                    </a:lnTo>
                    <a:lnTo>
                      <a:pt x="195" y="379"/>
                    </a:lnTo>
                    <a:lnTo>
                      <a:pt x="177" y="412"/>
                    </a:lnTo>
                    <a:lnTo>
                      <a:pt x="160" y="440"/>
                    </a:lnTo>
                    <a:lnTo>
                      <a:pt x="146" y="461"/>
                    </a:lnTo>
                    <a:lnTo>
                      <a:pt x="135" y="440"/>
                    </a:lnTo>
                    <a:lnTo>
                      <a:pt x="118" y="412"/>
                    </a:lnTo>
                    <a:lnTo>
                      <a:pt x="100" y="379"/>
                    </a:lnTo>
                    <a:lnTo>
                      <a:pt x="79" y="342"/>
                    </a:lnTo>
                    <a:lnTo>
                      <a:pt x="58" y="305"/>
                    </a:lnTo>
                    <a:lnTo>
                      <a:pt x="42" y="268"/>
                    </a:lnTo>
                    <a:lnTo>
                      <a:pt x="25" y="233"/>
                    </a:lnTo>
                    <a:lnTo>
                      <a:pt x="11" y="198"/>
                    </a:lnTo>
                    <a:lnTo>
                      <a:pt x="4" y="170"/>
                    </a:lnTo>
                    <a:lnTo>
                      <a:pt x="0" y="147"/>
                    </a:lnTo>
                    <a:lnTo>
                      <a:pt x="7" y="109"/>
                    </a:lnTo>
                    <a:lnTo>
                      <a:pt x="21" y="74"/>
                    </a:lnTo>
                    <a:lnTo>
                      <a:pt x="44" y="44"/>
                    </a:lnTo>
                    <a:lnTo>
                      <a:pt x="74" y="21"/>
                    </a:lnTo>
                    <a:lnTo>
                      <a:pt x="109" y="7"/>
                    </a:lnTo>
                    <a:lnTo>
                      <a:pt x="146"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72" name="Rectangle 71">
                <a:extLst>
                  <a:ext uri="{FF2B5EF4-FFF2-40B4-BE49-F238E27FC236}">
                    <a16:creationId xmlns:a16="http://schemas.microsoft.com/office/drawing/2014/main" id="{1882C50C-D0BD-4967-ABFC-BD98DF3F3966}"/>
                  </a:ext>
                </a:extLst>
              </p:cNvPr>
              <p:cNvSpPr/>
              <p:nvPr/>
            </p:nvSpPr>
            <p:spPr>
              <a:xfrm>
                <a:off x="1326261" y="4125628"/>
                <a:ext cx="335198" cy="1783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pPr algn="ctr"/>
                <a:r>
                  <a:rPr lang="en-GB" sz="1400" b="1" dirty="0">
                    <a:solidFill>
                      <a:schemeClr val="accent1"/>
                    </a:solidFill>
                  </a:rPr>
                  <a:t>CO</a:t>
                </a:r>
              </a:p>
            </p:txBody>
          </p:sp>
        </p:grpSp>
        <p:grpSp>
          <p:nvGrpSpPr>
            <p:cNvPr id="73" name="Group 72">
              <a:extLst>
                <a:ext uri="{FF2B5EF4-FFF2-40B4-BE49-F238E27FC236}">
                  <a16:creationId xmlns:a16="http://schemas.microsoft.com/office/drawing/2014/main" id="{64CC1087-698C-42CE-9B35-C5468B96D8F1}"/>
                </a:ext>
              </a:extLst>
            </p:cNvPr>
            <p:cNvGrpSpPr/>
            <p:nvPr/>
          </p:nvGrpSpPr>
          <p:grpSpPr>
            <a:xfrm>
              <a:off x="6580814" y="4767047"/>
              <a:ext cx="335198" cy="426499"/>
              <a:chOff x="1326261" y="4125628"/>
              <a:chExt cx="335198" cy="426499"/>
            </a:xfrm>
          </p:grpSpPr>
          <p:sp>
            <p:nvSpPr>
              <p:cNvPr id="76" name="Freeform 73">
                <a:extLst>
                  <a:ext uri="{FF2B5EF4-FFF2-40B4-BE49-F238E27FC236}">
                    <a16:creationId xmlns:a16="http://schemas.microsoft.com/office/drawing/2014/main" id="{602CA164-0922-4812-A5C3-45C8D3680FF9}"/>
                  </a:ext>
                </a:extLst>
              </p:cNvPr>
              <p:cNvSpPr>
                <a:spLocks noChangeAspect="1" noEditPoints="1"/>
              </p:cNvSpPr>
              <p:nvPr/>
            </p:nvSpPr>
            <p:spPr bwMode="auto">
              <a:xfrm>
                <a:off x="1413986" y="4302458"/>
                <a:ext cx="159767" cy="249669"/>
              </a:xfrm>
              <a:custGeom>
                <a:avLst/>
                <a:gdLst>
                  <a:gd name="T0" fmla="*/ 174 w 295"/>
                  <a:gd name="T1" fmla="*/ 86 h 461"/>
                  <a:gd name="T2" fmla="*/ 209 w 295"/>
                  <a:gd name="T3" fmla="*/ 121 h 461"/>
                  <a:gd name="T4" fmla="*/ 209 w 295"/>
                  <a:gd name="T5" fmla="*/ 174 h 461"/>
                  <a:gd name="T6" fmla="*/ 174 w 295"/>
                  <a:gd name="T7" fmla="*/ 209 h 461"/>
                  <a:gd name="T8" fmla="*/ 121 w 295"/>
                  <a:gd name="T9" fmla="*/ 209 h 461"/>
                  <a:gd name="T10" fmla="*/ 86 w 295"/>
                  <a:gd name="T11" fmla="*/ 174 h 461"/>
                  <a:gd name="T12" fmla="*/ 86 w 295"/>
                  <a:gd name="T13" fmla="*/ 121 h 461"/>
                  <a:gd name="T14" fmla="*/ 121 w 295"/>
                  <a:gd name="T15" fmla="*/ 86 h 461"/>
                  <a:gd name="T16" fmla="*/ 146 w 295"/>
                  <a:gd name="T17" fmla="*/ 53 h 461"/>
                  <a:gd name="T18" fmla="*/ 90 w 295"/>
                  <a:gd name="T19" fmla="*/ 72 h 461"/>
                  <a:gd name="T20" fmla="*/ 58 w 295"/>
                  <a:gd name="T21" fmla="*/ 119 h 461"/>
                  <a:gd name="T22" fmla="*/ 58 w 295"/>
                  <a:gd name="T23" fmla="*/ 177 h 461"/>
                  <a:gd name="T24" fmla="*/ 90 w 295"/>
                  <a:gd name="T25" fmla="*/ 223 h 461"/>
                  <a:gd name="T26" fmla="*/ 146 w 295"/>
                  <a:gd name="T27" fmla="*/ 242 h 461"/>
                  <a:gd name="T28" fmla="*/ 202 w 295"/>
                  <a:gd name="T29" fmla="*/ 223 h 461"/>
                  <a:gd name="T30" fmla="*/ 237 w 295"/>
                  <a:gd name="T31" fmla="*/ 177 h 461"/>
                  <a:gd name="T32" fmla="*/ 237 w 295"/>
                  <a:gd name="T33" fmla="*/ 119 h 461"/>
                  <a:gd name="T34" fmla="*/ 202 w 295"/>
                  <a:gd name="T35" fmla="*/ 72 h 461"/>
                  <a:gd name="T36" fmla="*/ 146 w 295"/>
                  <a:gd name="T37" fmla="*/ 53 h 461"/>
                  <a:gd name="T38" fmla="*/ 186 w 295"/>
                  <a:gd name="T39" fmla="*/ 7 h 461"/>
                  <a:gd name="T40" fmla="*/ 251 w 295"/>
                  <a:gd name="T41" fmla="*/ 44 h 461"/>
                  <a:gd name="T42" fmla="*/ 288 w 295"/>
                  <a:gd name="T43" fmla="*/ 109 h 461"/>
                  <a:gd name="T44" fmla="*/ 291 w 295"/>
                  <a:gd name="T45" fmla="*/ 170 h 461"/>
                  <a:gd name="T46" fmla="*/ 270 w 295"/>
                  <a:gd name="T47" fmla="*/ 233 h 461"/>
                  <a:gd name="T48" fmla="*/ 237 w 295"/>
                  <a:gd name="T49" fmla="*/ 305 h 461"/>
                  <a:gd name="T50" fmla="*/ 195 w 295"/>
                  <a:gd name="T51" fmla="*/ 379 h 461"/>
                  <a:gd name="T52" fmla="*/ 160 w 295"/>
                  <a:gd name="T53" fmla="*/ 440 h 461"/>
                  <a:gd name="T54" fmla="*/ 135 w 295"/>
                  <a:gd name="T55" fmla="*/ 440 h 461"/>
                  <a:gd name="T56" fmla="*/ 100 w 295"/>
                  <a:gd name="T57" fmla="*/ 379 h 461"/>
                  <a:gd name="T58" fmla="*/ 58 w 295"/>
                  <a:gd name="T59" fmla="*/ 305 h 461"/>
                  <a:gd name="T60" fmla="*/ 25 w 295"/>
                  <a:gd name="T61" fmla="*/ 233 h 461"/>
                  <a:gd name="T62" fmla="*/ 4 w 295"/>
                  <a:gd name="T63" fmla="*/ 170 h 461"/>
                  <a:gd name="T64" fmla="*/ 7 w 295"/>
                  <a:gd name="T65" fmla="*/ 109 h 461"/>
                  <a:gd name="T66" fmla="*/ 44 w 295"/>
                  <a:gd name="T67" fmla="*/ 44 h 461"/>
                  <a:gd name="T68" fmla="*/ 109 w 295"/>
                  <a:gd name="T69" fmla="*/ 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461">
                    <a:moveTo>
                      <a:pt x="146" y="81"/>
                    </a:moveTo>
                    <a:lnTo>
                      <a:pt x="174" y="86"/>
                    </a:lnTo>
                    <a:lnTo>
                      <a:pt x="195" y="100"/>
                    </a:lnTo>
                    <a:lnTo>
                      <a:pt x="209" y="121"/>
                    </a:lnTo>
                    <a:lnTo>
                      <a:pt x="214" y="147"/>
                    </a:lnTo>
                    <a:lnTo>
                      <a:pt x="209" y="174"/>
                    </a:lnTo>
                    <a:lnTo>
                      <a:pt x="195" y="195"/>
                    </a:lnTo>
                    <a:lnTo>
                      <a:pt x="174" y="209"/>
                    </a:lnTo>
                    <a:lnTo>
                      <a:pt x="146" y="214"/>
                    </a:lnTo>
                    <a:lnTo>
                      <a:pt x="121" y="209"/>
                    </a:lnTo>
                    <a:lnTo>
                      <a:pt x="100" y="195"/>
                    </a:lnTo>
                    <a:lnTo>
                      <a:pt x="86" y="174"/>
                    </a:lnTo>
                    <a:lnTo>
                      <a:pt x="81" y="147"/>
                    </a:lnTo>
                    <a:lnTo>
                      <a:pt x="86" y="121"/>
                    </a:lnTo>
                    <a:lnTo>
                      <a:pt x="100" y="100"/>
                    </a:lnTo>
                    <a:lnTo>
                      <a:pt x="121" y="86"/>
                    </a:lnTo>
                    <a:lnTo>
                      <a:pt x="146" y="81"/>
                    </a:lnTo>
                    <a:close/>
                    <a:moveTo>
                      <a:pt x="146" y="53"/>
                    </a:moveTo>
                    <a:lnTo>
                      <a:pt x="118" y="58"/>
                    </a:lnTo>
                    <a:lnTo>
                      <a:pt x="90" y="72"/>
                    </a:lnTo>
                    <a:lnTo>
                      <a:pt x="72" y="91"/>
                    </a:lnTo>
                    <a:lnTo>
                      <a:pt x="58" y="119"/>
                    </a:lnTo>
                    <a:lnTo>
                      <a:pt x="53" y="147"/>
                    </a:lnTo>
                    <a:lnTo>
                      <a:pt x="58" y="177"/>
                    </a:lnTo>
                    <a:lnTo>
                      <a:pt x="72" y="202"/>
                    </a:lnTo>
                    <a:lnTo>
                      <a:pt x="90" y="223"/>
                    </a:lnTo>
                    <a:lnTo>
                      <a:pt x="118" y="237"/>
                    </a:lnTo>
                    <a:lnTo>
                      <a:pt x="146" y="242"/>
                    </a:lnTo>
                    <a:lnTo>
                      <a:pt x="177" y="237"/>
                    </a:lnTo>
                    <a:lnTo>
                      <a:pt x="202" y="223"/>
                    </a:lnTo>
                    <a:lnTo>
                      <a:pt x="223" y="202"/>
                    </a:lnTo>
                    <a:lnTo>
                      <a:pt x="237" y="177"/>
                    </a:lnTo>
                    <a:lnTo>
                      <a:pt x="242" y="147"/>
                    </a:lnTo>
                    <a:lnTo>
                      <a:pt x="237" y="119"/>
                    </a:lnTo>
                    <a:lnTo>
                      <a:pt x="223" y="91"/>
                    </a:lnTo>
                    <a:lnTo>
                      <a:pt x="202" y="72"/>
                    </a:lnTo>
                    <a:lnTo>
                      <a:pt x="177" y="58"/>
                    </a:lnTo>
                    <a:lnTo>
                      <a:pt x="146" y="53"/>
                    </a:lnTo>
                    <a:close/>
                    <a:moveTo>
                      <a:pt x="146" y="0"/>
                    </a:moveTo>
                    <a:lnTo>
                      <a:pt x="186" y="7"/>
                    </a:lnTo>
                    <a:lnTo>
                      <a:pt x="221" y="21"/>
                    </a:lnTo>
                    <a:lnTo>
                      <a:pt x="251" y="44"/>
                    </a:lnTo>
                    <a:lnTo>
                      <a:pt x="274" y="74"/>
                    </a:lnTo>
                    <a:lnTo>
                      <a:pt x="288" y="109"/>
                    </a:lnTo>
                    <a:lnTo>
                      <a:pt x="295" y="147"/>
                    </a:lnTo>
                    <a:lnTo>
                      <a:pt x="291" y="170"/>
                    </a:lnTo>
                    <a:lnTo>
                      <a:pt x="284" y="198"/>
                    </a:lnTo>
                    <a:lnTo>
                      <a:pt x="270" y="233"/>
                    </a:lnTo>
                    <a:lnTo>
                      <a:pt x="253" y="268"/>
                    </a:lnTo>
                    <a:lnTo>
                      <a:pt x="237" y="305"/>
                    </a:lnTo>
                    <a:lnTo>
                      <a:pt x="216" y="342"/>
                    </a:lnTo>
                    <a:lnTo>
                      <a:pt x="195" y="379"/>
                    </a:lnTo>
                    <a:lnTo>
                      <a:pt x="177" y="412"/>
                    </a:lnTo>
                    <a:lnTo>
                      <a:pt x="160" y="440"/>
                    </a:lnTo>
                    <a:lnTo>
                      <a:pt x="146" y="461"/>
                    </a:lnTo>
                    <a:lnTo>
                      <a:pt x="135" y="440"/>
                    </a:lnTo>
                    <a:lnTo>
                      <a:pt x="118" y="412"/>
                    </a:lnTo>
                    <a:lnTo>
                      <a:pt x="100" y="379"/>
                    </a:lnTo>
                    <a:lnTo>
                      <a:pt x="79" y="342"/>
                    </a:lnTo>
                    <a:lnTo>
                      <a:pt x="58" y="305"/>
                    </a:lnTo>
                    <a:lnTo>
                      <a:pt x="42" y="268"/>
                    </a:lnTo>
                    <a:lnTo>
                      <a:pt x="25" y="233"/>
                    </a:lnTo>
                    <a:lnTo>
                      <a:pt x="11" y="198"/>
                    </a:lnTo>
                    <a:lnTo>
                      <a:pt x="4" y="170"/>
                    </a:lnTo>
                    <a:lnTo>
                      <a:pt x="0" y="147"/>
                    </a:lnTo>
                    <a:lnTo>
                      <a:pt x="7" y="109"/>
                    </a:lnTo>
                    <a:lnTo>
                      <a:pt x="21" y="74"/>
                    </a:lnTo>
                    <a:lnTo>
                      <a:pt x="44" y="44"/>
                    </a:lnTo>
                    <a:lnTo>
                      <a:pt x="74" y="21"/>
                    </a:lnTo>
                    <a:lnTo>
                      <a:pt x="109" y="7"/>
                    </a:lnTo>
                    <a:lnTo>
                      <a:pt x="146"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78" name="Rectangle 77">
                <a:extLst>
                  <a:ext uri="{FF2B5EF4-FFF2-40B4-BE49-F238E27FC236}">
                    <a16:creationId xmlns:a16="http://schemas.microsoft.com/office/drawing/2014/main" id="{4E61B2CC-DCFB-4DCD-A286-36E12CDCC261}"/>
                  </a:ext>
                </a:extLst>
              </p:cNvPr>
              <p:cNvSpPr/>
              <p:nvPr/>
            </p:nvSpPr>
            <p:spPr>
              <a:xfrm>
                <a:off x="1326261" y="4125628"/>
                <a:ext cx="335198" cy="1783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pPr algn="ctr"/>
                <a:r>
                  <a:rPr lang="en-GB" sz="1400" b="1" dirty="0">
                    <a:solidFill>
                      <a:schemeClr val="accent1"/>
                    </a:solidFill>
                  </a:rPr>
                  <a:t>LA</a:t>
                </a:r>
              </a:p>
            </p:txBody>
          </p:sp>
        </p:grpSp>
        <p:grpSp>
          <p:nvGrpSpPr>
            <p:cNvPr id="79" name="Group 78">
              <a:extLst>
                <a:ext uri="{FF2B5EF4-FFF2-40B4-BE49-F238E27FC236}">
                  <a16:creationId xmlns:a16="http://schemas.microsoft.com/office/drawing/2014/main" id="{1E7348DE-C3DA-47D4-AE32-511946DDACF2}"/>
                </a:ext>
              </a:extLst>
            </p:cNvPr>
            <p:cNvGrpSpPr/>
            <p:nvPr/>
          </p:nvGrpSpPr>
          <p:grpSpPr>
            <a:xfrm>
              <a:off x="7049045" y="4614913"/>
              <a:ext cx="335198" cy="426499"/>
              <a:chOff x="1326261" y="4125628"/>
              <a:chExt cx="335198" cy="426499"/>
            </a:xfrm>
          </p:grpSpPr>
          <p:sp>
            <p:nvSpPr>
              <p:cNvPr id="80" name="Freeform 73">
                <a:extLst>
                  <a:ext uri="{FF2B5EF4-FFF2-40B4-BE49-F238E27FC236}">
                    <a16:creationId xmlns:a16="http://schemas.microsoft.com/office/drawing/2014/main" id="{424B4C4A-D716-4808-BFD8-25AEE7046C48}"/>
                  </a:ext>
                </a:extLst>
              </p:cNvPr>
              <p:cNvSpPr>
                <a:spLocks noChangeAspect="1" noEditPoints="1"/>
              </p:cNvSpPr>
              <p:nvPr/>
            </p:nvSpPr>
            <p:spPr bwMode="auto">
              <a:xfrm>
                <a:off x="1413986" y="4302458"/>
                <a:ext cx="159767" cy="249669"/>
              </a:xfrm>
              <a:custGeom>
                <a:avLst/>
                <a:gdLst>
                  <a:gd name="T0" fmla="*/ 174 w 295"/>
                  <a:gd name="T1" fmla="*/ 86 h 461"/>
                  <a:gd name="T2" fmla="*/ 209 w 295"/>
                  <a:gd name="T3" fmla="*/ 121 h 461"/>
                  <a:gd name="T4" fmla="*/ 209 w 295"/>
                  <a:gd name="T5" fmla="*/ 174 h 461"/>
                  <a:gd name="T6" fmla="*/ 174 w 295"/>
                  <a:gd name="T7" fmla="*/ 209 h 461"/>
                  <a:gd name="T8" fmla="*/ 121 w 295"/>
                  <a:gd name="T9" fmla="*/ 209 h 461"/>
                  <a:gd name="T10" fmla="*/ 86 w 295"/>
                  <a:gd name="T11" fmla="*/ 174 h 461"/>
                  <a:gd name="T12" fmla="*/ 86 w 295"/>
                  <a:gd name="T13" fmla="*/ 121 h 461"/>
                  <a:gd name="T14" fmla="*/ 121 w 295"/>
                  <a:gd name="T15" fmla="*/ 86 h 461"/>
                  <a:gd name="T16" fmla="*/ 146 w 295"/>
                  <a:gd name="T17" fmla="*/ 53 h 461"/>
                  <a:gd name="T18" fmla="*/ 90 w 295"/>
                  <a:gd name="T19" fmla="*/ 72 h 461"/>
                  <a:gd name="T20" fmla="*/ 58 w 295"/>
                  <a:gd name="T21" fmla="*/ 119 h 461"/>
                  <a:gd name="T22" fmla="*/ 58 w 295"/>
                  <a:gd name="T23" fmla="*/ 177 h 461"/>
                  <a:gd name="T24" fmla="*/ 90 w 295"/>
                  <a:gd name="T25" fmla="*/ 223 h 461"/>
                  <a:gd name="T26" fmla="*/ 146 w 295"/>
                  <a:gd name="T27" fmla="*/ 242 h 461"/>
                  <a:gd name="T28" fmla="*/ 202 w 295"/>
                  <a:gd name="T29" fmla="*/ 223 h 461"/>
                  <a:gd name="T30" fmla="*/ 237 w 295"/>
                  <a:gd name="T31" fmla="*/ 177 h 461"/>
                  <a:gd name="T32" fmla="*/ 237 w 295"/>
                  <a:gd name="T33" fmla="*/ 119 h 461"/>
                  <a:gd name="T34" fmla="*/ 202 w 295"/>
                  <a:gd name="T35" fmla="*/ 72 h 461"/>
                  <a:gd name="T36" fmla="*/ 146 w 295"/>
                  <a:gd name="T37" fmla="*/ 53 h 461"/>
                  <a:gd name="T38" fmla="*/ 186 w 295"/>
                  <a:gd name="T39" fmla="*/ 7 h 461"/>
                  <a:gd name="T40" fmla="*/ 251 w 295"/>
                  <a:gd name="T41" fmla="*/ 44 h 461"/>
                  <a:gd name="T42" fmla="*/ 288 w 295"/>
                  <a:gd name="T43" fmla="*/ 109 h 461"/>
                  <a:gd name="T44" fmla="*/ 291 w 295"/>
                  <a:gd name="T45" fmla="*/ 170 h 461"/>
                  <a:gd name="T46" fmla="*/ 270 w 295"/>
                  <a:gd name="T47" fmla="*/ 233 h 461"/>
                  <a:gd name="T48" fmla="*/ 237 w 295"/>
                  <a:gd name="T49" fmla="*/ 305 h 461"/>
                  <a:gd name="T50" fmla="*/ 195 w 295"/>
                  <a:gd name="T51" fmla="*/ 379 h 461"/>
                  <a:gd name="T52" fmla="*/ 160 w 295"/>
                  <a:gd name="T53" fmla="*/ 440 h 461"/>
                  <a:gd name="T54" fmla="*/ 135 w 295"/>
                  <a:gd name="T55" fmla="*/ 440 h 461"/>
                  <a:gd name="T56" fmla="*/ 100 w 295"/>
                  <a:gd name="T57" fmla="*/ 379 h 461"/>
                  <a:gd name="T58" fmla="*/ 58 w 295"/>
                  <a:gd name="T59" fmla="*/ 305 h 461"/>
                  <a:gd name="T60" fmla="*/ 25 w 295"/>
                  <a:gd name="T61" fmla="*/ 233 h 461"/>
                  <a:gd name="T62" fmla="*/ 4 w 295"/>
                  <a:gd name="T63" fmla="*/ 170 h 461"/>
                  <a:gd name="T64" fmla="*/ 7 w 295"/>
                  <a:gd name="T65" fmla="*/ 109 h 461"/>
                  <a:gd name="T66" fmla="*/ 44 w 295"/>
                  <a:gd name="T67" fmla="*/ 44 h 461"/>
                  <a:gd name="T68" fmla="*/ 109 w 295"/>
                  <a:gd name="T69" fmla="*/ 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461">
                    <a:moveTo>
                      <a:pt x="146" y="81"/>
                    </a:moveTo>
                    <a:lnTo>
                      <a:pt x="174" y="86"/>
                    </a:lnTo>
                    <a:lnTo>
                      <a:pt x="195" y="100"/>
                    </a:lnTo>
                    <a:lnTo>
                      <a:pt x="209" y="121"/>
                    </a:lnTo>
                    <a:lnTo>
                      <a:pt x="214" y="147"/>
                    </a:lnTo>
                    <a:lnTo>
                      <a:pt x="209" y="174"/>
                    </a:lnTo>
                    <a:lnTo>
                      <a:pt x="195" y="195"/>
                    </a:lnTo>
                    <a:lnTo>
                      <a:pt x="174" y="209"/>
                    </a:lnTo>
                    <a:lnTo>
                      <a:pt x="146" y="214"/>
                    </a:lnTo>
                    <a:lnTo>
                      <a:pt x="121" y="209"/>
                    </a:lnTo>
                    <a:lnTo>
                      <a:pt x="100" y="195"/>
                    </a:lnTo>
                    <a:lnTo>
                      <a:pt x="86" y="174"/>
                    </a:lnTo>
                    <a:lnTo>
                      <a:pt x="81" y="147"/>
                    </a:lnTo>
                    <a:lnTo>
                      <a:pt x="86" y="121"/>
                    </a:lnTo>
                    <a:lnTo>
                      <a:pt x="100" y="100"/>
                    </a:lnTo>
                    <a:lnTo>
                      <a:pt x="121" y="86"/>
                    </a:lnTo>
                    <a:lnTo>
                      <a:pt x="146" y="81"/>
                    </a:lnTo>
                    <a:close/>
                    <a:moveTo>
                      <a:pt x="146" y="53"/>
                    </a:moveTo>
                    <a:lnTo>
                      <a:pt x="118" y="58"/>
                    </a:lnTo>
                    <a:lnTo>
                      <a:pt x="90" y="72"/>
                    </a:lnTo>
                    <a:lnTo>
                      <a:pt x="72" y="91"/>
                    </a:lnTo>
                    <a:lnTo>
                      <a:pt x="58" y="119"/>
                    </a:lnTo>
                    <a:lnTo>
                      <a:pt x="53" y="147"/>
                    </a:lnTo>
                    <a:lnTo>
                      <a:pt x="58" y="177"/>
                    </a:lnTo>
                    <a:lnTo>
                      <a:pt x="72" y="202"/>
                    </a:lnTo>
                    <a:lnTo>
                      <a:pt x="90" y="223"/>
                    </a:lnTo>
                    <a:lnTo>
                      <a:pt x="118" y="237"/>
                    </a:lnTo>
                    <a:lnTo>
                      <a:pt x="146" y="242"/>
                    </a:lnTo>
                    <a:lnTo>
                      <a:pt x="177" y="237"/>
                    </a:lnTo>
                    <a:lnTo>
                      <a:pt x="202" y="223"/>
                    </a:lnTo>
                    <a:lnTo>
                      <a:pt x="223" y="202"/>
                    </a:lnTo>
                    <a:lnTo>
                      <a:pt x="237" y="177"/>
                    </a:lnTo>
                    <a:lnTo>
                      <a:pt x="242" y="147"/>
                    </a:lnTo>
                    <a:lnTo>
                      <a:pt x="237" y="119"/>
                    </a:lnTo>
                    <a:lnTo>
                      <a:pt x="223" y="91"/>
                    </a:lnTo>
                    <a:lnTo>
                      <a:pt x="202" y="72"/>
                    </a:lnTo>
                    <a:lnTo>
                      <a:pt x="177" y="58"/>
                    </a:lnTo>
                    <a:lnTo>
                      <a:pt x="146" y="53"/>
                    </a:lnTo>
                    <a:close/>
                    <a:moveTo>
                      <a:pt x="146" y="0"/>
                    </a:moveTo>
                    <a:lnTo>
                      <a:pt x="186" y="7"/>
                    </a:lnTo>
                    <a:lnTo>
                      <a:pt x="221" y="21"/>
                    </a:lnTo>
                    <a:lnTo>
                      <a:pt x="251" y="44"/>
                    </a:lnTo>
                    <a:lnTo>
                      <a:pt x="274" y="74"/>
                    </a:lnTo>
                    <a:lnTo>
                      <a:pt x="288" y="109"/>
                    </a:lnTo>
                    <a:lnTo>
                      <a:pt x="295" y="147"/>
                    </a:lnTo>
                    <a:lnTo>
                      <a:pt x="291" y="170"/>
                    </a:lnTo>
                    <a:lnTo>
                      <a:pt x="284" y="198"/>
                    </a:lnTo>
                    <a:lnTo>
                      <a:pt x="270" y="233"/>
                    </a:lnTo>
                    <a:lnTo>
                      <a:pt x="253" y="268"/>
                    </a:lnTo>
                    <a:lnTo>
                      <a:pt x="237" y="305"/>
                    </a:lnTo>
                    <a:lnTo>
                      <a:pt x="216" y="342"/>
                    </a:lnTo>
                    <a:lnTo>
                      <a:pt x="195" y="379"/>
                    </a:lnTo>
                    <a:lnTo>
                      <a:pt x="177" y="412"/>
                    </a:lnTo>
                    <a:lnTo>
                      <a:pt x="160" y="440"/>
                    </a:lnTo>
                    <a:lnTo>
                      <a:pt x="146" y="461"/>
                    </a:lnTo>
                    <a:lnTo>
                      <a:pt x="135" y="440"/>
                    </a:lnTo>
                    <a:lnTo>
                      <a:pt x="118" y="412"/>
                    </a:lnTo>
                    <a:lnTo>
                      <a:pt x="100" y="379"/>
                    </a:lnTo>
                    <a:lnTo>
                      <a:pt x="79" y="342"/>
                    </a:lnTo>
                    <a:lnTo>
                      <a:pt x="58" y="305"/>
                    </a:lnTo>
                    <a:lnTo>
                      <a:pt x="42" y="268"/>
                    </a:lnTo>
                    <a:lnTo>
                      <a:pt x="25" y="233"/>
                    </a:lnTo>
                    <a:lnTo>
                      <a:pt x="11" y="198"/>
                    </a:lnTo>
                    <a:lnTo>
                      <a:pt x="4" y="170"/>
                    </a:lnTo>
                    <a:lnTo>
                      <a:pt x="0" y="147"/>
                    </a:lnTo>
                    <a:lnTo>
                      <a:pt x="7" y="109"/>
                    </a:lnTo>
                    <a:lnTo>
                      <a:pt x="21" y="74"/>
                    </a:lnTo>
                    <a:lnTo>
                      <a:pt x="44" y="44"/>
                    </a:lnTo>
                    <a:lnTo>
                      <a:pt x="74" y="21"/>
                    </a:lnTo>
                    <a:lnTo>
                      <a:pt x="109" y="7"/>
                    </a:lnTo>
                    <a:lnTo>
                      <a:pt x="146"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81" name="Rectangle 80">
                <a:extLst>
                  <a:ext uri="{FF2B5EF4-FFF2-40B4-BE49-F238E27FC236}">
                    <a16:creationId xmlns:a16="http://schemas.microsoft.com/office/drawing/2014/main" id="{6FAFE54B-A30A-4DC6-A272-634F0B1DFE0B}"/>
                  </a:ext>
                </a:extLst>
              </p:cNvPr>
              <p:cNvSpPr/>
              <p:nvPr/>
            </p:nvSpPr>
            <p:spPr>
              <a:xfrm>
                <a:off x="1326261" y="4125628"/>
                <a:ext cx="335198" cy="1783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pPr algn="ctr"/>
                <a:r>
                  <a:rPr lang="en-GB" sz="1400" b="1" dirty="0">
                    <a:solidFill>
                      <a:schemeClr val="accent1"/>
                    </a:solidFill>
                  </a:rPr>
                  <a:t>MS</a:t>
                </a:r>
              </a:p>
            </p:txBody>
          </p:sp>
        </p:grpSp>
        <p:grpSp>
          <p:nvGrpSpPr>
            <p:cNvPr id="82" name="Group 81">
              <a:extLst>
                <a:ext uri="{FF2B5EF4-FFF2-40B4-BE49-F238E27FC236}">
                  <a16:creationId xmlns:a16="http://schemas.microsoft.com/office/drawing/2014/main" id="{BB7E2CC0-C961-4C8E-B720-D163E200E38C}"/>
                </a:ext>
              </a:extLst>
            </p:cNvPr>
            <p:cNvGrpSpPr/>
            <p:nvPr/>
          </p:nvGrpSpPr>
          <p:grpSpPr>
            <a:xfrm>
              <a:off x="7422169" y="4614913"/>
              <a:ext cx="335198" cy="426499"/>
              <a:chOff x="1326261" y="4125628"/>
              <a:chExt cx="335198" cy="426499"/>
            </a:xfrm>
          </p:grpSpPr>
          <p:sp>
            <p:nvSpPr>
              <p:cNvPr id="83" name="Freeform 73">
                <a:extLst>
                  <a:ext uri="{FF2B5EF4-FFF2-40B4-BE49-F238E27FC236}">
                    <a16:creationId xmlns:a16="http://schemas.microsoft.com/office/drawing/2014/main" id="{ABBAB3F2-F6B6-4A7E-B8ED-FF47600A3A85}"/>
                  </a:ext>
                </a:extLst>
              </p:cNvPr>
              <p:cNvSpPr>
                <a:spLocks noChangeAspect="1" noEditPoints="1"/>
              </p:cNvSpPr>
              <p:nvPr/>
            </p:nvSpPr>
            <p:spPr bwMode="auto">
              <a:xfrm>
                <a:off x="1413986" y="4302458"/>
                <a:ext cx="159767" cy="249669"/>
              </a:xfrm>
              <a:custGeom>
                <a:avLst/>
                <a:gdLst>
                  <a:gd name="T0" fmla="*/ 174 w 295"/>
                  <a:gd name="T1" fmla="*/ 86 h 461"/>
                  <a:gd name="T2" fmla="*/ 209 w 295"/>
                  <a:gd name="T3" fmla="*/ 121 h 461"/>
                  <a:gd name="T4" fmla="*/ 209 w 295"/>
                  <a:gd name="T5" fmla="*/ 174 h 461"/>
                  <a:gd name="T6" fmla="*/ 174 w 295"/>
                  <a:gd name="T7" fmla="*/ 209 h 461"/>
                  <a:gd name="T8" fmla="*/ 121 w 295"/>
                  <a:gd name="T9" fmla="*/ 209 h 461"/>
                  <a:gd name="T10" fmla="*/ 86 w 295"/>
                  <a:gd name="T11" fmla="*/ 174 h 461"/>
                  <a:gd name="T12" fmla="*/ 86 w 295"/>
                  <a:gd name="T13" fmla="*/ 121 h 461"/>
                  <a:gd name="T14" fmla="*/ 121 w 295"/>
                  <a:gd name="T15" fmla="*/ 86 h 461"/>
                  <a:gd name="T16" fmla="*/ 146 w 295"/>
                  <a:gd name="T17" fmla="*/ 53 h 461"/>
                  <a:gd name="T18" fmla="*/ 90 w 295"/>
                  <a:gd name="T19" fmla="*/ 72 h 461"/>
                  <a:gd name="T20" fmla="*/ 58 w 295"/>
                  <a:gd name="T21" fmla="*/ 119 h 461"/>
                  <a:gd name="T22" fmla="*/ 58 w 295"/>
                  <a:gd name="T23" fmla="*/ 177 h 461"/>
                  <a:gd name="T24" fmla="*/ 90 w 295"/>
                  <a:gd name="T25" fmla="*/ 223 h 461"/>
                  <a:gd name="T26" fmla="*/ 146 w 295"/>
                  <a:gd name="T27" fmla="*/ 242 h 461"/>
                  <a:gd name="T28" fmla="*/ 202 w 295"/>
                  <a:gd name="T29" fmla="*/ 223 h 461"/>
                  <a:gd name="T30" fmla="*/ 237 w 295"/>
                  <a:gd name="T31" fmla="*/ 177 h 461"/>
                  <a:gd name="T32" fmla="*/ 237 w 295"/>
                  <a:gd name="T33" fmla="*/ 119 h 461"/>
                  <a:gd name="T34" fmla="*/ 202 w 295"/>
                  <a:gd name="T35" fmla="*/ 72 h 461"/>
                  <a:gd name="T36" fmla="*/ 146 w 295"/>
                  <a:gd name="T37" fmla="*/ 53 h 461"/>
                  <a:gd name="T38" fmla="*/ 186 w 295"/>
                  <a:gd name="T39" fmla="*/ 7 h 461"/>
                  <a:gd name="T40" fmla="*/ 251 w 295"/>
                  <a:gd name="T41" fmla="*/ 44 h 461"/>
                  <a:gd name="T42" fmla="*/ 288 w 295"/>
                  <a:gd name="T43" fmla="*/ 109 h 461"/>
                  <a:gd name="T44" fmla="*/ 291 w 295"/>
                  <a:gd name="T45" fmla="*/ 170 h 461"/>
                  <a:gd name="T46" fmla="*/ 270 w 295"/>
                  <a:gd name="T47" fmla="*/ 233 h 461"/>
                  <a:gd name="T48" fmla="*/ 237 w 295"/>
                  <a:gd name="T49" fmla="*/ 305 h 461"/>
                  <a:gd name="T50" fmla="*/ 195 w 295"/>
                  <a:gd name="T51" fmla="*/ 379 h 461"/>
                  <a:gd name="T52" fmla="*/ 160 w 295"/>
                  <a:gd name="T53" fmla="*/ 440 h 461"/>
                  <a:gd name="T54" fmla="*/ 135 w 295"/>
                  <a:gd name="T55" fmla="*/ 440 h 461"/>
                  <a:gd name="T56" fmla="*/ 100 w 295"/>
                  <a:gd name="T57" fmla="*/ 379 h 461"/>
                  <a:gd name="T58" fmla="*/ 58 w 295"/>
                  <a:gd name="T59" fmla="*/ 305 h 461"/>
                  <a:gd name="T60" fmla="*/ 25 w 295"/>
                  <a:gd name="T61" fmla="*/ 233 h 461"/>
                  <a:gd name="T62" fmla="*/ 4 w 295"/>
                  <a:gd name="T63" fmla="*/ 170 h 461"/>
                  <a:gd name="T64" fmla="*/ 7 w 295"/>
                  <a:gd name="T65" fmla="*/ 109 h 461"/>
                  <a:gd name="T66" fmla="*/ 44 w 295"/>
                  <a:gd name="T67" fmla="*/ 44 h 461"/>
                  <a:gd name="T68" fmla="*/ 109 w 295"/>
                  <a:gd name="T69" fmla="*/ 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461">
                    <a:moveTo>
                      <a:pt x="146" y="81"/>
                    </a:moveTo>
                    <a:lnTo>
                      <a:pt x="174" y="86"/>
                    </a:lnTo>
                    <a:lnTo>
                      <a:pt x="195" y="100"/>
                    </a:lnTo>
                    <a:lnTo>
                      <a:pt x="209" y="121"/>
                    </a:lnTo>
                    <a:lnTo>
                      <a:pt x="214" y="147"/>
                    </a:lnTo>
                    <a:lnTo>
                      <a:pt x="209" y="174"/>
                    </a:lnTo>
                    <a:lnTo>
                      <a:pt x="195" y="195"/>
                    </a:lnTo>
                    <a:lnTo>
                      <a:pt x="174" y="209"/>
                    </a:lnTo>
                    <a:lnTo>
                      <a:pt x="146" y="214"/>
                    </a:lnTo>
                    <a:lnTo>
                      <a:pt x="121" y="209"/>
                    </a:lnTo>
                    <a:lnTo>
                      <a:pt x="100" y="195"/>
                    </a:lnTo>
                    <a:lnTo>
                      <a:pt x="86" y="174"/>
                    </a:lnTo>
                    <a:lnTo>
                      <a:pt x="81" y="147"/>
                    </a:lnTo>
                    <a:lnTo>
                      <a:pt x="86" y="121"/>
                    </a:lnTo>
                    <a:lnTo>
                      <a:pt x="100" y="100"/>
                    </a:lnTo>
                    <a:lnTo>
                      <a:pt x="121" y="86"/>
                    </a:lnTo>
                    <a:lnTo>
                      <a:pt x="146" y="81"/>
                    </a:lnTo>
                    <a:close/>
                    <a:moveTo>
                      <a:pt x="146" y="53"/>
                    </a:moveTo>
                    <a:lnTo>
                      <a:pt x="118" y="58"/>
                    </a:lnTo>
                    <a:lnTo>
                      <a:pt x="90" y="72"/>
                    </a:lnTo>
                    <a:lnTo>
                      <a:pt x="72" y="91"/>
                    </a:lnTo>
                    <a:lnTo>
                      <a:pt x="58" y="119"/>
                    </a:lnTo>
                    <a:lnTo>
                      <a:pt x="53" y="147"/>
                    </a:lnTo>
                    <a:lnTo>
                      <a:pt x="58" y="177"/>
                    </a:lnTo>
                    <a:lnTo>
                      <a:pt x="72" y="202"/>
                    </a:lnTo>
                    <a:lnTo>
                      <a:pt x="90" y="223"/>
                    </a:lnTo>
                    <a:lnTo>
                      <a:pt x="118" y="237"/>
                    </a:lnTo>
                    <a:lnTo>
                      <a:pt x="146" y="242"/>
                    </a:lnTo>
                    <a:lnTo>
                      <a:pt x="177" y="237"/>
                    </a:lnTo>
                    <a:lnTo>
                      <a:pt x="202" y="223"/>
                    </a:lnTo>
                    <a:lnTo>
                      <a:pt x="223" y="202"/>
                    </a:lnTo>
                    <a:lnTo>
                      <a:pt x="237" y="177"/>
                    </a:lnTo>
                    <a:lnTo>
                      <a:pt x="242" y="147"/>
                    </a:lnTo>
                    <a:lnTo>
                      <a:pt x="237" y="119"/>
                    </a:lnTo>
                    <a:lnTo>
                      <a:pt x="223" y="91"/>
                    </a:lnTo>
                    <a:lnTo>
                      <a:pt x="202" y="72"/>
                    </a:lnTo>
                    <a:lnTo>
                      <a:pt x="177" y="58"/>
                    </a:lnTo>
                    <a:lnTo>
                      <a:pt x="146" y="53"/>
                    </a:lnTo>
                    <a:close/>
                    <a:moveTo>
                      <a:pt x="146" y="0"/>
                    </a:moveTo>
                    <a:lnTo>
                      <a:pt x="186" y="7"/>
                    </a:lnTo>
                    <a:lnTo>
                      <a:pt x="221" y="21"/>
                    </a:lnTo>
                    <a:lnTo>
                      <a:pt x="251" y="44"/>
                    </a:lnTo>
                    <a:lnTo>
                      <a:pt x="274" y="74"/>
                    </a:lnTo>
                    <a:lnTo>
                      <a:pt x="288" y="109"/>
                    </a:lnTo>
                    <a:lnTo>
                      <a:pt x="295" y="147"/>
                    </a:lnTo>
                    <a:lnTo>
                      <a:pt x="291" y="170"/>
                    </a:lnTo>
                    <a:lnTo>
                      <a:pt x="284" y="198"/>
                    </a:lnTo>
                    <a:lnTo>
                      <a:pt x="270" y="233"/>
                    </a:lnTo>
                    <a:lnTo>
                      <a:pt x="253" y="268"/>
                    </a:lnTo>
                    <a:lnTo>
                      <a:pt x="237" y="305"/>
                    </a:lnTo>
                    <a:lnTo>
                      <a:pt x="216" y="342"/>
                    </a:lnTo>
                    <a:lnTo>
                      <a:pt x="195" y="379"/>
                    </a:lnTo>
                    <a:lnTo>
                      <a:pt x="177" y="412"/>
                    </a:lnTo>
                    <a:lnTo>
                      <a:pt x="160" y="440"/>
                    </a:lnTo>
                    <a:lnTo>
                      <a:pt x="146" y="461"/>
                    </a:lnTo>
                    <a:lnTo>
                      <a:pt x="135" y="440"/>
                    </a:lnTo>
                    <a:lnTo>
                      <a:pt x="118" y="412"/>
                    </a:lnTo>
                    <a:lnTo>
                      <a:pt x="100" y="379"/>
                    </a:lnTo>
                    <a:lnTo>
                      <a:pt x="79" y="342"/>
                    </a:lnTo>
                    <a:lnTo>
                      <a:pt x="58" y="305"/>
                    </a:lnTo>
                    <a:lnTo>
                      <a:pt x="42" y="268"/>
                    </a:lnTo>
                    <a:lnTo>
                      <a:pt x="25" y="233"/>
                    </a:lnTo>
                    <a:lnTo>
                      <a:pt x="11" y="198"/>
                    </a:lnTo>
                    <a:lnTo>
                      <a:pt x="4" y="170"/>
                    </a:lnTo>
                    <a:lnTo>
                      <a:pt x="0" y="147"/>
                    </a:lnTo>
                    <a:lnTo>
                      <a:pt x="7" y="109"/>
                    </a:lnTo>
                    <a:lnTo>
                      <a:pt x="21" y="74"/>
                    </a:lnTo>
                    <a:lnTo>
                      <a:pt x="44" y="44"/>
                    </a:lnTo>
                    <a:lnTo>
                      <a:pt x="74" y="21"/>
                    </a:lnTo>
                    <a:lnTo>
                      <a:pt x="109" y="7"/>
                    </a:lnTo>
                    <a:lnTo>
                      <a:pt x="146"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85" name="Rectangle 84">
                <a:extLst>
                  <a:ext uri="{FF2B5EF4-FFF2-40B4-BE49-F238E27FC236}">
                    <a16:creationId xmlns:a16="http://schemas.microsoft.com/office/drawing/2014/main" id="{4675AD3F-97BE-494A-9484-39238BCFADCB}"/>
                  </a:ext>
                </a:extLst>
              </p:cNvPr>
              <p:cNvSpPr/>
              <p:nvPr/>
            </p:nvSpPr>
            <p:spPr>
              <a:xfrm>
                <a:off x="1326261" y="4125628"/>
                <a:ext cx="335198" cy="1783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pPr algn="ctr"/>
                <a:r>
                  <a:rPr lang="en-GB" sz="1400" b="1" dirty="0">
                    <a:solidFill>
                      <a:schemeClr val="accent1"/>
                    </a:solidFill>
                  </a:rPr>
                  <a:t>AL</a:t>
                </a:r>
              </a:p>
            </p:txBody>
          </p:sp>
        </p:grpSp>
        <p:grpSp>
          <p:nvGrpSpPr>
            <p:cNvPr id="86" name="Group 85">
              <a:extLst>
                <a:ext uri="{FF2B5EF4-FFF2-40B4-BE49-F238E27FC236}">
                  <a16:creationId xmlns:a16="http://schemas.microsoft.com/office/drawing/2014/main" id="{EE808F3F-97AD-4398-B81C-B3F196A20AC9}"/>
                </a:ext>
              </a:extLst>
            </p:cNvPr>
            <p:cNvGrpSpPr/>
            <p:nvPr/>
          </p:nvGrpSpPr>
          <p:grpSpPr>
            <a:xfrm>
              <a:off x="7764839" y="4614913"/>
              <a:ext cx="335198" cy="426499"/>
              <a:chOff x="1326261" y="4125628"/>
              <a:chExt cx="335198" cy="426499"/>
            </a:xfrm>
          </p:grpSpPr>
          <p:sp>
            <p:nvSpPr>
              <p:cNvPr id="87" name="Freeform 73">
                <a:extLst>
                  <a:ext uri="{FF2B5EF4-FFF2-40B4-BE49-F238E27FC236}">
                    <a16:creationId xmlns:a16="http://schemas.microsoft.com/office/drawing/2014/main" id="{2166AA42-A922-4BBF-B4E8-DFF435853BAE}"/>
                  </a:ext>
                </a:extLst>
              </p:cNvPr>
              <p:cNvSpPr>
                <a:spLocks noChangeAspect="1" noEditPoints="1"/>
              </p:cNvSpPr>
              <p:nvPr/>
            </p:nvSpPr>
            <p:spPr bwMode="auto">
              <a:xfrm>
                <a:off x="1413986" y="4302458"/>
                <a:ext cx="159767" cy="249669"/>
              </a:xfrm>
              <a:custGeom>
                <a:avLst/>
                <a:gdLst>
                  <a:gd name="T0" fmla="*/ 174 w 295"/>
                  <a:gd name="T1" fmla="*/ 86 h 461"/>
                  <a:gd name="T2" fmla="*/ 209 w 295"/>
                  <a:gd name="T3" fmla="*/ 121 h 461"/>
                  <a:gd name="T4" fmla="*/ 209 w 295"/>
                  <a:gd name="T5" fmla="*/ 174 h 461"/>
                  <a:gd name="T6" fmla="*/ 174 w 295"/>
                  <a:gd name="T7" fmla="*/ 209 h 461"/>
                  <a:gd name="T8" fmla="*/ 121 w 295"/>
                  <a:gd name="T9" fmla="*/ 209 h 461"/>
                  <a:gd name="T10" fmla="*/ 86 w 295"/>
                  <a:gd name="T11" fmla="*/ 174 h 461"/>
                  <a:gd name="T12" fmla="*/ 86 w 295"/>
                  <a:gd name="T13" fmla="*/ 121 h 461"/>
                  <a:gd name="T14" fmla="*/ 121 w 295"/>
                  <a:gd name="T15" fmla="*/ 86 h 461"/>
                  <a:gd name="T16" fmla="*/ 146 w 295"/>
                  <a:gd name="T17" fmla="*/ 53 h 461"/>
                  <a:gd name="T18" fmla="*/ 90 w 295"/>
                  <a:gd name="T19" fmla="*/ 72 h 461"/>
                  <a:gd name="T20" fmla="*/ 58 w 295"/>
                  <a:gd name="T21" fmla="*/ 119 h 461"/>
                  <a:gd name="T22" fmla="*/ 58 w 295"/>
                  <a:gd name="T23" fmla="*/ 177 h 461"/>
                  <a:gd name="T24" fmla="*/ 90 w 295"/>
                  <a:gd name="T25" fmla="*/ 223 h 461"/>
                  <a:gd name="T26" fmla="*/ 146 w 295"/>
                  <a:gd name="T27" fmla="*/ 242 h 461"/>
                  <a:gd name="T28" fmla="*/ 202 w 295"/>
                  <a:gd name="T29" fmla="*/ 223 h 461"/>
                  <a:gd name="T30" fmla="*/ 237 w 295"/>
                  <a:gd name="T31" fmla="*/ 177 h 461"/>
                  <a:gd name="T32" fmla="*/ 237 w 295"/>
                  <a:gd name="T33" fmla="*/ 119 h 461"/>
                  <a:gd name="T34" fmla="*/ 202 w 295"/>
                  <a:gd name="T35" fmla="*/ 72 h 461"/>
                  <a:gd name="T36" fmla="*/ 146 w 295"/>
                  <a:gd name="T37" fmla="*/ 53 h 461"/>
                  <a:gd name="T38" fmla="*/ 186 w 295"/>
                  <a:gd name="T39" fmla="*/ 7 h 461"/>
                  <a:gd name="T40" fmla="*/ 251 w 295"/>
                  <a:gd name="T41" fmla="*/ 44 h 461"/>
                  <a:gd name="T42" fmla="*/ 288 w 295"/>
                  <a:gd name="T43" fmla="*/ 109 h 461"/>
                  <a:gd name="T44" fmla="*/ 291 w 295"/>
                  <a:gd name="T45" fmla="*/ 170 h 461"/>
                  <a:gd name="T46" fmla="*/ 270 w 295"/>
                  <a:gd name="T47" fmla="*/ 233 h 461"/>
                  <a:gd name="T48" fmla="*/ 237 w 295"/>
                  <a:gd name="T49" fmla="*/ 305 h 461"/>
                  <a:gd name="T50" fmla="*/ 195 w 295"/>
                  <a:gd name="T51" fmla="*/ 379 h 461"/>
                  <a:gd name="T52" fmla="*/ 160 w 295"/>
                  <a:gd name="T53" fmla="*/ 440 h 461"/>
                  <a:gd name="T54" fmla="*/ 135 w 295"/>
                  <a:gd name="T55" fmla="*/ 440 h 461"/>
                  <a:gd name="T56" fmla="*/ 100 w 295"/>
                  <a:gd name="T57" fmla="*/ 379 h 461"/>
                  <a:gd name="T58" fmla="*/ 58 w 295"/>
                  <a:gd name="T59" fmla="*/ 305 h 461"/>
                  <a:gd name="T60" fmla="*/ 25 w 295"/>
                  <a:gd name="T61" fmla="*/ 233 h 461"/>
                  <a:gd name="T62" fmla="*/ 4 w 295"/>
                  <a:gd name="T63" fmla="*/ 170 h 461"/>
                  <a:gd name="T64" fmla="*/ 7 w 295"/>
                  <a:gd name="T65" fmla="*/ 109 h 461"/>
                  <a:gd name="T66" fmla="*/ 44 w 295"/>
                  <a:gd name="T67" fmla="*/ 44 h 461"/>
                  <a:gd name="T68" fmla="*/ 109 w 295"/>
                  <a:gd name="T69" fmla="*/ 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461">
                    <a:moveTo>
                      <a:pt x="146" y="81"/>
                    </a:moveTo>
                    <a:lnTo>
                      <a:pt x="174" y="86"/>
                    </a:lnTo>
                    <a:lnTo>
                      <a:pt x="195" y="100"/>
                    </a:lnTo>
                    <a:lnTo>
                      <a:pt x="209" y="121"/>
                    </a:lnTo>
                    <a:lnTo>
                      <a:pt x="214" y="147"/>
                    </a:lnTo>
                    <a:lnTo>
                      <a:pt x="209" y="174"/>
                    </a:lnTo>
                    <a:lnTo>
                      <a:pt x="195" y="195"/>
                    </a:lnTo>
                    <a:lnTo>
                      <a:pt x="174" y="209"/>
                    </a:lnTo>
                    <a:lnTo>
                      <a:pt x="146" y="214"/>
                    </a:lnTo>
                    <a:lnTo>
                      <a:pt x="121" y="209"/>
                    </a:lnTo>
                    <a:lnTo>
                      <a:pt x="100" y="195"/>
                    </a:lnTo>
                    <a:lnTo>
                      <a:pt x="86" y="174"/>
                    </a:lnTo>
                    <a:lnTo>
                      <a:pt x="81" y="147"/>
                    </a:lnTo>
                    <a:lnTo>
                      <a:pt x="86" y="121"/>
                    </a:lnTo>
                    <a:lnTo>
                      <a:pt x="100" y="100"/>
                    </a:lnTo>
                    <a:lnTo>
                      <a:pt x="121" y="86"/>
                    </a:lnTo>
                    <a:lnTo>
                      <a:pt x="146" y="81"/>
                    </a:lnTo>
                    <a:close/>
                    <a:moveTo>
                      <a:pt x="146" y="53"/>
                    </a:moveTo>
                    <a:lnTo>
                      <a:pt x="118" y="58"/>
                    </a:lnTo>
                    <a:lnTo>
                      <a:pt x="90" y="72"/>
                    </a:lnTo>
                    <a:lnTo>
                      <a:pt x="72" y="91"/>
                    </a:lnTo>
                    <a:lnTo>
                      <a:pt x="58" y="119"/>
                    </a:lnTo>
                    <a:lnTo>
                      <a:pt x="53" y="147"/>
                    </a:lnTo>
                    <a:lnTo>
                      <a:pt x="58" y="177"/>
                    </a:lnTo>
                    <a:lnTo>
                      <a:pt x="72" y="202"/>
                    </a:lnTo>
                    <a:lnTo>
                      <a:pt x="90" y="223"/>
                    </a:lnTo>
                    <a:lnTo>
                      <a:pt x="118" y="237"/>
                    </a:lnTo>
                    <a:lnTo>
                      <a:pt x="146" y="242"/>
                    </a:lnTo>
                    <a:lnTo>
                      <a:pt x="177" y="237"/>
                    </a:lnTo>
                    <a:lnTo>
                      <a:pt x="202" y="223"/>
                    </a:lnTo>
                    <a:lnTo>
                      <a:pt x="223" y="202"/>
                    </a:lnTo>
                    <a:lnTo>
                      <a:pt x="237" y="177"/>
                    </a:lnTo>
                    <a:lnTo>
                      <a:pt x="242" y="147"/>
                    </a:lnTo>
                    <a:lnTo>
                      <a:pt x="237" y="119"/>
                    </a:lnTo>
                    <a:lnTo>
                      <a:pt x="223" y="91"/>
                    </a:lnTo>
                    <a:lnTo>
                      <a:pt x="202" y="72"/>
                    </a:lnTo>
                    <a:lnTo>
                      <a:pt x="177" y="58"/>
                    </a:lnTo>
                    <a:lnTo>
                      <a:pt x="146" y="53"/>
                    </a:lnTo>
                    <a:close/>
                    <a:moveTo>
                      <a:pt x="146" y="0"/>
                    </a:moveTo>
                    <a:lnTo>
                      <a:pt x="186" y="7"/>
                    </a:lnTo>
                    <a:lnTo>
                      <a:pt x="221" y="21"/>
                    </a:lnTo>
                    <a:lnTo>
                      <a:pt x="251" y="44"/>
                    </a:lnTo>
                    <a:lnTo>
                      <a:pt x="274" y="74"/>
                    </a:lnTo>
                    <a:lnTo>
                      <a:pt x="288" y="109"/>
                    </a:lnTo>
                    <a:lnTo>
                      <a:pt x="295" y="147"/>
                    </a:lnTo>
                    <a:lnTo>
                      <a:pt x="291" y="170"/>
                    </a:lnTo>
                    <a:lnTo>
                      <a:pt x="284" y="198"/>
                    </a:lnTo>
                    <a:lnTo>
                      <a:pt x="270" y="233"/>
                    </a:lnTo>
                    <a:lnTo>
                      <a:pt x="253" y="268"/>
                    </a:lnTo>
                    <a:lnTo>
                      <a:pt x="237" y="305"/>
                    </a:lnTo>
                    <a:lnTo>
                      <a:pt x="216" y="342"/>
                    </a:lnTo>
                    <a:lnTo>
                      <a:pt x="195" y="379"/>
                    </a:lnTo>
                    <a:lnTo>
                      <a:pt x="177" y="412"/>
                    </a:lnTo>
                    <a:lnTo>
                      <a:pt x="160" y="440"/>
                    </a:lnTo>
                    <a:lnTo>
                      <a:pt x="146" y="461"/>
                    </a:lnTo>
                    <a:lnTo>
                      <a:pt x="135" y="440"/>
                    </a:lnTo>
                    <a:lnTo>
                      <a:pt x="118" y="412"/>
                    </a:lnTo>
                    <a:lnTo>
                      <a:pt x="100" y="379"/>
                    </a:lnTo>
                    <a:lnTo>
                      <a:pt x="79" y="342"/>
                    </a:lnTo>
                    <a:lnTo>
                      <a:pt x="58" y="305"/>
                    </a:lnTo>
                    <a:lnTo>
                      <a:pt x="42" y="268"/>
                    </a:lnTo>
                    <a:lnTo>
                      <a:pt x="25" y="233"/>
                    </a:lnTo>
                    <a:lnTo>
                      <a:pt x="11" y="198"/>
                    </a:lnTo>
                    <a:lnTo>
                      <a:pt x="4" y="170"/>
                    </a:lnTo>
                    <a:lnTo>
                      <a:pt x="0" y="147"/>
                    </a:lnTo>
                    <a:lnTo>
                      <a:pt x="7" y="109"/>
                    </a:lnTo>
                    <a:lnTo>
                      <a:pt x="21" y="74"/>
                    </a:lnTo>
                    <a:lnTo>
                      <a:pt x="44" y="44"/>
                    </a:lnTo>
                    <a:lnTo>
                      <a:pt x="74" y="21"/>
                    </a:lnTo>
                    <a:lnTo>
                      <a:pt x="109" y="7"/>
                    </a:lnTo>
                    <a:lnTo>
                      <a:pt x="146"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88" name="Rectangle 87">
                <a:extLst>
                  <a:ext uri="{FF2B5EF4-FFF2-40B4-BE49-F238E27FC236}">
                    <a16:creationId xmlns:a16="http://schemas.microsoft.com/office/drawing/2014/main" id="{2562E682-F33D-4685-B5D8-9F121254D4A9}"/>
                  </a:ext>
                </a:extLst>
              </p:cNvPr>
              <p:cNvSpPr/>
              <p:nvPr/>
            </p:nvSpPr>
            <p:spPr>
              <a:xfrm>
                <a:off x="1326261" y="4125628"/>
                <a:ext cx="335198" cy="1783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pPr algn="ctr"/>
                <a:r>
                  <a:rPr lang="en-GB" sz="1400" b="1" dirty="0">
                    <a:solidFill>
                      <a:schemeClr val="accent1"/>
                    </a:solidFill>
                  </a:rPr>
                  <a:t>GA</a:t>
                </a:r>
              </a:p>
            </p:txBody>
          </p:sp>
        </p:grpSp>
        <p:grpSp>
          <p:nvGrpSpPr>
            <p:cNvPr id="92" name="Group 91">
              <a:extLst>
                <a:ext uri="{FF2B5EF4-FFF2-40B4-BE49-F238E27FC236}">
                  <a16:creationId xmlns:a16="http://schemas.microsoft.com/office/drawing/2014/main" id="{C2381AB4-F8E1-40B5-AEED-A387CC83AFB6}"/>
                </a:ext>
              </a:extLst>
            </p:cNvPr>
            <p:cNvGrpSpPr/>
            <p:nvPr/>
          </p:nvGrpSpPr>
          <p:grpSpPr>
            <a:xfrm>
              <a:off x="8107509" y="4460792"/>
              <a:ext cx="335198" cy="426499"/>
              <a:chOff x="1326261" y="4125628"/>
              <a:chExt cx="335198" cy="426499"/>
            </a:xfrm>
          </p:grpSpPr>
          <p:sp>
            <p:nvSpPr>
              <p:cNvPr id="93" name="Freeform 73">
                <a:extLst>
                  <a:ext uri="{FF2B5EF4-FFF2-40B4-BE49-F238E27FC236}">
                    <a16:creationId xmlns:a16="http://schemas.microsoft.com/office/drawing/2014/main" id="{D423600A-9982-462D-B18B-07EE57C86E53}"/>
                  </a:ext>
                </a:extLst>
              </p:cNvPr>
              <p:cNvSpPr>
                <a:spLocks noChangeAspect="1" noEditPoints="1"/>
              </p:cNvSpPr>
              <p:nvPr/>
            </p:nvSpPr>
            <p:spPr bwMode="auto">
              <a:xfrm>
                <a:off x="1413986" y="4302458"/>
                <a:ext cx="159767" cy="249669"/>
              </a:xfrm>
              <a:custGeom>
                <a:avLst/>
                <a:gdLst>
                  <a:gd name="T0" fmla="*/ 174 w 295"/>
                  <a:gd name="T1" fmla="*/ 86 h 461"/>
                  <a:gd name="T2" fmla="*/ 209 w 295"/>
                  <a:gd name="T3" fmla="*/ 121 h 461"/>
                  <a:gd name="T4" fmla="*/ 209 w 295"/>
                  <a:gd name="T5" fmla="*/ 174 h 461"/>
                  <a:gd name="T6" fmla="*/ 174 w 295"/>
                  <a:gd name="T7" fmla="*/ 209 h 461"/>
                  <a:gd name="T8" fmla="*/ 121 w 295"/>
                  <a:gd name="T9" fmla="*/ 209 h 461"/>
                  <a:gd name="T10" fmla="*/ 86 w 295"/>
                  <a:gd name="T11" fmla="*/ 174 h 461"/>
                  <a:gd name="T12" fmla="*/ 86 w 295"/>
                  <a:gd name="T13" fmla="*/ 121 h 461"/>
                  <a:gd name="T14" fmla="*/ 121 w 295"/>
                  <a:gd name="T15" fmla="*/ 86 h 461"/>
                  <a:gd name="T16" fmla="*/ 146 w 295"/>
                  <a:gd name="T17" fmla="*/ 53 h 461"/>
                  <a:gd name="T18" fmla="*/ 90 w 295"/>
                  <a:gd name="T19" fmla="*/ 72 h 461"/>
                  <a:gd name="T20" fmla="*/ 58 w 295"/>
                  <a:gd name="T21" fmla="*/ 119 h 461"/>
                  <a:gd name="T22" fmla="*/ 58 w 295"/>
                  <a:gd name="T23" fmla="*/ 177 h 461"/>
                  <a:gd name="T24" fmla="*/ 90 w 295"/>
                  <a:gd name="T25" fmla="*/ 223 h 461"/>
                  <a:gd name="T26" fmla="*/ 146 w 295"/>
                  <a:gd name="T27" fmla="*/ 242 h 461"/>
                  <a:gd name="T28" fmla="*/ 202 w 295"/>
                  <a:gd name="T29" fmla="*/ 223 h 461"/>
                  <a:gd name="T30" fmla="*/ 237 w 295"/>
                  <a:gd name="T31" fmla="*/ 177 h 461"/>
                  <a:gd name="T32" fmla="*/ 237 w 295"/>
                  <a:gd name="T33" fmla="*/ 119 h 461"/>
                  <a:gd name="T34" fmla="*/ 202 w 295"/>
                  <a:gd name="T35" fmla="*/ 72 h 461"/>
                  <a:gd name="T36" fmla="*/ 146 w 295"/>
                  <a:gd name="T37" fmla="*/ 53 h 461"/>
                  <a:gd name="T38" fmla="*/ 186 w 295"/>
                  <a:gd name="T39" fmla="*/ 7 h 461"/>
                  <a:gd name="T40" fmla="*/ 251 w 295"/>
                  <a:gd name="T41" fmla="*/ 44 h 461"/>
                  <a:gd name="T42" fmla="*/ 288 w 295"/>
                  <a:gd name="T43" fmla="*/ 109 h 461"/>
                  <a:gd name="T44" fmla="*/ 291 w 295"/>
                  <a:gd name="T45" fmla="*/ 170 h 461"/>
                  <a:gd name="T46" fmla="*/ 270 w 295"/>
                  <a:gd name="T47" fmla="*/ 233 h 461"/>
                  <a:gd name="T48" fmla="*/ 237 w 295"/>
                  <a:gd name="T49" fmla="*/ 305 h 461"/>
                  <a:gd name="T50" fmla="*/ 195 w 295"/>
                  <a:gd name="T51" fmla="*/ 379 h 461"/>
                  <a:gd name="T52" fmla="*/ 160 w 295"/>
                  <a:gd name="T53" fmla="*/ 440 h 461"/>
                  <a:gd name="T54" fmla="*/ 135 w 295"/>
                  <a:gd name="T55" fmla="*/ 440 h 461"/>
                  <a:gd name="T56" fmla="*/ 100 w 295"/>
                  <a:gd name="T57" fmla="*/ 379 h 461"/>
                  <a:gd name="T58" fmla="*/ 58 w 295"/>
                  <a:gd name="T59" fmla="*/ 305 h 461"/>
                  <a:gd name="T60" fmla="*/ 25 w 295"/>
                  <a:gd name="T61" fmla="*/ 233 h 461"/>
                  <a:gd name="T62" fmla="*/ 4 w 295"/>
                  <a:gd name="T63" fmla="*/ 170 h 461"/>
                  <a:gd name="T64" fmla="*/ 7 w 295"/>
                  <a:gd name="T65" fmla="*/ 109 h 461"/>
                  <a:gd name="T66" fmla="*/ 44 w 295"/>
                  <a:gd name="T67" fmla="*/ 44 h 461"/>
                  <a:gd name="T68" fmla="*/ 109 w 295"/>
                  <a:gd name="T69" fmla="*/ 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461">
                    <a:moveTo>
                      <a:pt x="146" y="81"/>
                    </a:moveTo>
                    <a:lnTo>
                      <a:pt x="174" y="86"/>
                    </a:lnTo>
                    <a:lnTo>
                      <a:pt x="195" y="100"/>
                    </a:lnTo>
                    <a:lnTo>
                      <a:pt x="209" y="121"/>
                    </a:lnTo>
                    <a:lnTo>
                      <a:pt x="214" y="147"/>
                    </a:lnTo>
                    <a:lnTo>
                      <a:pt x="209" y="174"/>
                    </a:lnTo>
                    <a:lnTo>
                      <a:pt x="195" y="195"/>
                    </a:lnTo>
                    <a:lnTo>
                      <a:pt x="174" y="209"/>
                    </a:lnTo>
                    <a:lnTo>
                      <a:pt x="146" y="214"/>
                    </a:lnTo>
                    <a:lnTo>
                      <a:pt x="121" y="209"/>
                    </a:lnTo>
                    <a:lnTo>
                      <a:pt x="100" y="195"/>
                    </a:lnTo>
                    <a:lnTo>
                      <a:pt x="86" y="174"/>
                    </a:lnTo>
                    <a:lnTo>
                      <a:pt x="81" y="147"/>
                    </a:lnTo>
                    <a:lnTo>
                      <a:pt x="86" y="121"/>
                    </a:lnTo>
                    <a:lnTo>
                      <a:pt x="100" y="100"/>
                    </a:lnTo>
                    <a:lnTo>
                      <a:pt x="121" y="86"/>
                    </a:lnTo>
                    <a:lnTo>
                      <a:pt x="146" y="81"/>
                    </a:lnTo>
                    <a:close/>
                    <a:moveTo>
                      <a:pt x="146" y="53"/>
                    </a:moveTo>
                    <a:lnTo>
                      <a:pt x="118" y="58"/>
                    </a:lnTo>
                    <a:lnTo>
                      <a:pt x="90" y="72"/>
                    </a:lnTo>
                    <a:lnTo>
                      <a:pt x="72" y="91"/>
                    </a:lnTo>
                    <a:lnTo>
                      <a:pt x="58" y="119"/>
                    </a:lnTo>
                    <a:lnTo>
                      <a:pt x="53" y="147"/>
                    </a:lnTo>
                    <a:lnTo>
                      <a:pt x="58" y="177"/>
                    </a:lnTo>
                    <a:lnTo>
                      <a:pt x="72" y="202"/>
                    </a:lnTo>
                    <a:lnTo>
                      <a:pt x="90" y="223"/>
                    </a:lnTo>
                    <a:lnTo>
                      <a:pt x="118" y="237"/>
                    </a:lnTo>
                    <a:lnTo>
                      <a:pt x="146" y="242"/>
                    </a:lnTo>
                    <a:lnTo>
                      <a:pt x="177" y="237"/>
                    </a:lnTo>
                    <a:lnTo>
                      <a:pt x="202" y="223"/>
                    </a:lnTo>
                    <a:lnTo>
                      <a:pt x="223" y="202"/>
                    </a:lnTo>
                    <a:lnTo>
                      <a:pt x="237" y="177"/>
                    </a:lnTo>
                    <a:lnTo>
                      <a:pt x="242" y="147"/>
                    </a:lnTo>
                    <a:lnTo>
                      <a:pt x="237" y="119"/>
                    </a:lnTo>
                    <a:lnTo>
                      <a:pt x="223" y="91"/>
                    </a:lnTo>
                    <a:lnTo>
                      <a:pt x="202" y="72"/>
                    </a:lnTo>
                    <a:lnTo>
                      <a:pt x="177" y="58"/>
                    </a:lnTo>
                    <a:lnTo>
                      <a:pt x="146" y="53"/>
                    </a:lnTo>
                    <a:close/>
                    <a:moveTo>
                      <a:pt x="146" y="0"/>
                    </a:moveTo>
                    <a:lnTo>
                      <a:pt x="186" y="7"/>
                    </a:lnTo>
                    <a:lnTo>
                      <a:pt x="221" y="21"/>
                    </a:lnTo>
                    <a:lnTo>
                      <a:pt x="251" y="44"/>
                    </a:lnTo>
                    <a:lnTo>
                      <a:pt x="274" y="74"/>
                    </a:lnTo>
                    <a:lnTo>
                      <a:pt x="288" y="109"/>
                    </a:lnTo>
                    <a:lnTo>
                      <a:pt x="295" y="147"/>
                    </a:lnTo>
                    <a:lnTo>
                      <a:pt x="291" y="170"/>
                    </a:lnTo>
                    <a:lnTo>
                      <a:pt x="284" y="198"/>
                    </a:lnTo>
                    <a:lnTo>
                      <a:pt x="270" y="233"/>
                    </a:lnTo>
                    <a:lnTo>
                      <a:pt x="253" y="268"/>
                    </a:lnTo>
                    <a:lnTo>
                      <a:pt x="237" y="305"/>
                    </a:lnTo>
                    <a:lnTo>
                      <a:pt x="216" y="342"/>
                    </a:lnTo>
                    <a:lnTo>
                      <a:pt x="195" y="379"/>
                    </a:lnTo>
                    <a:lnTo>
                      <a:pt x="177" y="412"/>
                    </a:lnTo>
                    <a:lnTo>
                      <a:pt x="160" y="440"/>
                    </a:lnTo>
                    <a:lnTo>
                      <a:pt x="146" y="461"/>
                    </a:lnTo>
                    <a:lnTo>
                      <a:pt x="135" y="440"/>
                    </a:lnTo>
                    <a:lnTo>
                      <a:pt x="118" y="412"/>
                    </a:lnTo>
                    <a:lnTo>
                      <a:pt x="100" y="379"/>
                    </a:lnTo>
                    <a:lnTo>
                      <a:pt x="79" y="342"/>
                    </a:lnTo>
                    <a:lnTo>
                      <a:pt x="58" y="305"/>
                    </a:lnTo>
                    <a:lnTo>
                      <a:pt x="42" y="268"/>
                    </a:lnTo>
                    <a:lnTo>
                      <a:pt x="25" y="233"/>
                    </a:lnTo>
                    <a:lnTo>
                      <a:pt x="11" y="198"/>
                    </a:lnTo>
                    <a:lnTo>
                      <a:pt x="4" y="170"/>
                    </a:lnTo>
                    <a:lnTo>
                      <a:pt x="0" y="147"/>
                    </a:lnTo>
                    <a:lnTo>
                      <a:pt x="7" y="109"/>
                    </a:lnTo>
                    <a:lnTo>
                      <a:pt x="21" y="74"/>
                    </a:lnTo>
                    <a:lnTo>
                      <a:pt x="44" y="44"/>
                    </a:lnTo>
                    <a:lnTo>
                      <a:pt x="74" y="21"/>
                    </a:lnTo>
                    <a:lnTo>
                      <a:pt x="109" y="7"/>
                    </a:lnTo>
                    <a:lnTo>
                      <a:pt x="146"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94" name="Rectangle 93">
                <a:extLst>
                  <a:ext uri="{FF2B5EF4-FFF2-40B4-BE49-F238E27FC236}">
                    <a16:creationId xmlns:a16="http://schemas.microsoft.com/office/drawing/2014/main" id="{4CDE1146-DFF9-4989-864F-65C8CD36D4A7}"/>
                  </a:ext>
                </a:extLst>
              </p:cNvPr>
              <p:cNvSpPr/>
              <p:nvPr/>
            </p:nvSpPr>
            <p:spPr>
              <a:xfrm>
                <a:off x="1326261" y="4125628"/>
                <a:ext cx="335198" cy="1783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pPr algn="ctr"/>
                <a:r>
                  <a:rPr lang="en-GB" sz="1400" b="1" dirty="0">
                    <a:solidFill>
                      <a:schemeClr val="accent1"/>
                    </a:solidFill>
                  </a:rPr>
                  <a:t>SC</a:t>
                </a:r>
              </a:p>
            </p:txBody>
          </p:sp>
        </p:grpSp>
        <p:grpSp>
          <p:nvGrpSpPr>
            <p:cNvPr id="95" name="Group 94">
              <a:extLst>
                <a:ext uri="{FF2B5EF4-FFF2-40B4-BE49-F238E27FC236}">
                  <a16:creationId xmlns:a16="http://schemas.microsoft.com/office/drawing/2014/main" id="{F8E51C82-A54A-416A-B9FD-C0364CB8024D}"/>
                </a:ext>
              </a:extLst>
            </p:cNvPr>
            <p:cNvGrpSpPr/>
            <p:nvPr/>
          </p:nvGrpSpPr>
          <p:grpSpPr>
            <a:xfrm>
              <a:off x="8313034" y="4221865"/>
              <a:ext cx="335198" cy="426499"/>
              <a:chOff x="1326261" y="4125628"/>
              <a:chExt cx="335198" cy="426499"/>
            </a:xfrm>
          </p:grpSpPr>
          <p:sp>
            <p:nvSpPr>
              <p:cNvPr id="100" name="Freeform 73">
                <a:extLst>
                  <a:ext uri="{FF2B5EF4-FFF2-40B4-BE49-F238E27FC236}">
                    <a16:creationId xmlns:a16="http://schemas.microsoft.com/office/drawing/2014/main" id="{A141C102-36F9-416B-969B-D8FFACCB0C74}"/>
                  </a:ext>
                </a:extLst>
              </p:cNvPr>
              <p:cNvSpPr>
                <a:spLocks noChangeAspect="1" noEditPoints="1"/>
              </p:cNvSpPr>
              <p:nvPr/>
            </p:nvSpPr>
            <p:spPr bwMode="auto">
              <a:xfrm>
                <a:off x="1413986" y="4302458"/>
                <a:ext cx="159767" cy="249669"/>
              </a:xfrm>
              <a:custGeom>
                <a:avLst/>
                <a:gdLst>
                  <a:gd name="T0" fmla="*/ 174 w 295"/>
                  <a:gd name="T1" fmla="*/ 86 h 461"/>
                  <a:gd name="T2" fmla="*/ 209 w 295"/>
                  <a:gd name="T3" fmla="*/ 121 h 461"/>
                  <a:gd name="T4" fmla="*/ 209 w 295"/>
                  <a:gd name="T5" fmla="*/ 174 h 461"/>
                  <a:gd name="T6" fmla="*/ 174 w 295"/>
                  <a:gd name="T7" fmla="*/ 209 h 461"/>
                  <a:gd name="T8" fmla="*/ 121 w 295"/>
                  <a:gd name="T9" fmla="*/ 209 h 461"/>
                  <a:gd name="T10" fmla="*/ 86 w 295"/>
                  <a:gd name="T11" fmla="*/ 174 h 461"/>
                  <a:gd name="T12" fmla="*/ 86 w 295"/>
                  <a:gd name="T13" fmla="*/ 121 h 461"/>
                  <a:gd name="T14" fmla="*/ 121 w 295"/>
                  <a:gd name="T15" fmla="*/ 86 h 461"/>
                  <a:gd name="T16" fmla="*/ 146 w 295"/>
                  <a:gd name="T17" fmla="*/ 53 h 461"/>
                  <a:gd name="T18" fmla="*/ 90 w 295"/>
                  <a:gd name="T19" fmla="*/ 72 h 461"/>
                  <a:gd name="T20" fmla="*/ 58 w 295"/>
                  <a:gd name="T21" fmla="*/ 119 h 461"/>
                  <a:gd name="T22" fmla="*/ 58 w 295"/>
                  <a:gd name="T23" fmla="*/ 177 h 461"/>
                  <a:gd name="T24" fmla="*/ 90 w 295"/>
                  <a:gd name="T25" fmla="*/ 223 h 461"/>
                  <a:gd name="T26" fmla="*/ 146 w 295"/>
                  <a:gd name="T27" fmla="*/ 242 h 461"/>
                  <a:gd name="T28" fmla="*/ 202 w 295"/>
                  <a:gd name="T29" fmla="*/ 223 h 461"/>
                  <a:gd name="T30" fmla="*/ 237 w 295"/>
                  <a:gd name="T31" fmla="*/ 177 h 461"/>
                  <a:gd name="T32" fmla="*/ 237 w 295"/>
                  <a:gd name="T33" fmla="*/ 119 h 461"/>
                  <a:gd name="T34" fmla="*/ 202 w 295"/>
                  <a:gd name="T35" fmla="*/ 72 h 461"/>
                  <a:gd name="T36" fmla="*/ 146 w 295"/>
                  <a:gd name="T37" fmla="*/ 53 h 461"/>
                  <a:gd name="T38" fmla="*/ 186 w 295"/>
                  <a:gd name="T39" fmla="*/ 7 h 461"/>
                  <a:gd name="T40" fmla="*/ 251 w 295"/>
                  <a:gd name="T41" fmla="*/ 44 h 461"/>
                  <a:gd name="T42" fmla="*/ 288 w 295"/>
                  <a:gd name="T43" fmla="*/ 109 h 461"/>
                  <a:gd name="T44" fmla="*/ 291 w 295"/>
                  <a:gd name="T45" fmla="*/ 170 h 461"/>
                  <a:gd name="T46" fmla="*/ 270 w 295"/>
                  <a:gd name="T47" fmla="*/ 233 h 461"/>
                  <a:gd name="T48" fmla="*/ 237 w 295"/>
                  <a:gd name="T49" fmla="*/ 305 h 461"/>
                  <a:gd name="T50" fmla="*/ 195 w 295"/>
                  <a:gd name="T51" fmla="*/ 379 h 461"/>
                  <a:gd name="T52" fmla="*/ 160 w 295"/>
                  <a:gd name="T53" fmla="*/ 440 h 461"/>
                  <a:gd name="T54" fmla="*/ 135 w 295"/>
                  <a:gd name="T55" fmla="*/ 440 h 461"/>
                  <a:gd name="T56" fmla="*/ 100 w 295"/>
                  <a:gd name="T57" fmla="*/ 379 h 461"/>
                  <a:gd name="T58" fmla="*/ 58 w 295"/>
                  <a:gd name="T59" fmla="*/ 305 h 461"/>
                  <a:gd name="T60" fmla="*/ 25 w 295"/>
                  <a:gd name="T61" fmla="*/ 233 h 461"/>
                  <a:gd name="T62" fmla="*/ 4 w 295"/>
                  <a:gd name="T63" fmla="*/ 170 h 461"/>
                  <a:gd name="T64" fmla="*/ 7 w 295"/>
                  <a:gd name="T65" fmla="*/ 109 h 461"/>
                  <a:gd name="T66" fmla="*/ 44 w 295"/>
                  <a:gd name="T67" fmla="*/ 44 h 461"/>
                  <a:gd name="T68" fmla="*/ 109 w 295"/>
                  <a:gd name="T69" fmla="*/ 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461">
                    <a:moveTo>
                      <a:pt x="146" y="81"/>
                    </a:moveTo>
                    <a:lnTo>
                      <a:pt x="174" y="86"/>
                    </a:lnTo>
                    <a:lnTo>
                      <a:pt x="195" y="100"/>
                    </a:lnTo>
                    <a:lnTo>
                      <a:pt x="209" y="121"/>
                    </a:lnTo>
                    <a:lnTo>
                      <a:pt x="214" y="147"/>
                    </a:lnTo>
                    <a:lnTo>
                      <a:pt x="209" y="174"/>
                    </a:lnTo>
                    <a:lnTo>
                      <a:pt x="195" y="195"/>
                    </a:lnTo>
                    <a:lnTo>
                      <a:pt x="174" y="209"/>
                    </a:lnTo>
                    <a:lnTo>
                      <a:pt x="146" y="214"/>
                    </a:lnTo>
                    <a:lnTo>
                      <a:pt x="121" y="209"/>
                    </a:lnTo>
                    <a:lnTo>
                      <a:pt x="100" y="195"/>
                    </a:lnTo>
                    <a:lnTo>
                      <a:pt x="86" y="174"/>
                    </a:lnTo>
                    <a:lnTo>
                      <a:pt x="81" y="147"/>
                    </a:lnTo>
                    <a:lnTo>
                      <a:pt x="86" y="121"/>
                    </a:lnTo>
                    <a:lnTo>
                      <a:pt x="100" y="100"/>
                    </a:lnTo>
                    <a:lnTo>
                      <a:pt x="121" y="86"/>
                    </a:lnTo>
                    <a:lnTo>
                      <a:pt x="146" y="81"/>
                    </a:lnTo>
                    <a:close/>
                    <a:moveTo>
                      <a:pt x="146" y="53"/>
                    </a:moveTo>
                    <a:lnTo>
                      <a:pt x="118" y="58"/>
                    </a:lnTo>
                    <a:lnTo>
                      <a:pt x="90" y="72"/>
                    </a:lnTo>
                    <a:lnTo>
                      <a:pt x="72" y="91"/>
                    </a:lnTo>
                    <a:lnTo>
                      <a:pt x="58" y="119"/>
                    </a:lnTo>
                    <a:lnTo>
                      <a:pt x="53" y="147"/>
                    </a:lnTo>
                    <a:lnTo>
                      <a:pt x="58" y="177"/>
                    </a:lnTo>
                    <a:lnTo>
                      <a:pt x="72" y="202"/>
                    </a:lnTo>
                    <a:lnTo>
                      <a:pt x="90" y="223"/>
                    </a:lnTo>
                    <a:lnTo>
                      <a:pt x="118" y="237"/>
                    </a:lnTo>
                    <a:lnTo>
                      <a:pt x="146" y="242"/>
                    </a:lnTo>
                    <a:lnTo>
                      <a:pt x="177" y="237"/>
                    </a:lnTo>
                    <a:lnTo>
                      <a:pt x="202" y="223"/>
                    </a:lnTo>
                    <a:lnTo>
                      <a:pt x="223" y="202"/>
                    </a:lnTo>
                    <a:lnTo>
                      <a:pt x="237" y="177"/>
                    </a:lnTo>
                    <a:lnTo>
                      <a:pt x="242" y="147"/>
                    </a:lnTo>
                    <a:lnTo>
                      <a:pt x="237" y="119"/>
                    </a:lnTo>
                    <a:lnTo>
                      <a:pt x="223" y="91"/>
                    </a:lnTo>
                    <a:lnTo>
                      <a:pt x="202" y="72"/>
                    </a:lnTo>
                    <a:lnTo>
                      <a:pt x="177" y="58"/>
                    </a:lnTo>
                    <a:lnTo>
                      <a:pt x="146" y="53"/>
                    </a:lnTo>
                    <a:close/>
                    <a:moveTo>
                      <a:pt x="146" y="0"/>
                    </a:moveTo>
                    <a:lnTo>
                      <a:pt x="186" y="7"/>
                    </a:lnTo>
                    <a:lnTo>
                      <a:pt x="221" y="21"/>
                    </a:lnTo>
                    <a:lnTo>
                      <a:pt x="251" y="44"/>
                    </a:lnTo>
                    <a:lnTo>
                      <a:pt x="274" y="74"/>
                    </a:lnTo>
                    <a:lnTo>
                      <a:pt x="288" y="109"/>
                    </a:lnTo>
                    <a:lnTo>
                      <a:pt x="295" y="147"/>
                    </a:lnTo>
                    <a:lnTo>
                      <a:pt x="291" y="170"/>
                    </a:lnTo>
                    <a:lnTo>
                      <a:pt x="284" y="198"/>
                    </a:lnTo>
                    <a:lnTo>
                      <a:pt x="270" y="233"/>
                    </a:lnTo>
                    <a:lnTo>
                      <a:pt x="253" y="268"/>
                    </a:lnTo>
                    <a:lnTo>
                      <a:pt x="237" y="305"/>
                    </a:lnTo>
                    <a:lnTo>
                      <a:pt x="216" y="342"/>
                    </a:lnTo>
                    <a:lnTo>
                      <a:pt x="195" y="379"/>
                    </a:lnTo>
                    <a:lnTo>
                      <a:pt x="177" y="412"/>
                    </a:lnTo>
                    <a:lnTo>
                      <a:pt x="160" y="440"/>
                    </a:lnTo>
                    <a:lnTo>
                      <a:pt x="146" y="461"/>
                    </a:lnTo>
                    <a:lnTo>
                      <a:pt x="135" y="440"/>
                    </a:lnTo>
                    <a:lnTo>
                      <a:pt x="118" y="412"/>
                    </a:lnTo>
                    <a:lnTo>
                      <a:pt x="100" y="379"/>
                    </a:lnTo>
                    <a:lnTo>
                      <a:pt x="79" y="342"/>
                    </a:lnTo>
                    <a:lnTo>
                      <a:pt x="58" y="305"/>
                    </a:lnTo>
                    <a:lnTo>
                      <a:pt x="42" y="268"/>
                    </a:lnTo>
                    <a:lnTo>
                      <a:pt x="25" y="233"/>
                    </a:lnTo>
                    <a:lnTo>
                      <a:pt x="11" y="198"/>
                    </a:lnTo>
                    <a:lnTo>
                      <a:pt x="4" y="170"/>
                    </a:lnTo>
                    <a:lnTo>
                      <a:pt x="0" y="147"/>
                    </a:lnTo>
                    <a:lnTo>
                      <a:pt x="7" y="109"/>
                    </a:lnTo>
                    <a:lnTo>
                      <a:pt x="21" y="74"/>
                    </a:lnTo>
                    <a:lnTo>
                      <a:pt x="44" y="44"/>
                    </a:lnTo>
                    <a:lnTo>
                      <a:pt x="74" y="21"/>
                    </a:lnTo>
                    <a:lnTo>
                      <a:pt x="109" y="7"/>
                    </a:lnTo>
                    <a:lnTo>
                      <a:pt x="146"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101" name="Rectangle 100">
                <a:extLst>
                  <a:ext uri="{FF2B5EF4-FFF2-40B4-BE49-F238E27FC236}">
                    <a16:creationId xmlns:a16="http://schemas.microsoft.com/office/drawing/2014/main" id="{27E81953-DDB5-47F9-B6DF-D1AF5E0CC8F0}"/>
                  </a:ext>
                </a:extLst>
              </p:cNvPr>
              <p:cNvSpPr/>
              <p:nvPr/>
            </p:nvSpPr>
            <p:spPr>
              <a:xfrm>
                <a:off x="1326261" y="4125628"/>
                <a:ext cx="335198" cy="1783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pPr algn="ctr"/>
                <a:r>
                  <a:rPr lang="en-GB" sz="1400" b="1" dirty="0">
                    <a:solidFill>
                      <a:schemeClr val="accent1"/>
                    </a:solidFill>
                  </a:rPr>
                  <a:t>NC</a:t>
                </a:r>
              </a:p>
            </p:txBody>
          </p:sp>
        </p:grpSp>
        <p:grpSp>
          <p:nvGrpSpPr>
            <p:cNvPr id="102" name="Group 101">
              <a:extLst>
                <a:ext uri="{FF2B5EF4-FFF2-40B4-BE49-F238E27FC236}">
                  <a16:creationId xmlns:a16="http://schemas.microsoft.com/office/drawing/2014/main" id="{C17FF409-7B80-4D26-9E00-0DA90006B4DF}"/>
                </a:ext>
              </a:extLst>
            </p:cNvPr>
            <p:cNvGrpSpPr/>
            <p:nvPr/>
          </p:nvGrpSpPr>
          <p:grpSpPr>
            <a:xfrm>
              <a:off x="8292407" y="5150521"/>
              <a:ext cx="335198" cy="426499"/>
              <a:chOff x="1326261" y="4125628"/>
              <a:chExt cx="335198" cy="426499"/>
            </a:xfrm>
          </p:grpSpPr>
          <p:sp>
            <p:nvSpPr>
              <p:cNvPr id="104" name="Freeform 73">
                <a:extLst>
                  <a:ext uri="{FF2B5EF4-FFF2-40B4-BE49-F238E27FC236}">
                    <a16:creationId xmlns:a16="http://schemas.microsoft.com/office/drawing/2014/main" id="{192CD484-93C8-4288-9333-4784AB45783C}"/>
                  </a:ext>
                </a:extLst>
              </p:cNvPr>
              <p:cNvSpPr>
                <a:spLocks noChangeAspect="1" noEditPoints="1"/>
              </p:cNvSpPr>
              <p:nvPr/>
            </p:nvSpPr>
            <p:spPr bwMode="auto">
              <a:xfrm>
                <a:off x="1413986" y="4302458"/>
                <a:ext cx="159767" cy="249669"/>
              </a:xfrm>
              <a:custGeom>
                <a:avLst/>
                <a:gdLst>
                  <a:gd name="T0" fmla="*/ 174 w 295"/>
                  <a:gd name="T1" fmla="*/ 86 h 461"/>
                  <a:gd name="T2" fmla="*/ 209 w 295"/>
                  <a:gd name="T3" fmla="*/ 121 h 461"/>
                  <a:gd name="T4" fmla="*/ 209 w 295"/>
                  <a:gd name="T5" fmla="*/ 174 h 461"/>
                  <a:gd name="T6" fmla="*/ 174 w 295"/>
                  <a:gd name="T7" fmla="*/ 209 h 461"/>
                  <a:gd name="T8" fmla="*/ 121 w 295"/>
                  <a:gd name="T9" fmla="*/ 209 h 461"/>
                  <a:gd name="T10" fmla="*/ 86 w 295"/>
                  <a:gd name="T11" fmla="*/ 174 h 461"/>
                  <a:gd name="T12" fmla="*/ 86 w 295"/>
                  <a:gd name="T13" fmla="*/ 121 h 461"/>
                  <a:gd name="T14" fmla="*/ 121 w 295"/>
                  <a:gd name="T15" fmla="*/ 86 h 461"/>
                  <a:gd name="T16" fmla="*/ 146 w 295"/>
                  <a:gd name="T17" fmla="*/ 53 h 461"/>
                  <a:gd name="T18" fmla="*/ 90 w 295"/>
                  <a:gd name="T19" fmla="*/ 72 h 461"/>
                  <a:gd name="T20" fmla="*/ 58 w 295"/>
                  <a:gd name="T21" fmla="*/ 119 h 461"/>
                  <a:gd name="T22" fmla="*/ 58 w 295"/>
                  <a:gd name="T23" fmla="*/ 177 h 461"/>
                  <a:gd name="T24" fmla="*/ 90 w 295"/>
                  <a:gd name="T25" fmla="*/ 223 h 461"/>
                  <a:gd name="T26" fmla="*/ 146 w 295"/>
                  <a:gd name="T27" fmla="*/ 242 h 461"/>
                  <a:gd name="T28" fmla="*/ 202 w 295"/>
                  <a:gd name="T29" fmla="*/ 223 h 461"/>
                  <a:gd name="T30" fmla="*/ 237 w 295"/>
                  <a:gd name="T31" fmla="*/ 177 h 461"/>
                  <a:gd name="T32" fmla="*/ 237 w 295"/>
                  <a:gd name="T33" fmla="*/ 119 h 461"/>
                  <a:gd name="T34" fmla="*/ 202 w 295"/>
                  <a:gd name="T35" fmla="*/ 72 h 461"/>
                  <a:gd name="T36" fmla="*/ 146 w 295"/>
                  <a:gd name="T37" fmla="*/ 53 h 461"/>
                  <a:gd name="T38" fmla="*/ 186 w 295"/>
                  <a:gd name="T39" fmla="*/ 7 h 461"/>
                  <a:gd name="T40" fmla="*/ 251 w 295"/>
                  <a:gd name="T41" fmla="*/ 44 h 461"/>
                  <a:gd name="T42" fmla="*/ 288 w 295"/>
                  <a:gd name="T43" fmla="*/ 109 h 461"/>
                  <a:gd name="T44" fmla="*/ 291 w 295"/>
                  <a:gd name="T45" fmla="*/ 170 h 461"/>
                  <a:gd name="T46" fmla="*/ 270 w 295"/>
                  <a:gd name="T47" fmla="*/ 233 h 461"/>
                  <a:gd name="T48" fmla="*/ 237 w 295"/>
                  <a:gd name="T49" fmla="*/ 305 h 461"/>
                  <a:gd name="T50" fmla="*/ 195 w 295"/>
                  <a:gd name="T51" fmla="*/ 379 h 461"/>
                  <a:gd name="T52" fmla="*/ 160 w 295"/>
                  <a:gd name="T53" fmla="*/ 440 h 461"/>
                  <a:gd name="T54" fmla="*/ 135 w 295"/>
                  <a:gd name="T55" fmla="*/ 440 h 461"/>
                  <a:gd name="T56" fmla="*/ 100 w 295"/>
                  <a:gd name="T57" fmla="*/ 379 h 461"/>
                  <a:gd name="T58" fmla="*/ 58 w 295"/>
                  <a:gd name="T59" fmla="*/ 305 h 461"/>
                  <a:gd name="T60" fmla="*/ 25 w 295"/>
                  <a:gd name="T61" fmla="*/ 233 h 461"/>
                  <a:gd name="T62" fmla="*/ 4 w 295"/>
                  <a:gd name="T63" fmla="*/ 170 h 461"/>
                  <a:gd name="T64" fmla="*/ 7 w 295"/>
                  <a:gd name="T65" fmla="*/ 109 h 461"/>
                  <a:gd name="T66" fmla="*/ 44 w 295"/>
                  <a:gd name="T67" fmla="*/ 44 h 461"/>
                  <a:gd name="T68" fmla="*/ 109 w 295"/>
                  <a:gd name="T69" fmla="*/ 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461">
                    <a:moveTo>
                      <a:pt x="146" y="81"/>
                    </a:moveTo>
                    <a:lnTo>
                      <a:pt x="174" y="86"/>
                    </a:lnTo>
                    <a:lnTo>
                      <a:pt x="195" y="100"/>
                    </a:lnTo>
                    <a:lnTo>
                      <a:pt x="209" y="121"/>
                    </a:lnTo>
                    <a:lnTo>
                      <a:pt x="214" y="147"/>
                    </a:lnTo>
                    <a:lnTo>
                      <a:pt x="209" y="174"/>
                    </a:lnTo>
                    <a:lnTo>
                      <a:pt x="195" y="195"/>
                    </a:lnTo>
                    <a:lnTo>
                      <a:pt x="174" y="209"/>
                    </a:lnTo>
                    <a:lnTo>
                      <a:pt x="146" y="214"/>
                    </a:lnTo>
                    <a:lnTo>
                      <a:pt x="121" y="209"/>
                    </a:lnTo>
                    <a:lnTo>
                      <a:pt x="100" y="195"/>
                    </a:lnTo>
                    <a:lnTo>
                      <a:pt x="86" y="174"/>
                    </a:lnTo>
                    <a:lnTo>
                      <a:pt x="81" y="147"/>
                    </a:lnTo>
                    <a:lnTo>
                      <a:pt x="86" y="121"/>
                    </a:lnTo>
                    <a:lnTo>
                      <a:pt x="100" y="100"/>
                    </a:lnTo>
                    <a:lnTo>
                      <a:pt x="121" y="86"/>
                    </a:lnTo>
                    <a:lnTo>
                      <a:pt x="146" y="81"/>
                    </a:lnTo>
                    <a:close/>
                    <a:moveTo>
                      <a:pt x="146" y="53"/>
                    </a:moveTo>
                    <a:lnTo>
                      <a:pt x="118" y="58"/>
                    </a:lnTo>
                    <a:lnTo>
                      <a:pt x="90" y="72"/>
                    </a:lnTo>
                    <a:lnTo>
                      <a:pt x="72" y="91"/>
                    </a:lnTo>
                    <a:lnTo>
                      <a:pt x="58" y="119"/>
                    </a:lnTo>
                    <a:lnTo>
                      <a:pt x="53" y="147"/>
                    </a:lnTo>
                    <a:lnTo>
                      <a:pt x="58" y="177"/>
                    </a:lnTo>
                    <a:lnTo>
                      <a:pt x="72" y="202"/>
                    </a:lnTo>
                    <a:lnTo>
                      <a:pt x="90" y="223"/>
                    </a:lnTo>
                    <a:lnTo>
                      <a:pt x="118" y="237"/>
                    </a:lnTo>
                    <a:lnTo>
                      <a:pt x="146" y="242"/>
                    </a:lnTo>
                    <a:lnTo>
                      <a:pt x="177" y="237"/>
                    </a:lnTo>
                    <a:lnTo>
                      <a:pt x="202" y="223"/>
                    </a:lnTo>
                    <a:lnTo>
                      <a:pt x="223" y="202"/>
                    </a:lnTo>
                    <a:lnTo>
                      <a:pt x="237" y="177"/>
                    </a:lnTo>
                    <a:lnTo>
                      <a:pt x="242" y="147"/>
                    </a:lnTo>
                    <a:lnTo>
                      <a:pt x="237" y="119"/>
                    </a:lnTo>
                    <a:lnTo>
                      <a:pt x="223" y="91"/>
                    </a:lnTo>
                    <a:lnTo>
                      <a:pt x="202" y="72"/>
                    </a:lnTo>
                    <a:lnTo>
                      <a:pt x="177" y="58"/>
                    </a:lnTo>
                    <a:lnTo>
                      <a:pt x="146" y="53"/>
                    </a:lnTo>
                    <a:close/>
                    <a:moveTo>
                      <a:pt x="146" y="0"/>
                    </a:moveTo>
                    <a:lnTo>
                      <a:pt x="186" y="7"/>
                    </a:lnTo>
                    <a:lnTo>
                      <a:pt x="221" y="21"/>
                    </a:lnTo>
                    <a:lnTo>
                      <a:pt x="251" y="44"/>
                    </a:lnTo>
                    <a:lnTo>
                      <a:pt x="274" y="74"/>
                    </a:lnTo>
                    <a:lnTo>
                      <a:pt x="288" y="109"/>
                    </a:lnTo>
                    <a:lnTo>
                      <a:pt x="295" y="147"/>
                    </a:lnTo>
                    <a:lnTo>
                      <a:pt x="291" y="170"/>
                    </a:lnTo>
                    <a:lnTo>
                      <a:pt x="284" y="198"/>
                    </a:lnTo>
                    <a:lnTo>
                      <a:pt x="270" y="233"/>
                    </a:lnTo>
                    <a:lnTo>
                      <a:pt x="253" y="268"/>
                    </a:lnTo>
                    <a:lnTo>
                      <a:pt x="237" y="305"/>
                    </a:lnTo>
                    <a:lnTo>
                      <a:pt x="216" y="342"/>
                    </a:lnTo>
                    <a:lnTo>
                      <a:pt x="195" y="379"/>
                    </a:lnTo>
                    <a:lnTo>
                      <a:pt x="177" y="412"/>
                    </a:lnTo>
                    <a:lnTo>
                      <a:pt x="160" y="440"/>
                    </a:lnTo>
                    <a:lnTo>
                      <a:pt x="146" y="461"/>
                    </a:lnTo>
                    <a:lnTo>
                      <a:pt x="135" y="440"/>
                    </a:lnTo>
                    <a:lnTo>
                      <a:pt x="118" y="412"/>
                    </a:lnTo>
                    <a:lnTo>
                      <a:pt x="100" y="379"/>
                    </a:lnTo>
                    <a:lnTo>
                      <a:pt x="79" y="342"/>
                    </a:lnTo>
                    <a:lnTo>
                      <a:pt x="58" y="305"/>
                    </a:lnTo>
                    <a:lnTo>
                      <a:pt x="42" y="268"/>
                    </a:lnTo>
                    <a:lnTo>
                      <a:pt x="25" y="233"/>
                    </a:lnTo>
                    <a:lnTo>
                      <a:pt x="11" y="198"/>
                    </a:lnTo>
                    <a:lnTo>
                      <a:pt x="4" y="170"/>
                    </a:lnTo>
                    <a:lnTo>
                      <a:pt x="0" y="147"/>
                    </a:lnTo>
                    <a:lnTo>
                      <a:pt x="7" y="109"/>
                    </a:lnTo>
                    <a:lnTo>
                      <a:pt x="21" y="74"/>
                    </a:lnTo>
                    <a:lnTo>
                      <a:pt x="44" y="44"/>
                    </a:lnTo>
                    <a:lnTo>
                      <a:pt x="74" y="21"/>
                    </a:lnTo>
                    <a:lnTo>
                      <a:pt x="109" y="7"/>
                    </a:lnTo>
                    <a:lnTo>
                      <a:pt x="146"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109" name="Rectangle 108">
                <a:extLst>
                  <a:ext uri="{FF2B5EF4-FFF2-40B4-BE49-F238E27FC236}">
                    <a16:creationId xmlns:a16="http://schemas.microsoft.com/office/drawing/2014/main" id="{11C4552E-FBF6-4F82-98E6-F2C325E3954C}"/>
                  </a:ext>
                </a:extLst>
              </p:cNvPr>
              <p:cNvSpPr/>
              <p:nvPr/>
            </p:nvSpPr>
            <p:spPr>
              <a:xfrm>
                <a:off x="1326261" y="4125628"/>
                <a:ext cx="335198" cy="1783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pPr algn="ctr"/>
                <a:r>
                  <a:rPr lang="en-GB" sz="1400" b="1" dirty="0">
                    <a:solidFill>
                      <a:schemeClr val="accent1"/>
                    </a:solidFill>
                  </a:rPr>
                  <a:t>FL</a:t>
                </a:r>
              </a:p>
            </p:txBody>
          </p:sp>
        </p:grpSp>
        <p:grpSp>
          <p:nvGrpSpPr>
            <p:cNvPr id="110" name="Group 109">
              <a:extLst>
                <a:ext uri="{FF2B5EF4-FFF2-40B4-BE49-F238E27FC236}">
                  <a16:creationId xmlns:a16="http://schemas.microsoft.com/office/drawing/2014/main" id="{6111B876-85DA-4BE9-928E-18E1BE98EF69}"/>
                </a:ext>
              </a:extLst>
            </p:cNvPr>
            <p:cNvGrpSpPr/>
            <p:nvPr/>
          </p:nvGrpSpPr>
          <p:grpSpPr>
            <a:xfrm>
              <a:off x="7279976" y="4138866"/>
              <a:ext cx="335198" cy="426499"/>
              <a:chOff x="1326261" y="4125628"/>
              <a:chExt cx="335198" cy="426499"/>
            </a:xfrm>
          </p:grpSpPr>
          <p:sp>
            <p:nvSpPr>
              <p:cNvPr id="111" name="Freeform 73">
                <a:extLst>
                  <a:ext uri="{FF2B5EF4-FFF2-40B4-BE49-F238E27FC236}">
                    <a16:creationId xmlns:a16="http://schemas.microsoft.com/office/drawing/2014/main" id="{6ABD2F4B-F694-4EC2-B85C-09F33BABECC5}"/>
                  </a:ext>
                </a:extLst>
              </p:cNvPr>
              <p:cNvSpPr>
                <a:spLocks noChangeAspect="1" noEditPoints="1"/>
              </p:cNvSpPr>
              <p:nvPr/>
            </p:nvSpPr>
            <p:spPr bwMode="auto">
              <a:xfrm>
                <a:off x="1413986" y="4302458"/>
                <a:ext cx="159767" cy="249669"/>
              </a:xfrm>
              <a:custGeom>
                <a:avLst/>
                <a:gdLst>
                  <a:gd name="T0" fmla="*/ 174 w 295"/>
                  <a:gd name="T1" fmla="*/ 86 h 461"/>
                  <a:gd name="T2" fmla="*/ 209 w 295"/>
                  <a:gd name="T3" fmla="*/ 121 h 461"/>
                  <a:gd name="T4" fmla="*/ 209 w 295"/>
                  <a:gd name="T5" fmla="*/ 174 h 461"/>
                  <a:gd name="T6" fmla="*/ 174 w 295"/>
                  <a:gd name="T7" fmla="*/ 209 h 461"/>
                  <a:gd name="T8" fmla="*/ 121 w 295"/>
                  <a:gd name="T9" fmla="*/ 209 h 461"/>
                  <a:gd name="T10" fmla="*/ 86 w 295"/>
                  <a:gd name="T11" fmla="*/ 174 h 461"/>
                  <a:gd name="T12" fmla="*/ 86 w 295"/>
                  <a:gd name="T13" fmla="*/ 121 h 461"/>
                  <a:gd name="T14" fmla="*/ 121 w 295"/>
                  <a:gd name="T15" fmla="*/ 86 h 461"/>
                  <a:gd name="T16" fmla="*/ 146 w 295"/>
                  <a:gd name="T17" fmla="*/ 53 h 461"/>
                  <a:gd name="T18" fmla="*/ 90 w 295"/>
                  <a:gd name="T19" fmla="*/ 72 h 461"/>
                  <a:gd name="T20" fmla="*/ 58 w 295"/>
                  <a:gd name="T21" fmla="*/ 119 h 461"/>
                  <a:gd name="T22" fmla="*/ 58 w 295"/>
                  <a:gd name="T23" fmla="*/ 177 h 461"/>
                  <a:gd name="T24" fmla="*/ 90 w 295"/>
                  <a:gd name="T25" fmla="*/ 223 h 461"/>
                  <a:gd name="T26" fmla="*/ 146 w 295"/>
                  <a:gd name="T27" fmla="*/ 242 h 461"/>
                  <a:gd name="T28" fmla="*/ 202 w 295"/>
                  <a:gd name="T29" fmla="*/ 223 h 461"/>
                  <a:gd name="T30" fmla="*/ 237 w 295"/>
                  <a:gd name="T31" fmla="*/ 177 h 461"/>
                  <a:gd name="T32" fmla="*/ 237 w 295"/>
                  <a:gd name="T33" fmla="*/ 119 h 461"/>
                  <a:gd name="T34" fmla="*/ 202 w 295"/>
                  <a:gd name="T35" fmla="*/ 72 h 461"/>
                  <a:gd name="T36" fmla="*/ 146 w 295"/>
                  <a:gd name="T37" fmla="*/ 53 h 461"/>
                  <a:gd name="T38" fmla="*/ 186 w 295"/>
                  <a:gd name="T39" fmla="*/ 7 h 461"/>
                  <a:gd name="T40" fmla="*/ 251 w 295"/>
                  <a:gd name="T41" fmla="*/ 44 h 461"/>
                  <a:gd name="T42" fmla="*/ 288 w 295"/>
                  <a:gd name="T43" fmla="*/ 109 h 461"/>
                  <a:gd name="T44" fmla="*/ 291 w 295"/>
                  <a:gd name="T45" fmla="*/ 170 h 461"/>
                  <a:gd name="T46" fmla="*/ 270 w 295"/>
                  <a:gd name="T47" fmla="*/ 233 h 461"/>
                  <a:gd name="T48" fmla="*/ 237 w 295"/>
                  <a:gd name="T49" fmla="*/ 305 h 461"/>
                  <a:gd name="T50" fmla="*/ 195 w 295"/>
                  <a:gd name="T51" fmla="*/ 379 h 461"/>
                  <a:gd name="T52" fmla="*/ 160 w 295"/>
                  <a:gd name="T53" fmla="*/ 440 h 461"/>
                  <a:gd name="T54" fmla="*/ 135 w 295"/>
                  <a:gd name="T55" fmla="*/ 440 h 461"/>
                  <a:gd name="T56" fmla="*/ 100 w 295"/>
                  <a:gd name="T57" fmla="*/ 379 h 461"/>
                  <a:gd name="T58" fmla="*/ 58 w 295"/>
                  <a:gd name="T59" fmla="*/ 305 h 461"/>
                  <a:gd name="T60" fmla="*/ 25 w 295"/>
                  <a:gd name="T61" fmla="*/ 233 h 461"/>
                  <a:gd name="T62" fmla="*/ 4 w 295"/>
                  <a:gd name="T63" fmla="*/ 170 h 461"/>
                  <a:gd name="T64" fmla="*/ 7 w 295"/>
                  <a:gd name="T65" fmla="*/ 109 h 461"/>
                  <a:gd name="T66" fmla="*/ 44 w 295"/>
                  <a:gd name="T67" fmla="*/ 44 h 461"/>
                  <a:gd name="T68" fmla="*/ 109 w 295"/>
                  <a:gd name="T69" fmla="*/ 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461">
                    <a:moveTo>
                      <a:pt x="146" y="81"/>
                    </a:moveTo>
                    <a:lnTo>
                      <a:pt x="174" y="86"/>
                    </a:lnTo>
                    <a:lnTo>
                      <a:pt x="195" y="100"/>
                    </a:lnTo>
                    <a:lnTo>
                      <a:pt x="209" y="121"/>
                    </a:lnTo>
                    <a:lnTo>
                      <a:pt x="214" y="147"/>
                    </a:lnTo>
                    <a:lnTo>
                      <a:pt x="209" y="174"/>
                    </a:lnTo>
                    <a:lnTo>
                      <a:pt x="195" y="195"/>
                    </a:lnTo>
                    <a:lnTo>
                      <a:pt x="174" y="209"/>
                    </a:lnTo>
                    <a:lnTo>
                      <a:pt x="146" y="214"/>
                    </a:lnTo>
                    <a:lnTo>
                      <a:pt x="121" y="209"/>
                    </a:lnTo>
                    <a:lnTo>
                      <a:pt x="100" y="195"/>
                    </a:lnTo>
                    <a:lnTo>
                      <a:pt x="86" y="174"/>
                    </a:lnTo>
                    <a:lnTo>
                      <a:pt x="81" y="147"/>
                    </a:lnTo>
                    <a:lnTo>
                      <a:pt x="86" y="121"/>
                    </a:lnTo>
                    <a:lnTo>
                      <a:pt x="100" y="100"/>
                    </a:lnTo>
                    <a:lnTo>
                      <a:pt x="121" y="86"/>
                    </a:lnTo>
                    <a:lnTo>
                      <a:pt x="146" y="81"/>
                    </a:lnTo>
                    <a:close/>
                    <a:moveTo>
                      <a:pt x="146" y="53"/>
                    </a:moveTo>
                    <a:lnTo>
                      <a:pt x="118" y="58"/>
                    </a:lnTo>
                    <a:lnTo>
                      <a:pt x="90" y="72"/>
                    </a:lnTo>
                    <a:lnTo>
                      <a:pt x="72" y="91"/>
                    </a:lnTo>
                    <a:lnTo>
                      <a:pt x="58" y="119"/>
                    </a:lnTo>
                    <a:lnTo>
                      <a:pt x="53" y="147"/>
                    </a:lnTo>
                    <a:lnTo>
                      <a:pt x="58" y="177"/>
                    </a:lnTo>
                    <a:lnTo>
                      <a:pt x="72" y="202"/>
                    </a:lnTo>
                    <a:lnTo>
                      <a:pt x="90" y="223"/>
                    </a:lnTo>
                    <a:lnTo>
                      <a:pt x="118" y="237"/>
                    </a:lnTo>
                    <a:lnTo>
                      <a:pt x="146" y="242"/>
                    </a:lnTo>
                    <a:lnTo>
                      <a:pt x="177" y="237"/>
                    </a:lnTo>
                    <a:lnTo>
                      <a:pt x="202" y="223"/>
                    </a:lnTo>
                    <a:lnTo>
                      <a:pt x="223" y="202"/>
                    </a:lnTo>
                    <a:lnTo>
                      <a:pt x="237" y="177"/>
                    </a:lnTo>
                    <a:lnTo>
                      <a:pt x="242" y="147"/>
                    </a:lnTo>
                    <a:lnTo>
                      <a:pt x="237" y="119"/>
                    </a:lnTo>
                    <a:lnTo>
                      <a:pt x="223" y="91"/>
                    </a:lnTo>
                    <a:lnTo>
                      <a:pt x="202" y="72"/>
                    </a:lnTo>
                    <a:lnTo>
                      <a:pt x="177" y="58"/>
                    </a:lnTo>
                    <a:lnTo>
                      <a:pt x="146" y="53"/>
                    </a:lnTo>
                    <a:close/>
                    <a:moveTo>
                      <a:pt x="146" y="0"/>
                    </a:moveTo>
                    <a:lnTo>
                      <a:pt x="186" y="7"/>
                    </a:lnTo>
                    <a:lnTo>
                      <a:pt x="221" y="21"/>
                    </a:lnTo>
                    <a:lnTo>
                      <a:pt x="251" y="44"/>
                    </a:lnTo>
                    <a:lnTo>
                      <a:pt x="274" y="74"/>
                    </a:lnTo>
                    <a:lnTo>
                      <a:pt x="288" y="109"/>
                    </a:lnTo>
                    <a:lnTo>
                      <a:pt x="295" y="147"/>
                    </a:lnTo>
                    <a:lnTo>
                      <a:pt x="291" y="170"/>
                    </a:lnTo>
                    <a:lnTo>
                      <a:pt x="284" y="198"/>
                    </a:lnTo>
                    <a:lnTo>
                      <a:pt x="270" y="233"/>
                    </a:lnTo>
                    <a:lnTo>
                      <a:pt x="253" y="268"/>
                    </a:lnTo>
                    <a:lnTo>
                      <a:pt x="237" y="305"/>
                    </a:lnTo>
                    <a:lnTo>
                      <a:pt x="216" y="342"/>
                    </a:lnTo>
                    <a:lnTo>
                      <a:pt x="195" y="379"/>
                    </a:lnTo>
                    <a:lnTo>
                      <a:pt x="177" y="412"/>
                    </a:lnTo>
                    <a:lnTo>
                      <a:pt x="160" y="440"/>
                    </a:lnTo>
                    <a:lnTo>
                      <a:pt x="146" y="461"/>
                    </a:lnTo>
                    <a:lnTo>
                      <a:pt x="135" y="440"/>
                    </a:lnTo>
                    <a:lnTo>
                      <a:pt x="118" y="412"/>
                    </a:lnTo>
                    <a:lnTo>
                      <a:pt x="100" y="379"/>
                    </a:lnTo>
                    <a:lnTo>
                      <a:pt x="79" y="342"/>
                    </a:lnTo>
                    <a:lnTo>
                      <a:pt x="58" y="305"/>
                    </a:lnTo>
                    <a:lnTo>
                      <a:pt x="42" y="268"/>
                    </a:lnTo>
                    <a:lnTo>
                      <a:pt x="25" y="233"/>
                    </a:lnTo>
                    <a:lnTo>
                      <a:pt x="11" y="198"/>
                    </a:lnTo>
                    <a:lnTo>
                      <a:pt x="4" y="170"/>
                    </a:lnTo>
                    <a:lnTo>
                      <a:pt x="0" y="147"/>
                    </a:lnTo>
                    <a:lnTo>
                      <a:pt x="7" y="109"/>
                    </a:lnTo>
                    <a:lnTo>
                      <a:pt x="21" y="74"/>
                    </a:lnTo>
                    <a:lnTo>
                      <a:pt x="44" y="44"/>
                    </a:lnTo>
                    <a:lnTo>
                      <a:pt x="74" y="21"/>
                    </a:lnTo>
                    <a:lnTo>
                      <a:pt x="109" y="7"/>
                    </a:lnTo>
                    <a:lnTo>
                      <a:pt x="146"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120" name="Rectangle 119">
                <a:extLst>
                  <a:ext uri="{FF2B5EF4-FFF2-40B4-BE49-F238E27FC236}">
                    <a16:creationId xmlns:a16="http://schemas.microsoft.com/office/drawing/2014/main" id="{C5ECB473-7CF0-4BB3-8627-5062E17F2CA8}"/>
                  </a:ext>
                </a:extLst>
              </p:cNvPr>
              <p:cNvSpPr/>
              <p:nvPr/>
            </p:nvSpPr>
            <p:spPr>
              <a:xfrm>
                <a:off x="1326261" y="4125628"/>
                <a:ext cx="335198" cy="1783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pPr algn="ctr"/>
                <a:r>
                  <a:rPr lang="en-GB" sz="1400" b="1" dirty="0">
                    <a:solidFill>
                      <a:schemeClr val="accent1"/>
                    </a:solidFill>
                  </a:rPr>
                  <a:t>TN</a:t>
                </a:r>
              </a:p>
            </p:txBody>
          </p:sp>
        </p:grpSp>
        <p:grpSp>
          <p:nvGrpSpPr>
            <p:cNvPr id="121" name="Group 120">
              <a:extLst>
                <a:ext uri="{FF2B5EF4-FFF2-40B4-BE49-F238E27FC236}">
                  <a16:creationId xmlns:a16="http://schemas.microsoft.com/office/drawing/2014/main" id="{F7D3B6EF-1203-42A7-BEAA-282073E0EB19}"/>
                </a:ext>
              </a:extLst>
            </p:cNvPr>
            <p:cNvGrpSpPr/>
            <p:nvPr/>
          </p:nvGrpSpPr>
          <p:grpSpPr>
            <a:xfrm>
              <a:off x="7597240" y="3841136"/>
              <a:ext cx="335198" cy="426499"/>
              <a:chOff x="1326261" y="4125628"/>
              <a:chExt cx="335198" cy="426499"/>
            </a:xfrm>
          </p:grpSpPr>
          <p:sp>
            <p:nvSpPr>
              <p:cNvPr id="122" name="Freeform 73">
                <a:extLst>
                  <a:ext uri="{FF2B5EF4-FFF2-40B4-BE49-F238E27FC236}">
                    <a16:creationId xmlns:a16="http://schemas.microsoft.com/office/drawing/2014/main" id="{FD909579-83A5-4C94-9FA3-B47A9A269882}"/>
                  </a:ext>
                </a:extLst>
              </p:cNvPr>
              <p:cNvSpPr>
                <a:spLocks noChangeAspect="1" noEditPoints="1"/>
              </p:cNvSpPr>
              <p:nvPr/>
            </p:nvSpPr>
            <p:spPr bwMode="auto">
              <a:xfrm>
                <a:off x="1413986" y="4302458"/>
                <a:ext cx="159767" cy="249669"/>
              </a:xfrm>
              <a:custGeom>
                <a:avLst/>
                <a:gdLst>
                  <a:gd name="T0" fmla="*/ 174 w 295"/>
                  <a:gd name="T1" fmla="*/ 86 h 461"/>
                  <a:gd name="T2" fmla="*/ 209 w 295"/>
                  <a:gd name="T3" fmla="*/ 121 h 461"/>
                  <a:gd name="T4" fmla="*/ 209 w 295"/>
                  <a:gd name="T5" fmla="*/ 174 h 461"/>
                  <a:gd name="T6" fmla="*/ 174 w 295"/>
                  <a:gd name="T7" fmla="*/ 209 h 461"/>
                  <a:gd name="T8" fmla="*/ 121 w 295"/>
                  <a:gd name="T9" fmla="*/ 209 h 461"/>
                  <a:gd name="T10" fmla="*/ 86 w 295"/>
                  <a:gd name="T11" fmla="*/ 174 h 461"/>
                  <a:gd name="T12" fmla="*/ 86 w 295"/>
                  <a:gd name="T13" fmla="*/ 121 h 461"/>
                  <a:gd name="T14" fmla="*/ 121 w 295"/>
                  <a:gd name="T15" fmla="*/ 86 h 461"/>
                  <a:gd name="T16" fmla="*/ 146 w 295"/>
                  <a:gd name="T17" fmla="*/ 53 h 461"/>
                  <a:gd name="T18" fmla="*/ 90 w 295"/>
                  <a:gd name="T19" fmla="*/ 72 h 461"/>
                  <a:gd name="T20" fmla="*/ 58 w 295"/>
                  <a:gd name="T21" fmla="*/ 119 h 461"/>
                  <a:gd name="T22" fmla="*/ 58 w 295"/>
                  <a:gd name="T23" fmla="*/ 177 h 461"/>
                  <a:gd name="T24" fmla="*/ 90 w 295"/>
                  <a:gd name="T25" fmla="*/ 223 h 461"/>
                  <a:gd name="T26" fmla="*/ 146 w 295"/>
                  <a:gd name="T27" fmla="*/ 242 h 461"/>
                  <a:gd name="T28" fmla="*/ 202 w 295"/>
                  <a:gd name="T29" fmla="*/ 223 h 461"/>
                  <a:gd name="T30" fmla="*/ 237 w 295"/>
                  <a:gd name="T31" fmla="*/ 177 h 461"/>
                  <a:gd name="T32" fmla="*/ 237 w 295"/>
                  <a:gd name="T33" fmla="*/ 119 h 461"/>
                  <a:gd name="T34" fmla="*/ 202 w 295"/>
                  <a:gd name="T35" fmla="*/ 72 h 461"/>
                  <a:gd name="T36" fmla="*/ 146 w 295"/>
                  <a:gd name="T37" fmla="*/ 53 h 461"/>
                  <a:gd name="T38" fmla="*/ 186 w 295"/>
                  <a:gd name="T39" fmla="*/ 7 h 461"/>
                  <a:gd name="T40" fmla="*/ 251 w 295"/>
                  <a:gd name="T41" fmla="*/ 44 h 461"/>
                  <a:gd name="T42" fmla="*/ 288 w 295"/>
                  <a:gd name="T43" fmla="*/ 109 h 461"/>
                  <a:gd name="T44" fmla="*/ 291 w 295"/>
                  <a:gd name="T45" fmla="*/ 170 h 461"/>
                  <a:gd name="T46" fmla="*/ 270 w 295"/>
                  <a:gd name="T47" fmla="*/ 233 h 461"/>
                  <a:gd name="T48" fmla="*/ 237 w 295"/>
                  <a:gd name="T49" fmla="*/ 305 h 461"/>
                  <a:gd name="T50" fmla="*/ 195 w 295"/>
                  <a:gd name="T51" fmla="*/ 379 h 461"/>
                  <a:gd name="T52" fmla="*/ 160 w 295"/>
                  <a:gd name="T53" fmla="*/ 440 h 461"/>
                  <a:gd name="T54" fmla="*/ 135 w 295"/>
                  <a:gd name="T55" fmla="*/ 440 h 461"/>
                  <a:gd name="T56" fmla="*/ 100 w 295"/>
                  <a:gd name="T57" fmla="*/ 379 h 461"/>
                  <a:gd name="T58" fmla="*/ 58 w 295"/>
                  <a:gd name="T59" fmla="*/ 305 h 461"/>
                  <a:gd name="T60" fmla="*/ 25 w 295"/>
                  <a:gd name="T61" fmla="*/ 233 h 461"/>
                  <a:gd name="T62" fmla="*/ 4 w 295"/>
                  <a:gd name="T63" fmla="*/ 170 h 461"/>
                  <a:gd name="T64" fmla="*/ 7 w 295"/>
                  <a:gd name="T65" fmla="*/ 109 h 461"/>
                  <a:gd name="T66" fmla="*/ 44 w 295"/>
                  <a:gd name="T67" fmla="*/ 44 h 461"/>
                  <a:gd name="T68" fmla="*/ 109 w 295"/>
                  <a:gd name="T69" fmla="*/ 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461">
                    <a:moveTo>
                      <a:pt x="146" y="81"/>
                    </a:moveTo>
                    <a:lnTo>
                      <a:pt x="174" y="86"/>
                    </a:lnTo>
                    <a:lnTo>
                      <a:pt x="195" y="100"/>
                    </a:lnTo>
                    <a:lnTo>
                      <a:pt x="209" y="121"/>
                    </a:lnTo>
                    <a:lnTo>
                      <a:pt x="214" y="147"/>
                    </a:lnTo>
                    <a:lnTo>
                      <a:pt x="209" y="174"/>
                    </a:lnTo>
                    <a:lnTo>
                      <a:pt x="195" y="195"/>
                    </a:lnTo>
                    <a:lnTo>
                      <a:pt x="174" y="209"/>
                    </a:lnTo>
                    <a:lnTo>
                      <a:pt x="146" y="214"/>
                    </a:lnTo>
                    <a:lnTo>
                      <a:pt x="121" y="209"/>
                    </a:lnTo>
                    <a:lnTo>
                      <a:pt x="100" y="195"/>
                    </a:lnTo>
                    <a:lnTo>
                      <a:pt x="86" y="174"/>
                    </a:lnTo>
                    <a:lnTo>
                      <a:pt x="81" y="147"/>
                    </a:lnTo>
                    <a:lnTo>
                      <a:pt x="86" y="121"/>
                    </a:lnTo>
                    <a:lnTo>
                      <a:pt x="100" y="100"/>
                    </a:lnTo>
                    <a:lnTo>
                      <a:pt x="121" y="86"/>
                    </a:lnTo>
                    <a:lnTo>
                      <a:pt x="146" y="81"/>
                    </a:lnTo>
                    <a:close/>
                    <a:moveTo>
                      <a:pt x="146" y="53"/>
                    </a:moveTo>
                    <a:lnTo>
                      <a:pt x="118" y="58"/>
                    </a:lnTo>
                    <a:lnTo>
                      <a:pt x="90" y="72"/>
                    </a:lnTo>
                    <a:lnTo>
                      <a:pt x="72" y="91"/>
                    </a:lnTo>
                    <a:lnTo>
                      <a:pt x="58" y="119"/>
                    </a:lnTo>
                    <a:lnTo>
                      <a:pt x="53" y="147"/>
                    </a:lnTo>
                    <a:lnTo>
                      <a:pt x="58" y="177"/>
                    </a:lnTo>
                    <a:lnTo>
                      <a:pt x="72" y="202"/>
                    </a:lnTo>
                    <a:lnTo>
                      <a:pt x="90" y="223"/>
                    </a:lnTo>
                    <a:lnTo>
                      <a:pt x="118" y="237"/>
                    </a:lnTo>
                    <a:lnTo>
                      <a:pt x="146" y="242"/>
                    </a:lnTo>
                    <a:lnTo>
                      <a:pt x="177" y="237"/>
                    </a:lnTo>
                    <a:lnTo>
                      <a:pt x="202" y="223"/>
                    </a:lnTo>
                    <a:lnTo>
                      <a:pt x="223" y="202"/>
                    </a:lnTo>
                    <a:lnTo>
                      <a:pt x="237" y="177"/>
                    </a:lnTo>
                    <a:lnTo>
                      <a:pt x="242" y="147"/>
                    </a:lnTo>
                    <a:lnTo>
                      <a:pt x="237" y="119"/>
                    </a:lnTo>
                    <a:lnTo>
                      <a:pt x="223" y="91"/>
                    </a:lnTo>
                    <a:lnTo>
                      <a:pt x="202" y="72"/>
                    </a:lnTo>
                    <a:lnTo>
                      <a:pt x="177" y="58"/>
                    </a:lnTo>
                    <a:lnTo>
                      <a:pt x="146" y="53"/>
                    </a:lnTo>
                    <a:close/>
                    <a:moveTo>
                      <a:pt x="146" y="0"/>
                    </a:moveTo>
                    <a:lnTo>
                      <a:pt x="186" y="7"/>
                    </a:lnTo>
                    <a:lnTo>
                      <a:pt x="221" y="21"/>
                    </a:lnTo>
                    <a:lnTo>
                      <a:pt x="251" y="44"/>
                    </a:lnTo>
                    <a:lnTo>
                      <a:pt x="274" y="74"/>
                    </a:lnTo>
                    <a:lnTo>
                      <a:pt x="288" y="109"/>
                    </a:lnTo>
                    <a:lnTo>
                      <a:pt x="295" y="147"/>
                    </a:lnTo>
                    <a:lnTo>
                      <a:pt x="291" y="170"/>
                    </a:lnTo>
                    <a:lnTo>
                      <a:pt x="284" y="198"/>
                    </a:lnTo>
                    <a:lnTo>
                      <a:pt x="270" y="233"/>
                    </a:lnTo>
                    <a:lnTo>
                      <a:pt x="253" y="268"/>
                    </a:lnTo>
                    <a:lnTo>
                      <a:pt x="237" y="305"/>
                    </a:lnTo>
                    <a:lnTo>
                      <a:pt x="216" y="342"/>
                    </a:lnTo>
                    <a:lnTo>
                      <a:pt x="195" y="379"/>
                    </a:lnTo>
                    <a:lnTo>
                      <a:pt x="177" y="412"/>
                    </a:lnTo>
                    <a:lnTo>
                      <a:pt x="160" y="440"/>
                    </a:lnTo>
                    <a:lnTo>
                      <a:pt x="146" y="461"/>
                    </a:lnTo>
                    <a:lnTo>
                      <a:pt x="135" y="440"/>
                    </a:lnTo>
                    <a:lnTo>
                      <a:pt x="118" y="412"/>
                    </a:lnTo>
                    <a:lnTo>
                      <a:pt x="100" y="379"/>
                    </a:lnTo>
                    <a:lnTo>
                      <a:pt x="79" y="342"/>
                    </a:lnTo>
                    <a:lnTo>
                      <a:pt x="58" y="305"/>
                    </a:lnTo>
                    <a:lnTo>
                      <a:pt x="42" y="268"/>
                    </a:lnTo>
                    <a:lnTo>
                      <a:pt x="25" y="233"/>
                    </a:lnTo>
                    <a:lnTo>
                      <a:pt x="11" y="198"/>
                    </a:lnTo>
                    <a:lnTo>
                      <a:pt x="4" y="170"/>
                    </a:lnTo>
                    <a:lnTo>
                      <a:pt x="0" y="147"/>
                    </a:lnTo>
                    <a:lnTo>
                      <a:pt x="7" y="109"/>
                    </a:lnTo>
                    <a:lnTo>
                      <a:pt x="21" y="74"/>
                    </a:lnTo>
                    <a:lnTo>
                      <a:pt x="44" y="44"/>
                    </a:lnTo>
                    <a:lnTo>
                      <a:pt x="74" y="21"/>
                    </a:lnTo>
                    <a:lnTo>
                      <a:pt x="109" y="7"/>
                    </a:lnTo>
                    <a:lnTo>
                      <a:pt x="146"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123" name="Rectangle 122">
                <a:extLst>
                  <a:ext uri="{FF2B5EF4-FFF2-40B4-BE49-F238E27FC236}">
                    <a16:creationId xmlns:a16="http://schemas.microsoft.com/office/drawing/2014/main" id="{A1E6BA56-7070-454D-A032-ADD35F77A434}"/>
                  </a:ext>
                </a:extLst>
              </p:cNvPr>
              <p:cNvSpPr/>
              <p:nvPr/>
            </p:nvSpPr>
            <p:spPr>
              <a:xfrm>
                <a:off x="1326261" y="4125628"/>
                <a:ext cx="335198" cy="1783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pPr algn="ctr"/>
                <a:r>
                  <a:rPr lang="en-GB" sz="1400" b="1" dirty="0">
                    <a:solidFill>
                      <a:schemeClr val="accent1"/>
                    </a:solidFill>
                  </a:rPr>
                  <a:t>KY</a:t>
                </a:r>
              </a:p>
            </p:txBody>
          </p:sp>
        </p:grpSp>
        <p:grpSp>
          <p:nvGrpSpPr>
            <p:cNvPr id="124" name="Group 123">
              <a:extLst>
                <a:ext uri="{FF2B5EF4-FFF2-40B4-BE49-F238E27FC236}">
                  <a16:creationId xmlns:a16="http://schemas.microsoft.com/office/drawing/2014/main" id="{E0FBC7D2-241E-49CE-9089-877C6396A8B4}"/>
                </a:ext>
              </a:extLst>
            </p:cNvPr>
            <p:cNvGrpSpPr/>
            <p:nvPr/>
          </p:nvGrpSpPr>
          <p:grpSpPr>
            <a:xfrm>
              <a:off x="5808391" y="4180116"/>
              <a:ext cx="335198" cy="426499"/>
              <a:chOff x="1326261" y="4125628"/>
              <a:chExt cx="335198" cy="426499"/>
            </a:xfrm>
          </p:grpSpPr>
          <p:sp>
            <p:nvSpPr>
              <p:cNvPr id="125" name="Freeform 73">
                <a:extLst>
                  <a:ext uri="{FF2B5EF4-FFF2-40B4-BE49-F238E27FC236}">
                    <a16:creationId xmlns:a16="http://schemas.microsoft.com/office/drawing/2014/main" id="{294CFBCE-A84D-4FBC-AA20-522CBC0A466D}"/>
                  </a:ext>
                </a:extLst>
              </p:cNvPr>
              <p:cNvSpPr>
                <a:spLocks noChangeAspect="1" noEditPoints="1"/>
              </p:cNvSpPr>
              <p:nvPr/>
            </p:nvSpPr>
            <p:spPr bwMode="auto">
              <a:xfrm>
                <a:off x="1413986" y="4302458"/>
                <a:ext cx="159767" cy="249669"/>
              </a:xfrm>
              <a:custGeom>
                <a:avLst/>
                <a:gdLst>
                  <a:gd name="T0" fmla="*/ 174 w 295"/>
                  <a:gd name="T1" fmla="*/ 86 h 461"/>
                  <a:gd name="T2" fmla="*/ 209 w 295"/>
                  <a:gd name="T3" fmla="*/ 121 h 461"/>
                  <a:gd name="T4" fmla="*/ 209 w 295"/>
                  <a:gd name="T5" fmla="*/ 174 h 461"/>
                  <a:gd name="T6" fmla="*/ 174 w 295"/>
                  <a:gd name="T7" fmla="*/ 209 h 461"/>
                  <a:gd name="T8" fmla="*/ 121 w 295"/>
                  <a:gd name="T9" fmla="*/ 209 h 461"/>
                  <a:gd name="T10" fmla="*/ 86 w 295"/>
                  <a:gd name="T11" fmla="*/ 174 h 461"/>
                  <a:gd name="T12" fmla="*/ 86 w 295"/>
                  <a:gd name="T13" fmla="*/ 121 h 461"/>
                  <a:gd name="T14" fmla="*/ 121 w 295"/>
                  <a:gd name="T15" fmla="*/ 86 h 461"/>
                  <a:gd name="T16" fmla="*/ 146 w 295"/>
                  <a:gd name="T17" fmla="*/ 53 h 461"/>
                  <a:gd name="T18" fmla="*/ 90 w 295"/>
                  <a:gd name="T19" fmla="*/ 72 h 461"/>
                  <a:gd name="T20" fmla="*/ 58 w 295"/>
                  <a:gd name="T21" fmla="*/ 119 h 461"/>
                  <a:gd name="T22" fmla="*/ 58 w 295"/>
                  <a:gd name="T23" fmla="*/ 177 h 461"/>
                  <a:gd name="T24" fmla="*/ 90 w 295"/>
                  <a:gd name="T25" fmla="*/ 223 h 461"/>
                  <a:gd name="T26" fmla="*/ 146 w 295"/>
                  <a:gd name="T27" fmla="*/ 242 h 461"/>
                  <a:gd name="T28" fmla="*/ 202 w 295"/>
                  <a:gd name="T29" fmla="*/ 223 h 461"/>
                  <a:gd name="T30" fmla="*/ 237 w 295"/>
                  <a:gd name="T31" fmla="*/ 177 h 461"/>
                  <a:gd name="T32" fmla="*/ 237 w 295"/>
                  <a:gd name="T33" fmla="*/ 119 h 461"/>
                  <a:gd name="T34" fmla="*/ 202 w 295"/>
                  <a:gd name="T35" fmla="*/ 72 h 461"/>
                  <a:gd name="T36" fmla="*/ 146 w 295"/>
                  <a:gd name="T37" fmla="*/ 53 h 461"/>
                  <a:gd name="T38" fmla="*/ 186 w 295"/>
                  <a:gd name="T39" fmla="*/ 7 h 461"/>
                  <a:gd name="T40" fmla="*/ 251 w 295"/>
                  <a:gd name="T41" fmla="*/ 44 h 461"/>
                  <a:gd name="T42" fmla="*/ 288 w 295"/>
                  <a:gd name="T43" fmla="*/ 109 h 461"/>
                  <a:gd name="T44" fmla="*/ 291 w 295"/>
                  <a:gd name="T45" fmla="*/ 170 h 461"/>
                  <a:gd name="T46" fmla="*/ 270 w 295"/>
                  <a:gd name="T47" fmla="*/ 233 h 461"/>
                  <a:gd name="T48" fmla="*/ 237 w 295"/>
                  <a:gd name="T49" fmla="*/ 305 h 461"/>
                  <a:gd name="T50" fmla="*/ 195 w 295"/>
                  <a:gd name="T51" fmla="*/ 379 h 461"/>
                  <a:gd name="T52" fmla="*/ 160 w 295"/>
                  <a:gd name="T53" fmla="*/ 440 h 461"/>
                  <a:gd name="T54" fmla="*/ 135 w 295"/>
                  <a:gd name="T55" fmla="*/ 440 h 461"/>
                  <a:gd name="T56" fmla="*/ 100 w 295"/>
                  <a:gd name="T57" fmla="*/ 379 h 461"/>
                  <a:gd name="T58" fmla="*/ 58 w 295"/>
                  <a:gd name="T59" fmla="*/ 305 h 461"/>
                  <a:gd name="T60" fmla="*/ 25 w 295"/>
                  <a:gd name="T61" fmla="*/ 233 h 461"/>
                  <a:gd name="T62" fmla="*/ 4 w 295"/>
                  <a:gd name="T63" fmla="*/ 170 h 461"/>
                  <a:gd name="T64" fmla="*/ 7 w 295"/>
                  <a:gd name="T65" fmla="*/ 109 h 461"/>
                  <a:gd name="T66" fmla="*/ 44 w 295"/>
                  <a:gd name="T67" fmla="*/ 44 h 461"/>
                  <a:gd name="T68" fmla="*/ 109 w 295"/>
                  <a:gd name="T69" fmla="*/ 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461">
                    <a:moveTo>
                      <a:pt x="146" y="81"/>
                    </a:moveTo>
                    <a:lnTo>
                      <a:pt x="174" y="86"/>
                    </a:lnTo>
                    <a:lnTo>
                      <a:pt x="195" y="100"/>
                    </a:lnTo>
                    <a:lnTo>
                      <a:pt x="209" y="121"/>
                    </a:lnTo>
                    <a:lnTo>
                      <a:pt x="214" y="147"/>
                    </a:lnTo>
                    <a:lnTo>
                      <a:pt x="209" y="174"/>
                    </a:lnTo>
                    <a:lnTo>
                      <a:pt x="195" y="195"/>
                    </a:lnTo>
                    <a:lnTo>
                      <a:pt x="174" y="209"/>
                    </a:lnTo>
                    <a:lnTo>
                      <a:pt x="146" y="214"/>
                    </a:lnTo>
                    <a:lnTo>
                      <a:pt x="121" y="209"/>
                    </a:lnTo>
                    <a:lnTo>
                      <a:pt x="100" y="195"/>
                    </a:lnTo>
                    <a:lnTo>
                      <a:pt x="86" y="174"/>
                    </a:lnTo>
                    <a:lnTo>
                      <a:pt x="81" y="147"/>
                    </a:lnTo>
                    <a:lnTo>
                      <a:pt x="86" y="121"/>
                    </a:lnTo>
                    <a:lnTo>
                      <a:pt x="100" y="100"/>
                    </a:lnTo>
                    <a:lnTo>
                      <a:pt x="121" y="86"/>
                    </a:lnTo>
                    <a:lnTo>
                      <a:pt x="146" y="81"/>
                    </a:lnTo>
                    <a:close/>
                    <a:moveTo>
                      <a:pt x="146" y="53"/>
                    </a:moveTo>
                    <a:lnTo>
                      <a:pt x="118" y="58"/>
                    </a:lnTo>
                    <a:lnTo>
                      <a:pt x="90" y="72"/>
                    </a:lnTo>
                    <a:lnTo>
                      <a:pt x="72" y="91"/>
                    </a:lnTo>
                    <a:lnTo>
                      <a:pt x="58" y="119"/>
                    </a:lnTo>
                    <a:lnTo>
                      <a:pt x="53" y="147"/>
                    </a:lnTo>
                    <a:lnTo>
                      <a:pt x="58" y="177"/>
                    </a:lnTo>
                    <a:lnTo>
                      <a:pt x="72" y="202"/>
                    </a:lnTo>
                    <a:lnTo>
                      <a:pt x="90" y="223"/>
                    </a:lnTo>
                    <a:lnTo>
                      <a:pt x="118" y="237"/>
                    </a:lnTo>
                    <a:lnTo>
                      <a:pt x="146" y="242"/>
                    </a:lnTo>
                    <a:lnTo>
                      <a:pt x="177" y="237"/>
                    </a:lnTo>
                    <a:lnTo>
                      <a:pt x="202" y="223"/>
                    </a:lnTo>
                    <a:lnTo>
                      <a:pt x="223" y="202"/>
                    </a:lnTo>
                    <a:lnTo>
                      <a:pt x="237" y="177"/>
                    </a:lnTo>
                    <a:lnTo>
                      <a:pt x="242" y="147"/>
                    </a:lnTo>
                    <a:lnTo>
                      <a:pt x="237" y="119"/>
                    </a:lnTo>
                    <a:lnTo>
                      <a:pt x="223" y="91"/>
                    </a:lnTo>
                    <a:lnTo>
                      <a:pt x="202" y="72"/>
                    </a:lnTo>
                    <a:lnTo>
                      <a:pt x="177" y="58"/>
                    </a:lnTo>
                    <a:lnTo>
                      <a:pt x="146" y="53"/>
                    </a:lnTo>
                    <a:close/>
                    <a:moveTo>
                      <a:pt x="146" y="0"/>
                    </a:moveTo>
                    <a:lnTo>
                      <a:pt x="186" y="7"/>
                    </a:lnTo>
                    <a:lnTo>
                      <a:pt x="221" y="21"/>
                    </a:lnTo>
                    <a:lnTo>
                      <a:pt x="251" y="44"/>
                    </a:lnTo>
                    <a:lnTo>
                      <a:pt x="274" y="74"/>
                    </a:lnTo>
                    <a:lnTo>
                      <a:pt x="288" y="109"/>
                    </a:lnTo>
                    <a:lnTo>
                      <a:pt x="295" y="147"/>
                    </a:lnTo>
                    <a:lnTo>
                      <a:pt x="291" y="170"/>
                    </a:lnTo>
                    <a:lnTo>
                      <a:pt x="284" y="198"/>
                    </a:lnTo>
                    <a:lnTo>
                      <a:pt x="270" y="233"/>
                    </a:lnTo>
                    <a:lnTo>
                      <a:pt x="253" y="268"/>
                    </a:lnTo>
                    <a:lnTo>
                      <a:pt x="237" y="305"/>
                    </a:lnTo>
                    <a:lnTo>
                      <a:pt x="216" y="342"/>
                    </a:lnTo>
                    <a:lnTo>
                      <a:pt x="195" y="379"/>
                    </a:lnTo>
                    <a:lnTo>
                      <a:pt x="177" y="412"/>
                    </a:lnTo>
                    <a:lnTo>
                      <a:pt x="160" y="440"/>
                    </a:lnTo>
                    <a:lnTo>
                      <a:pt x="146" y="461"/>
                    </a:lnTo>
                    <a:lnTo>
                      <a:pt x="135" y="440"/>
                    </a:lnTo>
                    <a:lnTo>
                      <a:pt x="118" y="412"/>
                    </a:lnTo>
                    <a:lnTo>
                      <a:pt x="100" y="379"/>
                    </a:lnTo>
                    <a:lnTo>
                      <a:pt x="79" y="342"/>
                    </a:lnTo>
                    <a:lnTo>
                      <a:pt x="58" y="305"/>
                    </a:lnTo>
                    <a:lnTo>
                      <a:pt x="42" y="268"/>
                    </a:lnTo>
                    <a:lnTo>
                      <a:pt x="25" y="233"/>
                    </a:lnTo>
                    <a:lnTo>
                      <a:pt x="11" y="198"/>
                    </a:lnTo>
                    <a:lnTo>
                      <a:pt x="4" y="170"/>
                    </a:lnTo>
                    <a:lnTo>
                      <a:pt x="0" y="147"/>
                    </a:lnTo>
                    <a:lnTo>
                      <a:pt x="7" y="109"/>
                    </a:lnTo>
                    <a:lnTo>
                      <a:pt x="21" y="74"/>
                    </a:lnTo>
                    <a:lnTo>
                      <a:pt x="44" y="44"/>
                    </a:lnTo>
                    <a:lnTo>
                      <a:pt x="74" y="21"/>
                    </a:lnTo>
                    <a:lnTo>
                      <a:pt x="109" y="7"/>
                    </a:lnTo>
                    <a:lnTo>
                      <a:pt x="146"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126" name="Rectangle 125">
                <a:extLst>
                  <a:ext uri="{FF2B5EF4-FFF2-40B4-BE49-F238E27FC236}">
                    <a16:creationId xmlns:a16="http://schemas.microsoft.com/office/drawing/2014/main" id="{B0191713-3527-42B3-87CF-28B5055BE541}"/>
                  </a:ext>
                </a:extLst>
              </p:cNvPr>
              <p:cNvSpPr/>
              <p:nvPr/>
            </p:nvSpPr>
            <p:spPr>
              <a:xfrm>
                <a:off x="1326261" y="4125628"/>
                <a:ext cx="335198" cy="1783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pPr algn="ctr"/>
                <a:r>
                  <a:rPr lang="en-GB" sz="1400" b="1" dirty="0">
                    <a:solidFill>
                      <a:schemeClr val="accent1"/>
                    </a:solidFill>
                  </a:rPr>
                  <a:t>OK</a:t>
                </a:r>
              </a:p>
            </p:txBody>
          </p:sp>
        </p:grpSp>
        <p:grpSp>
          <p:nvGrpSpPr>
            <p:cNvPr id="127" name="Group 126">
              <a:extLst>
                <a:ext uri="{FF2B5EF4-FFF2-40B4-BE49-F238E27FC236}">
                  <a16:creationId xmlns:a16="http://schemas.microsoft.com/office/drawing/2014/main" id="{43BEA78C-5D3D-4A8E-A8A1-AB009017A9D6}"/>
                </a:ext>
              </a:extLst>
            </p:cNvPr>
            <p:cNvGrpSpPr/>
            <p:nvPr/>
          </p:nvGrpSpPr>
          <p:grpSpPr>
            <a:xfrm>
              <a:off x="4896586" y="4382428"/>
              <a:ext cx="335198" cy="426499"/>
              <a:chOff x="1326261" y="4125628"/>
              <a:chExt cx="335198" cy="426499"/>
            </a:xfrm>
          </p:grpSpPr>
          <p:sp>
            <p:nvSpPr>
              <p:cNvPr id="128" name="Freeform 73">
                <a:extLst>
                  <a:ext uri="{FF2B5EF4-FFF2-40B4-BE49-F238E27FC236}">
                    <a16:creationId xmlns:a16="http://schemas.microsoft.com/office/drawing/2014/main" id="{88B9E6AC-127D-4E19-802E-D362105D3A65}"/>
                  </a:ext>
                </a:extLst>
              </p:cNvPr>
              <p:cNvSpPr>
                <a:spLocks noChangeAspect="1" noEditPoints="1"/>
              </p:cNvSpPr>
              <p:nvPr/>
            </p:nvSpPr>
            <p:spPr bwMode="auto">
              <a:xfrm>
                <a:off x="1413986" y="4302458"/>
                <a:ext cx="159767" cy="249669"/>
              </a:xfrm>
              <a:custGeom>
                <a:avLst/>
                <a:gdLst>
                  <a:gd name="T0" fmla="*/ 174 w 295"/>
                  <a:gd name="T1" fmla="*/ 86 h 461"/>
                  <a:gd name="T2" fmla="*/ 209 w 295"/>
                  <a:gd name="T3" fmla="*/ 121 h 461"/>
                  <a:gd name="T4" fmla="*/ 209 w 295"/>
                  <a:gd name="T5" fmla="*/ 174 h 461"/>
                  <a:gd name="T6" fmla="*/ 174 w 295"/>
                  <a:gd name="T7" fmla="*/ 209 h 461"/>
                  <a:gd name="T8" fmla="*/ 121 w 295"/>
                  <a:gd name="T9" fmla="*/ 209 h 461"/>
                  <a:gd name="T10" fmla="*/ 86 w 295"/>
                  <a:gd name="T11" fmla="*/ 174 h 461"/>
                  <a:gd name="T12" fmla="*/ 86 w 295"/>
                  <a:gd name="T13" fmla="*/ 121 h 461"/>
                  <a:gd name="T14" fmla="*/ 121 w 295"/>
                  <a:gd name="T15" fmla="*/ 86 h 461"/>
                  <a:gd name="T16" fmla="*/ 146 w 295"/>
                  <a:gd name="T17" fmla="*/ 53 h 461"/>
                  <a:gd name="T18" fmla="*/ 90 w 295"/>
                  <a:gd name="T19" fmla="*/ 72 h 461"/>
                  <a:gd name="T20" fmla="*/ 58 w 295"/>
                  <a:gd name="T21" fmla="*/ 119 h 461"/>
                  <a:gd name="T22" fmla="*/ 58 w 295"/>
                  <a:gd name="T23" fmla="*/ 177 h 461"/>
                  <a:gd name="T24" fmla="*/ 90 w 295"/>
                  <a:gd name="T25" fmla="*/ 223 h 461"/>
                  <a:gd name="T26" fmla="*/ 146 w 295"/>
                  <a:gd name="T27" fmla="*/ 242 h 461"/>
                  <a:gd name="T28" fmla="*/ 202 w 295"/>
                  <a:gd name="T29" fmla="*/ 223 h 461"/>
                  <a:gd name="T30" fmla="*/ 237 w 295"/>
                  <a:gd name="T31" fmla="*/ 177 h 461"/>
                  <a:gd name="T32" fmla="*/ 237 w 295"/>
                  <a:gd name="T33" fmla="*/ 119 h 461"/>
                  <a:gd name="T34" fmla="*/ 202 w 295"/>
                  <a:gd name="T35" fmla="*/ 72 h 461"/>
                  <a:gd name="T36" fmla="*/ 146 w 295"/>
                  <a:gd name="T37" fmla="*/ 53 h 461"/>
                  <a:gd name="T38" fmla="*/ 186 w 295"/>
                  <a:gd name="T39" fmla="*/ 7 h 461"/>
                  <a:gd name="T40" fmla="*/ 251 w 295"/>
                  <a:gd name="T41" fmla="*/ 44 h 461"/>
                  <a:gd name="T42" fmla="*/ 288 w 295"/>
                  <a:gd name="T43" fmla="*/ 109 h 461"/>
                  <a:gd name="T44" fmla="*/ 291 w 295"/>
                  <a:gd name="T45" fmla="*/ 170 h 461"/>
                  <a:gd name="T46" fmla="*/ 270 w 295"/>
                  <a:gd name="T47" fmla="*/ 233 h 461"/>
                  <a:gd name="T48" fmla="*/ 237 w 295"/>
                  <a:gd name="T49" fmla="*/ 305 h 461"/>
                  <a:gd name="T50" fmla="*/ 195 w 295"/>
                  <a:gd name="T51" fmla="*/ 379 h 461"/>
                  <a:gd name="T52" fmla="*/ 160 w 295"/>
                  <a:gd name="T53" fmla="*/ 440 h 461"/>
                  <a:gd name="T54" fmla="*/ 135 w 295"/>
                  <a:gd name="T55" fmla="*/ 440 h 461"/>
                  <a:gd name="T56" fmla="*/ 100 w 295"/>
                  <a:gd name="T57" fmla="*/ 379 h 461"/>
                  <a:gd name="T58" fmla="*/ 58 w 295"/>
                  <a:gd name="T59" fmla="*/ 305 h 461"/>
                  <a:gd name="T60" fmla="*/ 25 w 295"/>
                  <a:gd name="T61" fmla="*/ 233 h 461"/>
                  <a:gd name="T62" fmla="*/ 4 w 295"/>
                  <a:gd name="T63" fmla="*/ 170 h 461"/>
                  <a:gd name="T64" fmla="*/ 7 w 295"/>
                  <a:gd name="T65" fmla="*/ 109 h 461"/>
                  <a:gd name="T66" fmla="*/ 44 w 295"/>
                  <a:gd name="T67" fmla="*/ 44 h 461"/>
                  <a:gd name="T68" fmla="*/ 109 w 295"/>
                  <a:gd name="T69" fmla="*/ 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461">
                    <a:moveTo>
                      <a:pt x="146" y="81"/>
                    </a:moveTo>
                    <a:lnTo>
                      <a:pt x="174" y="86"/>
                    </a:lnTo>
                    <a:lnTo>
                      <a:pt x="195" y="100"/>
                    </a:lnTo>
                    <a:lnTo>
                      <a:pt x="209" y="121"/>
                    </a:lnTo>
                    <a:lnTo>
                      <a:pt x="214" y="147"/>
                    </a:lnTo>
                    <a:lnTo>
                      <a:pt x="209" y="174"/>
                    </a:lnTo>
                    <a:lnTo>
                      <a:pt x="195" y="195"/>
                    </a:lnTo>
                    <a:lnTo>
                      <a:pt x="174" y="209"/>
                    </a:lnTo>
                    <a:lnTo>
                      <a:pt x="146" y="214"/>
                    </a:lnTo>
                    <a:lnTo>
                      <a:pt x="121" y="209"/>
                    </a:lnTo>
                    <a:lnTo>
                      <a:pt x="100" y="195"/>
                    </a:lnTo>
                    <a:lnTo>
                      <a:pt x="86" y="174"/>
                    </a:lnTo>
                    <a:lnTo>
                      <a:pt x="81" y="147"/>
                    </a:lnTo>
                    <a:lnTo>
                      <a:pt x="86" y="121"/>
                    </a:lnTo>
                    <a:lnTo>
                      <a:pt x="100" y="100"/>
                    </a:lnTo>
                    <a:lnTo>
                      <a:pt x="121" y="86"/>
                    </a:lnTo>
                    <a:lnTo>
                      <a:pt x="146" y="81"/>
                    </a:lnTo>
                    <a:close/>
                    <a:moveTo>
                      <a:pt x="146" y="53"/>
                    </a:moveTo>
                    <a:lnTo>
                      <a:pt x="118" y="58"/>
                    </a:lnTo>
                    <a:lnTo>
                      <a:pt x="90" y="72"/>
                    </a:lnTo>
                    <a:lnTo>
                      <a:pt x="72" y="91"/>
                    </a:lnTo>
                    <a:lnTo>
                      <a:pt x="58" y="119"/>
                    </a:lnTo>
                    <a:lnTo>
                      <a:pt x="53" y="147"/>
                    </a:lnTo>
                    <a:lnTo>
                      <a:pt x="58" y="177"/>
                    </a:lnTo>
                    <a:lnTo>
                      <a:pt x="72" y="202"/>
                    </a:lnTo>
                    <a:lnTo>
                      <a:pt x="90" y="223"/>
                    </a:lnTo>
                    <a:lnTo>
                      <a:pt x="118" y="237"/>
                    </a:lnTo>
                    <a:lnTo>
                      <a:pt x="146" y="242"/>
                    </a:lnTo>
                    <a:lnTo>
                      <a:pt x="177" y="237"/>
                    </a:lnTo>
                    <a:lnTo>
                      <a:pt x="202" y="223"/>
                    </a:lnTo>
                    <a:lnTo>
                      <a:pt x="223" y="202"/>
                    </a:lnTo>
                    <a:lnTo>
                      <a:pt x="237" y="177"/>
                    </a:lnTo>
                    <a:lnTo>
                      <a:pt x="242" y="147"/>
                    </a:lnTo>
                    <a:lnTo>
                      <a:pt x="237" y="119"/>
                    </a:lnTo>
                    <a:lnTo>
                      <a:pt x="223" y="91"/>
                    </a:lnTo>
                    <a:lnTo>
                      <a:pt x="202" y="72"/>
                    </a:lnTo>
                    <a:lnTo>
                      <a:pt x="177" y="58"/>
                    </a:lnTo>
                    <a:lnTo>
                      <a:pt x="146" y="53"/>
                    </a:lnTo>
                    <a:close/>
                    <a:moveTo>
                      <a:pt x="146" y="0"/>
                    </a:moveTo>
                    <a:lnTo>
                      <a:pt x="186" y="7"/>
                    </a:lnTo>
                    <a:lnTo>
                      <a:pt x="221" y="21"/>
                    </a:lnTo>
                    <a:lnTo>
                      <a:pt x="251" y="44"/>
                    </a:lnTo>
                    <a:lnTo>
                      <a:pt x="274" y="74"/>
                    </a:lnTo>
                    <a:lnTo>
                      <a:pt x="288" y="109"/>
                    </a:lnTo>
                    <a:lnTo>
                      <a:pt x="295" y="147"/>
                    </a:lnTo>
                    <a:lnTo>
                      <a:pt x="291" y="170"/>
                    </a:lnTo>
                    <a:lnTo>
                      <a:pt x="284" y="198"/>
                    </a:lnTo>
                    <a:lnTo>
                      <a:pt x="270" y="233"/>
                    </a:lnTo>
                    <a:lnTo>
                      <a:pt x="253" y="268"/>
                    </a:lnTo>
                    <a:lnTo>
                      <a:pt x="237" y="305"/>
                    </a:lnTo>
                    <a:lnTo>
                      <a:pt x="216" y="342"/>
                    </a:lnTo>
                    <a:lnTo>
                      <a:pt x="195" y="379"/>
                    </a:lnTo>
                    <a:lnTo>
                      <a:pt x="177" y="412"/>
                    </a:lnTo>
                    <a:lnTo>
                      <a:pt x="160" y="440"/>
                    </a:lnTo>
                    <a:lnTo>
                      <a:pt x="146" y="461"/>
                    </a:lnTo>
                    <a:lnTo>
                      <a:pt x="135" y="440"/>
                    </a:lnTo>
                    <a:lnTo>
                      <a:pt x="118" y="412"/>
                    </a:lnTo>
                    <a:lnTo>
                      <a:pt x="100" y="379"/>
                    </a:lnTo>
                    <a:lnTo>
                      <a:pt x="79" y="342"/>
                    </a:lnTo>
                    <a:lnTo>
                      <a:pt x="58" y="305"/>
                    </a:lnTo>
                    <a:lnTo>
                      <a:pt x="42" y="268"/>
                    </a:lnTo>
                    <a:lnTo>
                      <a:pt x="25" y="233"/>
                    </a:lnTo>
                    <a:lnTo>
                      <a:pt x="11" y="198"/>
                    </a:lnTo>
                    <a:lnTo>
                      <a:pt x="4" y="170"/>
                    </a:lnTo>
                    <a:lnTo>
                      <a:pt x="0" y="147"/>
                    </a:lnTo>
                    <a:lnTo>
                      <a:pt x="7" y="109"/>
                    </a:lnTo>
                    <a:lnTo>
                      <a:pt x="21" y="74"/>
                    </a:lnTo>
                    <a:lnTo>
                      <a:pt x="44" y="44"/>
                    </a:lnTo>
                    <a:lnTo>
                      <a:pt x="74" y="21"/>
                    </a:lnTo>
                    <a:lnTo>
                      <a:pt x="109" y="7"/>
                    </a:lnTo>
                    <a:lnTo>
                      <a:pt x="146"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129" name="Rectangle 128">
                <a:extLst>
                  <a:ext uri="{FF2B5EF4-FFF2-40B4-BE49-F238E27FC236}">
                    <a16:creationId xmlns:a16="http://schemas.microsoft.com/office/drawing/2014/main" id="{D28E01DA-77C5-4A31-BC90-987AE9C3CF39}"/>
                  </a:ext>
                </a:extLst>
              </p:cNvPr>
              <p:cNvSpPr/>
              <p:nvPr/>
            </p:nvSpPr>
            <p:spPr>
              <a:xfrm>
                <a:off x="1326261" y="4125628"/>
                <a:ext cx="335198" cy="1783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pPr algn="ctr"/>
                <a:r>
                  <a:rPr lang="en-GB" sz="1400" b="1" dirty="0">
                    <a:solidFill>
                      <a:schemeClr val="accent1"/>
                    </a:solidFill>
                  </a:rPr>
                  <a:t>NM</a:t>
                </a:r>
              </a:p>
            </p:txBody>
          </p:sp>
        </p:grpSp>
        <p:grpSp>
          <p:nvGrpSpPr>
            <p:cNvPr id="130" name="Group 129">
              <a:extLst>
                <a:ext uri="{FF2B5EF4-FFF2-40B4-BE49-F238E27FC236}">
                  <a16:creationId xmlns:a16="http://schemas.microsoft.com/office/drawing/2014/main" id="{BD72B452-601D-4F04-9009-316B8B3CCFA2}"/>
                </a:ext>
              </a:extLst>
            </p:cNvPr>
            <p:cNvGrpSpPr/>
            <p:nvPr/>
          </p:nvGrpSpPr>
          <p:grpSpPr>
            <a:xfrm>
              <a:off x="6446809" y="4169178"/>
              <a:ext cx="335198" cy="426499"/>
              <a:chOff x="1326261" y="4125628"/>
              <a:chExt cx="335198" cy="426499"/>
            </a:xfrm>
          </p:grpSpPr>
          <p:sp>
            <p:nvSpPr>
              <p:cNvPr id="131" name="Freeform 73">
                <a:extLst>
                  <a:ext uri="{FF2B5EF4-FFF2-40B4-BE49-F238E27FC236}">
                    <a16:creationId xmlns:a16="http://schemas.microsoft.com/office/drawing/2014/main" id="{69A9C87A-3D95-45CB-9DA7-D2347D03DDA6}"/>
                  </a:ext>
                </a:extLst>
              </p:cNvPr>
              <p:cNvSpPr>
                <a:spLocks noChangeAspect="1" noEditPoints="1"/>
              </p:cNvSpPr>
              <p:nvPr/>
            </p:nvSpPr>
            <p:spPr bwMode="auto">
              <a:xfrm>
                <a:off x="1413986" y="4302458"/>
                <a:ext cx="159767" cy="249669"/>
              </a:xfrm>
              <a:custGeom>
                <a:avLst/>
                <a:gdLst>
                  <a:gd name="T0" fmla="*/ 174 w 295"/>
                  <a:gd name="T1" fmla="*/ 86 h 461"/>
                  <a:gd name="T2" fmla="*/ 209 w 295"/>
                  <a:gd name="T3" fmla="*/ 121 h 461"/>
                  <a:gd name="T4" fmla="*/ 209 w 295"/>
                  <a:gd name="T5" fmla="*/ 174 h 461"/>
                  <a:gd name="T6" fmla="*/ 174 w 295"/>
                  <a:gd name="T7" fmla="*/ 209 h 461"/>
                  <a:gd name="T8" fmla="*/ 121 w 295"/>
                  <a:gd name="T9" fmla="*/ 209 h 461"/>
                  <a:gd name="T10" fmla="*/ 86 w 295"/>
                  <a:gd name="T11" fmla="*/ 174 h 461"/>
                  <a:gd name="T12" fmla="*/ 86 w 295"/>
                  <a:gd name="T13" fmla="*/ 121 h 461"/>
                  <a:gd name="T14" fmla="*/ 121 w 295"/>
                  <a:gd name="T15" fmla="*/ 86 h 461"/>
                  <a:gd name="T16" fmla="*/ 146 w 295"/>
                  <a:gd name="T17" fmla="*/ 53 h 461"/>
                  <a:gd name="T18" fmla="*/ 90 w 295"/>
                  <a:gd name="T19" fmla="*/ 72 h 461"/>
                  <a:gd name="T20" fmla="*/ 58 w 295"/>
                  <a:gd name="T21" fmla="*/ 119 h 461"/>
                  <a:gd name="T22" fmla="*/ 58 w 295"/>
                  <a:gd name="T23" fmla="*/ 177 h 461"/>
                  <a:gd name="T24" fmla="*/ 90 w 295"/>
                  <a:gd name="T25" fmla="*/ 223 h 461"/>
                  <a:gd name="T26" fmla="*/ 146 w 295"/>
                  <a:gd name="T27" fmla="*/ 242 h 461"/>
                  <a:gd name="T28" fmla="*/ 202 w 295"/>
                  <a:gd name="T29" fmla="*/ 223 h 461"/>
                  <a:gd name="T30" fmla="*/ 237 w 295"/>
                  <a:gd name="T31" fmla="*/ 177 h 461"/>
                  <a:gd name="T32" fmla="*/ 237 w 295"/>
                  <a:gd name="T33" fmla="*/ 119 h 461"/>
                  <a:gd name="T34" fmla="*/ 202 w 295"/>
                  <a:gd name="T35" fmla="*/ 72 h 461"/>
                  <a:gd name="T36" fmla="*/ 146 w 295"/>
                  <a:gd name="T37" fmla="*/ 53 h 461"/>
                  <a:gd name="T38" fmla="*/ 186 w 295"/>
                  <a:gd name="T39" fmla="*/ 7 h 461"/>
                  <a:gd name="T40" fmla="*/ 251 w 295"/>
                  <a:gd name="T41" fmla="*/ 44 h 461"/>
                  <a:gd name="T42" fmla="*/ 288 w 295"/>
                  <a:gd name="T43" fmla="*/ 109 h 461"/>
                  <a:gd name="T44" fmla="*/ 291 w 295"/>
                  <a:gd name="T45" fmla="*/ 170 h 461"/>
                  <a:gd name="T46" fmla="*/ 270 w 295"/>
                  <a:gd name="T47" fmla="*/ 233 h 461"/>
                  <a:gd name="T48" fmla="*/ 237 w 295"/>
                  <a:gd name="T49" fmla="*/ 305 h 461"/>
                  <a:gd name="T50" fmla="*/ 195 w 295"/>
                  <a:gd name="T51" fmla="*/ 379 h 461"/>
                  <a:gd name="T52" fmla="*/ 160 w 295"/>
                  <a:gd name="T53" fmla="*/ 440 h 461"/>
                  <a:gd name="T54" fmla="*/ 135 w 295"/>
                  <a:gd name="T55" fmla="*/ 440 h 461"/>
                  <a:gd name="T56" fmla="*/ 100 w 295"/>
                  <a:gd name="T57" fmla="*/ 379 h 461"/>
                  <a:gd name="T58" fmla="*/ 58 w 295"/>
                  <a:gd name="T59" fmla="*/ 305 h 461"/>
                  <a:gd name="T60" fmla="*/ 25 w 295"/>
                  <a:gd name="T61" fmla="*/ 233 h 461"/>
                  <a:gd name="T62" fmla="*/ 4 w 295"/>
                  <a:gd name="T63" fmla="*/ 170 h 461"/>
                  <a:gd name="T64" fmla="*/ 7 w 295"/>
                  <a:gd name="T65" fmla="*/ 109 h 461"/>
                  <a:gd name="T66" fmla="*/ 44 w 295"/>
                  <a:gd name="T67" fmla="*/ 44 h 461"/>
                  <a:gd name="T68" fmla="*/ 109 w 295"/>
                  <a:gd name="T69" fmla="*/ 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461">
                    <a:moveTo>
                      <a:pt x="146" y="81"/>
                    </a:moveTo>
                    <a:lnTo>
                      <a:pt x="174" y="86"/>
                    </a:lnTo>
                    <a:lnTo>
                      <a:pt x="195" y="100"/>
                    </a:lnTo>
                    <a:lnTo>
                      <a:pt x="209" y="121"/>
                    </a:lnTo>
                    <a:lnTo>
                      <a:pt x="214" y="147"/>
                    </a:lnTo>
                    <a:lnTo>
                      <a:pt x="209" y="174"/>
                    </a:lnTo>
                    <a:lnTo>
                      <a:pt x="195" y="195"/>
                    </a:lnTo>
                    <a:lnTo>
                      <a:pt x="174" y="209"/>
                    </a:lnTo>
                    <a:lnTo>
                      <a:pt x="146" y="214"/>
                    </a:lnTo>
                    <a:lnTo>
                      <a:pt x="121" y="209"/>
                    </a:lnTo>
                    <a:lnTo>
                      <a:pt x="100" y="195"/>
                    </a:lnTo>
                    <a:lnTo>
                      <a:pt x="86" y="174"/>
                    </a:lnTo>
                    <a:lnTo>
                      <a:pt x="81" y="147"/>
                    </a:lnTo>
                    <a:lnTo>
                      <a:pt x="86" y="121"/>
                    </a:lnTo>
                    <a:lnTo>
                      <a:pt x="100" y="100"/>
                    </a:lnTo>
                    <a:lnTo>
                      <a:pt x="121" y="86"/>
                    </a:lnTo>
                    <a:lnTo>
                      <a:pt x="146" y="81"/>
                    </a:lnTo>
                    <a:close/>
                    <a:moveTo>
                      <a:pt x="146" y="53"/>
                    </a:moveTo>
                    <a:lnTo>
                      <a:pt x="118" y="58"/>
                    </a:lnTo>
                    <a:lnTo>
                      <a:pt x="90" y="72"/>
                    </a:lnTo>
                    <a:lnTo>
                      <a:pt x="72" y="91"/>
                    </a:lnTo>
                    <a:lnTo>
                      <a:pt x="58" y="119"/>
                    </a:lnTo>
                    <a:lnTo>
                      <a:pt x="53" y="147"/>
                    </a:lnTo>
                    <a:lnTo>
                      <a:pt x="58" y="177"/>
                    </a:lnTo>
                    <a:lnTo>
                      <a:pt x="72" y="202"/>
                    </a:lnTo>
                    <a:lnTo>
                      <a:pt x="90" y="223"/>
                    </a:lnTo>
                    <a:lnTo>
                      <a:pt x="118" y="237"/>
                    </a:lnTo>
                    <a:lnTo>
                      <a:pt x="146" y="242"/>
                    </a:lnTo>
                    <a:lnTo>
                      <a:pt x="177" y="237"/>
                    </a:lnTo>
                    <a:lnTo>
                      <a:pt x="202" y="223"/>
                    </a:lnTo>
                    <a:lnTo>
                      <a:pt x="223" y="202"/>
                    </a:lnTo>
                    <a:lnTo>
                      <a:pt x="237" y="177"/>
                    </a:lnTo>
                    <a:lnTo>
                      <a:pt x="242" y="147"/>
                    </a:lnTo>
                    <a:lnTo>
                      <a:pt x="237" y="119"/>
                    </a:lnTo>
                    <a:lnTo>
                      <a:pt x="223" y="91"/>
                    </a:lnTo>
                    <a:lnTo>
                      <a:pt x="202" y="72"/>
                    </a:lnTo>
                    <a:lnTo>
                      <a:pt x="177" y="58"/>
                    </a:lnTo>
                    <a:lnTo>
                      <a:pt x="146" y="53"/>
                    </a:lnTo>
                    <a:close/>
                    <a:moveTo>
                      <a:pt x="146" y="0"/>
                    </a:moveTo>
                    <a:lnTo>
                      <a:pt x="186" y="7"/>
                    </a:lnTo>
                    <a:lnTo>
                      <a:pt x="221" y="21"/>
                    </a:lnTo>
                    <a:lnTo>
                      <a:pt x="251" y="44"/>
                    </a:lnTo>
                    <a:lnTo>
                      <a:pt x="274" y="74"/>
                    </a:lnTo>
                    <a:lnTo>
                      <a:pt x="288" y="109"/>
                    </a:lnTo>
                    <a:lnTo>
                      <a:pt x="295" y="147"/>
                    </a:lnTo>
                    <a:lnTo>
                      <a:pt x="291" y="170"/>
                    </a:lnTo>
                    <a:lnTo>
                      <a:pt x="284" y="198"/>
                    </a:lnTo>
                    <a:lnTo>
                      <a:pt x="270" y="233"/>
                    </a:lnTo>
                    <a:lnTo>
                      <a:pt x="253" y="268"/>
                    </a:lnTo>
                    <a:lnTo>
                      <a:pt x="237" y="305"/>
                    </a:lnTo>
                    <a:lnTo>
                      <a:pt x="216" y="342"/>
                    </a:lnTo>
                    <a:lnTo>
                      <a:pt x="195" y="379"/>
                    </a:lnTo>
                    <a:lnTo>
                      <a:pt x="177" y="412"/>
                    </a:lnTo>
                    <a:lnTo>
                      <a:pt x="160" y="440"/>
                    </a:lnTo>
                    <a:lnTo>
                      <a:pt x="146" y="461"/>
                    </a:lnTo>
                    <a:lnTo>
                      <a:pt x="135" y="440"/>
                    </a:lnTo>
                    <a:lnTo>
                      <a:pt x="118" y="412"/>
                    </a:lnTo>
                    <a:lnTo>
                      <a:pt x="100" y="379"/>
                    </a:lnTo>
                    <a:lnTo>
                      <a:pt x="79" y="342"/>
                    </a:lnTo>
                    <a:lnTo>
                      <a:pt x="58" y="305"/>
                    </a:lnTo>
                    <a:lnTo>
                      <a:pt x="42" y="268"/>
                    </a:lnTo>
                    <a:lnTo>
                      <a:pt x="25" y="233"/>
                    </a:lnTo>
                    <a:lnTo>
                      <a:pt x="11" y="198"/>
                    </a:lnTo>
                    <a:lnTo>
                      <a:pt x="4" y="170"/>
                    </a:lnTo>
                    <a:lnTo>
                      <a:pt x="0" y="147"/>
                    </a:lnTo>
                    <a:lnTo>
                      <a:pt x="7" y="109"/>
                    </a:lnTo>
                    <a:lnTo>
                      <a:pt x="21" y="74"/>
                    </a:lnTo>
                    <a:lnTo>
                      <a:pt x="44" y="44"/>
                    </a:lnTo>
                    <a:lnTo>
                      <a:pt x="74" y="21"/>
                    </a:lnTo>
                    <a:lnTo>
                      <a:pt x="109" y="7"/>
                    </a:lnTo>
                    <a:lnTo>
                      <a:pt x="146"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132" name="Rectangle 131">
                <a:extLst>
                  <a:ext uri="{FF2B5EF4-FFF2-40B4-BE49-F238E27FC236}">
                    <a16:creationId xmlns:a16="http://schemas.microsoft.com/office/drawing/2014/main" id="{2661C192-23C7-4B5E-9619-441591733941}"/>
                  </a:ext>
                </a:extLst>
              </p:cNvPr>
              <p:cNvSpPr/>
              <p:nvPr/>
            </p:nvSpPr>
            <p:spPr>
              <a:xfrm>
                <a:off x="1326261" y="4125628"/>
                <a:ext cx="335198" cy="1783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pPr algn="ctr"/>
                <a:r>
                  <a:rPr lang="en-GB" sz="1400" b="1" dirty="0">
                    <a:solidFill>
                      <a:schemeClr val="accent1"/>
                    </a:solidFill>
                  </a:rPr>
                  <a:t>AR</a:t>
                </a:r>
              </a:p>
            </p:txBody>
          </p:sp>
        </p:grpSp>
        <p:grpSp>
          <p:nvGrpSpPr>
            <p:cNvPr id="133" name="Group 132">
              <a:extLst>
                <a:ext uri="{FF2B5EF4-FFF2-40B4-BE49-F238E27FC236}">
                  <a16:creationId xmlns:a16="http://schemas.microsoft.com/office/drawing/2014/main" id="{02C51E15-16FC-4BBE-B4B6-8B1B6C6CFBB4}"/>
                </a:ext>
              </a:extLst>
            </p:cNvPr>
            <p:cNvGrpSpPr/>
            <p:nvPr/>
          </p:nvGrpSpPr>
          <p:grpSpPr>
            <a:xfrm>
              <a:off x="6649304" y="3831837"/>
              <a:ext cx="335198" cy="426499"/>
              <a:chOff x="1326261" y="4125628"/>
              <a:chExt cx="335198" cy="426499"/>
            </a:xfrm>
          </p:grpSpPr>
          <p:sp>
            <p:nvSpPr>
              <p:cNvPr id="134" name="Freeform 73">
                <a:extLst>
                  <a:ext uri="{FF2B5EF4-FFF2-40B4-BE49-F238E27FC236}">
                    <a16:creationId xmlns:a16="http://schemas.microsoft.com/office/drawing/2014/main" id="{0DC865E4-8E78-40B4-B6D0-9C56847DF4AF}"/>
                  </a:ext>
                </a:extLst>
              </p:cNvPr>
              <p:cNvSpPr>
                <a:spLocks noChangeAspect="1" noEditPoints="1"/>
              </p:cNvSpPr>
              <p:nvPr/>
            </p:nvSpPr>
            <p:spPr bwMode="auto">
              <a:xfrm>
                <a:off x="1413986" y="4302458"/>
                <a:ext cx="159767" cy="249669"/>
              </a:xfrm>
              <a:custGeom>
                <a:avLst/>
                <a:gdLst>
                  <a:gd name="T0" fmla="*/ 174 w 295"/>
                  <a:gd name="T1" fmla="*/ 86 h 461"/>
                  <a:gd name="T2" fmla="*/ 209 w 295"/>
                  <a:gd name="T3" fmla="*/ 121 h 461"/>
                  <a:gd name="T4" fmla="*/ 209 w 295"/>
                  <a:gd name="T5" fmla="*/ 174 h 461"/>
                  <a:gd name="T6" fmla="*/ 174 w 295"/>
                  <a:gd name="T7" fmla="*/ 209 h 461"/>
                  <a:gd name="T8" fmla="*/ 121 w 295"/>
                  <a:gd name="T9" fmla="*/ 209 h 461"/>
                  <a:gd name="T10" fmla="*/ 86 w 295"/>
                  <a:gd name="T11" fmla="*/ 174 h 461"/>
                  <a:gd name="T12" fmla="*/ 86 w 295"/>
                  <a:gd name="T13" fmla="*/ 121 h 461"/>
                  <a:gd name="T14" fmla="*/ 121 w 295"/>
                  <a:gd name="T15" fmla="*/ 86 h 461"/>
                  <a:gd name="T16" fmla="*/ 146 w 295"/>
                  <a:gd name="T17" fmla="*/ 53 h 461"/>
                  <a:gd name="T18" fmla="*/ 90 w 295"/>
                  <a:gd name="T19" fmla="*/ 72 h 461"/>
                  <a:gd name="T20" fmla="*/ 58 w 295"/>
                  <a:gd name="T21" fmla="*/ 119 h 461"/>
                  <a:gd name="T22" fmla="*/ 58 w 295"/>
                  <a:gd name="T23" fmla="*/ 177 h 461"/>
                  <a:gd name="T24" fmla="*/ 90 w 295"/>
                  <a:gd name="T25" fmla="*/ 223 h 461"/>
                  <a:gd name="T26" fmla="*/ 146 w 295"/>
                  <a:gd name="T27" fmla="*/ 242 h 461"/>
                  <a:gd name="T28" fmla="*/ 202 w 295"/>
                  <a:gd name="T29" fmla="*/ 223 h 461"/>
                  <a:gd name="T30" fmla="*/ 237 w 295"/>
                  <a:gd name="T31" fmla="*/ 177 h 461"/>
                  <a:gd name="T32" fmla="*/ 237 w 295"/>
                  <a:gd name="T33" fmla="*/ 119 h 461"/>
                  <a:gd name="T34" fmla="*/ 202 w 295"/>
                  <a:gd name="T35" fmla="*/ 72 h 461"/>
                  <a:gd name="T36" fmla="*/ 146 w 295"/>
                  <a:gd name="T37" fmla="*/ 53 h 461"/>
                  <a:gd name="T38" fmla="*/ 186 w 295"/>
                  <a:gd name="T39" fmla="*/ 7 h 461"/>
                  <a:gd name="T40" fmla="*/ 251 w 295"/>
                  <a:gd name="T41" fmla="*/ 44 h 461"/>
                  <a:gd name="T42" fmla="*/ 288 w 295"/>
                  <a:gd name="T43" fmla="*/ 109 h 461"/>
                  <a:gd name="T44" fmla="*/ 291 w 295"/>
                  <a:gd name="T45" fmla="*/ 170 h 461"/>
                  <a:gd name="T46" fmla="*/ 270 w 295"/>
                  <a:gd name="T47" fmla="*/ 233 h 461"/>
                  <a:gd name="T48" fmla="*/ 237 w 295"/>
                  <a:gd name="T49" fmla="*/ 305 h 461"/>
                  <a:gd name="T50" fmla="*/ 195 w 295"/>
                  <a:gd name="T51" fmla="*/ 379 h 461"/>
                  <a:gd name="T52" fmla="*/ 160 w 295"/>
                  <a:gd name="T53" fmla="*/ 440 h 461"/>
                  <a:gd name="T54" fmla="*/ 135 w 295"/>
                  <a:gd name="T55" fmla="*/ 440 h 461"/>
                  <a:gd name="T56" fmla="*/ 100 w 295"/>
                  <a:gd name="T57" fmla="*/ 379 h 461"/>
                  <a:gd name="T58" fmla="*/ 58 w 295"/>
                  <a:gd name="T59" fmla="*/ 305 h 461"/>
                  <a:gd name="T60" fmla="*/ 25 w 295"/>
                  <a:gd name="T61" fmla="*/ 233 h 461"/>
                  <a:gd name="T62" fmla="*/ 4 w 295"/>
                  <a:gd name="T63" fmla="*/ 170 h 461"/>
                  <a:gd name="T64" fmla="*/ 7 w 295"/>
                  <a:gd name="T65" fmla="*/ 109 h 461"/>
                  <a:gd name="T66" fmla="*/ 44 w 295"/>
                  <a:gd name="T67" fmla="*/ 44 h 461"/>
                  <a:gd name="T68" fmla="*/ 109 w 295"/>
                  <a:gd name="T69" fmla="*/ 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461">
                    <a:moveTo>
                      <a:pt x="146" y="81"/>
                    </a:moveTo>
                    <a:lnTo>
                      <a:pt x="174" y="86"/>
                    </a:lnTo>
                    <a:lnTo>
                      <a:pt x="195" y="100"/>
                    </a:lnTo>
                    <a:lnTo>
                      <a:pt x="209" y="121"/>
                    </a:lnTo>
                    <a:lnTo>
                      <a:pt x="214" y="147"/>
                    </a:lnTo>
                    <a:lnTo>
                      <a:pt x="209" y="174"/>
                    </a:lnTo>
                    <a:lnTo>
                      <a:pt x="195" y="195"/>
                    </a:lnTo>
                    <a:lnTo>
                      <a:pt x="174" y="209"/>
                    </a:lnTo>
                    <a:lnTo>
                      <a:pt x="146" y="214"/>
                    </a:lnTo>
                    <a:lnTo>
                      <a:pt x="121" y="209"/>
                    </a:lnTo>
                    <a:lnTo>
                      <a:pt x="100" y="195"/>
                    </a:lnTo>
                    <a:lnTo>
                      <a:pt x="86" y="174"/>
                    </a:lnTo>
                    <a:lnTo>
                      <a:pt x="81" y="147"/>
                    </a:lnTo>
                    <a:lnTo>
                      <a:pt x="86" y="121"/>
                    </a:lnTo>
                    <a:lnTo>
                      <a:pt x="100" y="100"/>
                    </a:lnTo>
                    <a:lnTo>
                      <a:pt x="121" y="86"/>
                    </a:lnTo>
                    <a:lnTo>
                      <a:pt x="146" y="81"/>
                    </a:lnTo>
                    <a:close/>
                    <a:moveTo>
                      <a:pt x="146" y="53"/>
                    </a:moveTo>
                    <a:lnTo>
                      <a:pt x="118" y="58"/>
                    </a:lnTo>
                    <a:lnTo>
                      <a:pt x="90" y="72"/>
                    </a:lnTo>
                    <a:lnTo>
                      <a:pt x="72" y="91"/>
                    </a:lnTo>
                    <a:lnTo>
                      <a:pt x="58" y="119"/>
                    </a:lnTo>
                    <a:lnTo>
                      <a:pt x="53" y="147"/>
                    </a:lnTo>
                    <a:lnTo>
                      <a:pt x="58" y="177"/>
                    </a:lnTo>
                    <a:lnTo>
                      <a:pt x="72" y="202"/>
                    </a:lnTo>
                    <a:lnTo>
                      <a:pt x="90" y="223"/>
                    </a:lnTo>
                    <a:lnTo>
                      <a:pt x="118" y="237"/>
                    </a:lnTo>
                    <a:lnTo>
                      <a:pt x="146" y="242"/>
                    </a:lnTo>
                    <a:lnTo>
                      <a:pt x="177" y="237"/>
                    </a:lnTo>
                    <a:lnTo>
                      <a:pt x="202" y="223"/>
                    </a:lnTo>
                    <a:lnTo>
                      <a:pt x="223" y="202"/>
                    </a:lnTo>
                    <a:lnTo>
                      <a:pt x="237" y="177"/>
                    </a:lnTo>
                    <a:lnTo>
                      <a:pt x="242" y="147"/>
                    </a:lnTo>
                    <a:lnTo>
                      <a:pt x="237" y="119"/>
                    </a:lnTo>
                    <a:lnTo>
                      <a:pt x="223" y="91"/>
                    </a:lnTo>
                    <a:lnTo>
                      <a:pt x="202" y="72"/>
                    </a:lnTo>
                    <a:lnTo>
                      <a:pt x="177" y="58"/>
                    </a:lnTo>
                    <a:lnTo>
                      <a:pt x="146" y="53"/>
                    </a:lnTo>
                    <a:close/>
                    <a:moveTo>
                      <a:pt x="146" y="0"/>
                    </a:moveTo>
                    <a:lnTo>
                      <a:pt x="186" y="7"/>
                    </a:lnTo>
                    <a:lnTo>
                      <a:pt x="221" y="21"/>
                    </a:lnTo>
                    <a:lnTo>
                      <a:pt x="251" y="44"/>
                    </a:lnTo>
                    <a:lnTo>
                      <a:pt x="274" y="74"/>
                    </a:lnTo>
                    <a:lnTo>
                      <a:pt x="288" y="109"/>
                    </a:lnTo>
                    <a:lnTo>
                      <a:pt x="295" y="147"/>
                    </a:lnTo>
                    <a:lnTo>
                      <a:pt x="291" y="170"/>
                    </a:lnTo>
                    <a:lnTo>
                      <a:pt x="284" y="198"/>
                    </a:lnTo>
                    <a:lnTo>
                      <a:pt x="270" y="233"/>
                    </a:lnTo>
                    <a:lnTo>
                      <a:pt x="253" y="268"/>
                    </a:lnTo>
                    <a:lnTo>
                      <a:pt x="237" y="305"/>
                    </a:lnTo>
                    <a:lnTo>
                      <a:pt x="216" y="342"/>
                    </a:lnTo>
                    <a:lnTo>
                      <a:pt x="195" y="379"/>
                    </a:lnTo>
                    <a:lnTo>
                      <a:pt x="177" y="412"/>
                    </a:lnTo>
                    <a:lnTo>
                      <a:pt x="160" y="440"/>
                    </a:lnTo>
                    <a:lnTo>
                      <a:pt x="146" y="461"/>
                    </a:lnTo>
                    <a:lnTo>
                      <a:pt x="135" y="440"/>
                    </a:lnTo>
                    <a:lnTo>
                      <a:pt x="118" y="412"/>
                    </a:lnTo>
                    <a:lnTo>
                      <a:pt x="100" y="379"/>
                    </a:lnTo>
                    <a:lnTo>
                      <a:pt x="79" y="342"/>
                    </a:lnTo>
                    <a:lnTo>
                      <a:pt x="58" y="305"/>
                    </a:lnTo>
                    <a:lnTo>
                      <a:pt x="42" y="268"/>
                    </a:lnTo>
                    <a:lnTo>
                      <a:pt x="25" y="233"/>
                    </a:lnTo>
                    <a:lnTo>
                      <a:pt x="11" y="198"/>
                    </a:lnTo>
                    <a:lnTo>
                      <a:pt x="4" y="170"/>
                    </a:lnTo>
                    <a:lnTo>
                      <a:pt x="0" y="147"/>
                    </a:lnTo>
                    <a:lnTo>
                      <a:pt x="7" y="109"/>
                    </a:lnTo>
                    <a:lnTo>
                      <a:pt x="21" y="74"/>
                    </a:lnTo>
                    <a:lnTo>
                      <a:pt x="44" y="44"/>
                    </a:lnTo>
                    <a:lnTo>
                      <a:pt x="74" y="21"/>
                    </a:lnTo>
                    <a:lnTo>
                      <a:pt x="109" y="7"/>
                    </a:lnTo>
                    <a:lnTo>
                      <a:pt x="146"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135" name="Rectangle 134">
                <a:extLst>
                  <a:ext uri="{FF2B5EF4-FFF2-40B4-BE49-F238E27FC236}">
                    <a16:creationId xmlns:a16="http://schemas.microsoft.com/office/drawing/2014/main" id="{31C7D629-92C8-48A5-B7B2-390EAFA5B300}"/>
                  </a:ext>
                </a:extLst>
              </p:cNvPr>
              <p:cNvSpPr/>
              <p:nvPr/>
            </p:nvSpPr>
            <p:spPr>
              <a:xfrm>
                <a:off x="1326261" y="4125628"/>
                <a:ext cx="335198" cy="1783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pPr algn="ctr"/>
                <a:r>
                  <a:rPr lang="en-GB" sz="1400" b="1" dirty="0">
                    <a:solidFill>
                      <a:schemeClr val="accent1"/>
                    </a:solidFill>
                  </a:rPr>
                  <a:t>MO</a:t>
                </a:r>
              </a:p>
            </p:txBody>
          </p:sp>
        </p:grpSp>
      </p:grpSp>
      <p:grpSp>
        <p:nvGrpSpPr>
          <p:cNvPr id="149" name="Group 148">
            <a:extLst>
              <a:ext uri="{FF2B5EF4-FFF2-40B4-BE49-F238E27FC236}">
                <a16:creationId xmlns:a16="http://schemas.microsoft.com/office/drawing/2014/main" id="{DD0AFB88-F59C-4E84-890C-A9035191061B}"/>
              </a:ext>
            </a:extLst>
          </p:cNvPr>
          <p:cNvGrpSpPr/>
          <p:nvPr/>
        </p:nvGrpSpPr>
        <p:grpSpPr>
          <a:xfrm>
            <a:off x="1022598" y="2201760"/>
            <a:ext cx="2385186" cy="3278751"/>
            <a:chOff x="10108522" y="3075040"/>
            <a:chExt cx="1288510" cy="1445056"/>
          </a:xfrm>
        </p:grpSpPr>
        <p:sp>
          <p:nvSpPr>
            <p:cNvPr id="150" name="Rectangle 149">
              <a:extLst>
                <a:ext uri="{FF2B5EF4-FFF2-40B4-BE49-F238E27FC236}">
                  <a16:creationId xmlns:a16="http://schemas.microsoft.com/office/drawing/2014/main" id="{23D5A59A-BB26-4B7C-BD48-72CEE5631E6E}"/>
                </a:ext>
              </a:extLst>
            </p:cNvPr>
            <p:cNvSpPr/>
            <p:nvPr/>
          </p:nvSpPr>
          <p:spPr>
            <a:xfrm>
              <a:off x="10162207" y="4114669"/>
              <a:ext cx="1038246" cy="1456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just"/>
              <a:endParaRPr lang="en-GB" sz="800" dirty="0">
                <a:solidFill>
                  <a:schemeClr val="bg1">
                    <a:lumMod val="50000"/>
                  </a:schemeClr>
                </a:solidFill>
              </a:endParaRPr>
            </a:p>
          </p:txBody>
        </p:sp>
        <p:grpSp>
          <p:nvGrpSpPr>
            <p:cNvPr id="151" name="Group 150">
              <a:extLst>
                <a:ext uri="{FF2B5EF4-FFF2-40B4-BE49-F238E27FC236}">
                  <a16:creationId xmlns:a16="http://schemas.microsoft.com/office/drawing/2014/main" id="{FCB536FC-CB53-4DD1-ABD9-A41E685AB35D}"/>
                </a:ext>
              </a:extLst>
            </p:cNvPr>
            <p:cNvGrpSpPr/>
            <p:nvPr/>
          </p:nvGrpSpPr>
          <p:grpSpPr>
            <a:xfrm>
              <a:off x="10237318" y="3240445"/>
              <a:ext cx="1000691" cy="1279651"/>
              <a:chOff x="9986217" y="3732343"/>
              <a:chExt cx="1453317" cy="1386102"/>
            </a:xfrm>
          </p:grpSpPr>
          <p:sp>
            <p:nvSpPr>
              <p:cNvPr id="153" name="Rectangle 152">
                <a:extLst>
                  <a:ext uri="{FF2B5EF4-FFF2-40B4-BE49-F238E27FC236}">
                    <a16:creationId xmlns:a16="http://schemas.microsoft.com/office/drawing/2014/main" id="{3787B370-3D8C-4EAE-94AB-B2EC5BC69411}"/>
                  </a:ext>
                </a:extLst>
              </p:cNvPr>
              <p:cNvSpPr/>
              <p:nvPr/>
            </p:nvSpPr>
            <p:spPr>
              <a:xfrm>
                <a:off x="10040754" y="3732343"/>
                <a:ext cx="1398780" cy="13861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pPr algn="ctr"/>
                <a:r>
                  <a:rPr lang="en-GB" sz="1200" b="1" dirty="0">
                    <a:solidFill>
                      <a:schemeClr val="accent1"/>
                    </a:solidFill>
                  </a:rPr>
                  <a:t>Colorado</a:t>
                </a:r>
              </a:p>
              <a:p>
                <a:pPr algn="ctr"/>
                <a:r>
                  <a:rPr lang="en-GB" sz="1200" b="1" dirty="0">
                    <a:solidFill>
                      <a:schemeClr val="accent1"/>
                    </a:solidFill>
                  </a:rPr>
                  <a:t>New Mexico</a:t>
                </a:r>
              </a:p>
              <a:p>
                <a:pPr algn="ctr"/>
                <a:r>
                  <a:rPr lang="en-GB" sz="1200" b="1" dirty="0">
                    <a:solidFill>
                      <a:schemeClr val="accent1"/>
                    </a:solidFill>
                  </a:rPr>
                  <a:t>Oklahoma</a:t>
                </a:r>
              </a:p>
              <a:p>
                <a:pPr algn="ctr"/>
                <a:r>
                  <a:rPr lang="en-GB" sz="1200" b="1" dirty="0">
                    <a:solidFill>
                      <a:schemeClr val="accent1"/>
                    </a:solidFill>
                  </a:rPr>
                  <a:t>Texas</a:t>
                </a:r>
              </a:p>
              <a:p>
                <a:pPr algn="ctr"/>
                <a:r>
                  <a:rPr lang="en-GB" sz="1200" b="1" dirty="0">
                    <a:solidFill>
                      <a:schemeClr val="accent1"/>
                    </a:solidFill>
                  </a:rPr>
                  <a:t>Louisiana</a:t>
                </a:r>
              </a:p>
              <a:p>
                <a:pPr algn="ctr"/>
                <a:r>
                  <a:rPr lang="en-GB" sz="1200" b="1" dirty="0">
                    <a:solidFill>
                      <a:schemeClr val="accent1"/>
                    </a:solidFill>
                  </a:rPr>
                  <a:t>Arkansas</a:t>
                </a:r>
              </a:p>
              <a:p>
                <a:pPr algn="ctr"/>
                <a:r>
                  <a:rPr lang="en-GB" sz="1200" b="1" dirty="0">
                    <a:solidFill>
                      <a:schemeClr val="accent1"/>
                    </a:solidFill>
                  </a:rPr>
                  <a:t>Missouri</a:t>
                </a:r>
              </a:p>
              <a:p>
                <a:pPr algn="ctr"/>
                <a:r>
                  <a:rPr lang="en-GB" sz="1200" b="1" dirty="0">
                    <a:solidFill>
                      <a:schemeClr val="accent1"/>
                    </a:solidFill>
                  </a:rPr>
                  <a:t>Mississippi</a:t>
                </a:r>
              </a:p>
              <a:p>
                <a:pPr algn="ctr"/>
                <a:r>
                  <a:rPr lang="en-GB" sz="1200" b="1" dirty="0">
                    <a:solidFill>
                      <a:schemeClr val="accent1"/>
                    </a:solidFill>
                  </a:rPr>
                  <a:t>Tennessee</a:t>
                </a:r>
              </a:p>
              <a:p>
                <a:pPr algn="ctr"/>
                <a:r>
                  <a:rPr lang="en-GB" sz="1200" b="1" dirty="0">
                    <a:solidFill>
                      <a:schemeClr val="accent1"/>
                    </a:solidFill>
                  </a:rPr>
                  <a:t>Kentucky</a:t>
                </a:r>
              </a:p>
              <a:p>
                <a:pPr algn="ctr"/>
                <a:r>
                  <a:rPr lang="en-GB" sz="1200" b="1" dirty="0">
                    <a:solidFill>
                      <a:schemeClr val="accent1"/>
                    </a:solidFill>
                  </a:rPr>
                  <a:t>Alabama</a:t>
                </a:r>
              </a:p>
              <a:p>
                <a:pPr algn="ctr"/>
                <a:r>
                  <a:rPr lang="en-GB" sz="1200" b="1" dirty="0">
                    <a:solidFill>
                      <a:schemeClr val="accent1"/>
                    </a:solidFill>
                  </a:rPr>
                  <a:t>Georgia</a:t>
                </a:r>
              </a:p>
              <a:p>
                <a:pPr algn="ctr"/>
                <a:r>
                  <a:rPr lang="en-GB" sz="1200" b="1" dirty="0">
                    <a:solidFill>
                      <a:schemeClr val="accent1"/>
                    </a:solidFill>
                  </a:rPr>
                  <a:t>Florida</a:t>
                </a:r>
              </a:p>
              <a:p>
                <a:pPr algn="ctr"/>
                <a:r>
                  <a:rPr lang="en-GB" sz="1200" b="1" dirty="0">
                    <a:solidFill>
                      <a:schemeClr val="accent1"/>
                    </a:solidFill>
                  </a:rPr>
                  <a:t>South Carolina</a:t>
                </a:r>
              </a:p>
              <a:p>
                <a:pPr algn="ctr"/>
                <a:r>
                  <a:rPr lang="en-GB" sz="1200" b="1" dirty="0">
                    <a:solidFill>
                      <a:schemeClr val="accent1"/>
                    </a:solidFill>
                  </a:rPr>
                  <a:t>North Carolina</a:t>
                </a:r>
              </a:p>
            </p:txBody>
          </p:sp>
          <p:sp>
            <p:nvSpPr>
              <p:cNvPr id="154" name="Rectangle 153">
                <a:extLst>
                  <a:ext uri="{FF2B5EF4-FFF2-40B4-BE49-F238E27FC236}">
                    <a16:creationId xmlns:a16="http://schemas.microsoft.com/office/drawing/2014/main" id="{159DC83D-81AC-4B12-947A-33B120187BDA}"/>
                  </a:ext>
                </a:extLst>
              </p:cNvPr>
              <p:cNvSpPr/>
              <p:nvPr/>
            </p:nvSpPr>
            <p:spPr>
              <a:xfrm>
                <a:off x="9986217" y="3914914"/>
                <a:ext cx="1398780" cy="824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just"/>
                <a:endParaRPr lang="en-GB" sz="800" dirty="0">
                  <a:solidFill>
                    <a:schemeClr val="bg1">
                      <a:lumMod val="50000"/>
                    </a:schemeClr>
                  </a:solidFill>
                </a:endParaRPr>
              </a:p>
            </p:txBody>
          </p:sp>
        </p:grpSp>
        <p:sp>
          <p:nvSpPr>
            <p:cNvPr id="152" name="Rectangle 151">
              <a:extLst>
                <a:ext uri="{FF2B5EF4-FFF2-40B4-BE49-F238E27FC236}">
                  <a16:creationId xmlns:a16="http://schemas.microsoft.com/office/drawing/2014/main" id="{182D1712-C4D7-44E5-B3DB-1B43FE1E415B}"/>
                </a:ext>
              </a:extLst>
            </p:cNvPr>
            <p:cNvSpPr/>
            <p:nvPr/>
          </p:nvSpPr>
          <p:spPr>
            <a:xfrm>
              <a:off x="10108522" y="3075040"/>
              <a:ext cx="1288510" cy="202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pPr algn="ctr"/>
              <a:r>
                <a:rPr lang="en-GB" sz="2000" b="1" u="sng" dirty="0">
                  <a:solidFill>
                    <a:schemeClr val="accent1"/>
                  </a:solidFill>
                </a:rPr>
                <a:t>Coverage Area</a:t>
              </a:r>
            </a:p>
          </p:txBody>
        </p:sp>
      </p:grpSp>
    </p:spTree>
    <p:extLst>
      <p:ext uri="{BB962C8B-B14F-4D97-AF65-F5344CB8AC3E}">
        <p14:creationId xmlns:p14="http://schemas.microsoft.com/office/powerpoint/2010/main" val="22156402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550862" y="1052512"/>
            <a:ext cx="11090275" cy="4752975"/>
          </a:xfrm>
          <a:prstGeom prst="rect">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400" dirty="0" err="1">
              <a:solidFill>
                <a:schemeClr val="accent3">
                  <a:lumMod val="60000"/>
                  <a:lumOff val="40000"/>
                </a:schemeClr>
              </a:solidFill>
              <a:latin typeface="Lato" charset="0"/>
              <a:ea typeface="Lato" charset="0"/>
              <a:cs typeface="Lato" charset="0"/>
            </a:endParaRPr>
          </a:p>
        </p:txBody>
      </p:sp>
      <p:sp>
        <p:nvSpPr>
          <p:cNvPr id="2" name="Titel 1"/>
          <p:cNvSpPr>
            <a:spLocks noGrp="1"/>
          </p:cNvSpPr>
          <p:nvPr>
            <p:ph type="title" idx="4294967295"/>
          </p:nvPr>
        </p:nvSpPr>
        <p:spPr>
          <a:xfrm>
            <a:off x="8585625" y="1490016"/>
            <a:ext cx="2197554" cy="1375976"/>
          </a:xfrm>
        </p:spPr>
        <p:txBody>
          <a:bodyPr lIns="0" tIns="0" rIns="0" bIns="0" anchor="b">
            <a:noAutofit/>
          </a:bodyPr>
          <a:lstStyle/>
          <a:p>
            <a:pPr algn="ctr"/>
            <a:r>
              <a:rPr lang="de-DE" sz="9600" dirty="0">
                <a:solidFill>
                  <a:schemeClr val="accent1"/>
                </a:solidFill>
              </a:rPr>
              <a:t>04</a:t>
            </a:r>
          </a:p>
        </p:txBody>
      </p:sp>
      <p:grpSp>
        <p:nvGrpSpPr>
          <p:cNvPr id="5" name="Group 4"/>
          <p:cNvGrpSpPr/>
          <p:nvPr/>
        </p:nvGrpSpPr>
        <p:grpSpPr>
          <a:xfrm>
            <a:off x="1579233" y="4634208"/>
            <a:ext cx="9033535" cy="687387"/>
            <a:chOff x="1595560" y="4634208"/>
            <a:chExt cx="9033535" cy="687387"/>
          </a:xfrm>
        </p:grpSpPr>
        <p:sp>
          <p:nvSpPr>
            <p:cNvPr id="20" name="Rectangle 19"/>
            <p:cNvSpPr/>
            <p:nvPr/>
          </p:nvSpPr>
          <p:spPr>
            <a:xfrm>
              <a:off x="1595561" y="4634208"/>
              <a:ext cx="9033534" cy="687387"/>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400" dirty="0" err="1">
                <a:solidFill>
                  <a:schemeClr val="accent3">
                    <a:lumMod val="60000"/>
                    <a:lumOff val="40000"/>
                  </a:schemeClr>
                </a:solidFill>
                <a:latin typeface="Lato" charset="0"/>
                <a:ea typeface="Lato" charset="0"/>
                <a:cs typeface="Lato" charset="0"/>
              </a:endParaRPr>
            </a:p>
          </p:txBody>
        </p:sp>
        <p:sp>
          <p:nvSpPr>
            <p:cNvPr id="30" name="Titel 1"/>
            <p:cNvSpPr txBox="1">
              <a:spLocks/>
            </p:cNvSpPr>
            <p:nvPr/>
          </p:nvSpPr>
          <p:spPr>
            <a:xfrm>
              <a:off x="1595560" y="4634208"/>
              <a:ext cx="9033535" cy="687387"/>
            </a:xfrm>
            <a:prstGeom prst="rect">
              <a:avLst/>
            </a:prstGeom>
          </p:spPr>
          <p:txBody>
            <a:bodyPr vert="horz" lIns="180000" tIns="0" rIns="0" bIns="0" rtlCol="0" anchor="ctr">
              <a:noAutofit/>
            </a:bodyPr>
            <a:lstStyle>
              <a:lvl1pPr algn="l" defTabSz="914400" rtl="0" eaLnBrk="1" latinLnBrk="0" hangingPunct="1">
                <a:lnSpc>
                  <a:spcPct val="90000"/>
                </a:lnSpc>
                <a:spcBef>
                  <a:spcPct val="0"/>
                </a:spcBef>
                <a:buNone/>
                <a:defRPr sz="2800" b="1" i="0" kern="1200">
                  <a:solidFill>
                    <a:schemeClr val="tx1"/>
                  </a:solidFill>
                  <a:latin typeface="Lato" charset="0"/>
                  <a:ea typeface="Lato" charset="0"/>
                  <a:cs typeface="Lato" charset="0"/>
                </a:defRPr>
              </a:lvl1pPr>
            </a:lstStyle>
            <a:p>
              <a:r>
                <a:rPr lang="de-DE" sz="3200" b="0" dirty="0">
                  <a:solidFill>
                    <a:schemeClr val="bg1"/>
                  </a:solidFill>
                </a:rPr>
                <a:t>CASE STUDIES</a:t>
              </a:r>
            </a:p>
          </p:txBody>
        </p:sp>
      </p:grpSp>
      <p:grpSp>
        <p:nvGrpSpPr>
          <p:cNvPr id="16" name="Gruppierung 5"/>
          <p:cNvGrpSpPr/>
          <p:nvPr/>
        </p:nvGrpSpPr>
        <p:grpSpPr>
          <a:xfrm>
            <a:off x="8979998" y="2976547"/>
            <a:ext cx="1408808" cy="69400"/>
            <a:chOff x="5453002" y="1139825"/>
            <a:chExt cx="1408808" cy="69400"/>
          </a:xfrm>
        </p:grpSpPr>
        <p:sp>
          <p:nvSpPr>
            <p:cNvPr id="17" name="Rechteck 4"/>
            <p:cNvSpPr/>
            <p:nvPr/>
          </p:nvSpPr>
          <p:spPr>
            <a:xfrm>
              <a:off x="5453002" y="1139825"/>
              <a:ext cx="407829" cy="69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6"/>
            <p:cNvSpPr/>
            <p:nvPr/>
          </p:nvSpPr>
          <p:spPr>
            <a:xfrm>
              <a:off x="5957781" y="1139825"/>
              <a:ext cx="407829" cy="694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7"/>
            <p:cNvSpPr/>
            <p:nvPr/>
          </p:nvSpPr>
          <p:spPr>
            <a:xfrm>
              <a:off x="6453981" y="1139825"/>
              <a:ext cx="407829" cy="69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6767296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151C951C-BCC1-430C-8304-A809D9B371B0}"/>
              </a:ext>
            </a:extLst>
          </p:cNvPr>
          <p:cNvPicPr>
            <a:picLocks noChangeAspect="1"/>
          </p:cNvPicPr>
          <p:nvPr/>
        </p:nvPicPr>
        <p:blipFill>
          <a:blip r:embed="rId2"/>
          <a:stretch>
            <a:fillRect/>
          </a:stretch>
        </p:blipFill>
        <p:spPr>
          <a:xfrm>
            <a:off x="0" y="1713"/>
            <a:ext cx="4784870" cy="3338387"/>
          </a:xfrm>
          <a:prstGeom prst="rect">
            <a:avLst/>
          </a:prstGeom>
        </p:spPr>
      </p:pic>
      <p:pic>
        <p:nvPicPr>
          <p:cNvPr id="13" name="Picture Placeholder 12">
            <a:extLst>
              <a:ext uri="{FF2B5EF4-FFF2-40B4-BE49-F238E27FC236}">
                <a16:creationId xmlns:a16="http://schemas.microsoft.com/office/drawing/2014/main" id="{17C25E2E-F74C-4F99-9D20-D7028EBEAD61}"/>
              </a:ext>
            </a:extLst>
          </p:cNvPr>
          <p:cNvPicPr>
            <a:picLocks noGrp="1" noChangeAspect="1"/>
          </p:cNvPicPr>
          <p:nvPr>
            <p:ph type="pic" sz="quarter" idx="14"/>
          </p:nvPr>
        </p:nvPicPr>
        <p:blipFill>
          <a:blip r:embed="rId3"/>
          <a:srcRect t="1146" b="1146"/>
          <a:stretch>
            <a:fillRect/>
          </a:stretch>
        </p:blipFill>
        <p:spPr>
          <a:xfrm>
            <a:off x="0" y="3340100"/>
            <a:ext cx="4800600" cy="3517900"/>
          </a:xfrm>
        </p:spPr>
      </p:pic>
      <p:grpSp>
        <p:nvGrpSpPr>
          <p:cNvPr id="17" name="Group 16"/>
          <p:cNvGrpSpPr/>
          <p:nvPr/>
        </p:nvGrpSpPr>
        <p:grpSpPr>
          <a:xfrm>
            <a:off x="4400640" y="942769"/>
            <a:ext cx="1440000" cy="4808357"/>
            <a:chOff x="4080600" y="1404427"/>
            <a:chExt cx="1440000" cy="4808357"/>
          </a:xfrm>
        </p:grpSpPr>
        <p:sp>
          <p:nvSpPr>
            <p:cNvPr id="11" name="Rectangle 10"/>
            <p:cNvSpPr>
              <a:spLocks/>
            </p:cNvSpPr>
            <p:nvPr/>
          </p:nvSpPr>
          <p:spPr>
            <a:xfrm>
              <a:off x="4080600" y="1404427"/>
              <a:ext cx="1440000" cy="1440000"/>
            </a:xfrm>
            <a:prstGeom prst="rect">
              <a:avLst/>
            </a:prstGeom>
            <a:solidFill>
              <a:schemeClr val="accent3"/>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tangle 13"/>
            <p:cNvSpPr>
              <a:spLocks/>
            </p:cNvSpPr>
            <p:nvPr/>
          </p:nvSpPr>
          <p:spPr>
            <a:xfrm>
              <a:off x="4080600" y="3088606"/>
              <a:ext cx="1440000" cy="1440000"/>
            </a:xfrm>
            <a:prstGeom prst="rect">
              <a:avLst/>
            </a:prstGeom>
            <a:solidFill>
              <a:schemeClr val="accent3"/>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tangle 14"/>
            <p:cNvSpPr>
              <a:spLocks/>
            </p:cNvSpPr>
            <p:nvPr/>
          </p:nvSpPr>
          <p:spPr>
            <a:xfrm>
              <a:off x="4080600" y="4772784"/>
              <a:ext cx="1440000" cy="1440000"/>
            </a:xfrm>
            <a:prstGeom prst="rect">
              <a:avLst/>
            </a:prstGeom>
            <a:solidFill>
              <a:schemeClr val="accent3"/>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9" name="Rechteck 35"/>
          <p:cNvSpPr/>
          <p:nvPr/>
        </p:nvSpPr>
        <p:spPr>
          <a:xfrm>
            <a:off x="6121133" y="1299978"/>
            <a:ext cx="3142172" cy="5177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r>
              <a:rPr lang="de-DE" b="1" dirty="0">
                <a:solidFill>
                  <a:schemeClr val="accent3"/>
                </a:solidFill>
                <a:latin typeface="Lato" charset="0"/>
                <a:ea typeface="Lato" charset="0"/>
                <a:cs typeface="Lato" charset="0"/>
              </a:rPr>
              <a:t>UNDER WATER</a:t>
            </a:r>
          </a:p>
        </p:txBody>
      </p:sp>
      <p:sp>
        <p:nvSpPr>
          <p:cNvPr id="37" name="Rechteck 35"/>
          <p:cNvSpPr/>
          <p:nvPr/>
        </p:nvSpPr>
        <p:spPr>
          <a:xfrm>
            <a:off x="6121133" y="2975138"/>
            <a:ext cx="3142172" cy="5177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r>
              <a:rPr lang="de-DE" b="1" dirty="0">
                <a:solidFill>
                  <a:schemeClr val="accent3"/>
                </a:solidFill>
                <a:latin typeface="Lato" charset="0"/>
                <a:ea typeface="Lato" charset="0"/>
                <a:cs typeface="Lato" charset="0"/>
              </a:rPr>
              <a:t>REMEDIATION</a:t>
            </a:r>
          </a:p>
        </p:txBody>
      </p:sp>
      <p:sp>
        <p:nvSpPr>
          <p:cNvPr id="40" name="Rechteck 35"/>
          <p:cNvSpPr/>
          <p:nvPr/>
        </p:nvSpPr>
        <p:spPr>
          <a:xfrm>
            <a:off x="6121133" y="4650298"/>
            <a:ext cx="3142172" cy="5177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r>
              <a:rPr lang="de-DE" b="1" dirty="0">
                <a:solidFill>
                  <a:schemeClr val="accent3"/>
                </a:solidFill>
                <a:latin typeface="Lato" charset="0"/>
                <a:ea typeface="Lato" charset="0"/>
                <a:cs typeface="Lato" charset="0"/>
              </a:rPr>
              <a:t>CLIENT RESPONSE</a:t>
            </a:r>
          </a:p>
        </p:txBody>
      </p:sp>
      <p:sp>
        <p:nvSpPr>
          <p:cNvPr id="52" name="Title 8">
            <a:extLst>
              <a:ext uri="{FF2B5EF4-FFF2-40B4-BE49-F238E27FC236}">
                <a16:creationId xmlns:a16="http://schemas.microsoft.com/office/drawing/2014/main" id="{690027AA-0832-4BAD-9525-0C5569354F08}"/>
              </a:ext>
            </a:extLst>
          </p:cNvPr>
          <p:cNvSpPr txBox="1">
            <a:spLocks/>
          </p:cNvSpPr>
          <p:nvPr/>
        </p:nvSpPr>
        <p:spPr>
          <a:xfrm>
            <a:off x="2887361" y="238179"/>
            <a:ext cx="11090275" cy="687388"/>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Lato" charset="0"/>
                <a:ea typeface="Lato" charset="0"/>
                <a:cs typeface="Lato" charset="0"/>
              </a:defRPr>
            </a:lvl1pPr>
          </a:lstStyle>
          <a:p>
            <a:pPr algn="ctr"/>
            <a:r>
              <a:rPr lang="de-DE" dirty="0">
                <a:solidFill>
                  <a:schemeClr val="accent3"/>
                </a:solidFill>
              </a:rPr>
              <a:t>SHELDON ISD – HURRICANE HARVEY</a:t>
            </a:r>
            <a:endParaRPr lang="en-GB" dirty="0">
              <a:solidFill>
                <a:schemeClr val="accent3"/>
              </a:solidFill>
            </a:endParaRPr>
          </a:p>
        </p:txBody>
      </p:sp>
      <p:grpSp>
        <p:nvGrpSpPr>
          <p:cNvPr id="53" name="Gruppieren 182">
            <a:extLst>
              <a:ext uri="{FF2B5EF4-FFF2-40B4-BE49-F238E27FC236}">
                <a16:creationId xmlns:a16="http://schemas.microsoft.com/office/drawing/2014/main" id="{387EFDBF-E0C1-411B-A712-2C3120A5D300}"/>
              </a:ext>
            </a:extLst>
          </p:cNvPr>
          <p:cNvGrpSpPr>
            <a:grpSpLocks noChangeAspect="1"/>
          </p:cNvGrpSpPr>
          <p:nvPr/>
        </p:nvGrpSpPr>
        <p:grpSpPr>
          <a:xfrm>
            <a:off x="4926778" y="4724403"/>
            <a:ext cx="387723" cy="540000"/>
            <a:chOff x="103188" y="4200525"/>
            <a:chExt cx="525463" cy="731838"/>
          </a:xfrm>
          <a:solidFill>
            <a:schemeClr val="bg1"/>
          </a:solidFill>
        </p:grpSpPr>
        <p:sp>
          <p:nvSpPr>
            <p:cNvPr id="54" name="Freeform 87">
              <a:extLst>
                <a:ext uri="{FF2B5EF4-FFF2-40B4-BE49-F238E27FC236}">
                  <a16:creationId xmlns:a16="http://schemas.microsoft.com/office/drawing/2014/main" id="{CD37E2F9-BA0D-413B-894C-797D0418B9B7}"/>
                </a:ext>
              </a:extLst>
            </p:cNvPr>
            <p:cNvSpPr>
              <a:spLocks/>
            </p:cNvSpPr>
            <p:nvPr/>
          </p:nvSpPr>
          <p:spPr bwMode="auto">
            <a:xfrm>
              <a:off x="236538" y="4200525"/>
              <a:ext cx="258763" cy="263525"/>
            </a:xfrm>
            <a:custGeom>
              <a:avLst/>
              <a:gdLst>
                <a:gd name="T0" fmla="*/ 81 w 163"/>
                <a:gd name="T1" fmla="*/ 0 h 166"/>
                <a:gd name="T2" fmla="*/ 114 w 163"/>
                <a:gd name="T3" fmla="*/ 7 h 166"/>
                <a:gd name="T4" fmla="*/ 140 w 163"/>
                <a:gd name="T5" fmla="*/ 26 h 166"/>
                <a:gd name="T6" fmla="*/ 156 w 163"/>
                <a:gd name="T7" fmla="*/ 52 h 166"/>
                <a:gd name="T8" fmla="*/ 163 w 163"/>
                <a:gd name="T9" fmla="*/ 82 h 166"/>
                <a:gd name="T10" fmla="*/ 156 w 163"/>
                <a:gd name="T11" fmla="*/ 115 h 166"/>
                <a:gd name="T12" fmla="*/ 140 w 163"/>
                <a:gd name="T13" fmla="*/ 140 h 166"/>
                <a:gd name="T14" fmla="*/ 114 w 163"/>
                <a:gd name="T15" fmla="*/ 159 h 166"/>
                <a:gd name="T16" fmla="*/ 81 w 163"/>
                <a:gd name="T17" fmla="*/ 166 h 166"/>
                <a:gd name="T18" fmla="*/ 49 w 163"/>
                <a:gd name="T19" fmla="*/ 159 h 166"/>
                <a:gd name="T20" fmla="*/ 23 w 163"/>
                <a:gd name="T21" fmla="*/ 140 h 166"/>
                <a:gd name="T22" fmla="*/ 7 w 163"/>
                <a:gd name="T23" fmla="*/ 115 h 166"/>
                <a:gd name="T24" fmla="*/ 0 w 163"/>
                <a:gd name="T25" fmla="*/ 82 h 166"/>
                <a:gd name="T26" fmla="*/ 7 w 163"/>
                <a:gd name="T27" fmla="*/ 52 h 166"/>
                <a:gd name="T28" fmla="*/ 23 w 163"/>
                <a:gd name="T29" fmla="*/ 26 h 166"/>
                <a:gd name="T30" fmla="*/ 49 w 163"/>
                <a:gd name="T31" fmla="*/ 7 h 166"/>
                <a:gd name="T32" fmla="*/ 81 w 163"/>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3" h="166">
                  <a:moveTo>
                    <a:pt x="81" y="0"/>
                  </a:moveTo>
                  <a:lnTo>
                    <a:pt x="114" y="7"/>
                  </a:lnTo>
                  <a:lnTo>
                    <a:pt x="140" y="26"/>
                  </a:lnTo>
                  <a:lnTo>
                    <a:pt x="156" y="52"/>
                  </a:lnTo>
                  <a:lnTo>
                    <a:pt x="163" y="82"/>
                  </a:lnTo>
                  <a:lnTo>
                    <a:pt x="156" y="115"/>
                  </a:lnTo>
                  <a:lnTo>
                    <a:pt x="140" y="140"/>
                  </a:lnTo>
                  <a:lnTo>
                    <a:pt x="114" y="159"/>
                  </a:lnTo>
                  <a:lnTo>
                    <a:pt x="81" y="166"/>
                  </a:lnTo>
                  <a:lnTo>
                    <a:pt x="49" y="159"/>
                  </a:lnTo>
                  <a:lnTo>
                    <a:pt x="23" y="140"/>
                  </a:lnTo>
                  <a:lnTo>
                    <a:pt x="7" y="115"/>
                  </a:lnTo>
                  <a:lnTo>
                    <a:pt x="0" y="82"/>
                  </a:lnTo>
                  <a:lnTo>
                    <a:pt x="7" y="52"/>
                  </a:lnTo>
                  <a:lnTo>
                    <a:pt x="23" y="26"/>
                  </a:lnTo>
                  <a:lnTo>
                    <a:pt x="49" y="7"/>
                  </a:lnTo>
                  <a:lnTo>
                    <a:pt x="8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55" name="Freeform 88">
              <a:extLst>
                <a:ext uri="{FF2B5EF4-FFF2-40B4-BE49-F238E27FC236}">
                  <a16:creationId xmlns:a16="http://schemas.microsoft.com/office/drawing/2014/main" id="{4259EDF8-869B-460C-9EE4-C6CC1588BE36}"/>
                </a:ext>
              </a:extLst>
            </p:cNvPr>
            <p:cNvSpPr>
              <a:spLocks/>
            </p:cNvSpPr>
            <p:nvPr/>
          </p:nvSpPr>
          <p:spPr bwMode="auto">
            <a:xfrm>
              <a:off x="325438" y="4481513"/>
              <a:ext cx="80963" cy="355600"/>
            </a:xfrm>
            <a:custGeom>
              <a:avLst/>
              <a:gdLst>
                <a:gd name="T0" fmla="*/ 25 w 51"/>
                <a:gd name="T1" fmla="*/ 0 h 224"/>
                <a:gd name="T2" fmla="*/ 51 w 51"/>
                <a:gd name="T3" fmla="*/ 26 h 224"/>
                <a:gd name="T4" fmla="*/ 30 w 51"/>
                <a:gd name="T5" fmla="*/ 47 h 224"/>
                <a:gd name="T6" fmla="*/ 51 w 51"/>
                <a:gd name="T7" fmla="*/ 198 h 224"/>
                <a:gd name="T8" fmla="*/ 25 w 51"/>
                <a:gd name="T9" fmla="*/ 224 h 224"/>
                <a:gd name="T10" fmla="*/ 0 w 51"/>
                <a:gd name="T11" fmla="*/ 198 h 224"/>
                <a:gd name="T12" fmla="*/ 21 w 51"/>
                <a:gd name="T13" fmla="*/ 47 h 224"/>
                <a:gd name="T14" fmla="*/ 0 w 51"/>
                <a:gd name="T15" fmla="*/ 26 h 224"/>
                <a:gd name="T16" fmla="*/ 25 w 51"/>
                <a:gd name="T17"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24">
                  <a:moveTo>
                    <a:pt x="25" y="0"/>
                  </a:moveTo>
                  <a:lnTo>
                    <a:pt x="51" y="26"/>
                  </a:lnTo>
                  <a:lnTo>
                    <a:pt x="30" y="47"/>
                  </a:lnTo>
                  <a:lnTo>
                    <a:pt x="51" y="198"/>
                  </a:lnTo>
                  <a:lnTo>
                    <a:pt x="25" y="224"/>
                  </a:lnTo>
                  <a:lnTo>
                    <a:pt x="0" y="198"/>
                  </a:lnTo>
                  <a:lnTo>
                    <a:pt x="21" y="47"/>
                  </a:lnTo>
                  <a:lnTo>
                    <a:pt x="0" y="26"/>
                  </a:lnTo>
                  <a:lnTo>
                    <a:pt x="2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56" name="Freeform 89">
              <a:extLst>
                <a:ext uri="{FF2B5EF4-FFF2-40B4-BE49-F238E27FC236}">
                  <a16:creationId xmlns:a16="http://schemas.microsoft.com/office/drawing/2014/main" id="{D15E0358-B17E-496C-8A98-9F20F5E94A71}"/>
                </a:ext>
              </a:extLst>
            </p:cNvPr>
            <p:cNvSpPr>
              <a:spLocks/>
            </p:cNvSpPr>
            <p:nvPr/>
          </p:nvSpPr>
          <p:spPr bwMode="auto">
            <a:xfrm>
              <a:off x="103188" y="4511675"/>
              <a:ext cx="525463" cy="420688"/>
            </a:xfrm>
            <a:custGeom>
              <a:avLst/>
              <a:gdLst>
                <a:gd name="T0" fmla="*/ 112 w 331"/>
                <a:gd name="T1" fmla="*/ 0 h 265"/>
                <a:gd name="T2" fmla="*/ 117 w 331"/>
                <a:gd name="T3" fmla="*/ 0 h 265"/>
                <a:gd name="T4" fmla="*/ 107 w 331"/>
                <a:gd name="T5" fmla="*/ 7 h 265"/>
                <a:gd name="T6" fmla="*/ 124 w 331"/>
                <a:gd name="T7" fmla="*/ 23 h 265"/>
                <a:gd name="T8" fmla="*/ 137 w 331"/>
                <a:gd name="T9" fmla="*/ 37 h 265"/>
                <a:gd name="T10" fmla="*/ 117 w 331"/>
                <a:gd name="T11" fmla="*/ 175 h 265"/>
                <a:gd name="T12" fmla="*/ 117 w 331"/>
                <a:gd name="T13" fmla="*/ 186 h 265"/>
                <a:gd name="T14" fmla="*/ 124 w 331"/>
                <a:gd name="T15" fmla="*/ 193 h 265"/>
                <a:gd name="T16" fmla="*/ 149 w 331"/>
                <a:gd name="T17" fmla="*/ 221 h 265"/>
                <a:gd name="T18" fmla="*/ 165 w 331"/>
                <a:gd name="T19" fmla="*/ 235 h 265"/>
                <a:gd name="T20" fmla="*/ 182 w 331"/>
                <a:gd name="T21" fmla="*/ 221 h 265"/>
                <a:gd name="T22" fmla="*/ 207 w 331"/>
                <a:gd name="T23" fmla="*/ 193 h 265"/>
                <a:gd name="T24" fmla="*/ 214 w 331"/>
                <a:gd name="T25" fmla="*/ 186 h 265"/>
                <a:gd name="T26" fmla="*/ 214 w 331"/>
                <a:gd name="T27" fmla="*/ 175 h 265"/>
                <a:gd name="T28" fmla="*/ 196 w 331"/>
                <a:gd name="T29" fmla="*/ 37 h 265"/>
                <a:gd name="T30" fmla="*/ 207 w 331"/>
                <a:gd name="T31" fmla="*/ 23 h 265"/>
                <a:gd name="T32" fmla="*/ 224 w 331"/>
                <a:gd name="T33" fmla="*/ 7 h 265"/>
                <a:gd name="T34" fmla="*/ 214 w 331"/>
                <a:gd name="T35" fmla="*/ 0 h 265"/>
                <a:gd name="T36" fmla="*/ 219 w 331"/>
                <a:gd name="T37" fmla="*/ 0 h 265"/>
                <a:gd name="T38" fmla="*/ 254 w 331"/>
                <a:gd name="T39" fmla="*/ 7 h 265"/>
                <a:gd name="T40" fmla="*/ 284 w 331"/>
                <a:gd name="T41" fmla="*/ 21 h 265"/>
                <a:gd name="T42" fmla="*/ 310 w 331"/>
                <a:gd name="T43" fmla="*/ 47 h 265"/>
                <a:gd name="T44" fmla="*/ 326 w 331"/>
                <a:gd name="T45" fmla="*/ 77 h 265"/>
                <a:gd name="T46" fmla="*/ 331 w 331"/>
                <a:gd name="T47" fmla="*/ 112 h 265"/>
                <a:gd name="T48" fmla="*/ 331 w 331"/>
                <a:gd name="T49" fmla="*/ 265 h 265"/>
                <a:gd name="T50" fmla="*/ 279 w 331"/>
                <a:gd name="T51" fmla="*/ 265 h 265"/>
                <a:gd name="T52" fmla="*/ 279 w 331"/>
                <a:gd name="T53" fmla="*/ 107 h 265"/>
                <a:gd name="T54" fmla="*/ 256 w 331"/>
                <a:gd name="T55" fmla="*/ 107 h 265"/>
                <a:gd name="T56" fmla="*/ 256 w 331"/>
                <a:gd name="T57" fmla="*/ 265 h 265"/>
                <a:gd name="T58" fmla="*/ 72 w 331"/>
                <a:gd name="T59" fmla="*/ 265 h 265"/>
                <a:gd name="T60" fmla="*/ 72 w 331"/>
                <a:gd name="T61" fmla="*/ 107 h 265"/>
                <a:gd name="T62" fmla="*/ 51 w 331"/>
                <a:gd name="T63" fmla="*/ 107 h 265"/>
                <a:gd name="T64" fmla="*/ 51 w 331"/>
                <a:gd name="T65" fmla="*/ 265 h 265"/>
                <a:gd name="T66" fmla="*/ 0 w 331"/>
                <a:gd name="T67" fmla="*/ 265 h 265"/>
                <a:gd name="T68" fmla="*/ 0 w 331"/>
                <a:gd name="T69" fmla="*/ 112 h 265"/>
                <a:gd name="T70" fmla="*/ 7 w 331"/>
                <a:gd name="T71" fmla="*/ 77 h 265"/>
                <a:gd name="T72" fmla="*/ 21 w 331"/>
                <a:gd name="T73" fmla="*/ 47 h 265"/>
                <a:gd name="T74" fmla="*/ 47 w 331"/>
                <a:gd name="T75" fmla="*/ 21 h 265"/>
                <a:gd name="T76" fmla="*/ 77 w 331"/>
                <a:gd name="T77" fmla="*/ 7 h 265"/>
                <a:gd name="T78" fmla="*/ 112 w 331"/>
                <a:gd name="T79"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1" h="265">
                  <a:moveTo>
                    <a:pt x="112" y="0"/>
                  </a:moveTo>
                  <a:lnTo>
                    <a:pt x="117" y="0"/>
                  </a:lnTo>
                  <a:lnTo>
                    <a:pt x="107" y="7"/>
                  </a:lnTo>
                  <a:lnTo>
                    <a:pt x="124" y="23"/>
                  </a:lnTo>
                  <a:lnTo>
                    <a:pt x="137" y="37"/>
                  </a:lnTo>
                  <a:lnTo>
                    <a:pt x="117" y="175"/>
                  </a:lnTo>
                  <a:lnTo>
                    <a:pt x="117" y="186"/>
                  </a:lnTo>
                  <a:lnTo>
                    <a:pt x="124" y="193"/>
                  </a:lnTo>
                  <a:lnTo>
                    <a:pt x="149" y="221"/>
                  </a:lnTo>
                  <a:lnTo>
                    <a:pt x="165" y="235"/>
                  </a:lnTo>
                  <a:lnTo>
                    <a:pt x="182" y="221"/>
                  </a:lnTo>
                  <a:lnTo>
                    <a:pt x="207" y="193"/>
                  </a:lnTo>
                  <a:lnTo>
                    <a:pt x="214" y="186"/>
                  </a:lnTo>
                  <a:lnTo>
                    <a:pt x="214" y="175"/>
                  </a:lnTo>
                  <a:lnTo>
                    <a:pt x="196" y="37"/>
                  </a:lnTo>
                  <a:lnTo>
                    <a:pt x="207" y="23"/>
                  </a:lnTo>
                  <a:lnTo>
                    <a:pt x="224" y="7"/>
                  </a:lnTo>
                  <a:lnTo>
                    <a:pt x="214" y="0"/>
                  </a:lnTo>
                  <a:lnTo>
                    <a:pt x="219" y="0"/>
                  </a:lnTo>
                  <a:lnTo>
                    <a:pt x="254" y="7"/>
                  </a:lnTo>
                  <a:lnTo>
                    <a:pt x="284" y="21"/>
                  </a:lnTo>
                  <a:lnTo>
                    <a:pt x="310" y="47"/>
                  </a:lnTo>
                  <a:lnTo>
                    <a:pt x="326" y="77"/>
                  </a:lnTo>
                  <a:lnTo>
                    <a:pt x="331" y="112"/>
                  </a:lnTo>
                  <a:lnTo>
                    <a:pt x="331" y="265"/>
                  </a:lnTo>
                  <a:lnTo>
                    <a:pt x="279" y="265"/>
                  </a:lnTo>
                  <a:lnTo>
                    <a:pt x="279" y="107"/>
                  </a:lnTo>
                  <a:lnTo>
                    <a:pt x="256" y="107"/>
                  </a:lnTo>
                  <a:lnTo>
                    <a:pt x="256" y="265"/>
                  </a:lnTo>
                  <a:lnTo>
                    <a:pt x="72" y="265"/>
                  </a:lnTo>
                  <a:lnTo>
                    <a:pt x="72" y="107"/>
                  </a:lnTo>
                  <a:lnTo>
                    <a:pt x="51" y="107"/>
                  </a:lnTo>
                  <a:lnTo>
                    <a:pt x="51" y="265"/>
                  </a:lnTo>
                  <a:lnTo>
                    <a:pt x="0" y="265"/>
                  </a:lnTo>
                  <a:lnTo>
                    <a:pt x="0" y="112"/>
                  </a:lnTo>
                  <a:lnTo>
                    <a:pt x="7" y="77"/>
                  </a:lnTo>
                  <a:lnTo>
                    <a:pt x="21" y="47"/>
                  </a:lnTo>
                  <a:lnTo>
                    <a:pt x="47" y="21"/>
                  </a:lnTo>
                  <a:lnTo>
                    <a:pt x="77" y="7"/>
                  </a:lnTo>
                  <a:lnTo>
                    <a:pt x="11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grpSp>
      <p:sp>
        <p:nvSpPr>
          <p:cNvPr id="57" name="Freeform 347">
            <a:extLst>
              <a:ext uri="{FF2B5EF4-FFF2-40B4-BE49-F238E27FC236}">
                <a16:creationId xmlns:a16="http://schemas.microsoft.com/office/drawing/2014/main" id="{605E9E10-665D-4E30-B32A-3DA02651B2FF}"/>
              </a:ext>
            </a:extLst>
          </p:cNvPr>
          <p:cNvSpPr>
            <a:spLocks noChangeAspect="1" noEditPoints="1"/>
          </p:cNvSpPr>
          <p:nvPr/>
        </p:nvSpPr>
        <p:spPr bwMode="auto">
          <a:xfrm>
            <a:off x="4847720" y="1398051"/>
            <a:ext cx="545838" cy="540000"/>
          </a:xfrm>
          <a:custGeom>
            <a:avLst/>
            <a:gdLst>
              <a:gd name="T0" fmla="*/ 212 w 374"/>
              <a:gd name="T1" fmla="*/ 116 h 370"/>
              <a:gd name="T2" fmla="*/ 220 w 374"/>
              <a:gd name="T3" fmla="*/ 127 h 370"/>
              <a:gd name="T4" fmla="*/ 239 w 374"/>
              <a:gd name="T5" fmla="*/ 157 h 370"/>
              <a:gd name="T6" fmla="*/ 266 w 374"/>
              <a:gd name="T7" fmla="*/ 205 h 370"/>
              <a:gd name="T8" fmla="*/ 288 w 374"/>
              <a:gd name="T9" fmla="*/ 262 h 370"/>
              <a:gd name="T10" fmla="*/ 288 w 374"/>
              <a:gd name="T11" fmla="*/ 307 h 370"/>
              <a:gd name="T12" fmla="*/ 273 w 374"/>
              <a:gd name="T13" fmla="*/ 342 h 370"/>
              <a:gd name="T14" fmla="*/ 241 w 374"/>
              <a:gd name="T15" fmla="*/ 363 h 370"/>
              <a:gd name="T16" fmla="*/ 205 w 374"/>
              <a:gd name="T17" fmla="*/ 370 h 370"/>
              <a:gd name="T18" fmla="*/ 169 w 374"/>
              <a:gd name="T19" fmla="*/ 363 h 370"/>
              <a:gd name="T20" fmla="*/ 137 w 374"/>
              <a:gd name="T21" fmla="*/ 336 h 370"/>
              <a:gd name="T22" fmla="*/ 121 w 374"/>
              <a:gd name="T23" fmla="*/ 287 h 370"/>
              <a:gd name="T24" fmla="*/ 135 w 374"/>
              <a:gd name="T25" fmla="*/ 233 h 370"/>
              <a:gd name="T26" fmla="*/ 161 w 374"/>
              <a:gd name="T27" fmla="*/ 178 h 370"/>
              <a:gd name="T28" fmla="*/ 182 w 374"/>
              <a:gd name="T29" fmla="*/ 140 h 370"/>
              <a:gd name="T30" fmla="*/ 195 w 374"/>
              <a:gd name="T31" fmla="*/ 118 h 370"/>
              <a:gd name="T32" fmla="*/ 205 w 374"/>
              <a:gd name="T33" fmla="*/ 104 h 370"/>
              <a:gd name="T34" fmla="*/ 66 w 374"/>
              <a:gd name="T35" fmla="*/ 51 h 370"/>
              <a:gd name="T36" fmla="*/ 76 w 374"/>
              <a:gd name="T37" fmla="*/ 64 h 370"/>
              <a:gd name="T38" fmla="*/ 93 w 374"/>
              <a:gd name="T39" fmla="*/ 95 h 370"/>
              <a:gd name="T40" fmla="*/ 118 w 374"/>
              <a:gd name="T41" fmla="*/ 148 h 370"/>
              <a:gd name="T42" fmla="*/ 119 w 374"/>
              <a:gd name="T43" fmla="*/ 192 h 370"/>
              <a:gd name="T44" fmla="*/ 99 w 374"/>
              <a:gd name="T45" fmla="*/ 220 h 370"/>
              <a:gd name="T46" fmla="*/ 59 w 374"/>
              <a:gd name="T47" fmla="*/ 233 h 370"/>
              <a:gd name="T48" fmla="*/ 21 w 374"/>
              <a:gd name="T49" fmla="*/ 220 h 370"/>
              <a:gd name="T50" fmla="*/ 2 w 374"/>
              <a:gd name="T51" fmla="*/ 192 h 370"/>
              <a:gd name="T52" fmla="*/ 4 w 374"/>
              <a:gd name="T53" fmla="*/ 148 h 370"/>
              <a:gd name="T54" fmla="*/ 26 w 374"/>
              <a:gd name="T55" fmla="*/ 95 h 370"/>
              <a:gd name="T56" fmla="*/ 44 w 374"/>
              <a:gd name="T57" fmla="*/ 64 h 370"/>
              <a:gd name="T58" fmla="*/ 53 w 374"/>
              <a:gd name="T59" fmla="*/ 51 h 370"/>
              <a:gd name="T60" fmla="*/ 319 w 374"/>
              <a:gd name="T61" fmla="*/ 0 h 370"/>
              <a:gd name="T62" fmla="*/ 328 w 374"/>
              <a:gd name="T63" fmla="*/ 11 h 370"/>
              <a:gd name="T64" fmla="*/ 341 w 374"/>
              <a:gd name="T65" fmla="*/ 32 h 370"/>
              <a:gd name="T66" fmla="*/ 360 w 374"/>
              <a:gd name="T67" fmla="*/ 68 h 370"/>
              <a:gd name="T68" fmla="*/ 374 w 374"/>
              <a:gd name="T69" fmla="*/ 114 h 370"/>
              <a:gd name="T70" fmla="*/ 364 w 374"/>
              <a:gd name="T71" fmla="*/ 144 h 370"/>
              <a:gd name="T72" fmla="*/ 336 w 374"/>
              <a:gd name="T73" fmla="*/ 163 h 370"/>
              <a:gd name="T74" fmla="*/ 302 w 374"/>
              <a:gd name="T75" fmla="*/ 163 h 370"/>
              <a:gd name="T76" fmla="*/ 275 w 374"/>
              <a:gd name="T77" fmla="*/ 144 h 370"/>
              <a:gd name="T78" fmla="*/ 266 w 374"/>
              <a:gd name="T79" fmla="*/ 114 h 370"/>
              <a:gd name="T80" fmla="*/ 279 w 374"/>
              <a:gd name="T81" fmla="*/ 68 h 370"/>
              <a:gd name="T82" fmla="*/ 298 w 374"/>
              <a:gd name="T83" fmla="*/ 32 h 370"/>
              <a:gd name="T84" fmla="*/ 309 w 374"/>
              <a:gd name="T85" fmla="*/ 11 h 370"/>
              <a:gd name="T86" fmla="*/ 319 w 374"/>
              <a:gd name="T87" fmla="*/ 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4" h="370">
                <a:moveTo>
                  <a:pt x="205" y="104"/>
                </a:moveTo>
                <a:lnTo>
                  <a:pt x="212" y="116"/>
                </a:lnTo>
                <a:lnTo>
                  <a:pt x="214" y="118"/>
                </a:lnTo>
                <a:lnTo>
                  <a:pt x="220" y="127"/>
                </a:lnTo>
                <a:lnTo>
                  <a:pt x="230" y="140"/>
                </a:lnTo>
                <a:lnTo>
                  <a:pt x="239" y="157"/>
                </a:lnTo>
                <a:lnTo>
                  <a:pt x="252" y="178"/>
                </a:lnTo>
                <a:lnTo>
                  <a:pt x="266" y="205"/>
                </a:lnTo>
                <a:lnTo>
                  <a:pt x="279" y="233"/>
                </a:lnTo>
                <a:lnTo>
                  <a:pt x="288" y="262"/>
                </a:lnTo>
                <a:lnTo>
                  <a:pt x="292" y="287"/>
                </a:lnTo>
                <a:lnTo>
                  <a:pt x="288" y="307"/>
                </a:lnTo>
                <a:lnTo>
                  <a:pt x="283" y="326"/>
                </a:lnTo>
                <a:lnTo>
                  <a:pt x="273" y="342"/>
                </a:lnTo>
                <a:lnTo>
                  <a:pt x="260" y="353"/>
                </a:lnTo>
                <a:lnTo>
                  <a:pt x="241" y="363"/>
                </a:lnTo>
                <a:lnTo>
                  <a:pt x="222" y="368"/>
                </a:lnTo>
                <a:lnTo>
                  <a:pt x="205" y="370"/>
                </a:lnTo>
                <a:lnTo>
                  <a:pt x="188" y="368"/>
                </a:lnTo>
                <a:lnTo>
                  <a:pt x="169" y="363"/>
                </a:lnTo>
                <a:lnTo>
                  <a:pt x="152" y="353"/>
                </a:lnTo>
                <a:lnTo>
                  <a:pt x="137" y="336"/>
                </a:lnTo>
                <a:lnTo>
                  <a:pt x="125" y="315"/>
                </a:lnTo>
                <a:lnTo>
                  <a:pt x="121" y="287"/>
                </a:lnTo>
                <a:lnTo>
                  <a:pt x="125" y="260"/>
                </a:lnTo>
                <a:lnTo>
                  <a:pt x="135" y="233"/>
                </a:lnTo>
                <a:lnTo>
                  <a:pt x="146" y="205"/>
                </a:lnTo>
                <a:lnTo>
                  <a:pt x="161" y="178"/>
                </a:lnTo>
                <a:lnTo>
                  <a:pt x="171" y="157"/>
                </a:lnTo>
                <a:lnTo>
                  <a:pt x="182" y="140"/>
                </a:lnTo>
                <a:lnTo>
                  <a:pt x="190" y="127"/>
                </a:lnTo>
                <a:lnTo>
                  <a:pt x="195" y="118"/>
                </a:lnTo>
                <a:lnTo>
                  <a:pt x="197" y="116"/>
                </a:lnTo>
                <a:lnTo>
                  <a:pt x="205" y="104"/>
                </a:lnTo>
                <a:close/>
                <a:moveTo>
                  <a:pt x="59" y="42"/>
                </a:moveTo>
                <a:lnTo>
                  <a:pt x="66" y="51"/>
                </a:lnTo>
                <a:lnTo>
                  <a:pt x="68" y="55"/>
                </a:lnTo>
                <a:lnTo>
                  <a:pt x="76" y="64"/>
                </a:lnTo>
                <a:lnTo>
                  <a:pt x="83" y="78"/>
                </a:lnTo>
                <a:lnTo>
                  <a:pt x="93" y="95"/>
                </a:lnTo>
                <a:lnTo>
                  <a:pt x="106" y="121"/>
                </a:lnTo>
                <a:lnTo>
                  <a:pt x="118" y="148"/>
                </a:lnTo>
                <a:lnTo>
                  <a:pt x="121" y="173"/>
                </a:lnTo>
                <a:lnTo>
                  <a:pt x="119" y="192"/>
                </a:lnTo>
                <a:lnTo>
                  <a:pt x="110" y="209"/>
                </a:lnTo>
                <a:lnTo>
                  <a:pt x="99" y="220"/>
                </a:lnTo>
                <a:lnTo>
                  <a:pt x="80" y="230"/>
                </a:lnTo>
                <a:lnTo>
                  <a:pt x="59" y="233"/>
                </a:lnTo>
                <a:lnTo>
                  <a:pt x="40" y="230"/>
                </a:lnTo>
                <a:lnTo>
                  <a:pt x="21" y="220"/>
                </a:lnTo>
                <a:lnTo>
                  <a:pt x="9" y="209"/>
                </a:lnTo>
                <a:lnTo>
                  <a:pt x="2" y="192"/>
                </a:lnTo>
                <a:lnTo>
                  <a:pt x="0" y="173"/>
                </a:lnTo>
                <a:lnTo>
                  <a:pt x="4" y="148"/>
                </a:lnTo>
                <a:lnTo>
                  <a:pt x="13" y="121"/>
                </a:lnTo>
                <a:lnTo>
                  <a:pt x="26" y="95"/>
                </a:lnTo>
                <a:lnTo>
                  <a:pt x="36" y="78"/>
                </a:lnTo>
                <a:lnTo>
                  <a:pt x="44" y="64"/>
                </a:lnTo>
                <a:lnTo>
                  <a:pt x="49" y="55"/>
                </a:lnTo>
                <a:lnTo>
                  <a:pt x="53" y="51"/>
                </a:lnTo>
                <a:lnTo>
                  <a:pt x="59" y="42"/>
                </a:lnTo>
                <a:close/>
                <a:moveTo>
                  <a:pt x="319" y="0"/>
                </a:moveTo>
                <a:lnTo>
                  <a:pt x="326" y="9"/>
                </a:lnTo>
                <a:lnTo>
                  <a:pt x="328" y="11"/>
                </a:lnTo>
                <a:lnTo>
                  <a:pt x="334" y="21"/>
                </a:lnTo>
                <a:lnTo>
                  <a:pt x="341" y="32"/>
                </a:lnTo>
                <a:lnTo>
                  <a:pt x="349" y="47"/>
                </a:lnTo>
                <a:lnTo>
                  <a:pt x="360" y="68"/>
                </a:lnTo>
                <a:lnTo>
                  <a:pt x="370" y="91"/>
                </a:lnTo>
                <a:lnTo>
                  <a:pt x="374" y="114"/>
                </a:lnTo>
                <a:lnTo>
                  <a:pt x="372" y="131"/>
                </a:lnTo>
                <a:lnTo>
                  <a:pt x="364" y="144"/>
                </a:lnTo>
                <a:lnTo>
                  <a:pt x="353" y="156"/>
                </a:lnTo>
                <a:lnTo>
                  <a:pt x="336" y="163"/>
                </a:lnTo>
                <a:lnTo>
                  <a:pt x="319" y="167"/>
                </a:lnTo>
                <a:lnTo>
                  <a:pt x="302" y="163"/>
                </a:lnTo>
                <a:lnTo>
                  <a:pt x="285" y="156"/>
                </a:lnTo>
                <a:lnTo>
                  <a:pt x="275" y="144"/>
                </a:lnTo>
                <a:lnTo>
                  <a:pt x="269" y="131"/>
                </a:lnTo>
                <a:lnTo>
                  <a:pt x="266" y="114"/>
                </a:lnTo>
                <a:lnTo>
                  <a:pt x="269" y="91"/>
                </a:lnTo>
                <a:lnTo>
                  <a:pt x="279" y="68"/>
                </a:lnTo>
                <a:lnTo>
                  <a:pt x="290" y="47"/>
                </a:lnTo>
                <a:lnTo>
                  <a:pt x="298" y="32"/>
                </a:lnTo>
                <a:lnTo>
                  <a:pt x="305" y="21"/>
                </a:lnTo>
                <a:lnTo>
                  <a:pt x="309" y="11"/>
                </a:lnTo>
                <a:lnTo>
                  <a:pt x="311" y="9"/>
                </a:lnTo>
                <a:lnTo>
                  <a:pt x="31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58" name="Freeform 37">
            <a:extLst>
              <a:ext uri="{FF2B5EF4-FFF2-40B4-BE49-F238E27FC236}">
                <a16:creationId xmlns:a16="http://schemas.microsoft.com/office/drawing/2014/main" id="{31FA33CD-5391-42D0-AAC0-F16688AA147C}"/>
              </a:ext>
            </a:extLst>
          </p:cNvPr>
          <p:cNvSpPr>
            <a:spLocks noChangeAspect="1"/>
          </p:cNvSpPr>
          <p:nvPr/>
        </p:nvSpPr>
        <p:spPr bwMode="auto">
          <a:xfrm rot="10800000">
            <a:off x="4853558" y="3093527"/>
            <a:ext cx="540000" cy="493145"/>
          </a:xfrm>
          <a:custGeom>
            <a:avLst/>
            <a:gdLst>
              <a:gd name="T0" fmla="*/ 414 w 461"/>
              <a:gd name="T1" fmla="*/ 0 h 421"/>
              <a:gd name="T2" fmla="*/ 437 w 461"/>
              <a:gd name="T3" fmla="*/ 7 h 421"/>
              <a:gd name="T4" fmla="*/ 454 w 461"/>
              <a:gd name="T5" fmla="*/ 21 h 421"/>
              <a:gd name="T6" fmla="*/ 461 w 461"/>
              <a:gd name="T7" fmla="*/ 39 h 421"/>
              <a:gd name="T8" fmla="*/ 458 w 461"/>
              <a:gd name="T9" fmla="*/ 60 h 421"/>
              <a:gd name="T10" fmla="*/ 449 w 461"/>
              <a:gd name="T11" fmla="*/ 79 h 421"/>
              <a:gd name="T12" fmla="*/ 328 w 461"/>
              <a:gd name="T13" fmla="*/ 209 h 421"/>
              <a:gd name="T14" fmla="*/ 309 w 461"/>
              <a:gd name="T15" fmla="*/ 191 h 421"/>
              <a:gd name="T16" fmla="*/ 263 w 461"/>
              <a:gd name="T17" fmla="*/ 237 h 421"/>
              <a:gd name="T18" fmla="*/ 300 w 461"/>
              <a:gd name="T19" fmla="*/ 275 h 421"/>
              <a:gd name="T20" fmla="*/ 340 w 461"/>
              <a:gd name="T21" fmla="*/ 265 h 421"/>
              <a:gd name="T22" fmla="*/ 391 w 461"/>
              <a:gd name="T23" fmla="*/ 284 h 421"/>
              <a:gd name="T24" fmla="*/ 414 w 461"/>
              <a:gd name="T25" fmla="*/ 333 h 421"/>
              <a:gd name="T26" fmla="*/ 396 w 461"/>
              <a:gd name="T27" fmla="*/ 342 h 421"/>
              <a:gd name="T28" fmla="*/ 344 w 461"/>
              <a:gd name="T29" fmla="*/ 319 h 421"/>
              <a:gd name="T30" fmla="*/ 330 w 461"/>
              <a:gd name="T31" fmla="*/ 379 h 421"/>
              <a:gd name="T32" fmla="*/ 365 w 461"/>
              <a:gd name="T33" fmla="*/ 414 h 421"/>
              <a:gd name="T34" fmla="*/ 312 w 461"/>
              <a:gd name="T35" fmla="*/ 407 h 421"/>
              <a:gd name="T36" fmla="*/ 272 w 461"/>
              <a:gd name="T37" fmla="*/ 368 h 421"/>
              <a:gd name="T38" fmla="*/ 265 w 461"/>
              <a:gd name="T39" fmla="*/ 328 h 421"/>
              <a:gd name="T40" fmla="*/ 272 w 461"/>
              <a:gd name="T41" fmla="*/ 307 h 421"/>
              <a:gd name="T42" fmla="*/ 233 w 461"/>
              <a:gd name="T43" fmla="*/ 265 h 421"/>
              <a:gd name="T44" fmla="*/ 170 w 461"/>
              <a:gd name="T45" fmla="*/ 370 h 421"/>
              <a:gd name="T46" fmla="*/ 100 w 461"/>
              <a:gd name="T47" fmla="*/ 414 h 421"/>
              <a:gd name="T48" fmla="*/ 86 w 461"/>
              <a:gd name="T49" fmla="*/ 414 h 421"/>
              <a:gd name="T50" fmla="*/ 49 w 461"/>
              <a:gd name="T51" fmla="*/ 377 h 421"/>
              <a:gd name="T52" fmla="*/ 98 w 461"/>
              <a:gd name="T53" fmla="*/ 307 h 421"/>
              <a:gd name="T54" fmla="*/ 107 w 461"/>
              <a:gd name="T55" fmla="*/ 302 h 421"/>
              <a:gd name="T56" fmla="*/ 202 w 461"/>
              <a:gd name="T57" fmla="*/ 235 h 421"/>
              <a:gd name="T58" fmla="*/ 167 w 461"/>
              <a:gd name="T59" fmla="*/ 200 h 421"/>
              <a:gd name="T60" fmla="*/ 149 w 461"/>
              <a:gd name="T61" fmla="*/ 205 h 421"/>
              <a:gd name="T62" fmla="*/ 135 w 461"/>
              <a:gd name="T63" fmla="*/ 202 h 421"/>
              <a:gd name="T64" fmla="*/ 7 w 461"/>
              <a:gd name="T65" fmla="*/ 72 h 421"/>
              <a:gd name="T66" fmla="*/ 0 w 461"/>
              <a:gd name="T67" fmla="*/ 49 h 421"/>
              <a:gd name="T68" fmla="*/ 5 w 461"/>
              <a:gd name="T69" fmla="*/ 30 h 421"/>
              <a:gd name="T70" fmla="*/ 14 w 461"/>
              <a:gd name="T71" fmla="*/ 14 h 421"/>
              <a:gd name="T72" fmla="*/ 35 w 461"/>
              <a:gd name="T73" fmla="*/ 2 h 421"/>
              <a:gd name="T74" fmla="*/ 49 w 461"/>
              <a:gd name="T75" fmla="*/ 0 h 421"/>
              <a:gd name="T76" fmla="*/ 70 w 461"/>
              <a:gd name="T77" fmla="*/ 7 h 421"/>
              <a:gd name="T78" fmla="*/ 202 w 461"/>
              <a:gd name="T79" fmla="*/ 135 h 421"/>
              <a:gd name="T80" fmla="*/ 202 w 461"/>
              <a:gd name="T81" fmla="*/ 151 h 421"/>
              <a:gd name="T82" fmla="*/ 191 w 461"/>
              <a:gd name="T83" fmla="*/ 160 h 421"/>
              <a:gd name="T84" fmla="*/ 191 w 461"/>
              <a:gd name="T85" fmla="*/ 163 h 421"/>
              <a:gd name="T86" fmla="*/ 226 w 461"/>
              <a:gd name="T87" fmla="*/ 198 h 421"/>
              <a:gd name="T88" fmla="*/ 272 w 461"/>
              <a:gd name="T89" fmla="*/ 167 h 421"/>
              <a:gd name="T90" fmla="*/ 268 w 461"/>
              <a:gd name="T91" fmla="*/ 149 h 421"/>
              <a:gd name="T92" fmla="*/ 268 w 461"/>
              <a:gd name="T93" fmla="*/ 135 h 421"/>
              <a:gd name="T94" fmla="*/ 391 w 461"/>
              <a:gd name="T95" fmla="*/ 7 h 421"/>
              <a:gd name="T96" fmla="*/ 414 w 461"/>
              <a:gd name="T97" fmla="*/ 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1" h="421">
                <a:moveTo>
                  <a:pt x="414" y="0"/>
                </a:moveTo>
                <a:lnTo>
                  <a:pt x="414" y="0"/>
                </a:lnTo>
                <a:lnTo>
                  <a:pt x="426" y="2"/>
                </a:lnTo>
                <a:lnTo>
                  <a:pt x="437" y="7"/>
                </a:lnTo>
                <a:lnTo>
                  <a:pt x="447" y="14"/>
                </a:lnTo>
                <a:lnTo>
                  <a:pt x="454" y="21"/>
                </a:lnTo>
                <a:lnTo>
                  <a:pt x="458" y="30"/>
                </a:lnTo>
                <a:lnTo>
                  <a:pt x="461" y="39"/>
                </a:lnTo>
                <a:lnTo>
                  <a:pt x="461" y="49"/>
                </a:lnTo>
                <a:lnTo>
                  <a:pt x="458" y="60"/>
                </a:lnTo>
                <a:lnTo>
                  <a:pt x="456" y="70"/>
                </a:lnTo>
                <a:lnTo>
                  <a:pt x="449" y="79"/>
                </a:lnTo>
                <a:lnTo>
                  <a:pt x="337" y="202"/>
                </a:lnTo>
                <a:lnTo>
                  <a:pt x="328" y="209"/>
                </a:lnTo>
                <a:lnTo>
                  <a:pt x="321" y="202"/>
                </a:lnTo>
                <a:lnTo>
                  <a:pt x="309" y="191"/>
                </a:lnTo>
                <a:lnTo>
                  <a:pt x="302" y="198"/>
                </a:lnTo>
                <a:lnTo>
                  <a:pt x="263" y="237"/>
                </a:lnTo>
                <a:lnTo>
                  <a:pt x="270" y="244"/>
                </a:lnTo>
                <a:lnTo>
                  <a:pt x="300" y="275"/>
                </a:lnTo>
                <a:lnTo>
                  <a:pt x="319" y="268"/>
                </a:lnTo>
                <a:lnTo>
                  <a:pt x="340" y="265"/>
                </a:lnTo>
                <a:lnTo>
                  <a:pt x="368" y="270"/>
                </a:lnTo>
                <a:lnTo>
                  <a:pt x="391" y="284"/>
                </a:lnTo>
                <a:lnTo>
                  <a:pt x="407" y="307"/>
                </a:lnTo>
                <a:lnTo>
                  <a:pt x="414" y="333"/>
                </a:lnTo>
                <a:lnTo>
                  <a:pt x="416" y="361"/>
                </a:lnTo>
                <a:lnTo>
                  <a:pt x="396" y="342"/>
                </a:lnTo>
                <a:lnTo>
                  <a:pt x="379" y="326"/>
                </a:lnTo>
                <a:lnTo>
                  <a:pt x="344" y="319"/>
                </a:lnTo>
                <a:lnTo>
                  <a:pt x="319" y="344"/>
                </a:lnTo>
                <a:lnTo>
                  <a:pt x="330" y="379"/>
                </a:lnTo>
                <a:lnTo>
                  <a:pt x="347" y="396"/>
                </a:lnTo>
                <a:lnTo>
                  <a:pt x="365" y="414"/>
                </a:lnTo>
                <a:lnTo>
                  <a:pt x="337" y="414"/>
                </a:lnTo>
                <a:lnTo>
                  <a:pt x="312" y="407"/>
                </a:lnTo>
                <a:lnTo>
                  <a:pt x="288" y="393"/>
                </a:lnTo>
                <a:lnTo>
                  <a:pt x="272" y="368"/>
                </a:lnTo>
                <a:lnTo>
                  <a:pt x="265" y="340"/>
                </a:lnTo>
                <a:lnTo>
                  <a:pt x="265" y="328"/>
                </a:lnTo>
                <a:lnTo>
                  <a:pt x="268" y="316"/>
                </a:lnTo>
                <a:lnTo>
                  <a:pt x="272" y="307"/>
                </a:lnTo>
                <a:lnTo>
                  <a:pt x="240" y="275"/>
                </a:lnTo>
                <a:lnTo>
                  <a:pt x="233" y="265"/>
                </a:lnTo>
                <a:lnTo>
                  <a:pt x="170" y="330"/>
                </a:lnTo>
                <a:lnTo>
                  <a:pt x="170" y="370"/>
                </a:lnTo>
                <a:lnTo>
                  <a:pt x="165" y="372"/>
                </a:lnTo>
                <a:lnTo>
                  <a:pt x="100" y="414"/>
                </a:lnTo>
                <a:lnTo>
                  <a:pt x="93" y="421"/>
                </a:lnTo>
                <a:lnTo>
                  <a:pt x="86" y="414"/>
                </a:lnTo>
                <a:lnTo>
                  <a:pt x="56" y="384"/>
                </a:lnTo>
                <a:lnTo>
                  <a:pt x="49" y="377"/>
                </a:lnTo>
                <a:lnTo>
                  <a:pt x="53" y="370"/>
                </a:lnTo>
                <a:lnTo>
                  <a:pt x="98" y="307"/>
                </a:lnTo>
                <a:lnTo>
                  <a:pt x="100" y="302"/>
                </a:lnTo>
                <a:lnTo>
                  <a:pt x="107" y="302"/>
                </a:lnTo>
                <a:lnTo>
                  <a:pt x="140" y="300"/>
                </a:lnTo>
                <a:lnTo>
                  <a:pt x="202" y="235"/>
                </a:lnTo>
                <a:lnTo>
                  <a:pt x="195" y="228"/>
                </a:lnTo>
                <a:lnTo>
                  <a:pt x="167" y="200"/>
                </a:lnTo>
                <a:lnTo>
                  <a:pt x="160" y="193"/>
                </a:lnTo>
                <a:lnTo>
                  <a:pt x="149" y="205"/>
                </a:lnTo>
                <a:lnTo>
                  <a:pt x="142" y="212"/>
                </a:lnTo>
                <a:lnTo>
                  <a:pt x="135" y="202"/>
                </a:lnTo>
                <a:lnTo>
                  <a:pt x="14" y="81"/>
                </a:lnTo>
                <a:lnTo>
                  <a:pt x="7" y="72"/>
                </a:lnTo>
                <a:lnTo>
                  <a:pt x="2" y="60"/>
                </a:lnTo>
                <a:lnTo>
                  <a:pt x="0" y="49"/>
                </a:lnTo>
                <a:lnTo>
                  <a:pt x="0" y="39"/>
                </a:lnTo>
                <a:lnTo>
                  <a:pt x="5" y="30"/>
                </a:lnTo>
                <a:lnTo>
                  <a:pt x="7" y="23"/>
                </a:lnTo>
                <a:lnTo>
                  <a:pt x="14" y="14"/>
                </a:lnTo>
                <a:lnTo>
                  <a:pt x="23" y="7"/>
                </a:lnTo>
                <a:lnTo>
                  <a:pt x="35" y="2"/>
                </a:lnTo>
                <a:lnTo>
                  <a:pt x="49" y="0"/>
                </a:lnTo>
                <a:lnTo>
                  <a:pt x="49" y="0"/>
                </a:lnTo>
                <a:lnTo>
                  <a:pt x="60" y="2"/>
                </a:lnTo>
                <a:lnTo>
                  <a:pt x="70" y="7"/>
                </a:lnTo>
                <a:lnTo>
                  <a:pt x="79" y="14"/>
                </a:lnTo>
                <a:lnTo>
                  <a:pt x="202" y="135"/>
                </a:lnTo>
                <a:lnTo>
                  <a:pt x="209" y="144"/>
                </a:lnTo>
                <a:lnTo>
                  <a:pt x="202" y="151"/>
                </a:lnTo>
                <a:lnTo>
                  <a:pt x="198" y="156"/>
                </a:lnTo>
                <a:lnTo>
                  <a:pt x="191" y="160"/>
                </a:lnTo>
                <a:lnTo>
                  <a:pt x="191" y="160"/>
                </a:lnTo>
                <a:lnTo>
                  <a:pt x="191" y="163"/>
                </a:lnTo>
                <a:lnTo>
                  <a:pt x="198" y="170"/>
                </a:lnTo>
                <a:lnTo>
                  <a:pt x="226" y="198"/>
                </a:lnTo>
                <a:lnTo>
                  <a:pt x="233" y="205"/>
                </a:lnTo>
                <a:lnTo>
                  <a:pt x="272" y="167"/>
                </a:lnTo>
                <a:lnTo>
                  <a:pt x="279" y="160"/>
                </a:lnTo>
                <a:lnTo>
                  <a:pt x="268" y="149"/>
                </a:lnTo>
                <a:lnTo>
                  <a:pt x="261" y="142"/>
                </a:lnTo>
                <a:lnTo>
                  <a:pt x="268" y="135"/>
                </a:lnTo>
                <a:lnTo>
                  <a:pt x="382" y="14"/>
                </a:lnTo>
                <a:lnTo>
                  <a:pt x="391" y="7"/>
                </a:lnTo>
                <a:lnTo>
                  <a:pt x="400" y="2"/>
                </a:lnTo>
                <a:lnTo>
                  <a:pt x="414"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Tree>
    <p:extLst>
      <p:ext uri="{BB962C8B-B14F-4D97-AF65-F5344CB8AC3E}">
        <p14:creationId xmlns:p14="http://schemas.microsoft.com/office/powerpoint/2010/main" val="11518155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4"/>
          </p:nvPr>
        </p:nvPicPr>
        <p:blipFill>
          <a:blip r:embed="rId2"/>
          <a:stretch>
            <a:fillRect/>
          </a:stretch>
        </p:blipFill>
        <p:spPr>
          <a:xfrm>
            <a:off x="7050788" y="-499"/>
            <a:ext cx="5141212" cy="6854950"/>
          </a:xfrm>
        </p:spPr>
      </p:pic>
      <p:sp>
        <p:nvSpPr>
          <p:cNvPr id="5" name="Slide Number Placeholder 4"/>
          <p:cNvSpPr>
            <a:spLocks noGrp="1"/>
          </p:cNvSpPr>
          <p:nvPr>
            <p:ph type="sldNum" sz="quarter" idx="12"/>
          </p:nvPr>
        </p:nvSpPr>
        <p:spPr>
          <a:xfrm>
            <a:off x="8610600" y="6492875"/>
            <a:ext cx="3030538" cy="365125"/>
          </a:xfrm>
        </p:spPr>
        <p:txBody>
          <a:bodyPr/>
          <a:lstStyle/>
          <a:p>
            <a:fld id="{101718B5-82EB-DF40-8EE5-D377BE90C6B3}" type="slidenum">
              <a:rPr lang="de-DE" smtClean="0"/>
              <a:pPr/>
              <a:t>15</a:t>
            </a:fld>
            <a:endParaRPr lang="de-DE"/>
          </a:p>
        </p:txBody>
      </p:sp>
      <p:grpSp>
        <p:nvGrpSpPr>
          <p:cNvPr id="17" name="Group 16"/>
          <p:cNvGrpSpPr/>
          <p:nvPr/>
        </p:nvGrpSpPr>
        <p:grpSpPr>
          <a:xfrm>
            <a:off x="487020" y="942769"/>
            <a:ext cx="1440000" cy="4808357"/>
            <a:chOff x="4080600" y="1404427"/>
            <a:chExt cx="1440000" cy="4808357"/>
          </a:xfrm>
        </p:grpSpPr>
        <p:sp>
          <p:nvSpPr>
            <p:cNvPr id="11" name="Rectangle 10"/>
            <p:cNvSpPr>
              <a:spLocks/>
            </p:cNvSpPr>
            <p:nvPr/>
          </p:nvSpPr>
          <p:spPr>
            <a:xfrm>
              <a:off x="4080600" y="1404427"/>
              <a:ext cx="1440000" cy="1440000"/>
            </a:xfrm>
            <a:prstGeom prst="rect">
              <a:avLst/>
            </a:prstGeom>
            <a:solidFill>
              <a:schemeClr val="accent3"/>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tangle 13"/>
            <p:cNvSpPr>
              <a:spLocks/>
            </p:cNvSpPr>
            <p:nvPr/>
          </p:nvSpPr>
          <p:spPr>
            <a:xfrm>
              <a:off x="4080600" y="3088606"/>
              <a:ext cx="1440000" cy="1440000"/>
            </a:xfrm>
            <a:prstGeom prst="rect">
              <a:avLst/>
            </a:prstGeom>
            <a:solidFill>
              <a:schemeClr val="accent3"/>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tangle 14"/>
            <p:cNvSpPr>
              <a:spLocks/>
            </p:cNvSpPr>
            <p:nvPr/>
          </p:nvSpPr>
          <p:spPr>
            <a:xfrm>
              <a:off x="4080600" y="4772784"/>
              <a:ext cx="1440000" cy="1440000"/>
            </a:xfrm>
            <a:prstGeom prst="rect">
              <a:avLst/>
            </a:prstGeom>
            <a:solidFill>
              <a:schemeClr val="accent3"/>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9" name="Rechteck 35"/>
          <p:cNvSpPr/>
          <p:nvPr/>
        </p:nvSpPr>
        <p:spPr>
          <a:xfrm>
            <a:off x="2199076" y="1315666"/>
            <a:ext cx="3586148" cy="5177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r>
              <a:rPr lang="de-DE" b="1" dirty="0">
                <a:solidFill>
                  <a:schemeClr val="accent3"/>
                </a:solidFill>
                <a:latin typeface="Lato" charset="0"/>
                <a:ea typeface="Lato" charset="0"/>
                <a:cs typeface="Lato" charset="0"/>
              </a:rPr>
              <a:t>LARGE SCALE CONTAMINATION </a:t>
            </a:r>
          </a:p>
        </p:txBody>
      </p:sp>
      <p:sp>
        <p:nvSpPr>
          <p:cNvPr id="37" name="Rechteck 35"/>
          <p:cNvSpPr/>
          <p:nvPr/>
        </p:nvSpPr>
        <p:spPr>
          <a:xfrm>
            <a:off x="2199076" y="2991168"/>
            <a:ext cx="3652762" cy="5177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r>
              <a:rPr lang="de-DE" b="1" dirty="0">
                <a:solidFill>
                  <a:schemeClr val="accent3"/>
                </a:solidFill>
                <a:latin typeface="Lato" charset="0"/>
                <a:ea typeface="Lato" charset="0"/>
                <a:cs typeface="Lato" charset="0"/>
              </a:rPr>
              <a:t>TERMINAL CLEAN/REMEDIATION</a:t>
            </a:r>
          </a:p>
        </p:txBody>
      </p:sp>
      <p:sp>
        <p:nvSpPr>
          <p:cNvPr id="40" name="Rechteck 35"/>
          <p:cNvSpPr/>
          <p:nvPr/>
        </p:nvSpPr>
        <p:spPr>
          <a:xfrm>
            <a:off x="2199076" y="4666670"/>
            <a:ext cx="3142172" cy="5177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r>
              <a:rPr lang="de-DE" b="1" dirty="0">
                <a:solidFill>
                  <a:schemeClr val="accent3"/>
                </a:solidFill>
                <a:latin typeface="Lato" charset="0"/>
                <a:ea typeface="Lato" charset="0"/>
                <a:cs typeface="Lato" charset="0"/>
              </a:rPr>
              <a:t>CLIENT RESPONSE</a:t>
            </a:r>
          </a:p>
        </p:txBody>
      </p:sp>
      <p:sp>
        <p:nvSpPr>
          <p:cNvPr id="52" name="Title 8">
            <a:extLst>
              <a:ext uri="{FF2B5EF4-FFF2-40B4-BE49-F238E27FC236}">
                <a16:creationId xmlns:a16="http://schemas.microsoft.com/office/drawing/2014/main" id="{29668CE0-B7CD-4466-9869-DDAC2164B51B}"/>
              </a:ext>
            </a:extLst>
          </p:cNvPr>
          <p:cNvSpPr txBox="1">
            <a:spLocks/>
          </p:cNvSpPr>
          <p:nvPr/>
        </p:nvSpPr>
        <p:spPr>
          <a:xfrm>
            <a:off x="-1929674" y="255381"/>
            <a:ext cx="11090275" cy="687388"/>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Lato" charset="0"/>
                <a:ea typeface="Lato" charset="0"/>
                <a:cs typeface="Lato" charset="0"/>
              </a:defRPr>
            </a:lvl1pPr>
          </a:lstStyle>
          <a:p>
            <a:pPr algn="ctr"/>
            <a:r>
              <a:rPr lang="de-DE" dirty="0">
                <a:solidFill>
                  <a:schemeClr val="accent3"/>
                </a:solidFill>
              </a:rPr>
              <a:t>HOSPITAL ICU - REMEDIATION</a:t>
            </a:r>
            <a:endParaRPr lang="en-GB" dirty="0">
              <a:solidFill>
                <a:schemeClr val="accent3"/>
              </a:solidFill>
            </a:endParaRPr>
          </a:p>
        </p:txBody>
      </p:sp>
      <p:grpSp>
        <p:nvGrpSpPr>
          <p:cNvPr id="53" name="Gruppieren 182">
            <a:extLst>
              <a:ext uri="{FF2B5EF4-FFF2-40B4-BE49-F238E27FC236}">
                <a16:creationId xmlns:a16="http://schemas.microsoft.com/office/drawing/2014/main" id="{BCD26F2A-60FB-411F-B0A2-67BD93BCAAFC}"/>
              </a:ext>
            </a:extLst>
          </p:cNvPr>
          <p:cNvGrpSpPr>
            <a:grpSpLocks noChangeAspect="1"/>
          </p:cNvGrpSpPr>
          <p:nvPr/>
        </p:nvGrpSpPr>
        <p:grpSpPr>
          <a:xfrm>
            <a:off x="1015899" y="4779326"/>
            <a:ext cx="387723" cy="540000"/>
            <a:chOff x="103188" y="4200525"/>
            <a:chExt cx="525463" cy="731838"/>
          </a:xfrm>
          <a:solidFill>
            <a:schemeClr val="bg1"/>
          </a:solidFill>
        </p:grpSpPr>
        <p:sp>
          <p:nvSpPr>
            <p:cNvPr id="54" name="Freeform 87">
              <a:extLst>
                <a:ext uri="{FF2B5EF4-FFF2-40B4-BE49-F238E27FC236}">
                  <a16:creationId xmlns:a16="http://schemas.microsoft.com/office/drawing/2014/main" id="{598665FE-0AFA-4606-82B3-BB90A332C3D8}"/>
                </a:ext>
              </a:extLst>
            </p:cNvPr>
            <p:cNvSpPr>
              <a:spLocks/>
            </p:cNvSpPr>
            <p:nvPr/>
          </p:nvSpPr>
          <p:spPr bwMode="auto">
            <a:xfrm>
              <a:off x="236538" y="4200525"/>
              <a:ext cx="258763" cy="263525"/>
            </a:xfrm>
            <a:custGeom>
              <a:avLst/>
              <a:gdLst>
                <a:gd name="T0" fmla="*/ 81 w 163"/>
                <a:gd name="T1" fmla="*/ 0 h 166"/>
                <a:gd name="T2" fmla="*/ 114 w 163"/>
                <a:gd name="T3" fmla="*/ 7 h 166"/>
                <a:gd name="T4" fmla="*/ 140 w 163"/>
                <a:gd name="T5" fmla="*/ 26 h 166"/>
                <a:gd name="T6" fmla="*/ 156 w 163"/>
                <a:gd name="T7" fmla="*/ 52 h 166"/>
                <a:gd name="T8" fmla="*/ 163 w 163"/>
                <a:gd name="T9" fmla="*/ 82 h 166"/>
                <a:gd name="T10" fmla="*/ 156 w 163"/>
                <a:gd name="T11" fmla="*/ 115 h 166"/>
                <a:gd name="T12" fmla="*/ 140 w 163"/>
                <a:gd name="T13" fmla="*/ 140 h 166"/>
                <a:gd name="T14" fmla="*/ 114 w 163"/>
                <a:gd name="T15" fmla="*/ 159 h 166"/>
                <a:gd name="T16" fmla="*/ 81 w 163"/>
                <a:gd name="T17" fmla="*/ 166 h 166"/>
                <a:gd name="T18" fmla="*/ 49 w 163"/>
                <a:gd name="T19" fmla="*/ 159 h 166"/>
                <a:gd name="T20" fmla="*/ 23 w 163"/>
                <a:gd name="T21" fmla="*/ 140 h 166"/>
                <a:gd name="T22" fmla="*/ 7 w 163"/>
                <a:gd name="T23" fmla="*/ 115 h 166"/>
                <a:gd name="T24" fmla="*/ 0 w 163"/>
                <a:gd name="T25" fmla="*/ 82 h 166"/>
                <a:gd name="T26" fmla="*/ 7 w 163"/>
                <a:gd name="T27" fmla="*/ 52 h 166"/>
                <a:gd name="T28" fmla="*/ 23 w 163"/>
                <a:gd name="T29" fmla="*/ 26 h 166"/>
                <a:gd name="T30" fmla="*/ 49 w 163"/>
                <a:gd name="T31" fmla="*/ 7 h 166"/>
                <a:gd name="T32" fmla="*/ 81 w 163"/>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3" h="166">
                  <a:moveTo>
                    <a:pt x="81" y="0"/>
                  </a:moveTo>
                  <a:lnTo>
                    <a:pt x="114" y="7"/>
                  </a:lnTo>
                  <a:lnTo>
                    <a:pt x="140" y="26"/>
                  </a:lnTo>
                  <a:lnTo>
                    <a:pt x="156" y="52"/>
                  </a:lnTo>
                  <a:lnTo>
                    <a:pt x="163" y="82"/>
                  </a:lnTo>
                  <a:lnTo>
                    <a:pt x="156" y="115"/>
                  </a:lnTo>
                  <a:lnTo>
                    <a:pt x="140" y="140"/>
                  </a:lnTo>
                  <a:lnTo>
                    <a:pt x="114" y="159"/>
                  </a:lnTo>
                  <a:lnTo>
                    <a:pt x="81" y="166"/>
                  </a:lnTo>
                  <a:lnTo>
                    <a:pt x="49" y="159"/>
                  </a:lnTo>
                  <a:lnTo>
                    <a:pt x="23" y="140"/>
                  </a:lnTo>
                  <a:lnTo>
                    <a:pt x="7" y="115"/>
                  </a:lnTo>
                  <a:lnTo>
                    <a:pt x="0" y="82"/>
                  </a:lnTo>
                  <a:lnTo>
                    <a:pt x="7" y="52"/>
                  </a:lnTo>
                  <a:lnTo>
                    <a:pt x="23" y="26"/>
                  </a:lnTo>
                  <a:lnTo>
                    <a:pt x="49" y="7"/>
                  </a:lnTo>
                  <a:lnTo>
                    <a:pt x="8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55" name="Freeform 88">
              <a:extLst>
                <a:ext uri="{FF2B5EF4-FFF2-40B4-BE49-F238E27FC236}">
                  <a16:creationId xmlns:a16="http://schemas.microsoft.com/office/drawing/2014/main" id="{5C48E2A7-32D6-4E87-9FAC-501DCFC6B11E}"/>
                </a:ext>
              </a:extLst>
            </p:cNvPr>
            <p:cNvSpPr>
              <a:spLocks/>
            </p:cNvSpPr>
            <p:nvPr/>
          </p:nvSpPr>
          <p:spPr bwMode="auto">
            <a:xfrm>
              <a:off x="325438" y="4481513"/>
              <a:ext cx="80963" cy="355600"/>
            </a:xfrm>
            <a:custGeom>
              <a:avLst/>
              <a:gdLst>
                <a:gd name="T0" fmla="*/ 25 w 51"/>
                <a:gd name="T1" fmla="*/ 0 h 224"/>
                <a:gd name="T2" fmla="*/ 51 w 51"/>
                <a:gd name="T3" fmla="*/ 26 h 224"/>
                <a:gd name="T4" fmla="*/ 30 w 51"/>
                <a:gd name="T5" fmla="*/ 47 h 224"/>
                <a:gd name="T6" fmla="*/ 51 w 51"/>
                <a:gd name="T7" fmla="*/ 198 h 224"/>
                <a:gd name="T8" fmla="*/ 25 w 51"/>
                <a:gd name="T9" fmla="*/ 224 h 224"/>
                <a:gd name="T10" fmla="*/ 0 w 51"/>
                <a:gd name="T11" fmla="*/ 198 h 224"/>
                <a:gd name="T12" fmla="*/ 21 w 51"/>
                <a:gd name="T13" fmla="*/ 47 h 224"/>
                <a:gd name="T14" fmla="*/ 0 w 51"/>
                <a:gd name="T15" fmla="*/ 26 h 224"/>
                <a:gd name="T16" fmla="*/ 25 w 51"/>
                <a:gd name="T17"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24">
                  <a:moveTo>
                    <a:pt x="25" y="0"/>
                  </a:moveTo>
                  <a:lnTo>
                    <a:pt x="51" y="26"/>
                  </a:lnTo>
                  <a:lnTo>
                    <a:pt x="30" y="47"/>
                  </a:lnTo>
                  <a:lnTo>
                    <a:pt x="51" y="198"/>
                  </a:lnTo>
                  <a:lnTo>
                    <a:pt x="25" y="224"/>
                  </a:lnTo>
                  <a:lnTo>
                    <a:pt x="0" y="198"/>
                  </a:lnTo>
                  <a:lnTo>
                    <a:pt x="21" y="47"/>
                  </a:lnTo>
                  <a:lnTo>
                    <a:pt x="0" y="26"/>
                  </a:lnTo>
                  <a:lnTo>
                    <a:pt x="2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56" name="Freeform 89">
              <a:extLst>
                <a:ext uri="{FF2B5EF4-FFF2-40B4-BE49-F238E27FC236}">
                  <a16:creationId xmlns:a16="http://schemas.microsoft.com/office/drawing/2014/main" id="{3D6F2370-8088-485F-AF6E-F11BCB81969A}"/>
                </a:ext>
              </a:extLst>
            </p:cNvPr>
            <p:cNvSpPr>
              <a:spLocks/>
            </p:cNvSpPr>
            <p:nvPr/>
          </p:nvSpPr>
          <p:spPr bwMode="auto">
            <a:xfrm>
              <a:off x="103188" y="4511675"/>
              <a:ext cx="525463" cy="420688"/>
            </a:xfrm>
            <a:custGeom>
              <a:avLst/>
              <a:gdLst>
                <a:gd name="T0" fmla="*/ 112 w 331"/>
                <a:gd name="T1" fmla="*/ 0 h 265"/>
                <a:gd name="T2" fmla="*/ 117 w 331"/>
                <a:gd name="T3" fmla="*/ 0 h 265"/>
                <a:gd name="T4" fmla="*/ 107 w 331"/>
                <a:gd name="T5" fmla="*/ 7 h 265"/>
                <a:gd name="T6" fmla="*/ 124 w 331"/>
                <a:gd name="T7" fmla="*/ 23 h 265"/>
                <a:gd name="T8" fmla="*/ 137 w 331"/>
                <a:gd name="T9" fmla="*/ 37 h 265"/>
                <a:gd name="T10" fmla="*/ 117 w 331"/>
                <a:gd name="T11" fmla="*/ 175 h 265"/>
                <a:gd name="T12" fmla="*/ 117 w 331"/>
                <a:gd name="T13" fmla="*/ 186 h 265"/>
                <a:gd name="T14" fmla="*/ 124 w 331"/>
                <a:gd name="T15" fmla="*/ 193 h 265"/>
                <a:gd name="T16" fmla="*/ 149 w 331"/>
                <a:gd name="T17" fmla="*/ 221 h 265"/>
                <a:gd name="T18" fmla="*/ 165 w 331"/>
                <a:gd name="T19" fmla="*/ 235 h 265"/>
                <a:gd name="T20" fmla="*/ 182 w 331"/>
                <a:gd name="T21" fmla="*/ 221 h 265"/>
                <a:gd name="T22" fmla="*/ 207 w 331"/>
                <a:gd name="T23" fmla="*/ 193 h 265"/>
                <a:gd name="T24" fmla="*/ 214 w 331"/>
                <a:gd name="T25" fmla="*/ 186 h 265"/>
                <a:gd name="T26" fmla="*/ 214 w 331"/>
                <a:gd name="T27" fmla="*/ 175 h 265"/>
                <a:gd name="T28" fmla="*/ 196 w 331"/>
                <a:gd name="T29" fmla="*/ 37 h 265"/>
                <a:gd name="T30" fmla="*/ 207 w 331"/>
                <a:gd name="T31" fmla="*/ 23 h 265"/>
                <a:gd name="T32" fmla="*/ 224 w 331"/>
                <a:gd name="T33" fmla="*/ 7 h 265"/>
                <a:gd name="T34" fmla="*/ 214 w 331"/>
                <a:gd name="T35" fmla="*/ 0 h 265"/>
                <a:gd name="T36" fmla="*/ 219 w 331"/>
                <a:gd name="T37" fmla="*/ 0 h 265"/>
                <a:gd name="T38" fmla="*/ 254 w 331"/>
                <a:gd name="T39" fmla="*/ 7 h 265"/>
                <a:gd name="T40" fmla="*/ 284 w 331"/>
                <a:gd name="T41" fmla="*/ 21 h 265"/>
                <a:gd name="T42" fmla="*/ 310 w 331"/>
                <a:gd name="T43" fmla="*/ 47 h 265"/>
                <a:gd name="T44" fmla="*/ 326 w 331"/>
                <a:gd name="T45" fmla="*/ 77 h 265"/>
                <a:gd name="T46" fmla="*/ 331 w 331"/>
                <a:gd name="T47" fmla="*/ 112 h 265"/>
                <a:gd name="T48" fmla="*/ 331 w 331"/>
                <a:gd name="T49" fmla="*/ 265 h 265"/>
                <a:gd name="T50" fmla="*/ 279 w 331"/>
                <a:gd name="T51" fmla="*/ 265 h 265"/>
                <a:gd name="T52" fmla="*/ 279 w 331"/>
                <a:gd name="T53" fmla="*/ 107 h 265"/>
                <a:gd name="T54" fmla="*/ 256 w 331"/>
                <a:gd name="T55" fmla="*/ 107 h 265"/>
                <a:gd name="T56" fmla="*/ 256 w 331"/>
                <a:gd name="T57" fmla="*/ 265 h 265"/>
                <a:gd name="T58" fmla="*/ 72 w 331"/>
                <a:gd name="T59" fmla="*/ 265 h 265"/>
                <a:gd name="T60" fmla="*/ 72 w 331"/>
                <a:gd name="T61" fmla="*/ 107 h 265"/>
                <a:gd name="T62" fmla="*/ 51 w 331"/>
                <a:gd name="T63" fmla="*/ 107 h 265"/>
                <a:gd name="T64" fmla="*/ 51 w 331"/>
                <a:gd name="T65" fmla="*/ 265 h 265"/>
                <a:gd name="T66" fmla="*/ 0 w 331"/>
                <a:gd name="T67" fmla="*/ 265 h 265"/>
                <a:gd name="T68" fmla="*/ 0 w 331"/>
                <a:gd name="T69" fmla="*/ 112 h 265"/>
                <a:gd name="T70" fmla="*/ 7 w 331"/>
                <a:gd name="T71" fmla="*/ 77 h 265"/>
                <a:gd name="T72" fmla="*/ 21 w 331"/>
                <a:gd name="T73" fmla="*/ 47 h 265"/>
                <a:gd name="T74" fmla="*/ 47 w 331"/>
                <a:gd name="T75" fmla="*/ 21 h 265"/>
                <a:gd name="T76" fmla="*/ 77 w 331"/>
                <a:gd name="T77" fmla="*/ 7 h 265"/>
                <a:gd name="T78" fmla="*/ 112 w 331"/>
                <a:gd name="T79"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1" h="265">
                  <a:moveTo>
                    <a:pt x="112" y="0"/>
                  </a:moveTo>
                  <a:lnTo>
                    <a:pt x="117" y="0"/>
                  </a:lnTo>
                  <a:lnTo>
                    <a:pt x="107" y="7"/>
                  </a:lnTo>
                  <a:lnTo>
                    <a:pt x="124" y="23"/>
                  </a:lnTo>
                  <a:lnTo>
                    <a:pt x="137" y="37"/>
                  </a:lnTo>
                  <a:lnTo>
                    <a:pt x="117" y="175"/>
                  </a:lnTo>
                  <a:lnTo>
                    <a:pt x="117" y="186"/>
                  </a:lnTo>
                  <a:lnTo>
                    <a:pt x="124" y="193"/>
                  </a:lnTo>
                  <a:lnTo>
                    <a:pt x="149" y="221"/>
                  </a:lnTo>
                  <a:lnTo>
                    <a:pt x="165" y="235"/>
                  </a:lnTo>
                  <a:lnTo>
                    <a:pt x="182" y="221"/>
                  </a:lnTo>
                  <a:lnTo>
                    <a:pt x="207" y="193"/>
                  </a:lnTo>
                  <a:lnTo>
                    <a:pt x="214" y="186"/>
                  </a:lnTo>
                  <a:lnTo>
                    <a:pt x="214" y="175"/>
                  </a:lnTo>
                  <a:lnTo>
                    <a:pt x="196" y="37"/>
                  </a:lnTo>
                  <a:lnTo>
                    <a:pt x="207" y="23"/>
                  </a:lnTo>
                  <a:lnTo>
                    <a:pt x="224" y="7"/>
                  </a:lnTo>
                  <a:lnTo>
                    <a:pt x="214" y="0"/>
                  </a:lnTo>
                  <a:lnTo>
                    <a:pt x="219" y="0"/>
                  </a:lnTo>
                  <a:lnTo>
                    <a:pt x="254" y="7"/>
                  </a:lnTo>
                  <a:lnTo>
                    <a:pt x="284" y="21"/>
                  </a:lnTo>
                  <a:lnTo>
                    <a:pt x="310" y="47"/>
                  </a:lnTo>
                  <a:lnTo>
                    <a:pt x="326" y="77"/>
                  </a:lnTo>
                  <a:lnTo>
                    <a:pt x="331" y="112"/>
                  </a:lnTo>
                  <a:lnTo>
                    <a:pt x="331" y="265"/>
                  </a:lnTo>
                  <a:lnTo>
                    <a:pt x="279" y="265"/>
                  </a:lnTo>
                  <a:lnTo>
                    <a:pt x="279" y="107"/>
                  </a:lnTo>
                  <a:lnTo>
                    <a:pt x="256" y="107"/>
                  </a:lnTo>
                  <a:lnTo>
                    <a:pt x="256" y="265"/>
                  </a:lnTo>
                  <a:lnTo>
                    <a:pt x="72" y="265"/>
                  </a:lnTo>
                  <a:lnTo>
                    <a:pt x="72" y="107"/>
                  </a:lnTo>
                  <a:lnTo>
                    <a:pt x="51" y="107"/>
                  </a:lnTo>
                  <a:lnTo>
                    <a:pt x="51" y="265"/>
                  </a:lnTo>
                  <a:lnTo>
                    <a:pt x="0" y="265"/>
                  </a:lnTo>
                  <a:lnTo>
                    <a:pt x="0" y="112"/>
                  </a:lnTo>
                  <a:lnTo>
                    <a:pt x="7" y="77"/>
                  </a:lnTo>
                  <a:lnTo>
                    <a:pt x="21" y="47"/>
                  </a:lnTo>
                  <a:lnTo>
                    <a:pt x="47" y="21"/>
                  </a:lnTo>
                  <a:lnTo>
                    <a:pt x="77" y="7"/>
                  </a:lnTo>
                  <a:lnTo>
                    <a:pt x="11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grpSp>
      <p:grpSp>
        <p:nvGrpSpPr>
          <p:cNvPr id="57" name="Gruppieren 424">
            <a:extLst>
              <a:ext uri="{FF2B5EF4-FFF2-40B4-BE49-F238E27FC236}">
                <a16:creationId xmlns:a16="http://schemas.microsoft.com/office/drawing/2014/main" id="{F1B497BE-684D-4428-9853-8E573C987935}"/>
              </a:ext>
            </a:extLst>
          </p:cNvPr>
          <p:cNvGrpSpPr>
            <a:grpSpLocks noChangeAspect="1"/>
          </p:cNvGrpSpPr>
          <p:nvPr/>
        </p:nvGrpSpPr>
        <p:grpSpPr>
          <a:xfrm>
            <a:off x="920958" y="1393855"/>
            <a:ext cx="572124" cy="540000"/>
            <a:chOff x="10421938" y="925513"/>
            <a:chExt cx="593725" cy="560388"/>
          </a:xfrm>
          <a:solidFill>
            <a:schemeClr val="bg1"/>
          </a:solidFill>
        </p:grpSpPr>
        <p:sp>
          <p:nvSpPr>
            <p:cNvPr id="58" name="Freeform 343">
              <a:extLst>
                <a:ext uri="{FF2B5EF4-FFF2-40B4-BE49-F238E27FC236}">
                  <a16:creationId xmlns:a16="http://schemas.microsoft.com/office/drawing/2014/main" id="{36A91F32-300E-47E5-A787-3704F45166B6}"/>
                </a:ext>
              </a:extLst>
            </p:cNvPr>
            <p:cNvSpPr>
              <a:spLocks/>
            </p:cNvSpPr>
            <p:nvPr/>
          </p:nvSpPr>
          <p:spPr bwMode="auto">
            <a:xfrm>
              <a:off x="10639426" y="1143000"/>
              <a:ext cx="158750" cy="158750"/>
            </a:xfrm>
            <a:custGeom>
              <a:avLst/>
              <a:gdLst>
                <a:gd name="T0" fmla="*/ 49 w 100"/>
                <a:gd name="T1" fmla="*/ 0 h 100"/>
                <a:gd name="T2" fmla="*/ 66 w 100"/>
                <a:gd name="T3" fmla="*/ 3 h 100"/>
                <a:gd name="T4" fmla="*/ 81 w 100"/>
                <a:gd name="T5" fmla="*/ 11 h 100"/>
                <a:gd name="T6" fmla="*/ 93 w 100"/>
                <a:gd name="T7" fmla="*/ 24 h 100"/>
                <a:gd name="T8" fmla="*/ 96 w 100"/>
                <a:gd name="T9" fmla="*/ 32 h 100"/>
                <a:gd name="T10" fmla="*/ 98 w 100"/>
                <a:gd name="T11" fmla="*/ 41 h 100"/>
                <a:gd name="T12" fmla="*/ 100 w 100"/>
                <a:gd name="T13" fmla="*/ 49 h 100"/>
                <a:gd name="T14" fmla="*/ 96 w 100"/>
                <a:gd name="T15" fmla="*/ 66 h 100"/>
                <a:gd name="T16" fmla="*/ 89 w 100"/>
                <a:gd name="T17" fmla="*/ 81 h 100"/>
                <a:gd name="T18" fmla="*/ 75 w 100"/>
                <a:gd name="T19" fmla="*/ 93 h 100"/>
                <a:gd name="T20" fmla="*/ 66 w 100"/>
                <a:gd name="T21" fmla="*/ 97 h 100"/>
                <a:gd name="T22" fmla="*/ 58 w 100"/>
                <a:gd name="T23" fmla="*/ 98 h 100"/>
                <a:gd name="T24" fmla="*/ 51 w 100"/>
                <a:gd name="T25" fmla="*/ 100 h 100"/>
                <a:gd name="T26" fmla="*/ 49 w 100"/>
                <a:gd name="T27" fmla="*/ 100 h 100"/>
                <a:gd name="T28" fmla="*/ 34 w 100"/>
                <a:gd name="T29" fmla="*/ 97 h 100"/>
                <a:gd name="T30" fmla="*/ 19 w 100"/>
                <a:gd name="T31" fmla="*/ 89 h 100"/>
                <a:gd name="T32" fmla="*/ 7 w 100"/>
                <a:gd name="T33" fmla="*/ 76 h 100"/>
                <a:gd name="T34" fmla="*/ 3 w 100"/>
                <a:gd name="T35" fmla="*/ 66 h 100"/>
                <a:gd name="T36" fmla="*/ 1 w 100"/>
                <a:gd name="T37" fmla="*/ 59 h 100"/>
                <a:gd name="T38" fmla="*/ 0 w 100"/>
                <a:gd name="T39" fmla="*/ 49 h 100"/>
                <a:gd name="T40" fmla="*/ 3 w 100"/>
                <a:gd name="T41" fmla="*/ 34 h 100"/>
                <a:gd name="T42" fmla="*/ 11 w 100"/>
                <a:gd name="T43" fmla="*/ 19 h 100"/>
                <a:gd name="T44" fmla="*/ 24 w 100"/>
                <a:gd name="T45" fmla="*/ 7 h 100"/>
                <a:gd name="T46" fmla="*/ 32 w 100"/>
                <a:gd name="T47" fmla="*/ 3 h 100"/>
                <a:gd name="T48" fmla="*/ 41 w 100"/>
                <a:gd name="T49" fmla="*/ 2 h 100"/>
                <a:gd name="T50" fmla="*/ 49 w 100"/>
                <a:gd name="T51"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0" h="100">
                  <a:moveTo>
                    <a:pt x="49" y="0"/>
                  </a:moveTo>
                  <a:lnTo>
                    <a:pt x="66" y="3"/>
                  </a:lnTo>
                  <a:lnTo>
                    <a:pt x="81" y="11"/>
                  </a:lnTo>
                  <a:lnTo>
                    <a:pt x="93" y="24"/>
                  </a:lnTo>
                  <a:lnTo>
                    <a:pt x="96" y="32"/>
                  </a:lnTo>
                  <a:lnTo>
                    <a:pt x="98" y="41"/>
                  </a:lnTo>
                  <a:lnTo>
                    <a:pt x="100" y="49"/>
                  </a:lnTo>
                  <a:lnTo>
                    <a:pt x="96" y="66"/>
                  </a:lnTo>
                  <a:lnTo>
                    <a:pt x="89" y="81"/>
                  </a:lnTo>
                  <a:lnTo>
                    <a:pt x="75" y="93"/>
                  </a:lnTo>
                  <a:lnTo>
                    <a:pt x="66" y="97"/>
                  </a:lnTo>
                  <a:lnTo>
                    <a:pt x="58" y="98"/>
                  </a:lnTo>
                  <a:lnTo>
                    <a:pt x="51" y="100"/>
                  </a:lnTo>
                  <a:lnTo>
                    <a:pt x="49" y="100"/>
                  </a:lnTo>
                  <a:lnTo>
                    <a:pt x="34" y="97"/>
                  </a:lnTo>
                  <a:lnTo>
                    <a:pt x="19" y="89"/>
                  </a:lnTo>
                  <a:lnTo>
                    <a:pt x="7" y="76"/>
                  </a:lnTo>
                  <a:lnTo>
                    <a:pt x="3" y="66"/>
                  </a:lnTo>
                  <a:lnTo>
                    <a:pt x="1" y="59"/>
                  </a:lnTo>
                  <a:lnTo>
                    <a:pt x="0" y="49"/>
                  </a:lnTo>
                  <a:lnTo>
                    <a:pt x="3" y="34"/>
                  </a:lnTo>
                  <a:lnTo>
                    <a:pt x="11" y="19"/>
                  </a:lnTo>
                  <a:lnTo>
                    <a:pt x="24" y="7"/>
                  </a:lnTo>
                  <a:lnTo>
                    <a:pt x="32" y="3"/>
                  </a:lnTo>
                  <a:lnTo>
                    <a:pt x="41" y="2"/>
                  </a:lnTo>
                  <a:lnTo>
                    <a:pt x="4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59" name="Freeform 344">
              <a:extLst>
                <a:ext uri="{FF2B5EF4-FFF2-40B4-BE49-F238E27FC236}">
                  <a16:creationId xmlns:a16="http://schemas.microsoft.com/office/drawing/2014/main" id="{D524E5F2-784A-4D19-BB7D-F278CE9A1507}"/>
                </a:ext>
              </a:extLst>
            </p:cNvPr>
            <p:cNvSpPr>
              <a:spLocks/>
            </p:cNvSpPr>
            <p:nvPr/>
          </p:nvSpPr>
          <p:spPr bwMode="auto">
            <a:xfrm>
              <a:off x="10556876" y="925513"/>
              <a:ext cx="317500" cy="201613"/>
            </a:xfrm>
            <a:custGeom>
              <a:avLst/>
              <a:gdLst>
                <a:gd name="T0" fmla="*/ 101 w 200"/>
                <a:gd name="T1" fmla="*/ 0 h 127"/>
                <a:gd name="T2" fmla="*/ 133 w 200"/>
                <a:gd name="T3" fmla="*/ 2 h 127"/>
                <a:gd name="T4" fmla="*/ 165 w 200"/>
                <a:gd name="T5" fmla="*/ 11 h 127"/>
                <a:gd name="T6" fmla="*/ 194 w 200"/>
                <a:gd name="T7" fmla="*/ 25 h 127"/>
                <a:gd name="T8" fmla="*/ 200 w 200"/>
                <a:gd name="T9" fmla="*/ 28 h 127"/>
                <a:gd name="T10" fmla="*/ 145 w 200"/>
                <a:gd name="T11" fmla="*/ 125 h 127"/>
                <a:gd name="T12" fmla="*/ 124 w 200"/>
                <a:gd name="T13" fmla="*/ 116 h 127"/>
                <a:gd name="T14" fmla="*/ 101 w 200"/>
                <a:gd name="T15" fmla="*/ 112 h 127"/>
                <a:gd name="T16" fmla="*/ 82 w 200"/>
                <a:gd name="T17" fmla="*/ 116 h 127"/>
                <a:gd name="T18" fmla="*/ 65 w 200"/>
                <a:gd name="T19" fmla="*/ 123 h 127"/>
                <a:gd name="T20" fmla="*/ 57 w 200"/>
                <a:gd name="T21" fmla="*/ 127 h 127"/>
                <a:gd name="T22" fmla="*/ 0 w 200"/>
                <a:gd name="T23" fmla="*/ 28 h 127"/>
                <a:gd name="T24" fmla="*/ 8 w 200"/>
                <a:gd name="T25" fmla="*/ 25 h 127"/>
                <a:gd name="T26" fmla="*/ 38 w 200"/>
                <a:gd name="T27" fmla="*/ 11 h 127"/>
                <a:gd name="T28" fmla="*/ 69 w 200"/>
                <a:gd name="T29" fmla="*/ 2 h 127"/>
                <a:gd name="T30" fmla="*/ 101 w 200"/>
                <a:gd name="T31"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0" h="127">
                  <a:moveTo>
                    <a:pt x="101" y="0"/>
                  </a:moveTo>
                  <a:lnTo>
                    <a:pt x="133" y="2"/>
                  </a:lnTo>
                  <a:lnTo>
                    <a:pt x="165" y="11"/>
                  </a:lnTo>
                  <a:lnTo>
                    <a:pt x="194" y="25"/>
                  </a:lnTo>
                  <a:lnTo>
                    <a:pt x="200" y="28"/>
                  </a:lnTo>
                  <a:lnTo>
                    <a:pt x="145" y="125"/>
                  </a:lnTo>
                  <a:lnTo>
                    <a:pt x="124" y="116"/>
                  </a:lnTo>
                  <a:lnTo>
                    <a:pt x="101" y="112"/>
                  </a:lnTo>
                  <a:lnTo>
                    <a:pt x="82" y="116"/>
                  </a:lnTo>
                  <a:lnTo>
                    <a:pt x="65" y="123"/>
                  </a:lnTo>
                  <a:lnTo>
                    <a:pt x="57" y="127"/>
                  </a:lnTo>
                  <a:lnTo>
                    <a:pt x="0" y="28"/>
                  </a:lnTo>
                  <a:lnTo>
                    <a:pt x="8" y="25"/>
                  </a:lnTo>
                  <a:lnTo>
                    <a:pt x="38" y="11"/>
                  </a:lnTo>
                  <a:lnTo>
                    <a:pt x="69" y="2"/>
                  </a:lnTo>
                  <a:lnTo>
                    <a:pt x="1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60" name="Freeform 345">
              <a:extLst>
                <a:ext uri="{FF2B5EF4-FFF2-40B4-BE49-F238E27FC236}">
                  <a16:creationId xmlns:a16="http://schemas.microsoft.com/office/drawing/2014/main" id="{738200B5-A201-4C21-A4E0-685F53D210B2}"/>
                </a:ext>
              </a:extLst>
            </p:cNvPr>
            <p:cNvSpPr>
              <a:spLocks/>
            </p:cNvSpPr>
            <p:nvPr/>
          </p:nvSpPr>
          <p:spPr bwMode="auto">
            <a:xfrm>
              <a:off x="10421938" y="1211263"/>
              <a:ext cx="249238" cy="274638"/>
            </a:xfrm>
            <a:custGeom>
              <a:avLst/>
              <a:gdLst>
                <a:gd name="T0" fmla="*/ 112 w 157"/>
                <a:gd name="T1" fmla="*/ 0 h 173"/>
                <a:gd name="T2" fmla="*/ 112 w 157"/>
                <a:gd name="T3" fmla="*/ 6 h 173"/>
                <a:gd name="T4" fmla="*/ 116 w 157"/>
                <a:gd name="T5" fmla="*/ 25 h 173"/>
                <a:gd name="T6" fmla="*/ 123 w 157"/>
                <a:gd name="T7" fmla="*/ 44 h 173"/>
                <a:gd name="T8" fmla="*/ 137 w 157"/>
                <a:gd name="T9" fmla="*/ 63 h 173"/>
                <a:gd name="T10" fmla="*/ 157 w 157"/>
                <a:gd name="T11" fmla="*/ 74 h 173"/>
                <a:gd name="T12" fmla="*/ 100 w 157"/>
                <a:gd name="T13" fmla="*/ 173 h 173"/>
                <a:gd name="T14" fmla="*/ 95 w 157"/>
                <a:gd name="T15" fmla="*/ 169 h 173"/>
                <a:gd name="T16" fmla="*/ 68 w 157"/>
                <a:gd name="T17" fmla="*/ 150 h 173"/>
                <a:gd name="T18" fmla="*/ 45 w 157"/>
                <a:gd name="T19" fmla="*/ 128 h 173"/>
                <a:gd name="T20" fmla="*/ 25 w 157"/>
                <a:gd name="T21" fmla="*/ 101 h 173"/>
                <a:gd name="T22" fmla="*/ 11 w 157"/>
                <a:gd name="T23" fmla="*/ 71 h 173"/>
                <a:gd name="T24" fmla="*/ 2 w 157"/>
                <a:gd name="T25" fmla="*/ 40 h 173"/>
                <a:gd name="T26" fmla="*/ 0 w 157"/>
                <a:gd name="T27" fmla="*/ 8 h 173"/>
                <a:gd name="T28" fmla="*/ 0 w 157"/>
                <a:gd name="T29" fmla="*/ 0 h 173"/>
                <a:gd name="T30" fmla="*/ 112 w 157"/>
                <a:gd name="T31"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73">
                  <a:moveTo>
                    <a:pt x="112" y="0"/>
                  </a:moveTo>
                  <a:lnTo>
                    <a:pt x="112" y="6"/>
                  </a:lnTo>
                  <a:lnTo>
                    <a:pt x="116" y="25"/>
                  </a:lnTo>
                  <a:lnTo>
                    <a:pt x="123" y="44"/>
                  </a:lnTo>
                  <a:lnTo>
                    <a:pt x="137" y="63"/>
                  </a:lnTo>
                  <a:lnTo>
                    <a:pt x="157" y="74"/>
                  </a:lnTo>
                  <a:lnTo>
                    <a:pt x="100" y="173"/>
                  </a:lnTo>
                  <a:lnTo>
                    <a:pt x="95" y="169"/>
                  </a:lnTo>
                  <a:lnTo>
                    <a:pt x="68" y="150"/>
                  </a:lnTo>
                  <a:lnTo>
                    <a:pt x="45" y="128"/>
                  </a:lnTo>
                  <a:lnTo>
                    <a:pt x="25" y="101"/>
                  </a:lnTo>
                  <a:lnTo>
                    <a:pt x="11" y="71"/>
                  </a:lnTo>
                  <a:lnTo>
                    <a:pt x="2" y="40"/>
                  </a:lnTo>
                  <a:lnTo>
                    <a:pt x="0" y="8"/>
                  </a:lnTo>
                  <a:lnTo>
                    <a:pt x="0" y="0"/>
                  </a:lnTo>
                  <a:lnTo>
                    <a:pt x="11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61" name="Freeform 346">
              <a:extLst>
                <a:ext uri="{FF2B5EF4-FFF2-40B4-BE49-F238E27FC236}">
                  <a16:creationId xmlns:a16="http://schemas.microsoft.com/office/drawing/2014/main" id="{43491C17-C2CF-4B21-B848-612AAF0DF257}"/>
                </a:ext>
              </a:extLst>
            </p:cNvPr>
            <p:cNvSpPr>
              <a:spLocks/>
            </p:cNvSpPr>
            <p:nvPr/>
          </p:nvSpPr>
          <p:spPr bwMode="auto">
            <a:xfrm>
              <a:off x="10768013" y="1208088"/>
              <a:ext cx="247650" cy="274638"/>
            </a:xfrm>
            <a:custGeom>
              <a:avLst/>
              <a:gdLst>
                <a:gd name="T0" fmla="*/ 156 w 156"/>
                <a:gd name="T1" fmla="*/ 0 h 173"/>
                <a:gd name="T2" fmla="*/ 156 w 156"/>
                <a:gd name="T3" fmla="*/ 8 h 173"/>
                <a:gd name="T4" fmla="*/ 156 w 156"/>
                <a:gd name="T5" fmla="*/ 8 h 173"/>
                <a:gd name="T6" fmla="*/ 152 w 156"/>
                <a:gd name="T7" fmla="*/ 46 h 173"/>
                <a:gd name="T8" fmla="*/ 141 w 156"/>
                <a:gd name="T9" fmla="*/ 84 h 173"/>
                <a:gd name="T10" fmla="*/ 122 w 156"/>
                <a:gd name="T11" fmla="*/ 116 h 173"/>
                <a:gd name="T12" fmla="*/ 95 w 156"/>
                <a:gd name="T13" fmla="*/ 147 h 173"/>
                <a:gd name="T14" fmla="*/ 63 w 156"/>
                <a:gd name="T15" fmla="*/ 169 h 173"/>
                <a:gd name="T16" fmla="*/ 57 w 156"/>
                <a:gd name="T17" fmla="*/ 173 h 173"/>
                <a:gd name="T18" fmla="*/ 0 w 156"/>
                <a:gd name="T19" fmla="*/ 76 h 173"/>
                <a:gd name="T20" fmla="*/ 6 w 156"/>
                <a:gd name="T21" fmla="*/ 73 h 173"/>
                <a:gd name="T22" fmla="*/ 27 w 156"/>
                <a:gd name="T23" fmla="*/ 56 h 173"/>
                <a:gd name="T24" fmla="*/ 38 w 156"/>
                <a:gd name="T25" fmla="*/ 33 h 173"/>
                <a:gd name="T26" fmla="*/ 44 w 156"/>
                <a:gd name="T27" fmla="*/ 8 h 173"/>
                <a:gd name="T28" fmla="*/ 42 w 156"/>
                <a:gd name="T29" fmla="*/ 0 h 173"/>
                <a:gd name="T30" fmla="*/ 156 w 156"/>
                <a:gd name="T31"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6" h="173">
                  <a:moveTo>
                    <a:pt x="156" y="0"/>
                  </a:moveTo>
                  <a:lnTo>
                    <a:pt x="156" y="8"/>
                  </a:lnTo>
                  <a:lnTo>
                    <a:pt x="156" y="8"/>
                  </a:lnTo>
                  <a:lnTo>
                    <a:pt x="152" y="46"/>
                  </a:lnTo>
                  <a:lnTo>
                    <a:pt x="141" y="84"/>
                  </a:lnTo>
                  <a:lnTo>
                    <a:pt x="122" y="116"/>
                  </a:lnTo>
                  <a:lnTo>
                    <a:pt x="95" y="147"/>
                  </a:lnTo>
                  <a:lnTo>
                    <a:pt x="63" y="169"/>
                  </a:lnTo>
                  <a:lnTo>
                    <a:pt x="57" y="173"/>
                  </a:lnTo>
                  <a:lnTo>
                    <a:pt x="0" y="76"/>
                  </a:lnTo>
                  <a:lnTo>
                    <a:pt x="6" y="73"/>
                  </a:lnTo>
                  <a:lnTo>
                    <a:pt x="27" y="56"/>
                  </a:lnTo>
                  <a:lnTo>
                    <a:pt x="38" y="33"/>
                  </a:lnTo>
                  <a:lnTo>
                    <a:pt x="44" y="8"/>
                  </a:lnTo>
                  <a:lnTo>
                    <a:pt x="42" y="0"/>
                  </a:lnTo>
                  <a:lnTo>
                    <a:pt x="15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grpSp>
      <p:grpSp>
        <p:nvGrpSpPr>
          <p:cNvPr id="62" name="Gruppieren 405">
            <a:extLst>
              <a:ext uri="{FF2B5EF4-FFF2-40B4-BE49-F238E27FC236}">
                <a16:creationId xmlns:a16="http://schemas.microsoft.com/office/drawing/2014/main" id="{78950312-5731-4E9F-8B66-E81519CE5992}"/>
              </a:ext>
            </a:extLst>
          </p:cNvPr>
          <p:cNvGrpSpPr>
            <a:grpSpLocks noChangeAspect="1"/>
          </p:cNvGrpSpPr>
          <p:nvPr/>
        </p:nvGrpSpPr>
        <p:grpSpPr>
          <a:xfrm>
            <a:off x="901625" y="3076948"/>
            <a:ext cx="604671" cy="540000"/>
            <a:chOff x="8355013" y="30163"/>
            <a:chExt cx="593725" cy="530225"/>
          </a:xfrm>
          <a:solidFill>
            <a:schemeClr val="bg1"/>
          </a:solidFill>
        </p:grpSpPr>
        <p:sp>
          <p:nvSpPr>
            <p:cNvPr id="63" name="Freeform 327">
              <a:extLst>
                <a:ext uri="{FF2B5EF4-FFF2-40B4-BE49-F238E27FC236}">
                  <a16:creationId xmlns:a16="http://schemas.microsoft.com/office/drawing/2014/main" id="{F4846785-9452-4A1B-B638-292BD99B8B82}"/>
                </a:ext>
              </a:extLst>
            </p:cNvPr>
            <p:cNvSpPr>
              <a:spLocks noEditPoints="1"/>
            </p:cNvSpPr>
            <p:nvPr/>
          </p:nvSpPr>
          <p:spPr bwMode="auto">
            <a:xfrm>
              <a:off x="8355013" y="30163"/>
              <a:ext cx="593725" cy="530225"/>
            </a:xfrm>
            <a:custGeom>
              <a:avLst/>
              <a:gdLst>
                <a:gd name="T0" fmla="*/ 346 w 374"/>
                <a:gd name="T1" fmla="*/ 19 h 334"/>
                <a:gd name="T2" fmla="*/ 327 w 374"/>
                <a:gd name="T3" fmla="*/ 25 h 334"/>
                <a:gd name="T4" fmla="*/ 281 w 374"/>
                <a:gd name="T5" fmla="*/ 44 h 334"/>
                <a:gd name="T6" fmla="*/ 224 w 374"/>
                <a:gd name="T7" fmla="*/ 68 h 334"/>
                <a:gd name="T8" fmla="*/ 169 w 374"/>
                <a:gd name="T9" fmla="*/ 101 h 334"/>
                <a:gd name="T10" fmla="*/ 125 w 374"/>
                <a:gd name="T11" fmla="*/ 144 h 334"/>
                <a:gd name="T12" fmla="*/ 105 w 374"/>
                <a:gd name="T13" fmla="*/ 196 h 334"/>
                <a:gd name="T14" fmla="*/ 105 w 374"/>
                <a:gd name="T15" fmla="*/ 237 h 334"/>
                <a:gd name="T16" fmla="*/ 110 w 374"/>
                <a:gd name="T17" fmla="*/ 262 h 334"/>
                <a:gd name="T18" fmla="*/ 114 w 374"/>
                <a:gd name="T19" fmla="*/ 268 h 334"/>
                <a:gd name="T20" fmla="*/ 114 w 374"/>
                <a:gd name="T21" fmla="*/ 270 h 334"/>
                <a:gd name="T22" fmla="*/ 97 w 374"/>
                <a:gd name="T23" fmla="*/ 289 h 334"/>
                <a:gd name="T24" fmla="*/ 46 w 374"/>
                <a:gd name="T25" fmla="*/ 298 h 334"/>
                <a:gd name="T26" fmla="*/ 19 w 374"/>
                <a:gd name="T27" fmla="*/ 300 h 334"/>
                <a:gd name="T28" fmla="*/ 15 w 374"/>
                <a:gd name="T29" fmla="*/ 310 h 334"/>
                <a:gd name="T30" fmla="*/ 19 w 374"/>
                <a:gd name="T31" fmla="*/ 317 h 334"/>
                <a:gd name="T32" fmla="*/ 48 w 374"/>
                <a:gd name="T33" fmla="*/ 317 h 334"/>
                <a:gd name="T34" fmla="*/ 105 w 374"/>
                <a:gd name="T35" fmla="*/ 306 h 334"/>
                <a:gd name="T36" fmla="*/ 154 w 374"/>
                <a:gd name="T37" fmla="*/ 308 h 334"/>
                <a:gd name="T38" fmla="*/ 199 w 374"/>
                <a:gd name="T39" fmla="*/ 321 h 334"/>
                <a:gd name="T40" fmla="*/ 224 w 374"/>
                <a:gd name="T41" fmla="*/ 317 h 334"/>
                <a:gd name="T42" fmla="*/ 277 w 374"/>
                <a:gd name="T43" fmla="*/ 289 h 334"/>
                <a:gd name="T44" fmla="*/ 327 w 374"/>
                <a:gd name="T45" fmla="*/ 232 h 334"/>
                <a:gd name="T46" fmla="*/ 351 w 374"/>
                <a:gd name="T47" fmla="*/ 163 h 334"/>
                <a:gd name="T48" fmla="*/ 359 w 374"/>
                <a:gd name="T49" fmla="*/ 97 h 334"/>
                <a:gd name="T50" fmla="*/ 359 w 374"/>
                <a:gd name="T51" fmla="*/ 47 h 334"/>
                <a:gd name="T52" fmla="*/ 359 w 374"/>
                <a:gd name="T53" fmla="*/ 27 h 334"/>
                <a:gd name="T54" fmla="*/ 357 w 374"/>
                <a:gd name="T55" fmla="*/ 0 h 334"/>
                <a:gd name="T56" fmla="*/ 365 w 374"/>
                <a:gd name="T57" fmla="*/ 2 h 334"/>
                <a:gd name="T58" fmla="*/ 370 w 374"/>
                <a:gd name="T59" fmla="*/ 8 h 334"/>
                <a:gd name="T60" fmla="*/ 372 w 374"/>
                <a:gd name="T61" fmla="*/ 25 h 334"/>
                <a:gd name="T62" fmla="*/ 374 w 374"/>
                <a:gd name="T63" fmla="*/ 46 h 334"/>
                <a:gd name="T64" fmla="*/ 372 w 374"/>
                <a:gd name="T65" fmla="*/ 120 h 334"/>
                <a:gd name="T66" fmla="*/ 353 w 374"/>
                <a:gd name="T67" fmla="*/ 207 h 334"/>
                <a:gd name="T68" fmla="*/ 315 w 374"/>
                <a:gd name="T69" fmla="*/ 272 h 334"/>
                <a:gd name="T70" fmla="*/ 264 w 374"/>
                <a:gd name="T71" fmla="*/ 317 h 334"/>
                <a:gd name="T72" fmla="*/ 218 w 374"/>
                <a:gd name="T73" fmla="*/ 332 h 334"/>
                <a:gd name="T74" fmla="*/ 173 w 374"/>
                <a:gd name="T75" fmla="*/ 330 h 334"/>
                <a:gd name="T76" fmla="*/ 133 w 374"/>
                <a:gd name="T77" fmla="*/ 311 h 334"/>
                <a:gd name="T78" fmla="*/ 84 w 374"/>
                <a:gd name="T79" fmla="*/ 327 h 334"/>
                <a:gd name="T80" fmla="*/ 25 w 374"/>
                <a:gd name="T81" fmla="*/ 332 h 334"/>
                <a:gd name="T82" fmla="*/ 10 w 374"/>
                <a:gd name="T83" fmla="*/ 328 h 334"/>
                <a:gd name="T84" fmla="*/ 2 w 374"/>
                <a:gd name="T85" fmla="*/ 317 h 334"/>
                <a:gd name="T86" fmla="*/ 2 w 374"/>
                <a:gd name="T87" fmla="*/ 302 h 334"/>
                <a:gd name="T88" fmla="*/ 10 w 374"/>
                <a:gd name="T89" fmla="*/ 289 h 334"/>
                <a:gd name="T90" fmla="*/ 25 w 374"/>
                <a:gd name="T91" fmla="*/ 285 h 334"/>
                <a:gd name="T92" fmla="*/ 74 w 374"/>
                <a:gd name="T93" fmla="*/ 279 h 334"/>
                <a:gd name="T94" fmla="*/ 89 w 374"/>
                <a:gd name="T95" fmla="*/ 275 h 334"/>
                <a:gd name="T96" fmla="*/ 99 w 374"/>
                <a:gd name="T97" fmla="*/ 272 h 334"/>
                <a:gd name="T98" fmla="*/ 91 w 374"/>
                <a:gd name="T99" fmla="*/ 243 h 334"/>
                <a:gd name="T100" fmla="*/ 91 w 374"/>
                <a:gd name="T101" fmla="*/ 194 h 334"/>
                <a:gd name="T102" fmla="*/ 114 w 374"/>
                <a:gd name="T103" fmla="*/ 137 h 334"/>
                <a:gd name="T104" fmla="*/ 167 w 374"/>
                <a:gd name="T105" fmla="*/ 85 h 334"/>
                <a:gd name="T106" fmla="*/ 239 w 374"/>
                <a:gd name="T107" fmla="*/ 46 h 334"/>
                <a:gd name="T108" fmla="*/ 311 w 374"/>
                <a:gd name="T109" fmla="*/ 15 h 334"/>
                <a:gd name="T110" fmla="*/ 340 w 374"/>
                <a:gd name="T111" fmla="*/ 6 h 334"/>
                <a:gd name="T112" fmla="*/ 351 w 374"/>
                <a:gd name="T113"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334">
                  <a:moveTo>
                    <a:pt x="357" y="15"/>
                  </a:moveTo>
                  <a:lnTo>
                    <a:pt x="346" y="19"/>
                  </a:lnTo>
                  <a:lnTo>
                    <a:pt x="340" y="21"/>
                  </a:lnTo>
                  <a:lnTo>
                    <a:pt x="327" y="25"/>
                  </a:lnTo>
                  <a:lnTo>
                    <a:pt x="306" y="32"/>
                  </a:lnTo>
                  <a:lnTo>
                    <a:pt x="281" y="44"/>
                  </a:lnTo>
                  <a:lnTo>
                    <a:pt x="253" y="55"/>
                  </a:lnTo>
                  <a:lnTo>
                    <a:pt x="224" y="68"/>
                  </a:lnTo>
                  <a:lnTo>
                    <a:pt x="196" y="84"/>
                  </a:lnTo>
                  <a:lnTo>
                    <a:pt x="169" y="101"/>
                  </a:lnTo>
                  <a:lnTo>
                    <a:pt x="148" y="118"/>
                  </a:lnTo>
                  <a:lnTo>
                    <a:pt x="125" y="144"/>
                  </a:lnTo>
                  <a:lnTo>
                    <a:pt x="112" y="171"/>
                  </a:lnTo>
                  <a:lnTo>
                    <a:pt x="105" y="196"/>
                  </a:lnTo>
                  <a:lnTo>
                    <a:pt x="103" y="218"/>
                  </a:lnTo>
                  <a:lnTo>
                    <a:pt x="105" y="237"/>
                  </a:lnTo>
                  <a:lnTo>
                    <a:pt x="106" y="253"/>
                  </a:lnTo>
                  <a:lnTo>
                    <a:pt x="110" y="262"/>
                  </a:lnTo>
                  <a:lnTo>
                    <a:pt x="112" y="266"/>
                  </a:lnTo>
                  <a:lnTo>
                    <a:pt x="114" y="268"/>
                  </a:lnTo>
                  <a:lnTo>
                    <a:pt x="114" y="270"/>
                  </a:lnTo>
                  <a:lnTo>
                    <a:pt x="114" y="270"/>
                  </a:lnTo>
                  <a:lnTo>
                    <a:pt x="120" y="279"/>
                  </a:lnTo>
                  <a:lnTo>
                    <a:pt x="97" y="289"/>
                  </a:lnTo>
                  <a:lnTo>
                    <a:pt x="76" y="292"/>
                  </a:lnTo>
                  <a:lnTo>
                    <a:pt x="46" y="298"/>
                  </a:lnTo>
                  <a:lnTo>
                    <a:pt x="25" y="300"/>
                  </a:lnTo>
                  <a:lnTo>
                    <a:pt x="19" y="300"/>
                  </a:lnTo>
                  <a:lnTo>
                    <a:pt x="15" y="304"/>
                  </a:lnTo>
                  <a:lnTo>
                    <a:pt x="15" y="310"/>
                  </a:lnTo>
                  <a:lnTo>
                    <a:pt x="15" y="313"/>
                  </a:lnTo>
                  <a:lnTo>
                    <a:pt x="19" y="317"/>
                  </a:lnTo>
                  <a:lnTo>
                    <a:pt x="25" y="319"/>
                  </a:lnTo>
                  <a:lnTo>
                    <a:pt x="48" y="317"/>
                  </a:lnTo>
                  <a:lnTo>
                    <a:pt x="80" y="313"/>
                  </a:lnTo>
                  <a:lnTo>
                    <a:pt x="105" y="306"/>
                  </a:lnTo>
                  <a:lnTo>
                    <a:pt x="135" y="294"/>
                  </a:lnTo>
                  <a:lnTo>
                    <a:pt x="154" y="308"/>
                  </a:lnTo>
                  <a:lnTo>
                    <a:pt x="175" y="317"/>
                  </a:lnTo>
                  <a:lnTo>
                    <a:pt x="199" y="321"/>
                  </a:lnTo>
                  <a:lnTo>
                    <a:pt x="199" y="321"/>
                  </a:lnTo>
                  <a:lnTo>
                    <a:pt x="224" y="317"/>
                  </a:lnTo>
                  <a:lnTo>
                    <a:pt x="251" y="308"/>
                  </a:lnTo>
                  <a:lnTo>
                    <a:pt x="277" y="289"/>
                  </a:lnTo>
                  <a:lnTo>
                    <a:pt x="306" y="262"/>
                  </a:lnTo>
                  <a:lnTo>
                    <a:pt x="327" y="232"/>
                  </a:lnTo>
                  <a:lnTo>
                    <a:pt x="340" y="197"/>
                  </a:lnTo>
                  <a:lnTo>
                    <a:pt x="351" y="163"/>
                  </a:lnTo>
                  <a:lnTo>
                    <a:pt x="357" y="129"/>
                  </a:lnTo>
                  <a:lnTo>
                    <a:pt x="359" y="97"/>
                  </a:lnTo>
                  <a:lnTo>
                    <a:pt x="361" y="68"/>
                  </a:lnTo>
                  <a:lnTo>
                    <a:pt x="359" y="47"/>
                  </a:lnTo>
                  <a:lnTo>
                    <a:pt x="359" y="32"/>
                  </a:lnTo>
                  <a:lnTo>
                    <a:pt x="359" y="27"/>
                  </a:lnTo>
                  <a:lnTo>
                    <a:pt x="357" y="15"/>
                  </a:lnTo>
                  <a:close/>
                  <a:moveTo>
                    <a:pt x="357" y="0"/>
                  </a:moveTo>
                  <a:lnTo>
                    <a:pt x="361" y="0"/>
                  </a:lnTo>
                  <a:lnTo>
                    <a:pt x="365" y="2"/>
                  </a:lnTo>
                  <a:lnTo>
                    <a:pt x="368" y="6"/>
                  </a:lnTo>
                  <a:lnTo>
                    <a:pt x="370" y="8"/>
                  </a:lnTo>
                  <a:lnTo>
                    <a:pt x="370" y="13"/>
                  </a:lnTo>
                  <a:lnTo>
                    <a:pt x="372" y="25"/>
                  </a:lnTo>
                  <a:lnTo>
                    <a:pt x="372" y="30"/>
                  </a:lnTo>
                  <a:lnTo>
                    <a:pt x="374" y="46"/>
                  </a:lnTo>
                  <a:lnTo>
                    <a:pt x="374" y="68"/>
                  </a:lnTo>
                  <a:lnTo>
                    <a:pt x="372" y="120"/>
                  </a:lnTo>
                  <a:lnTo>
                    <a:pt x="365" y="165"/>
                  </a:lnTo>
                  <a:lnTo>
                    <a:pt x="353" y="207"/>
                  </a:lnTo>
                  <a:lnTo>
                    <a:pt x="336" y="241"/>
                  </a:lnTo>
                  <a:lnTo>
                    <a:pt x="315" y="272"/>
                  </a:lnTo>
                  <a:lnTo>
                    <a:pt x="289" y="298"/>
                  </a:lnTo>
                  <a:lnTo>
                    <a:pt x="264" y="317"/>
                  </a:lnTo>
                  <a:lnTo>
                    <a:pt x="239" y="327"/>
                  </a:lnTo>
                  <a:lnTo>
                    <a:pt x="218" y="332"/>
                  </a:lnTo>
                  <a:lnTo>
                    <a:pt x="199" y="334"/>
                  </a:lnTo>
                  <a:lnTo>
                    <a:pt x="173" y="330"/>
                  </a:lnTo>
                  <a:lnTo>
                    <a:pt x="150" y="323"/>
                  </a:lnTo>
                  <a:lnTo>
                    <a:pt x="133" y="311"/>
                  </a:lnTo>
                  <a:lnTo>
                    <a:pt x="106" y="321"/>
                  </a:lnTo>
                  <a:lnTo>
                    <a:pt x="84" y="327"/>
                  </a:lnTo>
                  <a:lnTo>
                    <a:pt x="53" y="332"/>
                  </a:lnTo>
                  <a:lnTo>
                    <a:pt x="25" y="332"/>
                  </a:lnTo>
                  <a:lnTo>
                    <a:pt x="17" y="332"/>
                  </a:lnTo>
                  <a:lnTo>
                    <a:pt x="10" y="328"/>
                  </a:lnTo>
                  <a:lnTo>
                    <a:pt x="6" y="323"/>
                  </a:lnTo>
                  <a:lnTo>
                    <a:pt x="2" y="317"/>
                  </a:lnTo>
                  <a:lnTo>
                    <a:pt x="0" y="310"/>
                  </a:lnTo>
                  <a:lnTo>
                    <a:pt x="2" y="302"/>
                  </a:lnTo>
                  <a:lnTo>
                    <a:pt x="6" y="294"/>
                  </a:lnTo>
                  <a:lnTo>
                    <a:pt x="10" y="289"/>
                  </a:lnTo>
                  <a:lnTo>
                    <a:pt x="17" y="287"/>
                  </a:lnTo>
                  <a:lnTo>
                    <a:pt x="25" y="285"/>
                  </a:lnTo>
                  <a:lnTo>
                    <a:pt x="48" y="283"/>
                  </a:lnTo>
                  <a:lnTo>
                    <a:pt x="74" y="279"/>
                  </a:lnTo>
                  <a:lnTo>
                    <a:pt x="82" y="277"/>
                  </a:lnTo>
                  <a:lnTo>
                    <a:pt x="89" y="275"/>
                  </a:lnTo>
                  <a:lnTo>
                    <a:pt x="99" y="272"/>
                  </a:lnTo>
                  <a:lnTo>
                    <a:pt x="99" y="272"/>
                  </a:lnTo>
                  <a:lnTo>
                    <a:pt x="95" y="262"/>
                  </a:lnTo>
                  <a:lnTo>
                    <a:pt x="91" y="243"/>
                  </a:lnTo>
                  <a:lnTo>
                    <a:pt x="87" y="218"/>
                  </a:lnTo>
                  <a:lnTo>
                    <a:pt x="91" y="194"/>
                  </a:lnTo>
                  <a:lnTo>
                    <a:pt x="97" y="167"/>
                  </a:lnTo>
                  <a:lnTo>
                    <a:pt x="114" y="137"/>
                  </a:lnTo>
                  <a:lnTo>
                    <a:pt x="139" y="106"/>
                  </a:lnTo>
                  <a:lnTo>
                    <a:pt x="167" y="85"/>
                  </a:lnTo>
                  <a:lnTo>
                    <a:pt x="201" y="65"/>
                  </a:lnTo>
                  <a:lnTo>
                    <a:pt x="239" y="46"/>
                  </a:lnTo>
                  <a:lnTo>
                    <a:pt x="277" y="28"/>
                  </a:lnTo>
                  <a:lnTo>
                    <a:pt x="311" y="15"/>
                  </a:lnTo>
                  <a:lnTo>
                    <a:pt x="338" y="6"/>
                  </a:lnTo>
                  <a:lnTo>
                    <a:pt x="340" y="6"/>
                  </a:lnTo>
                  <a:lnTo>
                    <a:pt x="340" y="4"/>
                  </a:lnTo>
                  <a:lnTo>
                    <a:pt x="351" y="0"/>
                  </a:lnTo>
                  <a:lnTo>
                    <a:pt x="35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64" name="Freeform 328">
              <a:extLst>
                <a:ext uri="{FF2B5EF4-FFF2-40B4-BE49-F238E27FC236}">
                  <a16:creationId xmlns:a16="http://schemas.microsoft.com/office/drawing/2014/main" id="{E5BB831E-587A-4169-8902-A73D5DDBF907}"/>
                </a:ext>
              </a:extLst>
            </p:cNvPr>
            <p:cNvSpPr>
              <a:spLocks/>
            </p:cNvSpPr>
            <p:nvPr/>
          </p:nvSpPr>
          <p:spPr bwMode="auto">
            <a:xfrm>
              <a:off x="8548688" y="96838"/>
              <a:ext cx="346075" cy="409575"/>
            </a:xfrm>
            <a:custGeom>
              <a:avLst/>
              <a:gdLst>
                <a:gd name="T0" fmla="*/ 218 w 218"/>
                <a:gd name="T1" fmla="*/ 0 h 258"/>
                <a:gd name="T2" fmla="*/ 218 w 218"/>
                <a:gd name="T3" fmla="*/ 7 h 258"/>
                <a:gd name="T4" fmla="*/ 218 w 218"/>
                <a:gd name="T5" fmla="*/ 17 h 258"/>
                <a:gd name="T6" fmla="*/ 218 w 218"/>
                <a:gd name="T7" fmla="*/ 26 h 258"/>
                <a:gd name="T8" fmla="*/ 218 w 218"/>
                <a:gd name="T9" fmla="*/ 53 h 258"/>
                <a:gd name="T10" fmla="*/ 214 w 218"/>
                <a:gd name="T11" fmla="*/ 85 h 258"/>
                <a:gd name="T12" fmla="*/ 208 w 218"/>
                <a:gd name="T13" fmla="*/ 117 h 258"/>
                <a:gd name="T14" fmla="*/ 201 w 218"/>
                <a:gd name="T15" fmla="*/ 150 h 258"/>
                <a:gd name="T16" fmla="*/ 187 w 218"/>
                <a:gd name="T17" fmla="*/ 180 h 258"/>
                <a:gd name="T18" fmla="*/ 169 w 218"/>
                <a:gd name="T19" fmla="*/ 207 h 258"/>
                <a:gd name="T20" fmla="*/ 144 w 218"/>
                <a:gd name="T21" fmla="*/ 231 h 258"/>
                <a:gd name="T22" fmla="*/ 119 w 218"/>
                <a:gd name="T23" fmla="*/ 247 h 258"/>
                <a:gd name="T24" fmla="*/ 98 w 218"/>
                <a:gd name="T25" fmla="*/ 256 h 258"/>
                <a:gd name="T26" fmla="*/ 77 w 218"/>
                <a:gd name="T27" fmla="*/ 258 h 258"/>
                <a:gd name="T28" fmla="*/ 53 w 218"/>
                <a:gd name="T29" fmla="*/ 254 h 258"/>
                <a:gd name="T30" fmla="*/ 32 w 218"/>
                <a:gd name="T31" fmla="*/ 243 h 258"/>
                <a:gd name="T32" fmla="*/ 47 w 218"/>
                <a:gd name="T33" fmla="*/ 235 h 258"/>
                <a:gd name="T34" fmla="*/ 62 w 218"/>
                <a:gd name="T35" fmla="*/ 226 h 258"/>
                <a:gd name="T36" fmla="*/ 87 w 218"/>
                <a:gd name="T37" fmla="*/ 207 h 258"/>
                <a:gd name="T38" fmla="*/ 112 w 218"/>
                <a:gd name="T39" fmla="*/ 184 h 258"/>
                <a:gd name="T40" fmla="*/ 136 w 218"/>
                <a:gd name="T41" fmla="*/ 157 h 258"/>
                <a:gd name="T42" fmla="*/ 159 w 218"/>
                <a:gd name="T43" fmla="*/ 131 h 258"/>
                <a:gd name="T44" fmla="*/ 174 w 218"/>
                <a:gd name="T45" fmla="*/ 104 h 258"/>
                <a:gd name="T46" fmla="*/ 176 w 218"/>
                <a:gd name="T47" fmla="*/ 100 h 258"/>
                <a:gd name="T48" fmla="*/ 174 w 218"/>
                <a:gd name="T49" fmla="*/ 97 h 258"/>
                <a:gd name="T50" fmla="*/ 174 w 218"/>
                <a:gd name="T51" fmla="*/ 95 h 258"/>
                <a:gd name="T52" fmla="*/ 170 w 218"/>
                <a:gd name="T53" fmla="*/ 91 h 258"/>
                <a:gd name="T54" fmla="*/ 167 w 218"/>
                <a:gd name="T55" fmla="*/ 91 h 258"/>
                <a:gd name="T56" fmla="*/ 163 w 218"/>
                <a:gd name="T57" fmla="*/ 91 h 258"/>
                <a:gd name="T58" fmla="*/ 159 w 218"/>
                <a:gd name="T59" fmla="*/ 93 h 258"/>
                <a:gd name="T60" fmla="*/ 157 w 218"/>
                <a:gd name="T61" fmla="*/ 97 h 258"/>
                <a:gd name="T62" fmla="*/ 157 w 218"/>
                <a:gd name="T63" fmla="*/ 97 h 258"/>
                <a:gd name="T64" fmla="*/ 142 w 218"/>
                <a:gd name="T65" fmla="*/ 119 h 258"/>
                <a:gd name="T66" fmla="*/ 121 w 218"/>
                <a:gd name="T67" fmla="*/ 144 h 258"/>
                <a:gd name="T68" fmla="*/ 98 w 218"/>
                <a:gd name="T69" fmla="*/ 169 h 258"/>
                <a:gd name="T70" fmla="*/ 74 w 218"/>
                <a:gd name="T71" fmla="*/ 192 h 258"/>
                <a:gd name="T72" fmla="*/ 51 w 218"/>
                <a:gd name="T73" fmla="*/ 209 h 258"/>
                <a:gd name="T74" fmla="*/ 17 w 218"/>
                <a:gd name="T75" fmla="*/ 230 h 258"/>
                <a:gd name="T76" fmla="*/ 13 w 218"/>
                <a:gd name="T77" fmla="*/ 224 h 258"/>
                <a:gd name="T78" fmla="*/ 9 w 218"/>
                <a:gd name="T79" fmla="*/ 218 h 258"/>
                <a:gd name="T80" fmla="*/ 7 w 218"/>
                <a:gd name="T81" fmla="*/ 216 h 258"/>
                <a:gd name="T82" fmla="*/ 7 w 218"/>
                <a:gd name="T83" fmla="*/ 216 h 258"/>
                <a:gd name="T84" fmla="*/ 7 w 218"/>
                <a:gd name="T85" fmla="*/ 214 h 258"/>
                <a:gd name="T86" fmla="*/ 7 w 218"/>
                <a:gd name="T87" fmla="*/ 212 h 258"/>
                <a:gd name="T88" fmla="*/ 3 w 218"/>
                <a:gd name="T89" fmla="*/ 205 h 258"/>
                <a:gd name="T90" fmla="*/ 2 w 218"/>
                <a:gd name="T91" fmla="*/ 192 h 258"/>
                <a:gd name="T92" fmla="*/ 0 w 218"/>
                <a:gd name="T93" fmla="*/ 176 h 258"/>
                <a:gd name="T94" fmla="*/ 2 w 218"/>
                <a:gd name="T95" fmla="*/ 157 h 258"/>
                <a:gd name="T96" fmla="*/ 9 w 218"/>
                <a:gd name="T97" fmla="*/ 135 h 258"/>
                <a:gd name="T98" fmla="*/ 21 w 218"/>
                <a:gd name="T99" fmla="*/ 114 h 258"/>
                <a:gd name="T100" fmla="*/ 39 w 218"/>
                <a:gd name="T101" fmla="*/ 91 h 258"/>
                <a:gd name="T102" fmla="*/ 62 w 218"/>
                <a:gd name="T103" fmla="*/ 72 h 258"/>
                <a:gd name="T104" fmla="*/ 91 w 218"/>
                <a:gd name="T105" fmla="*/ 55 h 258"/>
                <a:gd name="T106" fmla="*/ 121 w 218"/>
                <a:gd name="T107" fmla="*/ 40 h 258"/>
                <a:gd name="T108" fmla="*/ 153 w 218"/>
                <a:gd name="T109" fmla="*/ 24 h 258"/>
                <a:gd name="T110" fmla="*/ 178 w 218"/>
                <a:gd name="T111" fmla="*/ 15 h 258"/>
                <a:gd name="T112" fmla="*/ 201 w 218"/>
                <a:gd name="T113" fmla="*/ 5 h 258"/>
                <a:gd name="T114" fmla="*/ 218 w 218"/>
                <a:gd name="T115"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8" h="258">
                  <a:moveTo>
                    <a:pt x="218" y="0"/>
                  </a:moveTo>
                  <a:lnTo>
                    <a:pt x="218" y="7"/>
                  </a:lnTo>
                  <a:lnTo>
                    <a:pt x="218" y="17"/>
                  </a:lnTo>
                  <a:lnTo>
                    <a:pt x="218" y="26"/>
                  </a:lnTo>
                  <a:lnTo>
                    <a:pt x="218" y="53"/>
                  </a:lnTo>
                  <a:lnTo>
                    <a:pt x="214" y="85"/>
                  </a:lnTo>
                  <a:lnTo>
                    <a:pt x="208" y="117"/>
                  </a:lnTo>
                  <a:lnTo>
                    <a:pt x="201" y="150"/>
                  </a:lnTo>
                  <a:lnTo>
                    <a:pt x="187" y="180"/>
                  </a:lnTo>
                  <a:lnTo>
                    <a:pt x="169" y="207"/>
                  </a:lnTo>
                  <a:lnTo>
                    <a:pt x="144" y="231"/>
                  </a:lnTo>
                  <a:lnTo>
                    <a:pt x="119" y="247"/>
                  </a:lnTo>
                  <a:lnTo>
                    <a:pt x="98" y="256"/>
                  </a:lnTo>
                  <a:lnTo>
                    <a:pt x="77" y="258"/>
                  </a:lnTo>
                  <a:lnTo>
                    <a:pt x="53" y="254"/>
                  </a:lnTo>
                  <a:lnTo>
                    <a:pt x="32" y="243"/>
                  </a:lnTo>
                  <a:lnTo>
                    <a:pt x="47" y="235"/>
                  </a:lnTo>
                  <a:lnTo>
                    <a:pt x="62" y="226"/>
                  </a:lnTo>
                  <a:lnTo>
                    <a:pt x="87" y="207"/>
                  </a:lnTo>
                  <a:lnTo>
                    <a:pt x="112" y="184"/>
                  </a:lnTo>
                  <a:lnTo>
                    <a:pt x="136" y="157"/>
                  </a:lnTo>
                  <a:lnTo>
                    <a:pt x="159" y="131"/>
                  </a:lnTo>
                  <a:lnTo>
                    <a:pt x="174" y="104"/>
                  </a:lnTo>
                  <a:lnTo>
                    <a:pt x="176" y="100"/>
                  </a:lnTo>
                  <a:lnTo>
                    <a:pt x="174" y="97"/>
                  </a:lnTo>
                  <a:lnTo>
                    <a:pt x="174" y="95"/>
                  </a:lnTo>
                  <a:lnTo>
                    <a:pt x="170" y="91"/>
                  </a:lnTo>
                  <a:lnTo>
                    <a:pt x="167" y="91"/>
                  </a:lnTo>
                  <a:lnTo>
                    <a:pt x="163" y="91"/>
                  </a:lnTo>
                  <a:lnTo>
                    <a:pt x="159" y="93"/>
                  </a:lnTo>
                  <a:lnTo>
                    <a:pt x="157" y="97"/>
                  </a:lnTo>
                  <a:lnTo>
                    <a:pt x="157" y="97"/>
                  </a:lnTo>
                  <a:lnTo>
                    <a:pt x="142" y="119"/>
                  </a:lnTo>
                  <a:lnTo>
                    <a:pt x="121" y="144"/>
                  </a:lnTo>
                  <a:lnTo>
                    <a:pt x="98" y="169"/>
                  </a:lnTo>
                  <a:lnTo>
                    <a:pt x="74" y="192"/>
                  </a:lnTo>
                  <a:lnTo>
                    <a:pt x="51" y="209"/>
                  </a:lnTo>
                  <a:lnTo>
                    <a:pt x="17" y="230"/>
                  </a:lnTo>
                  <a:lnTo>
                    <a:pt x="13" y="224"/>
                  </a:lnTo>
                  <a:lnTo>
                    <a:pt x="9" y="218"/>
                  </a:lnTo>
                  <a:lnTo>
                    <a:pt x="7" y="216"/>
                  </a:lnTo>
                  <a:lnTo>
                    <a:pt x="7" y="216"/>
                  </a:lnTo>
                  <a:lnTo>
                    <a:pt x="7" y="214"/>
                  </a:lnTo>
                  <a:lnTo>
                    <a:pt x="7" y="212"/>
                  </a:lnTo>
                  <a:lnTo>
                    <a:pt x="3" y="205"/>
                  </a:lnTo>
                  <a:lnTo>
                    <a:pt x="2" y="192"/>
                  </a:lnTo>
                  <a:lnTo>
                    <a:pt x="0" y="176"/>
                  </a:lnTo>
                  <a:lnTo>
                    <a:pt x="2" y="157"/>
                  </a:lnTo>
                  <a:lnTo>
                    <a:pt x="9" y="135"/>
                  </a:lnTo>
                  <a:lnTo>
                    <a:pt x="21" y="114"/>
                  </a:lnTo>
                  <a:lnTo>
                    <a:pt x="39" y="91"/>
                  </a:lnTo>
                  <a:lnTo>
                    <a:pt x="62" y="72"/>
                  </a:lnTo>
                  <a:lnTo>
                    <a:pt x="91" y="55"/>
                  </a:lnTo>
                  <a:lnTo>
                    <a:pt x="121" y="40"/>
                  </a:lnTo>
                  <a:lnTo>
                    <a:pt x="153" y="24"/>
                  </a:lnTo>
                  <a:lnTo>
                    <a:pt x="178" y="15"/>
                  </a:lnTo>
                  <a:lnTo>
                    <a:pt x="201" y="5"/>
                  </a:lnTo>
                  <a:lnTo>
                    <a:pt x="2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grpSp>
    </p:spTree>
    <p:extLst>
      <p:ext uri="{BB962C8B-B14F-4D97-AF65-F5344CB8AC3E}">
        <p14:creationId xmlns:p14="http://schemas.microsoft.com/office/powerpoint/2010/main" val="9196589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large room&#10;&#10;Description generated with very high confidence">
            <a:extLst>
              <a:ext uri="{FF2B5EF4-FFF2-40B4-BE49-F238E27FC236}">
                <a16:creationId xmlns:a16="http://schemas.microsoft.com/office/drawing/2014/main" id="{4DBAD482-4F93-496B-A7C6-F95ECF7ACDBE}"/>
              </a:ext>
            </a:extLst>
          </p:cNvPr>
          <p:cNvPicPr>
            <a:picLocks noGrp="1" noChangeAspect="1"/>
          </p:cNvPicPr>
          <p:nvPr>
            <p:ph type="pic" sz="quarter" idx="14"/>
          </p:nvPr>
        </p:nvPicPr>
        <p:blipFill>
          <a:blip r:embed="rId2"/>
          <a:srcRect l="307" r="307"/>
          <a:stretch>
            <a:fillRect/>
          </a:stretch>
        </p:blipFill>
        <p:spPr>
          <a:xfrm>
            <a:off x="0" y="3235325"/>
            <a:ext cx="4800600" cy="3622675"/>
          </a:xfrm>
        </p:spPr>
      </p:pic>
      <p:pic>
        <p:nvPicPr>
          <p:cNvPr id="10" name="Picture 9" descr="A picture containing ground, outdoor, skating, building&#10;&#10;Description generated with very high confidence">
            <a:extLst>
              <a:ext uri="{FF2B5EF4-FFF2-40B4-BE49-F238E27FC236}">
                <a16:creationId xmlns:a16="http://schemas.microsoft.com/office/drawing/2014/main" id="{303BD547-8073-4C46-8953-10CE71768C2E}"/>
              </a:ext>
            </a:extLst>
          </p:cNvPr>
          <p:cNvPicPr>
            <a:picLocks noChangeAspect="1"/>
          </p:cNvPicPr>
          <p:nvPr/>
        </p:nvPicPr>
        <p:blipFill>
          <a:blip r:embed="rId3"/>
          <a:stretch>
            <a:fillRect/>
          </a:stretch>
        </p:blipFill>
        <p:spPr>
          <a:xfrm>
            <a:off x="0" y="0"/>
            <a:ext cx="4789282" cy="3235325"/>
          </a:xfrm>
          <a:prstGeom prst="rect">
            <a:avLst/>
          </a:prstGeom>
        </p:spPr>
      </p:pic>
      <p:grpSp>
        <p:nvGrpSpPr>
          <p:cNvPr id="17" name="Group 16"/>
          <p:cNvGrpSpPr/>
          <p:nvPr/>
        </p:nvGrpSpPr>
        <p:grpSpPr>
          <a:xfrm>
            <a:off x="4400640" y="942769"/>
            <a:ext cx="1440000" cy="4808357"/>
            <a:chOff x="4080600" y="1404427"/>
            <a:chExt cx="1440000" cy="4808357"/>
          </a:xfrm>
        </p:grpSpPr>
        <p:sp>
          <p:nvSpPr>
            <p:cNvPr id="11" name="Rectangle 10"/>
            <p:cNvSpPr>
              <a:spLocks/>
            </p:cNvSpPr>
            <p:nvPr/>
          </p:nvSpPr>
          <p:spPr>
            <a:xfrm>
              <a:off x="4080600" y="1404427"/>
              <a:ext cx="1440000" cy="1440000"/>
            </a:xfrm>
            <a:prstGeom prst="rect">
              <a:avLst/>
            </a:prstGeom>
            <a:solidFill>
              <a:schemeClr val="accent3"/>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tangle 13"/>
            <p:cNvSpPr>
              <a:spLocks/>
            </p:cNvSpPr>
            <p:nvPr/>
          </p:nvSpPr>
          <p:spPr>
            <a:xfrm>
              <a:off x="4080600" y="3088606"/>
              <a:ext cx="1440000" cy="1440000"/>
            </a:xfrm>
            <a:prstGeom prst="rect">
              <a:avLst/>
            </a:prstGeom>
            <a:solidFill>
              <a:schemeClr val="accent3"/>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tangle 14"/>
            <p:cNvSpPr>
              <a:spLocks/>
            </p:cNvSpPr>
            <p:nvPr/>
          </p:nvSpPr>
          <p:spPr>
            <a:xfrm>
              <a:off x="4080600" y="4772784"/>
              <a:ext cx="1440000" cy="1440000"/>
            </a:xfrm>
            <a:prstGeom prst="rect">
              <a:avLst/>
            </a:prstGeom>
            <a:solidFill>
              <a:schemeClr val="accent3"/>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9" name="Rechteck 35"/>
          <p:cNvSpPr/>
          <p:nvPr/>
        </p:nvSpPr>
        <p:spPr>
          <a:xfrm>
            <a:off x="6121133" y="1322817"/>
            <a:ext cx="3142172" cy="5177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r>
              <a:rPr lang="de-DE" b="1" dirty="0">
                <a:solidFill>
                  <a:schemeClr val="accent3"/>
                </a:solidFill>
                <a:latin typeface="Lato" charset="0"/>
                <a:ea typeface="Lato" charset="0"/>
                <a:cs typeface="Lato" charset="0"/>
              </a:rPr>
              <a:t>ROOF COLLAPSE</a:t>
            </a:r>
          </a:p>
        </p:txBody>
      </p:sp>
      <p:sp>
        <p:nvSpPr>
          <p:cNvPr id="37" name="Rechteck 35"/>
          <p:cNvSpPr/>
          <p:nvPr/>
        </p:nvSpPr>
        <p:spPr>
          <a:xfrm>
            <a:off x="6121133" y="2971592"/>
            <a:ext cx="3142172" cy="5177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r>
              <a:rPr lang="de-DE" b="1" dirty="0">
                <a:solidFill>
                  <a:schemeClr val="accent3"/>
                </a:solidFill>
                <a:latin typeface="Lato" charset="0"/>
                <a:ea typeface="Lato" charset="0"/>
                <a:cs typeface="Lato" charset="0"/>
              </a:rPr>
              <a:t>REPAIR AND REMEDIATION</a:t>
            </a:r>
          </a:p>
        </p:txBody>
      </p:sp>
      <p:sp>
        <p:nvSpPr>
          <p:cNvPr id="40" name="Rechteck 35"/>
          <p:cNvSpPr/>
          <p:nvPr/>
        </p:nvSpPr>
        <p:spPr>
          <a:xfrm>
            <a:off x="6121133" y="4619674"/>
            <a:ext cx="3142172" cy="5177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r>
              <a:rPr lang="de-DE" b="1" dirty="0">
                <a:solidFill>
                  <a:schemeClr val="accent3"/>
                </a:solidFill>
                <a:latin typeface="Lato" charset="0"/>
                <a:ea typeface="Lato" charset="0"/>
                <a:cs typeface="Lato" charset="0"/>
              </a:rPr>
              <a:t>CLIENT RESPONSE</a:t>
            </a:r>
          </a:p>
        </p:txBody>
      </p:sp>
      <p:grpSp>
        <p:nvGrpSpPr>
          <p:cNvPr id="33" name="Gruppieren 109"/>
          <p:cNvGrpSpPr>
            <a:grpSpLocks noChangeAspect="1"/>
          </p:cNvGrpSpPr>
          <p:nvPr/>
        </p:nvGrpSpPr>
        <p:grpSpPr>
          <a:xfrm>
            <a:off x="4784870" y="3169179"/>
            <a:ext cx="576000" cy="392728"/>
            <a:chOff x="10472738" y="5449888"/>
            <a:chExt cx="593726" cy="404812"/>
          </a:xfrm>
          <a:solidFill>
            <a:schemeClr val="bg1"/>
          </a:solidFill>
        </p:grpSpPr>
        <p:sp>
          <p:nvSpPr>
            <p:cNvPr id="42" name="Freeform 402"/>
            <p:cNvSpPr>
              <a:spLocks noEditPoints="1"/>
            </p:cNvSpPr>
            <p:nvPr/>
          </p:nvSpPr>
          <p:spPr bwMode="auto">
            <a:xfrm>
              <a:off x="10617201" y="5449888"/>
              <a:ext cx="428625" cy="257175"/>
            </a:xfrm>
            <a:custGeom>
              <a:avLst/>
              <a:gdLst>
                <a:gd name="T0" fmla="*/ 135 w 270"/>
                <a:gd name="T1" fmla="*/ 14 h 162"/>
                <a:gd name="T2" fmla="*/ 84 w 270"/>
                <a:gd name="T3" fmla="*/ 67 h 162"/>
                <a:gd name="T4" fmla="*/ 84 w 270"/>
                <a:gd name="T5" fmla="*/ 107 h 162"/>
                <a:gd name="T6" fmla="*/ 160 w 270"/>
                <a:gd name="T7" fmla="*/ 107 h 162"/>
                <a:gd name="T8" fmla="*/ 184 w 270"/>
                <a:gd name="T9" fmla="*/ 82 h 162"/>
                <a:gd name="T10" fmla="*/ 184 w 270"/>
                <a:gd name="T11" fmla="*/ 14 h 162"/>
                <a:gd name="T12" fmla="*/ 135 w 270"/>
                <a:gd name="T13" fmla="*/ 14 h 162"/>
                <a:gd name="T14" fmla="*/ 131 w 270"/>
                <a:gd name="T15" fmla="*/ 0 h 162"/>
                <a:gd name="T16" fmla="*/ 198 w 270"/>
                <a:gd name="T17" fmla="*/ 0 h 162"/>
                <a:gd name="T18" fmla="*/ 198 w 270"/>
                <a:gd name="T19" fmla="*/ 88 h 162"/>
                <a:gd name="T20" fmla="*/ 196 w 270"/>
                <a:gd name="T21" fmla="*/ 88 h 162"/>
                <a:gd name="T22" fmla="*/ 270 w 270"/>
                <a:gd name="T23" fmla="*/ 88 h 162"/>
                <a:gd name="T24" fmla="*/ 270 w 270"/>
                <a:gd name="T25" fmla="*/ 162 h 162"/>
                <a:gd name="T26" fmla="*/ 76 w 270"/>
                <a:gd name="T27" fmla="*/ 162 h 162"/>
                <a:gd name="T28" fmla="*/ 0 w 270"/>
                <a:gd name="T29" fmla="*/ 55 h 162"/>
                <a:gd name="T30" fmla="*/ 6 w 270"/>
                <a:gd name="T31" fmla="*/ 55 h 162"/>
                <a:gd name="T32" fmla="*/ 12 w 270"/>
                <a:gd name="T33" fmla="*/ 51 h 162"/>
                <a:gd name="T34" fmla="*/ 17 w 270"/>
                <a:gd name="T35" fmla="*/ 50 h 162"/>
                <a:gd name="T36" fmla="*/ 21 w 270"/>
                <a:gd name="T37" fmla="*/ 44 h 162"/>
                <a:gd name="T38" fmla="*/ 23 w 270"/>
                <a:gd name="T39" fmla="*/ 42 h 162"/>
                <a:gd name="T40" fmla="*/ 70 w 270"/>
                <a:gd name="T41" fmla="*/ 84 h 162"/>
                <a:gd name="T42" fmla="*/ 70 w 270"/>
                <a:gd name="T43" fmla="*/ 61 h 162"/>
                <a:gd name="T44" fmla="*/ 74 w 270"/>
                <a:gd name="T45" fmla="*/ 57 h 162"/>
                <a:gd name="T46" fmla="*/ 127 w 270"/>
                <a:gd name="T47" fmla="*/ 4 h 162"/>
                <a:gd name="T48" fmla="*/ 131 w 270"/>
                <a:gd name="T4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0" h="162">
                  <a:moveTo>
                    <a:pt x="135" y="14"/>
                  </a:moveTo>
                  <a:lnTo>
                    <a:pt x="84" y="67"/>
                  </a:lnTo>
                  <a:lnTo>
                    <a:pt x="84" y="107"/>
                  </a:lnTo>
                  <a:lnTo>
                    <a:pt x="160" y="107"/>
                  </a:lnTo>
                  <a:lnTo>
                    <a:pt x="184" y="82"/>
                  </a:lnTo>
                  <a:lnTo>
                    <a:pt x="184" y="14"/>
                  </a:lnTo>
                  <a:lnTo>
                    <a:pt x="135" y="14"/>
                  </a:lnTo>
                  <a:close/>
                  <a:moveTo>
                    <a:pt x="131" y="0"/>
                  </a:moveTo>
                  <a:lnTo>
                    <a:pt x="198" y="0"/>
                  </a:lnTo>
                  <a:lnTo>
                    <a:pt x="198" y="88"/>
                  </a:lnTo>
                  <a:lnTo>
                    <a:pt x="196" y="88"/>
                  </a:lnTo>
                  <a:lnTo>
                    <a:pt x="270" y="88"/>
                  </a:lnTo>
                  <a:lnTo>
                    <a:pt x="270" y="162"/>
                  </a:lnTo>
                  <a:lnTo>
                    <a:pt x="76" y="162"/>
                  </a:lnTo>
                  <a:lnTo>
                    <a:pt x="0" y="55"/>
                  </a:lnTo>
                  <a:lnTo>
                    <a:pt x="6" y="55"/>
                  </a:lnTo>
                  <a:lnTo>
                    <a:pt x="12" y="51"/>
                  </a:lnTo>
                  <a:lnTo>
                    <a:pt x="17" y="50"/>
                  </a:lnTo>
                  <a:lnTo>
                    <a:pt x="21" y="44"/>
                  </a:lnTo>
                  <a:lnTo>
                    <a:pt x="23" y="42"/>
                  </a:lnTo>
                  <a:lnTo>
                    <a:pt x="70" y="84"/>
                  </a:lnTo>
                  <a:lnTo>
                    <a:pt x="70" y="61"/>
                  </a:lnTo>
                  <a:lnTo>
                    <a:pt x="74" y="57"/>
                  </a:lnTo>
                  <a:lnTo>
                    <a:pt x="127" y="4"/>
                  </a:lnTo>
                  <a:lnTo>
                    <a:pt x="1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43" name="Freeform 403"/>
            <p:cNvSpPr>
              <a:spLocks/>
            </p:cNvSpPr>
            <p:nvPr/>
          </p:nvSpPr>
          <p:spPr bwMode="auto">
            <a:xfrm>
              <a:off x="10583863" y="5462588"/>
              <a:ext cx="63500" cy="63500"/>
            </a:xfrm>
            <a:custGeom>
              <a:avLst/>
              <a:gdLst>
                <a:gd name="T0" fmla="*/ 21 w 40"/>
                <a:gd name="T1" fmla="*/ 0 h 40"/>
                <a:gd name="T2" fmla="*/ 27 w 40"/>
                <a:gd name="T3" fmla="*/ 2 h 40"/>
                <a:gd name="T4" fmla="*/ 33 w 40"/>
                <a:gd name="T5" fmla="*/ 4 h 40"/>
                <a:gd name="T6" fmla="*/ 36 w 40"/>
                <a:gd name="T7" fmla="*/ 9 h 40"/>
                <a:gd name="T8" fmla="*/ 40 w 40"/>
                <a:gd name="T9" fmla="*/ 13 h 40"/>
                <a:gd name="T10" fmla="*/ 40 w 40"/>
                <a:gd name="T11" fmla="*/ 21 h 40"/>
                <a:gd name="T12" fmla="*/ 40 w 40"/>
                <a:gd name="T13" fmla="*/ 26 h 40"/>
                <a:gd name="T14" fmla="*/ 36 w 40"/>
                <a:gd name="T15" fmla="*/ 32 h 40"/>
                <a:gd name="T16" fmla="*/ 33 w 40"/>
                <a:gd name="T17" fmla="*/ 36 h 40"/>
                <a:gd name="T18" fmla="*/ 27 w 40"/>
                <a:gd name="T19" fmla="*/ 40 h 40"/>
                <a:gd name="T20" fmla="*/ 21 w 40"/>
                <a:gd name="T21" fmla="*/ 40 h 40"/>
                <a:gd name="T22" fmla="*/ 16 w 40"/>
                <a:gd name="T23" fmla="*/ 40 h 40"/>
                <a:gd name="T24" fmla="*/ 10 w 40"/>
                <a:gd name="T25" fmla="*/ 36 h 40"/>
                <a:gd name="T26" fmla="*/ 4 w 40"/>
                <a:gd name="T27" fmla="*/ 32 h 40"/>
                <a:gd name="T28" fmla="*/ 2 w 40"/>
                <a:gd name="T29" fmla="*/ 26 h 40"/>
                <a:gd name="T30" fmla="*/ 0 w 40"/>
                <a:gd name="T31" fmla="*/ 21 h 40"/>
                <a:gd name="T32" fmla="*/ 2 w 40"/>
                <a:gd name="T33" fmla="*/ 13 h 40"/>
                <a:gd name="T34" fmla="*/ 4 w 40"/>
                <a:gd name="T35" fmla="*/ 9 h 40"/>
                <a:gd name="T36" fmla="*/ 10 w 40"/>
                <a:gd name="T37" fmla="*/ 4 h 40"/>
                <a:gd name="T38" fmla="*/ 16 w 40"/>
                <a:gd name="T39" fmla="*/ 2 h 40"/>
                <a:gd name="T40" fmla="*/ 21 w 40"/>
                <a:gd name="T4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40">
                  <a:moveTo>
                    <a:pt x="21" y="0"/>
                  </a:moveTo>
                  <a:lnTo>
                    <a:pt x="27" y="2"/>
                  </a:lnTo>
                  <a:lnTo>
                    <a:pt x="33" y="4"/>
                  </a:lnTo>
                  <a:lnTo>
                    <a:pt x="36" y="9"/>
                  </a:lnTo>
                  <a:lnTo>
                    <a:pt x="40" y="13"/>
                  </a:lnTo>
                  <a:lnTo>
                    <a:pt x="40" y="21"/>
                  </a:lnTo>
                  <a:lnTo>
                    <a:pt x="40" y="26"/>
                  </a:lnTo>
                  <a:lnTo>
                    <a:pt x="36" y="32"/>
                  </a:lnTo>
                  <a:lnTo>
                    <a:pt x="33" y="36"/>
                  </a:lnTo>
                  <a:lnTo>
                    <a:pt x="27" y="40"/>
                  </a:lnTo>
                  <a:lnTo>
                    <a:pt x="21" y="40"/>
                  </a:lnTo>
                  <a:lnTo>
                    <a:pt x="16" y="40"/>
                  </a:lnTo>
                  <a:lnTo>
                    <a:pt x="10" y="36"/>
                  </a:lnTo>
                  <a:lnTo>
                    <a:pt x="4" y="32"/>
                  </a:lnTo>
                  <a:lnTo>
                    <a:pt x="2" y="26"/>
                  </a:lnTo>
                  <a:lnTo>
                    <a:pt x="0" y="21"/>
                  </a:lnTo>
                  <a:lnTo>
                    <a:pt x="2" y="13"/>
                  </a:lnTo>
                  <a:lnTo>
                    <a:pt x="4" y="9"/>
                  </a:lnTo>
                  <a:lnTo>
                    <a:pt x="10" y="4"/>
                  </a:lnTo>
                  <a:lnTo>
                    <a:pt x="16" y="2"/>
                  </a:lnTo>
                  <a:lnTo>
                    <a:pt x="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44" name="Freeform 404"/>
            <p:cNvSpPr>
              <a:spLocks/>
            </p:cNvSpPr>
            <p:nvPr/>
          </p:nvSpPr>
          <p:spPr bwMode="auto">
            <a:xfrm>
              <a:off x="10545763" y="5513388"/>
              <a:ext cx="60325" cy="57150"/>
            </a:xfrm>
            <a:custGeom>
              <a:avLst/>
              <a:gdLst>
                <a:gd name="T0" fmla="*/ 21 w 38"/>
                <a:gd name="T1" fmla="*/ 0 h 36"/>
                <a:gd name="T2" fmla="*/ 22 w 38"/>
                <a:gd name="T3" fmla="*/ 4 h 36"/>
                <a:gd name="T4" fmla="*/ 28 w 38"/>
                <a:gd name="T5" fmla="*/ 8 h 36"/>
                <a:gd name="T6" fmla="*/ 34 w 38"/>
                <a:gd name="T7" fmla="*/ 11 h 36"/>
                <a:gd name="T8" fmla="*/ 38 w 38"/>
                <a:gd name="T9" fmla="*/ 13 h 36"/>
                <a:gd name="T10" fmla="*/ 11 w 38"/>
                <a:gd name="T11" fmla="*/ 36 h 36"/>
                <a:gd name="T12" fmla="*/ 9 w 38"/>
                <a:gd name="T13" fmla="*/ 32 h 36"/>
                <a:gd name="T14" fmla="*/ 5 w 38"/>
                <a:gd name="T15" fmla="*/ 29 h 36"/>
                <a:gd name="T16" fmla="*/ 2 w 38"/>
                <a:gd name="T17" fmla="*/ 27 h 36"/>
                <a:gd name="T18" fmla="*/ 0 w 38"/>
                <a:gd name="T19" fmla="*/ 25 h 36"/>
                <a:gd name="T20" fmla="*/ 21 w 38"/>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21" y="0"/>
                  </a:moveTo>
                  <a:lnTo>
                    <a:pt x="22" y="4"/>
                  </a:lnTo>
                  <a:lnTo>
                    <a:pt x="28" y="8"/>
                  </a:lnTo>
                  <a:lnTo>
                    <a:pt x="34" y="11"/>
                  </a:lnTo>
                  <a:lnTo>
                    <a:pt x="38" y="13"/>
                  </a:lnTo>
                  <a:lnTo>
                    <a:pt x="11" y="36"/>
                  </a:lnTo>
                  <a:lnTo>
                    <a:pt x="9" y="32"/>
                  </a:lnTo>
                  <a:lnTo>
                    <a:pt x="5" y="29"/>
                  </a:lnTo>
                  <a:lnTo>
                    <a:pt x="2" y="27"/>
                  </a:lnTo>
                  <a:lnTo>
                    <a:pt x="0" y="25"/>
                  </a:lnTo>
                  <a:lnTo>
                    <a:pt x="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45" name="Freeform 405"/>
            <p:cNvSpPr>
              <a:spLocks/>
            </p:cNvSpPr>
            <p:nvPr/>
          </p:nvSpPr>
          <p:spPr bwMode="auto">
            <a:xfrm>
              <a:off x="10491788" y="5556250"/>
              <a:ext cx="61913" cy="63500"/>
            </a:xfrm>
            <a:custGeom>
              <a:avLst/>
              <a:gdLst>
                <a:gd name="T0" fmla="*/ 20 w 39"/>
                <a:gd name="T1" fmla="*/ 0 h 40"/>
                <a:gd name="T2" fmla="*/ 26 w 39"/>
                <a:gd name="T3" fmla="*/ 2 h 40"/>
                <a:gd name="T4" fmla="*/ 32 w 39"/>
                <a:gd name="T5" fmla="*/ 3 h 40"/>
                <a:gd name="T6" fmla="*/ 36 w 39"/>
                <a:gd name="T7" fmla="*/ 9 h 40"/>
                <a:gd name="T8" fmla="*/ 39 w 39"/>
                <a:gd name="T9" fmla="*/ 15 h 40"/>
                <a:gd name="T10" fmla="*/ 39 w 39"/>
                <a:gd name="T11" fmla="*/ 21 h 40"/>
                <a:gd name="T12" fmla="*/ 39 w 39"/>
                <a:gd name="T13" fmla="*/ 26 h 40"/>
                <a:gd name="T14" fmla="*/ 36 w 39"/>
                <a:gd name="T15" fmla="*/ 32 h 40"/>
                <a:gd name="T16" fmla="*/ 32 w 39"/>
                <a:gd name="T17" fmla="*/ 36 h 40"/>
                <a:gd name="T18" fmla="*/ 26 w 39"/>
                <a:gd name="T19" fmla="*/ 40 h 40"/>
                <a:gd name="T20" fmla="*/ 20 w 39"/>
                <a:gd name="T21" fmla="*/ 40 h 40"/>
                <a:gd name="T22" fmla="*/ 15 w 39"/>
                <a:gd name="T23" fmla="*/ 40 h 40"/>
                <a:gd name="T24" fmla="*/ 9 w 39"/>
                <a:gd name="T25" fmla="*/ 36 h 40"/>
                <a:gd name="T26" fmla="*/ 3 w 39"/>
                <a:gd name="T27" fmla="*/ 32 h 40"/>
                <a:gd name="T28" fmla="*/ 1 w 39"/>
                <a:gd name="T29" fmla="*/ 26 h 40"/>
                <a:gd name="T30" fmla="*/ 0 w 39"/>
                <a:gd name="T31" fmla="*/ 21 h 40"/>
                <a:gd name="T32" fmla="*/ 1 w 39"/>
                <a:gd name="T33" fmla="*/ 15 h 40"/>
                <a:gd name="T34" fmla="*/ 3 w 39"/>
                <a:gd name="T35" fmla="*/ 9 h 40"/>
                <a:gd name="T36" fmla="*/ 9 w 39"/>
                <a:gd name="T37" fmla="*/ 3 h 40"/>
                <a:gd name="T38" fmla="*/ 15 w 39"/>
                <a:gd name="T39" fmla="*/ 2 h 40"/>
                <a:gd name="T40" fmla="*/ 20 w 39"/>
                <a:gd name="T4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 h="40">
                  <a:moveTo>
                    <a:pt x="20" y="0"/>
                  </a:moveTo>
                  <a:lnTo>
                    <a:pt x="26" y="2"/>
                  </a:lnTo>
                  <a:lnTo>
                    <a:pt x="32" y="3"/>
                  </a:lnTo>
                  <a:lnTo>
                    <a:pt x="36" y="9"/>
                  </a:lnTo>
                  <a:lnTo>
                    <a:pt x="39" y="15"/>
                  </a:lnTo>
                  <a:lnTo>
                    <a:pt x="39" y="21"/>
                  </a:lnTo>
                  <a:lnTo>
                    <a:pt x="39" y="26"/>
                  </a:lnTo>
                  <a:lnTo>
                    <a:pt x="36" y="32"/>
                  </a:lnTo>
                  <a:lnTo>
                    <a:pt x="32" y="36"/>
                  </a:lnTo>
                  <a:lnTo>
                    <a:pt x="26" y="40"/>
                  </a:lnTo>
                  <a:lnTo>
                    <a:pt x="20" y="40"/>
                  </a:lnTo>
                  <a:lnTo>
                    <a:pt x="15" y="40"/>
                  </a:lnTo>
                  <a:lnTo>
                    <a:pt x="9" y="36"/>
                  </a:lnTo>
                  <a:lnTo>
                    <a:pt x="3" y="32"/>
                  </a:lnTo>
                  <a:lnTo>
                    <a:pt x="1" y="26"/>
                  </a:lnTo>
                  <a:lnTo>
                    <a:pt x="0" y="21"/>
                  </a:lnTo>
                  <a:lnTo>
                    <a:pt x="1" y="15"/>
                  </a:lnTo>
                  <a:lnTo>
                    <a:pt x="3" y="9"/>
                  </a:lnTo>
                  <a:lnTo>
                    <a:pt x="9" y="3"/>
                  </a:lnTo>
                  <a:lnTo>
                    <a:pt x="15" y="2"/>
                  </a:lnTo>
                  <a:lnTo>
                    <a:pt x="2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46" name="Freeform 406"/>
            <p:cNvSpPr>
              <a:spLocks/>
            </p:cNvSpPr>
            <p:nvPr/>
          </p:nvSpPr>
          <p:spPr bwMode="auto">
            <a:xfrm>
              <a:off x="10472738" y="5624513"/>
              <a:ext cx="171450" cy="147638"/>
            </a:xfrm>
            <a:custGeom>
              <a:avLst/>
              <a:gdLst>
                <a:gd name="T0" fmla="*/ 19 w 108"/>
                <a:gd name="T1" fmla="*/ 0 h 93"/>
                <a:gd name="T2" fmla="*/ 23 w 108"/>
                <a:gd name="T3" fmla="*/ 2 h 93"/>
                <a:gd name="T4" fmla="*/ 29 w 108"/>
                <a:gd name="T5" fmla="*/ 4 h 93"/>
                <a:gd name="T6" fmla="*/ 34 w 108"/>
                <a:gd name="T7" fmla="*/ 4 h 93"/>
                <a:gd name="T8" fmla="*/ 40 w 108"/>
                <a:gd name="T9" fmla="*/ 2 h 93"/>
                <a:gd name="T10" fmla="*/ 42 w 108"/>
                <a:gd name="T11" fmla="*/ 2 h 93"/>
                <a:gd name="T12" fmla="*/ 108 w 108"/>
                <a:gd name="T13" fmla="*/ 91 h 93"/>
                <a:gd name="T14" fmla="*/ 103 w 108"/>
                <a:gd name="T15" fmla="*/ 91 h 93"/>
                <a:gd name="T16" fmla="*/ 84 w 108"/>
                <a:gd name="T17" fmla="*/ 91 h 93"/>
                <a:gd name="T18" fmla="*/ 63 w 108"/>
                <a:gd name="T19" fmla="*/ 91 h 93"/>
                <a:gd name="T20" fmla="*/ 42 w 108"/>
                <a:gd name="T21" fmla="*/ 93 h 93"/>
                <a:gd name="T22" fmla="*/ 27 w 108"/>
                <a:gd name="T23" fmla="*/ 93 h 93"/>
                <a:gd name="T24" fmla="*/ 25 w 108"/>
                <a:gd name="T25" fmla="*/ 93 h 93"/>
                <a:gd name="T26" fmla="*/ 17 w 108"/>
                <a:gd name="T27" fmla="*/ 93 h 93"/>
                <a:gd name="T28" fmla="*/ 12 w 108"/>
                <a:gd name="T29" fmla="*/ 91 h 93"/>
                <a:gd name="T30" fmla="*/ 8 w 108"/>
                <a:gd name="T31" fmla="*/ 91 h 93"/>
                <a:gd name="T32" fmla="*/ 4 w 108"/>
                <a:gd name="T33" fmla="*/ 90 h 93"/>
                <a:gd name="T34" fmla="*/ 2 w 108"/>
                <a:gd name="T35" fmla="*/ 86 h 93"/>
                <a:gd name="T36" fmla="*/ 0 w 108"/>
                <a:gd name="T37" fmla="*/ 82 h 93"/>
                <a:gd name="T38" fmla="*/ 0 w 108"/>
                <a:gd name="T39" fmla="*/ 76 h 93"/>
                <a:gd name="T40" fmla="*/ 0 w 108"/>
                <a:gd name="T41" fmla="*/ 71 h 93"/>
                <a:gd name="T42" fmla="*/ 0 w 108"/>
                <a:gd name="T43" fmla="*/ 65 h 93"/>
                <a:gd name="T44" fmla="*/ 8 w 108"/>
                <a:gd name="T45" fmla="*/ 40 h 93"/>
                <a:gd name="T46" fmla="*/ 13 w 108"/>
                <a:gd name="T47" fmla="*/ 19 h 93"/>
                <a:gd name="T48" fmla="*/ 19 w 108"/>
                <a:gd name="T49" fmla="*/ 4 h 93"/>
                <a:gd name="T50" fmla="*/ 19 w 108"/>
                <a:gd name="T51"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8" h="93">
                  <a:moveTo>
                    <a:pt x="19" y="0"/>
                  </a:moveTo>
                  <a:lnTo>
                    <a:pt x="23" y="2"/>
                  </a:lnTo>
                  <a:lnTo>
                    <a:pt x="29" y="4"/>
                  </a:lnTo>
                  <a:lnTo>
                    <a:pt x="34" y="4"/>
                  </a:lnTo>
                  <a:lnTo>
                    <a:pt x="40" y="2"/>
                  </a:lnTo>
                  <a:lnTo>
                    <a:pt x="42" y="2"/>
                  </a:lnTo>
                  <a:lnTo>
                    <a:pt x="108" y="91"/>
                  </a:lnTo>
                  <a:lnTo>
                    <a:pt x="103" y="91"/>
                  </a:lnTo>
                  <a:lnTo>
                    <a:pt x="84" y="91"/>
                  </a:lnTo>
                  <a:lnTo>
                    <a:pt x="63" y="91"/>
                  </a:lnTo>
                  <a:lnTo>
                    <a:pt x="42" y="93"/>
                  </a:lnTo>
                  <a:lnTo>
                    <a:pt x="27" y="93"/>
                  </a:lnTo>
                  <a:lnTo>
                    <a:pt x="25" y="93"/>
                  </a:lnTo>
                  <a:lnTo>
                    <a:pt x="17" y="93"/>
                  </a:lnTo>
                  <a:lnTo>
                    <a:pt x="12" y="91"/>
                  </a:lnTo>
                  <a:lnTo>
                    <a:pt x="8" y="91"/>
                  </a:lnTo>
                  <a:lnTo>
                    <a:pt x="4" y="90"/>
                  </a:lnTo>
                  <a:lnTo>
                    <a:pt x="2" y="86"/>
                  </a:lnTo>
                  <a:lnTo>
                    <a:pt x="0" y="82"/>
                  </a:lnTo>
                  <a:lnTo>
                    <a:pt x="0" y="76"/>
                  </a:lnTo>
                  <a:lnTo>
                    <a:pt x="0" y="71"/>
                  </a:lnTo>
                  <a:lnTo>
                    <a:pt x="0" y="65"/>
                  </a:lnTo>
                  <a:lnTo>
                    <a:pt x="8" y="40"/>
                  </a:lnTo>
                  <a:lnTo>
                    <a:pt x="13" y="19"/>
                  </a:lnTo>
                  <a:lnTo>
                    <a:pt x="19" y="4"/>
                  </a:lnTo>
                  <a:lnTo>
                    <a:pt x="1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47" name="Freeform 407"/>
            <p:cNvSpPr>
              <a:spLocks/>
            </p:cNvSpPr>
            <p:nvPr/>
          </p:nvSpPr>
          <p:spPr bwMode="auto">
            <a:xfrm>
              <a:off x="10731501" y="5768975"/>
              <a:ext cx="49213" cy="49213"/>
            </a:xfrm>
            <a:custGeom>
              <a:avLst/>
              <a:gdLst>
                <a:gd name="T0" fmla="*/ 16 w 31"/>
                <a:gd name="T1" fmla="*/ 0 h 31"/>
                <a:gd name="T2" fmla="*/ 21 w 31"/>
                <a:gd name="T3" fmla="*/ 2 h 31"/>
                <a:gd name="T4" fmla="*/ 27 w 31"/>
                <a:gd name="T5" fmla="*/ 4 h 31"/>
                <a:gd name="T6" fmla="*/ 29 w 31"/>
                <a:gd name="T7" fmla="*/ 10 h 31"/>
                <a:gd name="T8" fmla="*/ 31 w 31"/>
                <a:gd name="T9" fmla="*/ 16 h 31"/>
                <a:gd name="T10" fmla="*/ 29 w 31"/>
                <a:gd name="T11" fmla="*/ 21 h 31"/>
                <a:gd name="T12" fmla="*/ 27 w 31"/>
                <a:gd name="T13" fmla="*/ 27 h 31"/>
                <a:gd name="T14" fmla="*/ 21 w 31"/>
                <a:gd name="T15" fmla="*/ 29 h 31"/>
                <a:gd name="T16" fmla="*/ 16 w 31"/>
                <a:gd name="T17" fmla="*/ 31 h 31"/>
                <a:gd name="T18" fmla="*/ 10 w 31"/>
                <a:gd name="T19" fmla="*/ 29 h 31"/>
                <a:gd name="T20" fmla="*/ 4 w 31"/>
                <a:gd name="T21" fmla="*/ 27 h 31"/>
                <a:gd name="T22" fmla="*/ 2 w 31"/>
                <a:gd name="T23" fmla="*/ 21 h 31"/>
                <a:gd name="T24" fmla="*/ 0 w 31"/>
                <a:gd name="T25" fmla="*/ 16 h 31"/>
                <a:gd name="T26" fmla="*/ 2 w 31"/>
                <a:gd name="T27" fmla="*/ 10 h 31"/>
                <a:gd name="T28" fmla="*/ 4 w 31"/>
                <a:gd name="T29" fmla="*/ 4 h 31"/>
                <a:gd name="T30" fmla="*/ 10 w 31"/>
                <a:gd name="T31" fmla="*/ 2 h 31"/>
                <a:gd name="T32" fmla="*/ 16 w 31"/>
                <a:gd name="T3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31">
                  <a:moveTo>
                    <a:pt x="16" y="0"/>
                  </a:moveTo>
                  <a:lnTo>
                    <a:pt x="21" y="2"/>
                  </a:lnTo>
                  <a:lnTo>
                    <a:pt x="27" y="4"/>
                  </a:lnTo>
                  <a:lnTo>
                    <a:pt x="29" y="10"/>
                  </a:lnTo>
                  <a:lnTo>
                    <a:pt x="31" y="16"/>
                  </a:lnTo>
                  <a:lnTo>
                    <a:pt x="29" y="21"/>
                  </a:lnTo>
                  <a:lnTo>
                    <a:pt x="27" y="27"/>
                  </a:lnTo>
                  <a:lnTo>
                    <a:pt x="21" y="29"/>
                  </a:lnTo>
                  <a:lnTo>
                    <a:pt x="16" y="31"/>
                  </a:lnTo>
                  <a:lnTo>
                    <a:pt x="10" y="29"/>
                  </a:lnTo>
                  <a:lnTo>
                    <a:pt x="4" y="27"/>
                  </a:lnTo>
                  <a:lnTo>
                    <a:pt x="2" y="21"/>
                  </a:lnTo>
                  <a:lnTo>
                    <a:pt x="0" y="16"/>
                  </a:lnTo>
                  <a:lnTo>
                    <a:pt x="2" y="10"/>
                  </a:lnTo>
                  <a:lnTo>
                    <a:pt x="4" y="4"/>
                  </a:lnTo>
                  <a:lnTo>
                    <a:pt x="10" y="2"/>
                  </a:lnTo>
                  <a:lnTo>
                    <a:pt x="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48" name="Freeform 408"/>
            <p:cNvSpPr>
              <a:spLocks/>
            </p:cNvSpPr>
            <p:nvPr/>
          </p:nvSpPr>
          <p:spPr bwMode="auto">
            <a:xfrm>
              <a:off x="10814051" y="5768975"/>
              <a:ext cx="47625" cy="49213"/>
            </a:xfrm>
            <a:custGeom>
              <a:avLst/>
              <a:gdLst>
                <a:gd name="T0" fmla="*/ 15 w 30"/>
                <a:gd name="T1" fmla="*/ 0 h 31"/>
                <a:gd name="T2" fmla="*/ 22 w 30"/>
                <a:gd name="T3" fmla="*/ 2 h 31"/>
                <a:gd name="T4" fmla="*/ 26 w 30"/>
                <a:gd name="T5" fmla="*/ 4 h 31"/>
                <a:gd name="T6" fmla="*/ 30 w 30"/>
                <a:gd name="T7" fmla="*/ 10 h 31"/>
                <a:gd name="T8" fmla="*/ 30 w 30"/>
                <a:gd name="T9" fmla="*/ 16 h 31"/>
                <a:gd name="T10" fmla="*/ 30 w 30"/>
                <a:gd name="T11" fmla="*/ 21 h 31"/>
                <a:gd name="T12" fmla="*/ 26 w 30"/>
                <a:gd name="T13" fmla="*/ 27 h 31"/>
                <a:gd name="T14" fmla="*/ 22 w 30"/>
                <a:gd name="T15" fmla="*/ 29 h 31"/>
                <a:gd name="T16" fmla="*/ 15 w 30"/>
                <a:gd name="T17" fmla="*/ 31 h 31"/>
                <a:gd name="T18" fmla="*/ 9 w 30"/>
                <a:gd name="T19" fmla="*/ 29 h 31"/>
                <a:gd name="T20" fmla="*/ 5 w 30"/>
                <a:gd name="T21" fmla="*/ 27 h 31"/>
                <a:gd name="T22" fmla="*/ 2 w 30"/>
                <a:gd name="T23" fmla="*/ 21 h 31"/>
                <a:gd name="T24" fmla="*/ 0 w 30"/>
                <a:gd name="T25" fmla="*/ 16 h 31"/>
                <a:gd name="T26" fmla="*/ 2 w 30"/>
                <a:gd name="T27" fmla="*/ 10 h 31"/>
                <a:gd name="T28" fmla="*/ 5 w 30"/>
                <a:gd name="T29" fmla="*/ 4 h 31"/>
                <a:gd name="T30" fmla="*/ 9 w 30"/>
                <a:gd name="T31" fmla="*/ 2 h 31"/>
                <a:gd name="T32" fmla="*/ 15 w 30"/>
                <a:gd name="T3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31">
                  <a:moveTo>
                    <a:pt x="15" y="0"/>
                  </a:moveTo>
                  <a:lnTo>
                    <a:pt x="22" y="2"/>
                  </a:lnTo>
                  <a:lnTo>
                    <a:pt x="26" y="4"/>
                  </a:lnTo>
                  <a:lnTo>
                    <a:pt x="30" y="10"/>
                  </a:lnTo>
                  <a:lnTo>
                    <a:pt x="30" y="16"/>
                  </a:lnTo>
                  <a:lnTo>
                    <a:pt x="30" y="21"/>
                  </a:lnTo>
                  <a:lnTo>
                    <a:pt x="26" y="27"/>
                  </a:lnTo>
                  <a:lnTo>
                    <a:pt x="22" y="29"/>
                  </a:lnTo>
                  <a:lnTo>
                    <a:pt x="15" y="31"/>
                  </a:lnTo>
                  <a:lnTo>
                    <a:pt x="9" y="29"/>
                  </a:lnTo>
                  <a:lnTo>
                    <a:pt x="5" y="27"/>
                  </a:lnTo>
                  <a:lnTo>
                    <a:pt x="2" y="21"/>
                  </a:lnTo>
                  <a:lnTo>
                    <a:pt x="0" y="16"/>
                  </a:lnTo>
                  <a:lnTo>
                    <a:pt x="2" y="10"/>
                  </a:lnTo>
                  <a:lnTo>
                    <a:pt x="5" y="4"/>
                  </a:lnTo>
                  <a:lnTo>
                    <a:pt x="9" y="2"/>
                  </a:lnTo>
                  <a:lnTo>
                    <a:pt x="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49" name="Freeform 409"/>
            <p:cNvSpPr>
              <a:spLocks/>
            </p:cNvSpPr>
            <p:nvPr/>
          </p:nvSpPr>
          <p:spPr bwMode="auto">
            <a:xfrm>
              <a:off x="10898188" y="5768975"/>
              <a:ext cx="47625" cy="49213"/>
            </a:xfrm>
            <a:custGeom>
              <a:avLst/>
              <a:gdLst>
                <a:gd name="T0" fmla="*/ 15 w 30"/>
                <a:gd name="T1" fmla="*/ 0 h 31"/>
                <a:gd name="T2" fmla="*/ 21 w 30"/>
                <a:gd name="T3" fmla="*/ 2 h 31"/>
                <a:gd name="T4" fmla="*/ 26 w 30"/>
                <a:gd name="T5" fmla="*/ 4 h 31"/>
                <a:gd name="T6" fmla="*/ 28 w 30"/>
                <a:gd name="T7" fmla="*/ 10 h 31"/>
                <a:gd name="T8" fmla="*/ 30 w 30"/>
                <a:gd name="T9" fmla="*/ 16 h 31"/>
                <a:gd name="T10" fmla="*/ 28 w 30"/>
                <a:gd name="T11" fmla="*/ 21 h 31"/>
                <a:gd name="T12" fmla="*/ 26 w 30"/>
                <a:gd name="T13" fmla="*/ 27 h 31"/>
                <a:gd name="T14" fmla="*/ 21 w 30"/>
                <a:gd name="T15" fmla="*/ 29 h 31"/>
                <a:gd name="T16" fmla="*/ 15 w 30"/>
                <a:gd name="T17" fmla="*/ 31 h 31"/>
                <a:gd name="T18" fmla="*/ 9 w 30"/>
                <a:gd name="T19" fmla="*/ 29 h 31"/>
                <a:gd name="T20" fmla="*/ 4 w 30"/>
                <a:gd name="T21" fmla="*/ 27 h 31"/>
                <a:gd name="T22" fmla="*/ 2 w 30"/>
                <a:gd name="T23" fmla="*/ 21 h 31"/>
                <a:gd name="T24" fmla="*/ 0 w 30"/>
                <a:gd name="T25" fmla="*/ 16 h 31"/>
                <a:gd name="T26" fmla="*/ 2 w 30"/>
                <a:gd name="T27" fmla="*/ 10 h 31"/>
                <a:gd name="T28" fmla="*/ 4 w 30"/>
                <a:gd name="T29" fmla="*/ 4 h 31"/>
                <a:gd name="T30" fmla="*/ 9 w 30"/>
                <a:gd name="T31" fmla="*/ 2 h 31"/>
                <a:gd name="T32" fmla="*/ 15 w 30"/>
                <a:gd name="T3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31">
                  <a:moveTo>
                    <a:pt x="15" y="0"/>
                  </a:moveTo>
                  <a:lnTo>
                    <a:pt x="21" y="2"/>
                  </a:lnTo>
                  <a:lnTo>
                    <a:pt x="26" y="4"/>
                  </a:lnTo>
                  <a:lnTo>
                    <a:pt x="28" y="10"/>
                  </a:lnTo>
                  <a:lnTo>
                    <a:pt x="30" y="16"/>
                  </a:lnTo>
                  <a:lnTo>
                    <a:pt x="28" y="21"/>
                  </a:lnTo>
                  <a:lnTo>
                    <a:pt x="26" y="27"/>
                  </a:lnTo>
                  <a:lnTo>
                    <a:pt x="21" y="29"/>
                  </a:lnTo>
                  <a:lnTo>
                    <a:pt x="15" y="31"/>
                  </a:lnTo>
                  <a:lnTo>
                    <a:pt x="9" y="29"/>
                  </a:lnTo>
                  <a:lnTo>
                    <a:pt x="4" y="27"/>
                  </a:lnTo>
                  <a:lnTo>
                    <a:pt x="2" y="21"/>
                  </a:lnTo>
                  <a:lnTo>
                    <a:pt x="0" y="16"/>
                  </a:lnTo>
                  <a:lnTo>
                    <a:pt x="2" y="10"/>
                  </a:lnTo>
                  <a:lnTo>
                    <a:pt x="4" y="4"/>
                  </a:lnTo>
                  <a:lnTo>
                    <a:pt x="9" y="2"/>
                  </a:lnTo>
                  <a:lnTo>
                    <a:pt x="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50" name="Freeform 410"/>
            <p:cNvSpPr>
              <a:spLocks/>
            </p:cNvSpPr>
            <p:nvPr/>
          </p:nvSpPr>
          <p:spPr bwMode="auto">
            <a:xfrm>
              <a:off x="10982326" y="5768975"/>
              <a:ext cx="44450" cy="49213"/>
            </a:xfrm>
            <a:custGeom>
              <a:avLst/>
              <a:gdLst>
                <a:gd name="T0" fmla="*/ 15 w 28"/>
                <a:gd name="T1" fmla="*/ 0 h 31"/>
                <a:gd name="T2" fmla="*/ 21 w 28"/>
                <a:gd name="T3" fmla="*/ 2 h 31"/>
                <a:gd name="T4" fmla="*/ 25 w 28"/>
                <a:gd name="T5" fmla="*/ 4 h 31"/>
                <a:gd name="T6" fmla="*/ 28 w 28"/>
                <a:gd name="T7" fmla="*/ 10 h 31"/>
                <a:gd name="T8" fmla="*/ 28 w 28"/>
                <a:gd name="T9" fmla="*/ 16 h 31"/>
                <a:gd name="T10" fmla="*/ 28 w 28"/>
                <a:gd name="T11" fmla="*/ 21 h 31"/>
                <a:gd name="T12" fmla="*/ 25 w 28"/>
                <a:gd name="T13" fmla="*/ 27 h 31"/>
                <a:gd name="T14" fmla="*/ 21 w 28"/>
                <a:gd name="T15" fmla="*/ 29 h 31"/>
                <a:gd name="T16" fmla="*/ 15 w 28"/>
                <a:gd name="T17" fmla="*/ 31 h 31"/>
                <a:gd name="T18" fmla="*/ 7 w 28"/>
                <a:gd name="T19" fmla="*/ 29 h 31"/>
                <a:gd name="T20" fmla="*/ 4 w 28"/>
                <a:gd name="T21" fmla="*/ 27 h 31"/>
                <a:gd name="T22" fmla="*/ 0 w 28"/>
                <a:gd name="T23" fmla="*/ 21 h 31"/>
                <a:gd name="T24" fmla="*/ 0 w 28"/>
                <a:gd name="T25" fmla="*/ 16 h 31"/>
                <a:gd name="T26" fmla="*/ 0 w 28"/>
                <a:gd name="T27" fmla="*/ 10 h 31"/>
                <a:gd name="T28" fmla="*/ 4 w 28"/>
                <a:gd name="T29" fmla="*/ 4 h 31"/>
                <a:gd name="T30" fmla="*/ 7 w 28"/>
                <a:gd name="T31" fmla="*/ 2 h 31"/>
                <a:gd name="T32" fmla="*/ 15 w 28"/>
                <a:gd name="T3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1">
                  <a:moveTo>
                    <a:pt x="15" y="0"/>
                  </a:moveTo>
                  <a:lnTo>
                    <a:pt x="21" y="2"/>
                  </a:lnTo>
                  <a:lnTo>
                    <a:pt x="25" y="4"/>
                  </a:lnTo>
                  <a:lnTo>
                    <a:pt x="28" y="10"/>
                  </a:lnTo>
                  <a:lnTo>
                    <a:pt x="28" y="16"/>
                  </a:lnTo>
                  <a:lnTo>
                    <a:pt x="28" y="21"/>
                  </a:lnTo>
                  <a:lnTo>
                    <a:pt x="25" y="27"/>
                  </a:lnTo>
                  <a:lnTo>
                    <a:pt x="21" y="29"/>
                  </a:lnTo>
                  <a:lnTo>
                    <a:pt x="15" y="31"/>
                  </a:lnTo>
                  <a:lnTo>
                    <a:pt x="7" y="29"/>
                  </a:lnTo>
                  <a:lnTo>
                    <a:pt x="4" y="27"/>
                  </a:lnTo>
                  <a:lnTo>
                    <a:pt x="0" y="21"/>
                  </a:lnTo>
                  <a:lnTo>
                    <a:pt x="0" y="16"/>
                  </a:lnTo>
                  <a:lnTo>
                    <a:pt x="0" y="10"/>
                  </a:lnTo>
                  <a:lnTo>
                    <a:pt x="4" y="4"/>
                  </a:lnTo>
                  <a:lnTo>
                    <a:pt x="7" y="2"/>
                  </a:lnTo>
                  <a:lnTo>
                    <a:pt x="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51" name="Freeform 411"/>
            <p:cNvSpPr>
              <a:spLocks noEditPoints="1"/>
            </p:cNvSpPr>
            <p:nvPr/>
          </p:nvSpPr>
          <p:spPr bwMode="auto">
            <a:xfrm>
              <a:off x="10696576" y="5734050"/>
              <a:ext cx="369888" cy="120650"/>
            </a:xfrm>
            <a:custGeom>
              <a:avLst/>
              <a:gdLst>
                <a:gd name="T0" fmla="*/ 38 w 233"/>
                <a:gd name="T1" fmla="*/ 13 h 76"/>
                <a:gd name="T2" fmla="*/ 30 w 233"/>
                <a:gd name="T3" fmla="*/ 15 h 76"/>
                <a:gd name="T4" fmla="*/ 22 w 233"/>
                <a:gd name="T5" fmla="*/ 19 h 76"/>
                <a:gd name="T6" fmla="*/ 17 w 233"/>
                <a:gd name="T7" fmla="*/ 22 h 76"/>
                <a:gd name="T8" fmla="*/ 15 w 233"/>
                <a:gd name="T9" fmla="*/ 30 h 76"/>
                <a:gd name="T10" fmla="*/ 13 w 233"/>
                <a:gd name="T11" fmla="*/ 38 h 76"/>
                <a:gd name="T12" fmla="*/ 15 w 233"/>
                <a:gd name="T13" fmla="*/ 45 h 76"/>
                <a:gd name="T14" fmla="*/ 17 w 233"/>
                <a:gd name="T15" fmla="*/ 53 h 76"/>
                <a:gd name="T16" fmla="*/ 22 w 233"/>
                <a:gd name="T17" fmla="*/ 59 h 76"/>
                <a:gd name="T18" fmla="*/ 30 w 233"/>
                <a:gd name="T19" fmla="*/ 60 h 76"/>
                <a:gd name="T20" fmla="*/ 38 w 233"/>
                <a:gd name="T21" fmla="*/ 62 h 76"/>
                <a:gd name="T22" fmla="*/ 195 w 233"/>
                <a:gd name="T23" fmla="*/ 62 h 76"/>
                <a:gd name="T24" fmla="*/ 203 w 233"/>
                <a:gd name="T25" fmla="*/ 60 h 76"/>
                <a:gd name="T26" fmla="*/ 208 w 233"/>
                <a:gd name="T27" fmla="*/ 59 h 76"/>
                <a:gd name="T28" fmla="*/ 214 w 233"/>
                <a:gd name="T29" fmla="*/ 53 h 76"/>
                <a:gd name="T30" fmla="*/ 218 w 233"/>
                <a:gd name="T31" fmla="*/ 45 h 76"/>
                <a:gd name="T32" fmla="*/ 220 w 233"/>
                <a:gd name="T33" fmla="*/ 38 h 76"/>
                <a:gd name="T34" fmla="*/ 218 w 233"/>
                <a:gd name="T35" fmla="*/ 30 h 76"/>
                <a:gd name="T36" fmla="*/ 214 w 233"/>
                <a:gd name="T37" fmla="*/ 22 h 76"/>
                <a:gd name="T38" fmla="*/ 208 w 233"/>
                <a:gd name="T39" fmla="*/ 19 h 76"/>
                <a:gd name="T40" fmla="*/ 203 w 233"/>
                <a:gd name="T41" fmla="*/ 15 h 76"/>
                <a:gd name="T42" fmla="*/ 195 w 233"/>
                <a:gd name="T43" fmla="*/ 13 h 76"/>
                <a:gd name="T44" fmla="*/ 38 w 233"/>
                <a:gd name="T45" fmla="*/ 13 h 76"/>
                <a:gd name="T46" fmla="*/ 38 w 233"/>
                <a:gd name="T47" fmla="*/ 0 h 76"/>
                <a:gd name="T48" fmla="*/ 195 w 233"/>
                <a:gd name="T49" fmla="*/ 0 h 76"/>
                <a:gd name="T50" fmla="*/ 214 w 233"/>
                <a:gd name="T51" fmla="*/ 5 h 76"/>
                <a:gd name="T52" fmla="*/ 227 w 233"/>
                <a:gd name="T53" fmla="*/ 19 h 76"/>
                <a:gd name="T54" fmla="*/ 233 w 233"/>
                <a:gd name="T55" fmla="*/ 38 h 76"/>
                <a:gd name="T56" fmla="*/ 227 w 233"/>
                <a:gd name="T57" fmla="*/ 57 h 76"/>
                <a:gd name="T58" fmla="*/ 214 w 233"/>
                <a:gd name="T59" fmla="*/ 70 h 76"/>
                <a:gd name="T60" fmla="*/ 195 w 233"/>
                <a:gd name="T61" fmla="*/ 76 h 76"/>
                <a:gd name="T62" fmla="*/ 38 w 233"/>
                <a:gd name="T63" fmla="*/ 76 h 76"/>
                <a:gd name="T64" fmla="*/ 19 w 233"/>
                <a:gd name="T65" fmla="*/ 70 h 76"/>
                <a:gd name="T66" fmla="*/ 5 w 233"/>
                <a:gd name="T67" fmla="*/ 57 h 76"/>
                <a:gd name="T68" fmla="*/ 0 w 233"/>
                <a:gd name="T69" fmla="*/ 38 h 76"/>
                <a:gd name="T70" fmla="*/ 5 w 233"/>
                <a:gd name="T71" fmla="*/ 19 h 76"/>
                <a:gd name="T72" fmla="*/ 19 w 233"/>
                <a:gd name="T73" fmla="*/ 5 h 76"/>
                <a:gd name="T74" fmla="*/ 38 w 233"/>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3" h="76">
                  <a:moveTo>
                    <a:pt x="38" y="13"/>
                  </a:moveTo>
                  <a:lnTo>
                    <a:pt x="30" y="15"/>
                  </a:lnTo>
                  <a:lnTo>
                    <a:pt x="22" y="19"/>
                  </a:lnTo>
                  <a:lnTo>
                    <a:pt x="17" y="22"/>
                  </a:lnTo>
                  <a:lnTo>
                    <a:pt x="15" y="30"/>
                  </a:lnTo>
                  <a:lnTo>
                    <a:pt x="13" y="38"/>
                  </a:lnTo>
                  <a:lnTo>
                    <a:pt x="15" y="45"/>
                  </a:lnTo>
                  <a:lnTo>
                    <a:pt x="17" y="53"/>
                  </a:lnTo>
                  <a:lnTo>
                    <a:pt x="22" y="59"/>
                  </a:lnTo>
                  <a:lnTo>
                    <a:pt x="30" y="60"/>
                  </a:lnTo>
                  <a:lnTo>
                    <a:pt x="38" y="62"/>
                  </a:lnTo>
                  <a:lnTo>
                    <a:pt x="195" y="62"/>
                  </a:lnTo>
                  <a:lnTo>
                    <a:pt x="203" y="60"/>
                  </a:lnTo>
                  <a:lnTo>
                    <a:pt x="208" y="59"/>
                  </a:lnTo>
                  <a:lnTo>
                    <a:pt x="214" y="53"/>
                  </a:lnTo>
                  <a:lnTo>
                    <a:pt x="218" y="45"/>
                  </a:lnTo>
                  <a:lnTo>
                    <a:pt x="220" y="38"/>
                  </a:lnTo>
                  <a:lnTo>
                    <a:pt x="218" y="30"/>
                  </a:lnTo>
                  <a:lnTo>
                    <a:pt x="214" y="22"/>
                  </a:lnTo>
                  <a:lnTo>
                    <a:pt x="208" y="19"/>
                  </a:lnTo>
                  <a:lnTo>
                    <a:pt x="203" y="15"/>
                  </a:lnTo>
                  <a:lnTo>
                    <a:pt x="195" y="13"/>
                  </a:lnTo>
                  <a:lnTo>
                    <a:pt x="38" y="13"/>
                  </a:lnTo>
                  <a:close/>
                  <a:moveTo>
                    <a:pt x="38" y="0"/>
                  </a:moveTo>
                  <a:lnTo>
                    <a:pt x="195" y="0"/>
                  </a:lnTo>
                  <a:lnTo>
                    <a:pt x="214" y="5"/>
                  </a:lnTo>
                  <a:lnTo>
                    <a:pt x="227" y="19"/>
                  </a:lnTo>
                  <a:lnTo>
                    <a:pt x="233" y="38"/>
                  </a:lnTo>
                  <a:lnTo>
                    <a:pt x="227" y="57"/>
                  </a:lnTo>
                  <a:lnTo>
                    <a:pt x="214" y="70"/>
                  </a:lnTo>
                  <a:lnTo>
                    <a:pt x="195" y="76"/>
                  </a:lnTo>
                  <a:lnTo>
                    <a:pt x="38" y="76"/>
                  </a:lnTo>
                  <a:lnTo>
                    <a:pt x="19" y="70"/>
                  </a:lnTo>
                  <a:lnTo>
                    <a:pt x="5" y="57"/>
                  </a:lnTo>
                  <a:lnTo>
                    <a:pt x="0" y="38"/>
                  </a:lnTo>
                  <a:lnTo>
                    <a:pt x="5" y="19"/>
                  </a:lnTo>
                  <a:lnTo>
                    <a:pt x="19" y="5"/>
                  </a:lnTo>
                  <a:lnTo>
                    <a:pt x="3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grpSp>
      <p:sp>
        <p:nvSpPr>
          <p:cNvPr id="52" name="Title 8">
            <a:extLst>
              <a:ext uri="{FF2B5EF4-FFF2-40B4-BE49-F238E27FC236}">
                <a16:creationId xmlns:a16="http://schemas.microsoft.com/office/drawing/2014/main" id="{1B37CA52-12A7-44AA-8C9D-D8ECCDD3B3E9}"/>
              </a:ext>
            </a:extLst>
          </p:cNvPr>
          <p:cNvSpPr txBox="1">
            <a:spLocks/>
          </p:cNvSpPr>
          <p:nvPr/>
        </p:nvSpPr>
        <p:spPr>
          <a:xfrm>
            <a:off x="2887361" y="238179"/>
            <a:ext cx="11090275" cy="687388"/>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Lato" charset="0"/>
                <a:ea typeface="Lato" charset="0"/>
                <a:cs typeface="Lato" charset="0"/>
              </a:defRPr>
            </a:lvl1pPr>
          </a:lstStyle>
          <a:p>
            <a:pPr algn="ctr"/>
            <a:r>
              <a:rPr lang="de-DE" dirty="0">
                <a:solidFill>
                  <a:schemeClr val="accent3"/>
                </a:solidFill>
              </a:rPr>
              <a:t>SHARP STREET – ROOF COLLAPSE</a:t>
            </a:r>
            <a:endParaRPr lang="en-GB" dirty="0">
              <a:solidFill>
                <a:schemeClr val="accent3"/>
              </a:solidFill>
            </a:endParaRPr>
          </a:p>
        </p:txBody>
      </p:sp>
      <p:grpSp>
        <p:nvGrpSpPr>
          <p:cNvPr id="53" name="Gruppieren 182">
            <a:extLst>
              <a:ext uri="{FF2B5EF4-FFF2-40B4-BE49-F238E27FC236}">
                <a16:creationId xmlns:a16="http://schemas.microsoft.com/office/drawing/2014/main" id="{1D6FF1C6-BBA1-458B-AE78-F2260BCB66E4}"/>
              </a:ext>
            </a:extLst>
          </p:cNvPr>
          <p:cNvGrpSpPr>
            <a:grpSpLocks noChangeAspect="1"/>
          </p:cNvGrpSpPr>
          <p:nvPr/>
        </p:nvGrpSpPr>
        <p:grpSpPr>
          <a:xfrm>
            <a:off x="4933169" y="4739911"/>
            <a:ext cx="387723" cy="540000"/>
            <a:chOff x="103188" y="4200525"/>
            <a:chExt cx="525463" cy="731838"/>
          </a:xfrm>
          <a:solidFill>
            <a:schemeClr val="bg1"/>
          </a:solidFill>
        </p:grpSpPr>
        <p:sp>
          <p:nvSpPr>
            <p:cNvPr id="54" name="Freeform 87">
              <a:extLst>
                <a:ext uri="{FF2B5EF4-FFF2-40B4-BE49-F238E27FC236}">
                  <a16:creationId xmlns:a16="http://schemas.microsoft.com/office/drawing/2014/main" id="{5B7658D1-0656-4110-9E38-7142F292F2E0}"/>
                </a:ext>
              </a:extLst>
            </p:cNvPr>
            <p:cNvSpPr>
              <a:spLocks/>
            </p:cNvSpPr>
            <p:nvPr/>
          </p:nvSpPr>
          <p:spPr bwMode="auto">
            <a:xfrm>
              <a:off x="236538" y="4200525"/>
              <a:ext cx="258763" cy="263525"/>
            </a:xfrm>
            <a:custGeom>
              <a:avLst/>
              <a:gdLst>
                <a:gd name="T0" fmla="*/ 81 w 163"/>
                <a:gd name="T1" fmla="*/ 0 h 166"/>
                <a:gd name="T2" fmla="*/ 114 w 163"/>
                <a:gd name="T3" fmla="*/ 7 h 166"/>
                <a:gd name="T4" fmla="*/ 140 w 163"/>
                <a:gd name="T5" fmla="*/ 26 h 166"/>
                <a:gd name="T6" fmla="*/ 156 w 163"/>
                <a:gd name="T7" fmla="*/ 52 h 166"/>
                <a:gd name="T8" fmla="*/ 163 w 163"/>
                <a:gd name="T9" fmla="*/ 82 h 166"/>
                <a:gd name="T10" fmla="*/ 156 w 163"/>
                <a:gd name="T11" fmla="*/ 115 h 166"/>
                <a:gd name="T12" fmla="*/ 140 w 163"/>
                <a:gd name="T13" fmla="*/ 140 h 166"/>
                <a:gd name="T14" fmla="*/ 114 w 163"/>
                <a:gd name="T15" fmla="*/ 159 h 166"/>
                <a:gd name="T16" fmla="*/ 81 w 163"/>
                <a:gd name="T17" fmla="*/ 166 h 166"/>
                <a:gd name="T18" fmla="*/ 49 w 163"/>
                <a:gd name="T19" fmla="*/ 159 h 166"/>
                <a:gd name="T20" fmla="*/ 23 w 163"/>
                <a:gd name="T21" fmla="*/ 140 h 166"/>
                <a:gd name="T22" fmla="*/ 7 w 163"/>
                <a:gd name="T23" fmla="*/ 115 h 166"/>
                <a:gd name="T24" fmla="*/ 0 w 163"/>
                <a:gd name="T25" fmla="*/ 82 h 166"/>
                <a:gd name="T26" fmla="*/ 7 w 163"/>
                <a:gd name="T27" fmla="*/ 52 h 166"/>
                <a:gd name="T28" fmla="*/ 23 w 163"/>
                <a:gd name="T29" fmla="*/ 26 h 166"/>
                <a:gd name="T30" fmla="*/ 49 w 163"/>
                <a:gd name="T31" fmla="*/ 7 h 166"/>
                <a:gd name="T32" fmla="*/ 81 w 163"/>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3" h="166">
                  <a:moveTo>
                    <a:pt x="81" y="0"/>
                  </a:moveTo>
                  <a:lnTo>
                    <a:pt x="114" y="7"/>
                  </a:lnTo>
                  <a:lnTo>
                    <a:pt x="140" y="26"/>
                  </a:lnTo>
                  <a:lnTo>
                    <a:pt x="156" y="52"/>
                  </a:lnTo>
                  <a:lnTo>
                    <a:pt x="163" y="82"/>
                  </a:lnTo>
                  <a:lnTo>
                    <a:pt x="156" y="115"/>
                  </a:lnTo>
                  <a:lnTo>
                    <a:pt x="140" y="140"/>
                  </a:lnTo>
                  <a:lnTo>
                    <a:pt x="114" y="159"/>
                  </a:lnTo>
                  <a:lnTo>
                    <a:pt x="81" y="166"/>
                  </a:lnTo>
                  <a:lnTo>
                    <a:pt x="49" y="159"/>
                  </a:lnTo>
                  <a:lnTo>
                    <a:pt x="23" y="140"/>
                  </a:lnTo>
                  <a:lnTo>
                    <a:pt x="7" y="115"/>
                  </a:lnTo>
                  <a:lnTo>
                    <a:pt x="0" y="82"/>
                  </a:lnTo>
                  <a:lnTo>
                    <a:pt x="7" y="52"/>
                  </a:lnTo>
                  <a:lnTo>
                    <a:pt x="23" y="26"/>
                  </a:lnTo>
                  <a:lnTo>
                    <a:pt x="49" y="7"/>
                  </a:lnTo>
                  <a:lnTo>
                    <a:pt x="8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55" name="Freeform 88">
              <a:extLst>
                <a:ext uri="{FF2B5EF4-FFF2-40B4-BE49-F238E27FC236}">
                  <a16:creationId xmlns:a16="http://schemas.microsoft.com/office/drawing/2014/main" id="{075A2127-8ED7-4B2E-9968-78AB32D0934B}"/>
                </a:ext>
              </a:extLst>
            </p:cNvPr>
            <p:cNvSpPr>
              <a:spLocks/>
            </p:cNvSpPr>
            <p:nvPr/>
          </p:nvSpPr>
          <p:spPr bwMode="auto">
            <a:xfrm>
              <a:off x="325438" y="4481513"/>
              <a:ext cx="80963" cy="355600"/>
            </a:xfrm>
            <a:custGeom>
              <a:avLst/>
              <a:gdLst>
                <a:gd name="T0" fmla="*/ 25 w 51"/>
                <a:gd name="T1" fmla="*/ 0 h 224"/>
                <a:gd name="T2" fmla="*/ 51 w 51"/>
                <a:gd name="T3" fmla="*/ 26 h 224"/>
                <a:gd name="T4" fmla="*/ 30 w 51"/>
                <a:gd name="T5" fmla="*/ 47 h 224"/>
                <a:gd name="T6" fmla="*/ 51 w 51"/>
                <a:gd name="T7" fmla="*/ 198 h 224"/>
                <a:gd name="T8" fmla="*/ 25 w 51"/>
                <a:gd name="T9" fmla="*/ 224 h 224"/>
                <a:gd name="T10" fmla="*/ 0 w 51"/>
                <a:gd name="T11" fmla="*/ 198 h 224"/>
                <a:gd name="T12" fmla="*/ 21 w 51"/>
                <a:gd name="T13" fmla="*/ 47 h 224"/>
                <a:gd name="T14" fmla="*/ 0 w 51"/>
                <a:gd name="T15" fmla="*/ 26 h 224"/>
                <a:gd name="T16" fmla="*/ 25 w 51"/>
                <a:gd name="T17"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24">
                  <a:moveTo>
                    <a:pt x="25" y="0"/>
                  </a:moveTo>
                  <a:lnTo>
                    <a:pt x="51" y="26"/>
                  </a:lnTo>
                  <a:lnTo>
                    <a:pt x="30" y="47"/>
                  </a:lnTo>
                  <a:lnTo>
                    <a:pt x="51" y="198"/>
                  </a:lnTo>
                  <a:lnTo>
                    <a:pt x="25" y="224"/>
                  </a:lnTo>
                  <a:lnTo>
                    <a:pt x="0" y="198"/>
                  </a:lnTo>
                  <a:lnTo>
                    <a:pt x="21" y="47"/>
                  </a:lnTo>
                  <a:lnTo>
                    <a:pt x="0" y="26"/>
                  </a:lnTo>
                  <a:lnTo>
                    <a:pt x="2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56" name="Freeform 89">
              <a:extLst>
                <a:ext uri="{FF2B5EF4-FFF2-40B4-BE49-F238E27FC236}">
                  <a16:creationId xmlns:a16="http://schemas.microsoft.com/office/drawing/2014/main" id="{C5AA0400-DC18-46B9-BB00-20F22AEE9AA0}"/>
                </a:ext>
              </a:extLst>
            </p:cNvPr>
            <p:cNvSpPr>
              <a:spLocks/>
            </p:cNvSpPr>
            <p:nvPr/>
          </p:nvSpPr>
          <p:spPr bwMode="auto">
            <a:xfrm>
              <a:off x="103188" y="4511675"/>
              <a:ext cx="525463" cy="420688"/>
            </a:xfrm>
            <a:custGeom>
              <a:avLst/>
              <a:gdLst>
                <a:gd name="T0" fmla="*/ 112 w 331"/>
                <a:gd name="T1" fmla="*/ 0 h 265"/>
                <a:gd name="T2" fmla="*/ 117 w 331"/>
                <a:gd name="T3" fmla="*/ 0 h 265"/>
                <a:gd name="T4" fmla="*/ 107 w 331"/>
                <a:gd name="T5" fmla="*/ 7 h 265"/>
                <a:gd name="T6" fmla="*/ 124 w 331"/>
                <a:gd name="T7" fmla="*/ 23 h 265"/>
                <a:gd name="T8" fmla="*/ 137 w 331"/>
                <a:gd name="T9" fmla="*/ 37 h 265"/>
                <a:gd name="T10" fmla="*/ 117 w 331"/>
                <a:gd name="T11" fmla="*/ 175 h 265"/>
                <a:gd name="T12" fmla="*/ 117 w 331"/>
                <a:gd name="T13" fmla="*/ 186 h 265"/>
                <a:gd name="T14" fmla="*/ 124 w 331"/>
                <a:gd name="T15" fmla="*/ 193 h 265"/>
                <a:gd name="T16" fmla="*/ 149 w 331"/>
                <a:gd name="T17" fmla="*/ 221 h 265"/>
                <a:gd name="T18" fmla="*/ 165 w 331"/>
                <a:gd name="T19" fmla="*/ 235 h 265"/>
                <a:gd name="T20" fmla="*/ 182 w 331"/>
                <a:gd name="T21" fmla="*/ 221 h 265"/>
                <a:gd name="T22" fmla="*/ 207 w 331"/>
                <a:gd name="T23" fmla="*/ 193 h 265"/>
                <a:gd name="T24" fmla="*/ 214 w 331"/>
                <a:gd name="T25" fmla="*/ 186 h 265"/>
                <a:gd name="T26" fmla="*/ 214 w 331"/>
                <a:gd name="T27" fmla="*/ 175 h 265"/>
                <a:gd name="T28" fmla="*/ 196 w 331"/>
                <a:gd name="T29" fmla="*/ 37 h 265"/>
                <a:gd name="T30" fmla="*/ 207 w 331"/>
                <a:gd name="T31" fmla="*/ 23 h 265"/>
                <a:gd name="T32" fmla="*/ 224 w 331"/>
                <a:gd name="T33" fmla="*/ 7 h 265"/>
                <a:gd name="T34" fmla="*/ 214 w 331"/>
                <a:gd name="T35" fmla="*/ 0 h 265"/>
                <a:gd name="T36" fmla="*/ 219 w 331"/>
                <a:gd name="T37" fmla="*/ 0 h 265"/>
                <a:gd name="T38" fmla="*/ 254 w 331"/>
                <a:gd name="T39" fmla="*/ 7 h 265"/>
                <a:gd name="T40" fmla="*/ 284 w 331"/>
                <a:gd name="T41" fmla="*/ 21 h 265"/>
                <a:gd name="T42" fmla="*/ 310 w 331"/>
                <a:gd name="T43" fmla="*/ 47 h 265"/>
                <a:gd name="T44" fmla="*/ 326 w 331"/>
                <a:gd name="T45" fmla="*/ 77 h 265"/>
                <a:gd name="T46" fmla="*/ 331 w 331"/>
                <a:gd name="T47" fmla="*/ 112 h 265"/>
                <a:gd name="T48" fmla="*/ 331 w 331"/>
                <a:gd name="T49" fmla="*/ 265 h 265"/>
                <a:gd name="T50" fmla="*/ 279 w 331"/>
                <a:gd name="T51" fmla="*/ 265 h 265"/>
                <a:gd name="T52" fmla="*/ 279 w 331"/>
                <a:gd name="T53" fmla="*/ 107 h 265"/>
                <a:gd name="T54" fmla="*/ 256 w 331"/>
                <a:gd name="T55" fmla="*/ 107 h 265"/>
                <a:gd name="T56" fmla="*/ 256 w 331"/>
                <a:gd name="T57" fmla="*/ 265 h 265"/>
                <a:gd name="T58" fmla="*/ 72 w 331"/>
                <a:gd name="T59" fmla="*/ 265 h 265"/>
                <a:gd name="T60" fmla="*/ 72 w 331"/>
                <a:gd name="T61" fmla="*/ 107 h 265"/>
                <a:gd name="T62" fmla="*/ 51 w 331"/>
                <a:gd name="T63" fmla="*/ 107 h 265"/>
                <a:gd name="T64" fmla="*/ 51 w 331"/>
                <a:gd name="T65" fmla="*/ 265 h 265"/>
                <a:gd name="T66" fmla="*/ 0 w 331"/>
                <a:gd name="T67" fmla="*/ 265 h 265"/>
                <a:gd name="T68" fmla="*/ 0 w 331"/>
                <a:gd name="T69" fmla="*/ 112 h 265"/>
                <a:gd name="T70" fmla="*/ 7 w 331"/>
                <a:gd name="T71" fmla="*/ 77 h 265"/>
                <a:gd name="T72" fmla="*/ 21 w 331"/>
                <a:gd name="T73" fmla="*/ 47 h 265"/>
                <a:gd name="T74" fmla="*/ 47 w 331"/>
                <a:gd name="T75" fmla="*/ 21 h 265"/>
                <a:gd name="T76" fmla="*/ 77 w 331"/>
                <a:gd name="T77" fmla="*/ 7 h 265"/>
                <a:gd name="T78" fmla="*/ 112 w 331"/>
                <a:gd name="T79"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1" h="265">
                  <a:moveTo>
                    <a:pt x="112" y="0"/>
                  </a:moveTo>
                  <a:lnTo>
                    <a:pt x="117" y="0"/>
                  </a:lnTo>
                  <a:lnTo>
                    <a:pt x="107" y="7"/>
                  </a:lnTo>
                  <a:lnTo>
                    <a:pt x="124" y="23"/>
                  </a:lnTo>
                  <a:lnTo>
                    <a:pt x="137" y="37"/>
                  </a:lnTo>
                  <a:lnTo>
                    <a:pt x="117" y="175"/>
                  </a:lnTo>
                  <a:lnTo>
                    <a:pt x="117" y="186"/>
                  </a:lnTo>
                  <a:lnTo>
                    <a:pt x="124" y="193"/>
                  </a:lnTo>
                  <a:lnTo>
                    <a:pt x="149" y="221"/>
                  </a:lnTo>
                  <a:lnTo>
                    <a:pt x="165" y="235"/>
                  </a:lnTo>
                  <a:lnTo>
                    <a:pt x="182" y="221"/>
                  </a:lnTo>
                  <a:lnTo>
                    <a:pt x="207" y="193"/>
                  </a:lnTo>
                  <a:lnTo>
                    <a:pt x="214" y="186"/>
                  </a:lnTo>
                  <a:lnTo>
                    <a:pt x="214" y="175"/>
                  </a:lnTo>
                  <a:lnTo>
                    <a:pt x="196" y="37"/>
                  </a:lnTo>
                  <a:lnTo>
                    <a:pt x="207" y="23"/>
                  </a:lnTo>
                  <a:lnTo>
                    <a:pt x="224" y="7"/>
                  </a:lnTo>
                  <a:lnTo>
                    <a:pt x="214" y="0"/>
                  </a:lnTo>
                  <a:lnTo>
                    <a:pt x="219" y="0"/>
                  </a:lnTo>
                  <a:lnTo>
                    <a:pt x="254" y="7"/>
                  </a:lnTo>
                  <a:lnTo>
                    <a:pt x="284" y="21"/>
                  </a:lnTo>
                  <a:lnTo>
                    <a:pt x="310" y="47"/>
                  </a:lnTo>
                  <a:lnTo>
                    <a:pt x="326" y="77"/>
                  </a:lnTo>
                  <a:lnTo>
                    <a:pt x="331" y="112"/>
                  </a:lnTo>
                  <a:lnTo>
                    <a:pt x="331" y="265"/>
                  </a:lnTo>
                  <a:lnTo>
                    <a:pt x="279" y="265"/>
                  </a:lnTo>
                  <a:lnTo>
                    <a:pt x="279" y="107"/>
                  </a:lnTo>
                  <a:lnTo>
                    <a:pt x="256" y="107"/>
                  </a:lnTo>
                  <a:lnTo>
                    <a:pt x="256" y="265"/>
                  </a:lnTo>
                  <a:lnTo>
                    <a:pt x="72" y="265"/>
                  </a:lnTo>
                  <a:lnTo>
                    <a:pt x="72" y="107"/>
                  </a:lnTo>
                  <a:lnTo>
                    <a:pt x="51" y="107"/>
                  </a:lnTo>
                  <a:lnTo>
                    <a:pt x="51" y="265"/>
                  </a:lnTo>
                  <a:lnTo>
                    <a:pt x="0" y="265"/>
                  </a:lnTo>
                  <a:lnTo>
                    <a:pt x="0" y="112"/>
                  </a:lnTo>
                  <a:lnTo>
                    <a:pt x="7" y="77"/>
                  </a:lnTo>
                  <a:lnTo>
                    <a:pt x="21" y="47"/>
                  </a:lnTo>
                  <a:lnTo>
                    <a:pt x="47" y="21"/>
                  </a:lnTo>
                  <a:lnTo>
                    <a:pt x="77" y="7"/>
                  </a:lnTo>
                  <a:lnTo>
                    <a:pt x="11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grpSp>
      <p:sp>
        <p:nvSpPr>
          <p:cNvPr id="57" name="Freeform 41">
            <a:extLst>
              <a:ext uri="{FF2B5EF4-FFF2-40B4-BE49-F238E27FC236}">
                <a16:creationId xmlns:a16="http://schemas.microsoft.com/office/drawing/2014/main" id="{755125C3-E8E2-4422-BA4D-A2FEA95A4E1C}"/>
              </a:ext>
            </a:extLst>
          </p:cNvPr>
          <p:cNvSpPr>
            <a:spLocks noChangeAspect="1" noEditPoints="1"/>
          </p:cNvSpPr>
          <p:nvPr/>
        </p:nvSpPr>
        <p:spPr bwMode="auto">
          <a:xfrm>
            <a:off x="4833383" y="1409230"/>
            <a:ext cx="540000" cy="517744"/>
          </a:xfrm>
          <a:custGeom>
            <a:avLst/>
            <a:gdLst>
              <a:gd name="T0" fmla="*/ 100 w 461"/>
              <a:gd name="T1" fmla="*/ 295 h 442"/>
              <a:gd name="T2" fmla="*/ 100 w 461"/>
              <a:gd name="T3" fmla="*/ 351 h 442"/>
              <a:gd name="T4" fmla="*/ 219 w 461"/>
              <a:gd name="T5" fmla="*/ 351 h 442"/>
              <a:gd name="T6" fmla="*/ 219 w 461"/>
              <a:gd name="T7" fmla="*/ 295 h 442"/>
              <a:gd name="T8" fmla="*/ 100 w 461"/>
              <a:gd name="T9" fmla="*/ 295 h 442"/>
              <a:gd name="T10" fmla="*/ 391 w 461"/>
              <a:gd name="T11" fmla="*/ 0 h 442"/>
              <a:gd name="T12" fmla="*/ 461 w 461"/>
              <a:gd name="T13" fmla="*/ 0 h 442"/>
              <a:gd name="T14" fmla="*/ 461 w 461"/>
              <a:gd name="T15" fmla="*/ 442 h 442"/>
              <a:gd name="T16" fmla="*/ 391 w 461"/>
              <a:gd name="T17" fmla="*/ 442 h 442"/>
              <a:gd name="T18" fmla="*/ 391 w 461"/>
              <a:gd name="T19" fmla="*/ 351 h 442"/>
              <a:gd name="T20" fmla="*/ 335 w 461"/>
              <a:gd name="T21" fmla="*/ 351 h 442"/>
              <a:gd name="T22" fmla="*/ 335 w 461"/>
              <a:gd name="T23" fmla="*/ 442 h 442"/>
              <a:gd name="T24" fmla="*/ 0 w 461"/>
              <a:gd name="T25" fmla="*/ 442 h 442"/>
              <a:gd name="T26" fmla="*/ 0 w 461"/>
              <a:gd name="T27" fmla="*/ 204 h 442"/>
              <a:gd name="T28" fmla="*/ 95 w 461"/>
              <a:gd name="T29" fmla="*/ 118 h 442"/>
              <a:gd name="T30" fmla="*/ 95 w 461"/>
              <a:gd name="T31" fmla="*/ 225 h 442"/>
              <a:gd name="T32" fmla="*/ 214 w 461"/>
              <a:gd name="T33" fmla="*/ 118 h 442"/>
              <a:gd name="T34" fmla="*/ 214 w 461"/>
              <a:gd name="T35" fmla="*/ 225 h 442"/>
              <a:gd name="T36" fmla="*/ 335 w 461"/>
              <a:gd name="T37" fmla="*/ 118 h 442"/>
              <a:gd name="T38" fmla="*/ 335 w 461"/>
              <a:gd name="T39" fmla="*/ 211 h 442"/>
              <a:gd name="T40" fmla="*/ 391 w 461"/>
              <a:gd name="T41" fmla="*/ 211 h 442"/>
              <a:gd name="T42" fmla="*/ 391 w 461"/>
              <a:gd name="T43"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1" h="442">
                <a:moveTo>
                  <a:pt x="100" y="295"/>
                </a:moveTo>
                <a:lnTo>
                  <a:pt x="100" y="351"/>
                </a:lnTo>
                <a:lnTo>
                  <a:pt x="219" y="351"/>
                </a:lnTo>
                <a:lnTo>
                  <a:pt x="219" y="295"/>
                </a:lnTo>
                <a:lnTo>
                  <a:pt x="100" y="295"/>
                </a:lnTo>
                <a:close/>
                <a:moveTo>
                  <a:pt x="391" y="0"/>
                </a:moveTo>
                <a:lnTo>
                  <a:pt x="461" y="0"/>
                </a:lnTo>
                <a:lnTo>
                  <a:pt x="461" y="442"/>
                </a:lnTo>
                <a:lnTo>
                  <a:pt x="391" y="442"/>
                </a:lnTo>
                <a:lnTo>
                  <a:pt x="391" y="351"/>
                </a:lnTo>
                <a:lnTo>
                  <a:pt x="335" y="351"/>
                </a:lnTo>
                <a:lnTo>
                  <a:pt x="335" y="442"/>
                </a:lnTo>
                <a:lnTo>
                  <a:pt x="0" y="442"/>
                </a:lnTo>
                <a:lnTo>
                  <a:pt x="0" y="204"/>
                </a:lnTo>
                <a:lnTo>
                  <a:pt x="95" y="118"/>
                </a:lnTo>
                <a:lnTo>
                  <a:pt x="95" y="225"/>
                </a:lnTo>
                <a:lnTo>
                  <a:pt x="214" y="118"/>
                </a:lnTo>
                <a:lnTo>
                  <a:pt x="214" y="225"/>
                </a:lnTo>
                <a:lnTo>
                  <a:pt x="335" y="118"/>
                </a:lnTo>
                <a:lnTo>
                  <a:pt x="335" y="211"/>
                </a:lnTo>
                <a:lnTo>
                  <a:pt x="391" y="211"/>
                </a:lnTo>
                <a:lnTo>
                  <a:pt x="391"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Tree>
    <p:extLst>
      <p:ext uri="{BB962C8B-B14F-4D97-AF65-F5344CB8AC3E}">
        <p14:creationId xmlns:p14="http://schemas.microsoft.com/office/powerpoint/2010/main" val="14628334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146" name="Picture 2" descr="Image result for city flood">
            <a:extLst>
              <a:ext uri="{FF2B5EF4-FFF2-40B4-BE49-F238E27FC236}">
                <a16:creationId xmlns:a16="http://schemas.microsoft.com/office/drawing/2014/main" id="{6DE44932-FF68-421A-BF50-2174C2DCB8B2}"/>
              </a:ext>
            </a:extLst>
          </p:cNvPr>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t="20" b="20"/>
          <a:stretch>
            <a:fillRect/>
          </a:stretch>
        </p:blipFill>
        <p:spPr bwMode="auto">
          <a:xfrm>
            <a:off x="0" y="-2"/>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spect="1"/>
          </p:cNvSpPr>
          <p:nvPr/>
        </p:nvSpPr>
        <p:spPr>
          <a:xfrm>
            <a:off x="-1" y="-1"/>
            <a:ext cx="12192001" cy="6858000"/>
          </a:xfrm>
          <a:prstGeom prst="rect">
            <a:avLst/>
          </a:prstGeom>
          <a:solidFill>
            <a:schemeClr val="tx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Titel 1"/>
          <p:cNvSpPr txBox="1">
            <a:spLocks/>
          </p:cNvSpPr>
          <p:nvPr/>
        </p:nvSpPr>
        <p:spPr>
          <a:xfrm>
            <a:off x="6555302" y="4273364"/>
            <a:ext cx="4708356" cy="687387"/>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2800" b="1" i="0" kern="1200">
                <a:solidFill>
                  <a:schemeClr val="tx1"/>
                </a:solidFill>
                <a:latin typeface="Lato" charset="0"/>
                <a:ea typeface="Lato" charset="0"/>
                <a:cs typeface="Lato" charset="0"/>
              </a:defRPr>
            </a:lvl1pPr>
          </a:lstStyle>
          <a:p>
            <a:pPr algn="r"/>
            <a:r>
              <a:rPr lang="de-DE" sz="3200" b="0" dirty="0">
                <a:solidFill>
                  <a:schemeClr val="bg1"/>
                </a:solidFill>
              </a:rPr>
              <a:t>QUESTIONS</a:t>
            </a:r>
          </a:p>
        </p:txBody>
      </p:sp>
      <p:sp>
        <p:nvSpPr>
          <p:cNvPr id="12" name="Rechteck 8"/>
          <p:cNvSpPr/>
          <p:nvPr/>
        </p:nvSpPr>
        <p:spPr>
          <a:xfrm>
            <a:off x="7124700" y="5216783"/>
            <a:ext cx="4138958" cy="8343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r"/>
            <a:r>
              <a:rPr lang="de-DE" sz="1200" dirty="0">
                <a:solidFill>
                  <a:schemeClr val="bg1"/>
                </a:solidFill>
                <a:latin typeface="Lato" charset="0"/>
                <a:ea typeface="Lato" charset="0"/>
                <a:cs typeface="Lato" charset="0"/>
              </a:rPr>
              <a:t>How can we serve you?</a:t>
            </a:r>
          </a:p>
        </p:txBody>
      </p:sp>
      <p:sp>
        <p:nvSpPr>
          <p:cNvPr id="15" name="Rectangle 14"/>
          <p:cNvSpPr/>
          <p:nvPr/>
        </p:nvSpPr>
        <p:spPr>
          <a:xfrm>
            <a:off x="550863" y="512763"/>
            <a:ext cx="11090276" cy="5832476"/>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400" dirty="0" err="1">
              <a:solidFill>
                <a:schemeClr val="accent3">
                  <a:lumMod val="60000"/>
                  <a:lumOff val="40000"/>
                </a:schemeClr>
              </a:solidFill>
              <a:latin typeface="Lato" charset="0"/>
              <a:ea typeface="Lato" charset="0"/>
              <a:cs typeface="Lato" charset="0"/>
            </a:endParaRPr>
          </a:p>
        </p:txBody>
      </p:sp>
      <p:sp>
        <p:nvSpPr>
          <p:cNvPr id="16" name="Rechteck 31"/>
          <p:cNvSpPr/>
          <p:nvPr/>
        </p:nvSpPr>
        <p:spPr>
          <a:xfrm>
            <a:off x="10855829" y="4980767"/>
            <a:ext cx="407829" cy="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232366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550862" y="1052512"/>
            <a:ext cx="11090275" cy="4752975"/>
          </a:xfrm>
          <a:prstGeom prst="rect">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400" dirty="0" err="1">
              <a:solidFill>
                <a:schemeClr val="accent3">
                  <a:lumMod val="60000"/>
                  <a:lumOff val="40000"/>
                </a:schemeClr>
              </a:solidFill>
              <a:latin typeface="Lato" charset="0"/>
              <a:ea typeface="Lato" charset="0"/>
              <a:cs typeface="Lato" charset="0"/>
            </a:endParaRPr>
          </a:p>
        </p:txBody>
      </p:sp>
      <p:sp>
        <p:nvSpPr>
          <p:cNvPr id="2" name="Titel 1"/>
          <p:cNvSpPr>
            <a:spLocks noGrp="1"/>
          </p:cNvSpPr>
          <p:nvPr>
            <p:ph type="title" idx="4294967295"/>
          </p:nvPr>
        </p:nvSpPr>
        <p:spPr>
          <a:xfrm>
            <a:off x="1739152" y="2155372"/>
            <a:ext cx="8713694" cy="1375976"/>
          </a:xfrm>
        </p:spPr>
        <p:txBody>
          <a:bodyPr lIns="0" tIns="0" rIns="0" bIns="0" anchor="b">
            <a:noAutofit/>
          </a:bodyPr>
          <a:lstStyle/>
          <a:p>
            <a:pPr algn="ctr"/>
            <a:r>
              <a:rPr lang="de-DE" sz="5400" dirty="0">
                <a:solidFill>
                  <a:schemeClr val="accent1"/>
                </a:solidFill>
              </a:rPr>
              <a:t>THANK YOU</a:t>
            </a:r>
          </a:p>
        </p:txBody>
      </p:sp>
      <p:grpSp>
        <p:nvGrpSpPr>
          <p:cNvPr id="5" name="Group 4"/>
          <p:cNvGrpSpPr/>
          <p:nvPr/>
        </p:nvGrpSpPr>
        <p:grpSpPr>
          <a:xfrm>
            <a:off x="1579231" y="4630675"/>
            <a:ext cx="9033537" cy="690920"/>
            <a:chOff x="1595558" y="4630675"/>
            <a:chExt cx="9033537" cy="690920"/>
          </a:xfrm>
        </p:grpSpPr>
        <p:sp>
          <p:nvSpPr>
            <p:cNvPr id="20" name="Rectangle 19"/>
            <p:cNvSpPr/>
            <p:nvPr/>
          </p:nvSpPr>
          <p:spPr>
            <a:xfrm>
              <a:off x="1595561" y="4634208"/>
              <a:ext cx="9033534" cy="687387"/>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400" dirty="0" err="1">
                <a:solidFill>
                  <a:schemeClr val="accent3">
                    <a:lumMod val="60000"/>
                    <a:lumOff val="40000"/>
                  </a:schemeClr>
                </a:solidFill>
                <a:latin typeface="Lato" charset="0"/>
                <a:ea typeface="Lato" charset="0"/>
                <a:cs typeface="Lato" charset="0"/>
              </a:endParaRPr>
            </a:p>
          </p:txBody>
        </p:sp>
        <p:sp>
          <p:nvSpPr>
            <p:cNvPr id="30" name="Titel 1"/>
            <p:cNvSpPr txBox="1">
              <a:spLocks/>
            </p:cNvSpPr>
            <p:nvPr/>
          </p:nvSpPr>
          <p:spPr>
            <a:xfrm>
              <a:off x="1595558" y="4630675"/>
              <a:ext cx="9033535" cy="687387"/>
            </a:xfrm>
            <a:prstGeom prst="rect">
              <a:avLst/>
            </a:prstGeom>
          </p:spPr>
          <p:txBody>
            <a:bodyPr vert="horz" lIns="180000" tIns="0" rIns="0" bIns="0" rtlCol="0" anchor="ctr">
              <a:noAutofit/>
            </a:bodyPr>
            <a:lstStyle>
              <a:lvl1pPr algn="l" defTabSz="914400" rtl="0" eaLnBrk="1" latinLnBrk="0" hangingPunct="1">
                <a:lnSpc>
                  <a:spcPct val="90000"/>
                </a:lnSpc>
                <a:spcBef>
                  <a:spcPct val="0"/>
                </a:spcBef>
                <a:buNone/>
                <a:defRPr sz="2800" b="1" i="0" kern="1200">
                  <a:solidFill>
                    <a:schemeClr val="tx1"/>
                  </a:solidFill>
                  <a:latin typeface="Lato" charset="0"/>
                  <a:ea typeface="Lato" charset="0"/>
                  <a:cs typeface="Lato" charset="0"/>
                </a:defRPr>
              </a:lvl1pPr>
            </a:lstStyle>
            <a:p>
              <a:pPr algn="ctr"/>
              <a:r>
                <a:rPr lang="de-DE" sz="3200" b="0" dirty="0">
                  <a:solidFill>
                    <a:schemeClr val="bg1"/>
                  </a:solidFill>
                </a:rPr>
                <a:t>knightrestoration.com</a:t>
              </a:r>
            </a:p>
          </p:txBody>
        </p:sp>
      </p:grpSp>
      <p:grpSp>
        <p:nvGrpSpPr>
          <p:cNvPr id="16" name="Gruppierung 5"/>
          <p:cNvGrpSpPr/>
          <p:nvPr/>
        </p:nvGrpSpPr>
        <p:grpSpPr>
          <a:xfrm>
            <a:off x="5391595" y="3669194"/>
            <a:ext cx="1408808" cy="69400"/>
            <a:chOff x="5453002" y="1139825"/>
            <a:chExt cx="1408808" cy="69400"/>
          </a:xfrm>
        </p:grpSpPr>
        <p:sp>
          <p:nvSpPr>
            <p:cNvPr id="17" name="Rechteck 4"/>
            <p:cNvSpPr/>
            <p:nvPr/>
          </p:nvSpPr>
          <p:spPr>
            <a:xfrm>
              <a:off x="5453002" y="1139825"/>
              <a:ext cx="407829" cy="69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6"/>
            <p:cNvSpPr/>
            <p:nvPr/>
          </p:nvSpPr>
          <p:spPr>
            <a:xfrm>
              <a:off x="5957781" y="1139825"/>
              <a:ext cx="407829" cy="694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7"/>
            <p:cNvSpPr/>
            <p:nvPr/>
          </p:nvSpPr>
          <p:spPr>
            <a:xfrm>
              <a:off x="6453981" y="1139825"/>
              <a:ext cx="407829" cy="69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31695664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2"/>
          <p:cNvSpPr/>
          <p:nvPr/>
        </p:nvSpPr>
        <p:spPr>
          <a:xfrm>
            <a:off x="2174928" y="4672350"/>
            <a:ext cx="7873139" cy="8020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chemeClr val="tx1">
                    <a:lumMod val="75000"/>
                    <a:lumOff val="25000"/>
                  </a:schemeClr>
                </a:solidFill>
                <a:latin typeface="Lato Light" charset="0"/>
                <a:ea typeface="Lato Light" charset="0"/>
                <a:cs typeface="Lato Light" charset="0"/>
              </a:rPr>
              <a:t>Knight Restoration‘s goal is to create optimal </a:t>
            </a:r>
            <a:r>
              <a:rPr lang="de-DE" sz="1600" b="1" dirty="0">
                <a:solidFill>
                  <a:schemeClr val="tx1">
                    <a:lumMod val="75000"/>
                    <a:lumOff val="25000"/>
                  </a:schemeClr>
                </a:solidFill>
                <a:latin typeface="Lato Light" charset="0"/>
                <a:ea typeface="Lato Light" charset="0"/>
                <a:cs typeface="Lato Light" charset="0"/>
              </a:rPr>
              <a:t>VALUE</a:t>
            </a:r>
            <a:r>
              <a:rPr lang="de-DE" sz="1600" dirty="0">
                <a:solidFill>
                  <a:schemeClr val="tx1">
                    <a:lumMod val="75000"/>
                    <a:lumOff val="25000"/>
                  </a:schemeClr>
                </a:solidFill>
                <a:latin typeface="Lato Light" charset="0"/>
                <a:ea typeface="Lato Light" charset="0"/>
                <a:cs typeface="Lato Light" charset="0"/>
              </a:rPr>
              <a:t> through our efforts, efficiencies, quality of work and communication.</a:t>
            </a:r>
          </a:p>
        </p:txBody>
      </p:sp>
      <p:sp>
        <p:nvSpPr>
          <p:cNvPr id="6" name="Rechteck 3"/>
          <p:cNvSpPr/>
          <p:nvPr/>
        </p:nvSpPr>
        <p:spPr>
          <a:xfrm>
            <a:off x="2174928" y="4177723"/>
            <a:ext cx="7873139" cy="57331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accent3">
                    <a:lumMod val="75000"/>
                  </a:schemeClr>
                </a:solidFill>
                <a:latin typeface="Lato" charset="0"/>
                <a:ea typeface="Lato" charset="0"/>
                <a:cs typeface="Lato" charset="0"/>
              </a:rPr>
              <a:t>COMPANY MOTTO</a:t>
            </a:r>
          </a:p>
        </p:txBody>
      </p:sp>
      <p:grpSp>
        <p:nvGrpSpPr>
          <p:cNvPr id="7" name="Gruppierung 30"/>
          <p:cNvGrpSpPr/>
          <p:nvPr/>
        </p:nvGrpSpPr>
        <p:grpSpPr>
          <a:xfrm>
            <a:off x="5391594" y="5627024"/>
            <a:ext cx="1408808" cy="69400"/>
            <a:chOff x="5453002" y="1139825"/>
            <a:chExt cx="1408808" cy="69400"/>
          </a:xfrm>
        </p:grpSpPr>
        <p:sp>
          <p:nvSpPr>
            <p:cNvPr id="9" name="Rechteck 31"/>
            <p:cNvSpPr/>
            <p:nvPr/>
          </p:nvSpPr>
          <p:spPr>
            <a:xfrm>
              <a:off x="5453002" y="1139825"/>
              <a:ext cx="407829" cy="69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accent3">
                    <a:lumMod val="75000"/>
                  </a:schemeClr>
                </a:solidFill>
              </a:endParaRPr>
            </a:p>
          </p:txBody>
        </p:sp>
        <p:sp>
          <p:nvSpPr>
            <p:cNvPr id="10" name="Rechteck 32"/>
            <p:cNvSpPr/>
            <p:nvPr/>
          </p:nvSpPr>
          <p:spPr>
            <a:xfrm>
              <a:off x="5957781" y="1139825"/>
              <a:ext cx="407829" cy="694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accent3">
                    <a:lumMod val="75000"/>
                  </a:schemeClr>
                </a:solidFill>
              </a:endParaRPr>
            </a:p>
          </p:txBody>
        </p:sp>
        <p:sp>
          <p:nvSpPr>
            <p:cNvPr id="11" name="Rechteck 33"/>
            <p:cNvSpPr/>
            <p:nvPr/>
          </p:nvSpPr>
          <p:spPr>
            <a:xfrm>
              <a:off x="6453981" y="1139825"/>
              <a:ext cx="407829" cy="69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accent3">
                    <a:lumMod val="75000"/>
                  </a:schemeClr>
                </a:solidFill>
              </a:endParaRPr>
            </a:p>
          </p:txBody>
        </p:sp>
      </p:grpSp>
      <p:sp>
        <p:nvSpPr>
          <p:cNvPr id="8" name="Rechteck 10"/>
          <p:cNvSpPr>
            <a:spLocks noChangeAspect="1"/>
          </p:cNvSpPr>
          <p:nvPr/>
        </p:nvSpPr>
        <p:spPr>
          <a:xfrm>
            <a:off x="4521198" y="6377553"/>
            <a:ext cx="3149600" cy="3316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400" dirty="0">
                <a:solidFill>
                  <a:schemeClr val="tx1">
                    <a:lumMod val="75000"/>
                    <a:lumOff val="25000"/>
                  </a:schemeClr>
                </a:solidFill>
                <a:latin typeface="Lato Light" charset="0"/>
                <a:ea typeface="Lato Light" charset="0"/>
                <a:cs typeface="Lato Light" charset="0"/>
              </a:rPr>
              <a:t>02.22.2018</a:t>
            </a:r>
          </a:p>
        </p:txBody>
      </p:sp>
      <p:sp>
        <p:nvSpPr>
          <p:cNvPr id="12" name="Rectangle 11"/>
          <p:cNvSpPr/>
          <p:nvPr/>
        </p:nvSpPr>
        <p:spPr>
          <a:xfrm>
            <a:off x="550851" y="580873"/>
            <a:ext cx="11090276" cy="3203576"/>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400" dirty="0">
              <a:solidFill>
                <a:schemeClr val="accent3">
                  <a:lumMod val="60000"/>
                  <a:lumOff val="40000"/>
                </a:schemeClr>
              </a:solidFill>
              <a:latin typeface="Lato" charset="0"/>
              <a:ea typeface="Lato" charset="0"/>
              <a:cs typeface="Lato" charset="0"/>
            </a:endParaRPr>
          </a:p>
        </p:txBody>
      </p:sp>
      <p:pic>
        <p:nvPicPr>
          <p:cNvPr id="4098" name="Picture 2" descr="Image result for construction handshake">
            <a:extLst>
              <a:ext uri="{FF2B5EF4-FFF2-40B4-BE49-F238E27FC236}">
                <a16:creationId xmlns:a16="http://schemas.microsoft.com/office/drawing/2014/main" id="{F22E26B3-38E5-4C27-82B5-5A0AC8814E71}"/>
              </a:ext>
            </a:extLst>
          </p:cNvPr>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t="28352" b="28352"/>
          <a:stretch>
            <a:fillRect/>
          </a:stretch>
        </p:blipFill>
        <p:spPr bwMode="auto">
          <a:xfrm>
            <a:off x="550863" y="581025"/>
            <a:ext cx="11090275" cy="3203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96788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550862" y="1052512"/>
            <a:ext cx="11090275" cy="4752975"/>
          </a:xfrm>
          <a:prstGeom prst="rect">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400" dirty="0">
              <a:solidFill>
                <a:schemeClr val="accent3">
                  <a:lumMod val="60000"/>
                  <a:lumOff val="40000"/>
                </a:schemeClr>
              </a:solidFill>
              <a:latin typeface="Lato" charset="0"/>
              <a:ea typeface="Lato" charset="0"/>
              <a:cs typeface="Lato" charset="0"/>
            </a:endParaRPr>
          </a:p>
        </p:txBody>
      </p:sp>
      <p:grpSp>
        <p:nvGrpSpPr>
          <p:cNvPr id="2" name="Group 1">
            <a:extLst>
              <a:ext uri="{FF2B5EF4-FFF2-40B4-BE49-F238E27FC236}">
                <a16:creationId xmlns:a16="http://schemas.microsoft.com/office/drawing/2014/main" id="{3DCBF94B-E84C-4290-B3F7-04B801D0F5F0}"/>
              </a:ext>
            </a:extLst>
          </p:cNvPr>
          <p:cNvGrpSpPr/>
          <p:nvPr/>
        </p:nvGrpSpPr>
        <p:grpSpPr>
          <a:xfrm>
            <a:off x="6184553" y="1913393"/>
            <a:ext cx="4821650" cy="3568039"/>
            <a:chOff x="6184553" y="2223558"/>
            <a:chExt cx="4821650" cy="3568039"/>
          </a:xfrm>
        </p:grpSpPr>
        <p:grpSp>
          <p:nvGrpSpPr>
            <p:cNvPr id="15" name="Group 14"/>
            <p:cNvGrpSpPr/>
            <p:nvPr/>
          </p:nvGrpSpPr>
          <p:grpSpPr>
            <a:xfrm>
              <a:off x="6184553" y="2307893"/>
              <a:ext cx="3808580" cy="3483704"/>
              <a:chOff x="5564660" y="2312763"/>
              <a:chExt cx="3808580" cy="3483704"/>
            </a:xfrm>
          </p:grpSpPr>
          <p:sp>
            <p:nvSpPr>
              <p:cNvPr id="21" name="Rechteck 43"/>
              <p:cNvSpPr>
                <a:spLocks noChangeAspect="1"/>
              </p:cNvSpPr>
              <p:nvPr/>
            </p:nvSpPr>
            <p:spPr>
              <a:xfrm>
                <a:off x="5564660" y="2312763"/>
                <a:ext cx="3808580" cy="540000"/>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lIns="72000" tIns="0" rIns="0" bIns="72000" rtlCol="0" anchor="b"/>
              <a:lstStyle/>
              <a:p>
                <a:r>
                  <a:rPr lang="de-DE" sz="2800" dirty="0">
                    <a:solidFill>
                      <a:schemeClr val="accent1"/>
                    </a:solidFill>
                    <a:latin typeface="Lato" charset="0"/>
                    <a:ea typeface="Lato" charset="0"/>
                    <a:cs typeface="Lato" charset="0"/>
                  </a:rPr>
                  <a:t>01</a:t>
                </a:r>
                <a:r>
                  <a:rPr lang="de-DE" sz="1400" dirty="0">
                    <a:solidFill>
                      <a:schemeClr val="bg1"/>
                    </a:solidFill>
                    <a:latin typeface="Lato" charset="0"/>
                    <a:ea typeface="Lato" charset="0"/>
                    <a:cs typeface="Lato" charset="0"/>
                  </a:rPr>
                  <a:t>   </a:t>
                </a:r>
                <a:r>
                  <a:rPr lang="de-DE" sz="1200" dirty="0">
                    <a:solidFill>
                      <a:schemeClr val="bg1"/>
                    </a:solidFill>
                    <a:latin typeface="Lato" charset="0"/>
                    <a:ea typeface="Lato" charset="0"/>
                    <a:cs typeface="Lato" charset="0"/>
                  </a:rPr>
                  <a:t>WHO WE ARE AND HOW WE‘RE DIFFERENT</a:t>
                </a:r>
              </a:p>
            </p:txBody>
          </p:sp>
          <p:sp>
            <p:nvSpPr>
              <p:cNvPr id="23" name="Rechteck 43"/>
              <p:cNvSpPr>
                <a:spLocks noChangeAspect="1"/>
              </p:cNvSpPr>
              <p:nvPr/>
            </p:nvSpPr>
            <p:spPr>
              <a:xfrm>
                <a:off x="5564660" y="3067446"/>
                <a:ext cx="3808580" cy="540000"/>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lIns="72000" tIns="0" rIns="0" bIns="72000" rtlCol="0" anchor="b"/>
              <a:lstStyle/>
              <a:p>
                <a:r>
                  <a:rPr lang="de-DE" sz="2800" dirty="0">
                    <a:solidFill>
                      <a:schemeClr val="accent1"/>
                    </a:solidFill>
                    <a:latin typeface="Lato" charset="0"/>
                    <a:ea typeface="Lato" charset="0"/>
                    <a:cs typeface="Lato" charset="0"/>
                  </a:rPr>
                  <a:t>02 </a:t>
                </a:r>
                <a:r>
                  <a:rPr lang="de-DE" sz="1400" dirty="0">
                    <a:solidFill>
                      <a:schemeClr val="accent1"/>
                    </a:solidFill>
                    <a:latin typeface="Lato" charset="0"/>
                    <a:ea typeface="Lato" charset="0"/>
                    <a:cs typeface="Lato" charset="0"/>
                  </a:rPr>
                  <a:t> </a:t>
                </a:r>
                <a:r>
                  <a:rPr lang="de-DE" sz="1200" dirty="0">
                    <a:solidFill>
                      <a:schemeClr val="bg1"/>
                    </a:solidFill>
                    <a:latin typeface="Lato" charset="0"/>
                    <a:ea typeface="Lato" charset="0"/>
                    <a:cs typeface="Lato" charset="0"/>
                  </a:rPr>
                  <a:t>WHO AND HOW WE SERVE</a:t>
                </a:r>
              </a:p>
            </p:txBody>
          </p:sp>
          <p:sp>
            <p:nvSpPr>
              <p:cNvPr id="24" name="Rechteck 43"/>
              <p:cNvSpPr>
                <a:spLocks noChangeAspect="1"/>
              </p:cNvSpPr>
              <p:nvPr/>
            </p:nvSpPr>
            <p:spPr>
              <a:xfrm>
                <a:off x="5564660" y="3797120"/>
                <a:ext cx="3808580" cy="540000"/>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lIns="72000" tIns="0" rIns="0" bIns="72000" rtlCol="0" anchor="b"/>
              <a:lstStyle/>
              <a:p>
                <a:r>
                  <a:rPr lang="de-DE" sz="2800" dirty="0">
                    <a:solidFill>
                      <a:schemeClr val="accent1"/>
                    </a:solidFill>
                    <a:latin typeface="Lato" charset="0"/>
                    <a:ea typeface="Lato" charset="0"/>
                    <a:cs typeface="Lato" charset="0"/>
                  </a:rPr>
                  <a:t>03</a:t>
                </a:r>
                <a:r>
                  <a:rPr lang="de-DE" sz="1400" dirty="0">
                    <a:solidFill>
                      <a:schemeClr val="bg1"/>
                    </a:solidFill>
                    <a:latin typeface="Lato" charset="0"/>
                    <a:ea typeface="Lato" charset="0"/>
                    <a:cs typeface="Lato" charset="0"/>
                  </a:rPr>
                  <a:t>  </a:t>
                </a:r>
                <a:r>
                  <a:rPr lang="de-DE" sz="1200" dirty="0">
                    <a:solidFill>
                      <a:schemeClr val="bg1"/>
                    </a:solidFill>
                    <a:latin typeface="Lato" charset="0"/>
                    <a:ea typeface="Lato" charset="0"/>
                    <a:cs typeface="Lato" charset="0"/>
                  </a:rPr>
                  <a:t>WHERE WE SERVE AND WHY</a:t>
                </a:r>
              </a:p>
            </p:txBody>
          </p:sp>
          <p:sp>
            <p:nvSpPr>
              <p:cNvPr id="25" name="Rechteck 43"/>
              <p:cNvSpPr>
                <a:spLocks noChangeAspect="1"/>
              </p:cNvSpPr>
              <p:nvPr/>
            </p:nvSpPr>
            <p:spPr>
              <a:xfrm>
                <a:off x="5564660" y="4526794"/>
                <a:ext cx="3808580" cy="540000"/>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lIns="72000" tIns="0" rIns="0" bIns="72000" rtlCol="0" anchor="b"/>
              <a:lstStyle/>
              <a:p>
                <a:r>
                  <a:rPr lang="de-DE" sz="2800" dirty="0">
                    <a:solidFill>
                      <a:schemeClr val="accent1"/>
                    </a:solidFill>
                    <a:latin typeface="Lato" charset="0"/>
                    <a:ea typeface="Lato" charset="0"/>
                    <a:cs typeface="Lato" charset="0"/>
                  </a:rPr>
                  <a:t>04</a:t>
                </a:r>
                <a:r>
                  <a:rPr lang="de-DE" sz="1400" dirty="0">
                    <a:solidFill>
                      <a:schemeClr val="bg1"/>
                    </a:solidFill>
                    <a:latin typeface="Lato" charset="0"/>
                    <a:ea typeface="Lato" charset="0"/>
                    <a:cs typeface="Lato" charset="0"/>
                  </a:rPr>
                  <a:t>  </a:t>
                </a:r>
                <a:r>
                  <a:rPr lang="de-DE" sz="1200" dirty="0">
                    <a:solidFill>
                      <a:schemeClr val="bg1"/>
                    </a:solidFill>
                    <a:latin typeface="Lato" charset="0"/>
                    <a:ea typeface="Lato" charset="0"/>
                    <a:cs typeface="Lato" charset="0"/>
                  </a:rPr>
                  <a:t>CASE STUDIES</a:t>
                </a:r>
              </a:p>
            </p:txBody>
          </p:sp>
          <p:sp>
            <p:nvSpPr>
              <p:cNvPr id="26" name="Rechteck 43"/>
              <p:cNvSpPr>
                <a:spLocks noChangeAspect="1"/>
              </p:cNvSpPr>
              <p:nvPr/>
            </p:nvSpPr>
            <p:spPr>
              <a:xfrm>
                <a:off x="5564660" y="5256467"/>
                <a:ext cx="3808580" cy="540000"/>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lIns="72000" tIns="0" rIns="0" bIns="72000" rtlCol="0" anchor="b"/>
              <a:lstStyle/>
              <a:p>
                <a:endParaRPr lang="de-DE" sz="1200" dirty="0">
                  <a:solidFill>
                    <a:schemeClr val="bg1"/>
                  </a:solidFill>
                  <a:latin typeface="Lato" charset="0"/>
                  <a:ea typeface="Lato" charset="0"/>
                  <a:cs typeface="Lato" charset="0"/>
                </a:endParaRPr>
              </a:p>
            </p:txBody>
          </p:sp>
        </p:grpSp>
        <p:grpSp>
          <p:nvGrpSpPr>
            <p:cNvPr id="27" name="Group 26"/>
            <p:cNvGrpSpPr/>
            <p:nvPr/>
          </p:nvGrpSpPr>
          <p:grpSpPr>
            <a:xfrm>
              <a:off x="6214997" y="2223558"/>
              <a:ext cx="4791206" cy="2937795"/>
              <a:chOff x="5601776" y="2142464"/>
              <a:chExt cx="4791206" cy="2937795"/>
            </a:xfrm>
          </p:grpSpPr>
          <p:cxnSp>
            <p:nvCxnSpPr>
              <p:cNvPr id="28" name="Straight Connector 27"/>
              <p:cNvCxnSpPr/>
              <p:nvPr/>
            </p:nvCxnSpPr>
            <p:spPr>
              <a:xfrm flipV="1">
                <a:off x="5601776" y="2874140"/>
                <a:ext cx="4791206" cy="1"/>
              </a:xfrm>
              <a:prstGeom prst="line">
                <a:avLst/>
              </a:prstGeom>
              <a:solidFill>
                <a:schemeClr val="accent3">
                  <a:lumMod val="40000"/>
                  <a:lumOff val="60000"/>
                </a:schemeClr>
              </a:solidFill>
              <a:ln w="12700">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5601776" y="3616319"/>
                <a:ext cx="4791206" cy="528"/>
              </a:xfrm>
              <a:prstGeom prst="line">
                <a:avLst/>
              </a:prstGeom>
              <a:solidFill>
                <a:schemeClr val="accent3">
                  <a:lumMod val="40000"/>
                  <a:lumOff val="60000"/>
                </a:schemeClr>
              </a:solidFill>
              <a:ln w="12700">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601776" y="4348025"/>
                <a:ext cx="4791206" cy="528"/>
              </a:xfrm>
              <a:prstGeom prst="line">
                <a:avLst/>
              </a:prstGeom>
              <a:solidFill>
                <a:schemeClr val="accent3">
                  <a:lumMod val="40000"/>
                  <a:lumOff val="60000"/>
                </a:schemeClr>
              </a:solidFill>
              <a:ln w="12700">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601776" y="5079731"/>
                <a:ext cx="4791206" cy="528"/>
              </a:xfrm>
              <a:prstGeom prst="line">
                <a:avLst/>
              </a:prstGeom>
              <a:solidFill>
                <a:schemeClr val="accent3">
                  <a:lumMod val="40000"/>
                  <a:lumOff val="60000"/>
                </a:schemeClr>
              </a:solidFill>
              <a:ln w="12700">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601776" y="2142464"/>
                <a:ext cx="4791206" cy="528"/>
              </a:xfrm>
              <a:prstGeom prst="line">
                <a:avLst/>
              </a:prstGeom>
              <a:solidFill>
                <a:schemeClr val="accent3">
                  <a:lumMod val="40000"/>
                  <a:lumOff val="60000"/>
                </a:schemeClr>
              </a:solidFill>
              <a:ln w="12700">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789878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550862" y="1052512"/>
            <a:ext cx="11090275" cy="4752975"/>
          </a:xfrm>
          <a:prstGeom prst="rect">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400" dirty="0">
              <a:solidFill>
                <a:schemeClr val="accent3">
                  <a:lumMod val="60000"/>
                  <a:lumOff val="40000"/>
                </a:schemeClr>
              </a:solidFill>
              <a:latin typeface="Lato" charset="0"/>
              <a:ea typeface="Lato" charset="0"/>
              <a:cs typeface="Lato" charset="0"/>
            </a:endParaRPr>
          </a:p>
        </p:txBody>
      </p:sp>
      <p:sp>
        <p:nvSpPr>
          <p:cNvPr id="2" name="Titel 1"/>
          <p:cNvSpPr>
            <a:spLocks noGrp="1"/>
          </p:cNvSpPr>
          <p:nvPr>
            <p:ph type="title" idx="4294967295"/>
          </p:nvPr>
        </p:nvSpPr>
        <p:spPr>
          <a:xfrm>
            <a:off x="8585625" y="1490016"/>
            <a:ext cx="2197554" cy="1375976"/>
          </a:xfrm>
        </p:spPr>
        <p:txBody>
          <a:bodyPr lIns="0" tIns="0" rIns="0" bIns="0" anchor="b">
            <a:noAutofit/>
          </a:bodyPr>
          <a:lstStyle/>
          <a:p>
            <a:pPr algn="ctr"/>
            <a:r>
              <a:rPr lang="de-DE" sz="9600">
                <a:solidFill>
                  <a:schemeClr val="accent1"/>
                </a:solidFill>
              </a:rPr>
              <a:t>01</a:t>
            </a:r>
          </a:p>
        </p:txBody>
      </p:sp>
      <p:grpSp>
        <p:nvGrpSpPr>
          <p:cNvPr id="5" name="Group 4"/>
          <p:cNvGrpSpPr/>
          <p:nvPr/>
        </p:nvGrpSpPr>
        <p:grpSpPr>
          <a:xfrm>
            <a:off x="1579233" y="4634208"/>
            <a:ext cx="9033535" cy="687387"/>
            <a:chOff x="1595560" y="4634208"/>
            <a:chExt cx="9033535" cy="687387"/>
          </a:xfrm>
        </p:grpSpPr>
        <p:sp>
          <p:nvSpPr>
            <p:cNvPr id="20" name="Rectangle 19"/>
            <p:cNvSpPr/>
            <p:nvPr/>
          </p:nvSpPr>
          <p:spPr>
            <a:xfrm>
              <a:off x="1595561" y="4634208"/>
              <a:ext cx="9033534" cy="687387"/>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400" dirty="0">
                <a:solidFill>
                  <a:schemeClr val="accent3">
                    <a:lumMod val="60000"/>
                    <a:lumOff val="40000"/>
                  </a:schemeClr>
                </a:solidFill>
                <a:latin typeface="Lato" charset="0"/>
                <a:ea typeface="Lato" charset="0"/>
                <a:cs typeface="Lato" charset="0"/>
              </a:endParaRPr>
            </a:p>
          </p:txBody>
        </p:sp>
        <p:sp>
          <p:nvSpPr>
            <p:cNvPr id="30" name="Titel 1"/>
            <p:cNvSpPr txBox="1">
              <a:spLocks/>
            </p:cNvSpPr>
            <p:nvPr/>
          </p:nvSpPr>
          <p:spPr>
            <a:xfrm>
              <a:off x="1595560" y="4634208"/>
              <a:ext cx="9033535" cy="687387"/>
            </a:xfrm>
            <a:prstGeom prst="rect">
              <a:avLst/>
            </a:prstGeom>
          </p:spPr>
          <p:txBody>
            <a:bodyPr vert="horz" lIns="180000" tIns="0" rIns="0" bIns="0" rtlCol="0" anchor="ctr">
              <a:noAutofit/>
            </a:bodyPr>
            <a:lstStyle>
              <a:lvl1pPr algn="l" defTabSz="914400" rtl="0" eaLnBrk="1" latinLnBrk="0" hangingPunct="1">
                <a:lnSpc>
                  <a:spcPct val="90000"/>
                </a:lnSpc>
                <a:spcBef>
                  <a:spcPct val="0"/>
                </a:spcBef>
                <a:buNone/>
                <a:defRPr sz="2800" b="1" i="0" kern="1200">
                  <a:solidFill>
                    <a:schemeClr val="tx1"/>
                  </a:solidFill>
                  <a:latin typeface="Lato" charset="0"/>
                  <a:ea typeface="Lato" charset="0"/>
                  <a:cs typeface="Lato" charset="0"/>
                </a:defRPr>
              </a:lvl1pPr>
            </a:lstStyle>
            <a:p>
              <a:r>
                <a:rPr lang="de-DE" sz="3200" b="0" dirty="0">
                  <a:solidFill>
                    <a:schemeClr val="bg1"/>
                  </a:solidFill>
                </a:rPr>
                <a:t>WHO WE ARE AND HOW WE‘RE DIFFERENT</a:t>
              </a:r>
            </a:p>
          </p:txBody>
        </p:sp>
      </p:grpSp>
      <p:grpSp>
        <p:nvGrpSpPr>
          <p:cNvPr id="16" name="Gruppierung 5"/>
          <p:cNvGrpSpPr/>
          <p:nvPr/>
        </p:nvGrpSpPr>
        <p:grpSpPr>
          <a:xfrm>
            <a:off x="8979998" y="2976547"/>
            <a:ext cx="1408808" cy="69400"/>
            <a:chOff x="5453002" y="1139825"/>
            <a:chExt cx="1408808" cy="69400"/>
          </a:xfrm>
        </p:grpSpPr>
        <p:sp>
          <p:nvSpPr>
            <p:cNvPr id="17" name="Rechteck 4"/>
            <p:cNvSpPr/>
            <p:nvPr/>
          </p:nvSpPr>
          <p:spPr>
            <a:xfrm>
              <a:off x="5453002" y="1139825"/>
              <a:ext cx="407829" cy="69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6"/>
            <p:cNvSpPr/>
            <p:nvPr/>
          </p:nvSpPr>
          <p:spPr>
            <a:xfrm>
              <a:off x="5957781" y="1139825"/>
              <a:ext cx="407829" cy="694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7"/>
            <p:cNvSpPr/>
            <p:nvPr/>
          </p:nvSpPr>
          <p:spPr>
            <a:xfrm>
              <a:off x="6453981" y="1139825"/>
              <a:ext cx="407829" cy="69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6100841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4" name="Picture 6" descr="Image result for two buckets">
            <a:extLst>
              <a:ext uri="{FF2B5EF4-FFF2-40B4-BE49-F238E27FC236}">
                <a16:creationId xmlns:a16="http://schemas.microsoft.com/office/drawing/2014/main" id="{4B221891-8546-4131-AEF5-5041B2DB971A}"/>
              </a:ext>
            </a:extLst>
          </p:cNvPr>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t="8862" b="8862"/>
          <a:stretch>
            <a:fillRect/>
          </a:stretch>
        </p:blipFill>
        <p:spPr bwMode="auto">
          <a:xfrm>
            <a:off x="294468" y="261000"/>
            <a:ext cx="11603064" cy="633600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930622" y="1277471"/>
            <a:ext cx="4777654" cy="4628155"/>
            <a:chOff x="538736" y="952374"/>
            <a:chExt cx="5557264" cy="4953253"/>
          </a:xfrm>
        </p:grpSpPr>
        <p:sp>
          <p:nvSpPr>
            <p:cNvPr id="13" name="Rechteck 6"/>
            <p:cNvSpPr>
              <a:spLocks noChangeAspect="1"/>
            </p:cNvSpPr>
            <p:nvPr/>
          </p:nvSpPr>
          <p:spPr>
            <a:xfrm>
              <a:off x="538736" y="952374"/>
              <a:ext cx="5557264" cy="4953253"/>
            </a:xfrm>
            <a:prstGeom prst="rect">
              <a:avLst/>
            </a:prstGeom>
            <a:solidFill>
              <a:schemeClr val="accent3">
                <a:lumMod val="75000"/>
                <a:alpha val="81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Titel 1"/>
            <p:cNvSpPr txBox="1">
              <a:spLocks/>
            </p:cNvSpPr>
            <p:nvPr/>
          </p:nvSpPr>
          <p:spPr>
            <a:xfrm>
              <a:off x="724535" y="1171846"/>
              <a:ext cx="5185666" cy="687388"/>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Lato" charset="0"/>
                  <a:ea typeface="Lato" charset="0"/>
                  <a:cs typeface="Lato" charset="0"/>
                </a:defRPr>
              </a:lvl1pPr>
            </a:lstStyle>
            <a:p>
              <a:pPr algn="ctr"/>
              <a:r>
                <a:rPr lang="de-DE" sz="3200" dirty="0">
                  <a:solidFill>
                    <a:schemeClr val="accent1"/>
                  </a:solidFill>
                </a:rPr>
                <a:t>BUCKET 1</a:t>
              </a:r>
            </a:p>
          </p:txBody>
        </p:sp>
        <p:sp>
          <p:nvSpPr>
            <p:cNvPr id="16" name="Rechteck 22"/>
            <p:cNvSpPr/>
            <p:nvPr/>
          </p:nvSpPr>
          <p:spPr>
            <a:xfrm>
              <a:off x="942976" y="1698892"/>
              <a:ext cx="4743450" cy="5442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600" dirty="0" err="1">
                <a:solidFill>
                  <a:schemeClr val="bg1"/>
                </a:solidFill>
                <a:latin typeface="Lato Light" charset="0"/>
                <a:ea typeface="Lato Light" charset="0"/>
                <a:cs typeface="Lato Light" charset="0"/>
              </a:endParaRPr>
            </a:p>
          </p:txBody>
        </p:sp>
        <p:grpSp>
          <p:nvGrpSpPr>
            <p:cNvPr id="20" name="Group 19"/>
            <p:cNvGrpSpPr/>
            <p:nvPr/>
          </p:nvGrpSpPr>
          <p:grpSpPr>
            <a:xfrm>
              <a:off x="2627251" y="2018657"/>
              <a:ext cx="1408808" cy="69401"/>
              <a:chOff x="2186354" y="2316163"/>
              <a:chExt cx="1408808" cy="69401"/>
            </a:xfrm>
          </p:grpSpPr>
          <p:sp>
            <p:nvSpPr>
              <p:cNvPr id="17" name="Rechteck 31"/>
              <p:cNvSpPr/>
              <p:nvPr/>
            </p:nvSpPr>
            <p:spPr>
              <a:xfrm>
                <a:off x="2186354" y="2316164"/>
                <a:ext cx="407829" cy="69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32"/>
              <p:cNvSpPr/>
              <p:nvPr/>
            </p:nvSpPr>
            <p:spPr>
              <a:xfrm>
                <a:off x="2691133" y="2316164"/>
                <a:ext cx="407829" cy="694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33"/>
              <p:cNvSpPr/>
              <p:nvPr/>
            </p:nvSpPr>
            <p:spPr>
              <a:xfrm>
                <a:off x="3187333" y="2316163"/>
                <a:ext cx="407829" cy="69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1" name="Rechteck 4"/>
            <p:cNvSpPr/>
            <p:nvPr/>
          </p:nvSpPr>
          <p:spPr>
            <a:xfrm>
              <a:off x="942975" y="2770185"/>
              <a:ext cx="4743450" cy="28354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spcBef>
                  <a:spcPts val="1200"/>
                </a:spcBef>
              </a:pPr>
              <a:endParaRPr lang="de-DE" sz="1200" dirty="0">
                <a:solidFill>
                  <a:schemeClr val="bg1"/>
                </a:solidFill>
                <a:latin typeface="Lato" charset="0"/>
                <a:ea typeface="Lato" charset="0"/>
                <a:cs typeface="Lato" charset="0"/>
              </a:endParaRPr>
            </a:p>
          </p:txBody>
        </p:sp>
      </p:grpSp>
      <p:grpSp>
        <p:nvGrpSpPr>
          <p:cNvPr id="22" name="Group 21">
            <a:extLst>
              <a:ext uri="{FF2B5EF4-FFF2-40B4-BE49-F238E27FC236}">
                <a16:creationId xmlns:a16="http://schemas.microsoft.com/office/drawing/2014/main" id="{C346711A-A76C-4EAC-8E35-ADCD7B8EB298}"/>
              </a:ext>
            </a:extLst>
          </p:cNvPr>
          <p:cNvGrpSpPr/>
          <p:nvPr/>
        </p:nvGrpSpPr>
        <p:grpSpPr>
          <a:xfrm>
            <a:off x="6413466" y="1277470"/>
            <a:ext cx="4777654" cy="4628155"/>
            <a:chOff x="538736" y="952374"/>
            <a:chExt cx="5557264" cy="4953253"/>
          </a:xfrm>
        </p:grpSpPr>
        <p:sp>
          <p:nvSpPr>
            <p:cNvPr id="23" name="Rechteck 6">
              <a:extLst>
                <a:ext uri="{FF2B5EF4-FFF2-40B4-BE49-F238E27FC236}">
                  <a16:creationId xmlns:a16="http://schemas.microsoft.com/office/drawing/2014/main" id="{3A86B9BD-23CC-46C0-A1A6-5D5C47E907AF}"/>
                </a:ext>
              </a:extLst>
            </p:cNvPr>
            <p:cNvSpPr>
              <a:spLocks noChangeAspect="1"/>
            </p:cNvSpPr>
            <p:nvPr/>
          </p:nvSpPr>
          <p:spPr>
            <a:xfrm>
              <a:off x="538736" y="952374"/>
              <a:ext cx="5557264" cy="4953253"/>
            </a:xfrm>
            <a:prstGeom prst="rect">
              <a:avLst/>
            </a:prstGeom>
            <a:solidFill>
              <a:schemeClr val="accent3">
                <a:lumMod val="75000"/>
                <a:alpha val="81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Titel 1">
              <a:extLst>
                <a:ext uri="{FF2B5EF4-FFF2-40B4-BE49-F238E27FC236}">
                  <a16:creationId xmlns:a16="http://schemas.microsoft.com/office/drawing/2014/main" id="{F7629723-1FE9-4BBB-BAD4-3C6B9322FEB8}"/>
                </a:ext>
              </a:extLst>
            </p:cNvPr>
            <p:cNvSpPr txBox="1">
              <a:spLocks/>
            </p:cNvSpPr>
            <p:nvPr/>
          </p:nvSpPr>
          <p:spPr>
            <a:xfrm>
              <a:off x="724535" y="1171846"/>
              <a:ext cx="5185666" cy="687388"/>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Lato" charset="0"/>
                  <a:ea typeface="Lato" charset="0"/>
                  <a:cs typeface="Lato" charset="0"/>
                </a:defRPr>
              </a:lvl1pPr>
            </a:lstStyle>
            <a:p>
              <a:pPr algn="ctr"/>
              <a:r>
                <a:rPr lang="de-DE" sz="3200" dirty="0">
                  <a:solidFill>
                    <a:schemeClr val="accent1"/>
                  </a:solidFill>
                </a:rPr>
                <a:t>BUCKET 2</a:t>
              </a:r>
            </a:p>
          </p:txBody>
        </p:sp>
        <p:sp>
          <p:nvSpPr>
            <p:cNvPr id="25" name="Rechteck 22">
              <a:extLst>
                <a:ext uri="{FF2B5EF4-FFF2-40B4-BE49-F238E27FC236}">
                  <a16:creationId xmlns:a16="http://schemas.microsoft.com/office/drawing/2014/main" id="{FB057839-C0A6-4259-B79D-A9BDF091B1C2}"/>
                </a:ext>
              </a:extLst>
            </p:cNvPr>
            <p:cNvSpPr/>
            <p:nvPr/>
          </p:nvSpPr>
          <p:spPr>
            <a:xfrm>
              <a:off x="942976" y="1698892"/>
              <a:ext cx="4743450" cy="5442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600" dirty="0" err="1">
                <a:solidFill>
                  <a:schemeClr val="bg1"/>
                </a:solidFill>
                <a:latin typeface="Lato Light" charset="0"/>
                <a:ea typeface="Lato Light" charset="0"/>
                <a:cs typeface="Lato Light" charset="0"/>
              </a:endParaRPr>
            </a:p>
          </p:txBody>
        </p:sp>
        <p:grpSp>
          <p:nvGrpSpPr>
            <p:cNvPr id="26" name="Group 25">
              <a:extLst>
                <a:ext uri="{FF2B5EF4-FFF2-40B4-BE49-F238E27FC236}">
                  <a16:creationId xmlns:a16="http://schemas.microsoft.com/office/drawing/2014/main" id="{922E5FE7-EEEA-4ACC-A8DF-4EE9BFE4BFB6}"/>
                </a:ext>
              </a:extLst>
            </p:cNvPr>
            <p:cNvGrpSpPr/>
            <p:nvPr/>
          </p:nvGrpSpPr>
          <p:grpSpPr>
            <a:xfrm>
              <a:off x="2612011" y="1983958"/>
              <a:ext cx="1408808" cy="69400"/>
              <a:chOff x="2171114" y="2281464"/>
              <a:chExt cx="1408808" cy="69400"/>
            </a:xfrm>
          </p:grpSpPr>
          <p:sp>
            <p:nvSpPr>
              <p:cNvPr id="28" name="Rechteck 31">
                <a:extLst>
                  <a:ext uri="{FF2B5EF4-FFF2-40B4-BE49-F238E27FC236}">
                    <a16:creationId xmlns:a16="http://schemas.microsoft.com/office/drawing/2014/main" id="{4E1DEFC4-1D0B-466F-A210-2938FB4DAEB3}"/>
                  </a:ext>
                </a:extLst>
              </p:cNvPr>
              <p:cNvSpPr/>
              <p:nvPr/>
            </p:nvSpPr>
            <p:spPr>
              <a:xfrm>
                <a:off x="2171114" y="2281464"/>
                <a:ext cx="407829" cy="69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Rechteck 32">
                <a:extLst>
                  <a:ext uri="{FF2B5EF4-FFF2-40B4-BE49-F238E27FC236}">
                    <a16:creationId xmlns:a16="http://schemas.microsoft.com/office/drawing/2014/main" id="{DCB20BB6-C98C-452A-9491-B642E179A194}"/>
                  </a:ext>
                </a:extLst>
              </p:cNvPr>
              <p:cNvSpPr/>
              <p:nvPr/>
            </p:nvSpPr>
            <p:spPr>
              <a:xfrm>
                <a:off x="2675893" y="2281464"/>
                <a:ext cx="407829" cy="694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Rechteck 33">
                <a:extLst>
                  <a:ext uri="{FF2B5EF4-FFF2-40B4-BE49-F238E27FC236}">
                    <a16:creationId xmlns:a16="http://schemas.microsoft.com/office/drawing/2014/main" id="{F639B7C8-A1E5-43F9-BDD5-394026889704}"/>
                  </a:ext>
                </a:extLst>
              </p:cNvPr>
              <p:cNvSpPr/>
              <p:nvPr/>
            </p:nvSpPr>
            <p:spPr>
              <a:xfrm>
                <a:off x="3172093" y="2281464"/>
                <a:ext cx="407829" cy="69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7" name="Rechteck 4">
              <a:extLst>
                <a:ext uri="{FF2B5EF4-FFF2-40B4-BE49-F238E27FC236}">
                  <a16:creationId xmlns:a16="http://schemas.microsoft.com/office/drawing/2014/main" id="{C7C582EB-D1DA-411D-B08B-C4B446BB5E2E}"/>
                </a:ext>
              </a:extLst>
            </p:cNvPr>
            <p:cNvSpPr/>
            <p:nvPr/>
          </p:nvSpPr>
          <p:spPr>
            <a:xfrm>
              <a:off x="942977" y="2805263"/>
              <a:ext cx="4743450" cy="26234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spcBef>
                  <a:spcPts val="1200"/>
                </a:spcBef>
              </a:pPr>
              <a:r>
                <a:rPr lang="de-DE" sz="1600" b="1" dirty="0">
                  <a:solidFill>
                    <a:schemeClr val="bg1"/>
                  </a:solidFill>
                  <a:latin typeface="Lato" charset="0"/>
                  <a:ea typeface="Lato" charset="0"/>
                  <a:cs typeface="Lato" charset="0"/>
                </a:rPr>
                <a:t>Larger Comapnies with Greater Capacity</a:t>
              </a:r>
            </a:p>
            <a:p>
              <a:pPr algn="ctr">
                <a:spcBef>
                  <a:spcPts val="1200"/>
                </a:spcBef>
              </a:pPr>
              <a:r>
                <a:rPr lang="de-DE" sz="1600" b="1" dirty="0">
                  <a:solidFill>
                    <a:schemeClr val="bg1"/>
                  </a:solidFill>
                  <a:latin typeface="Lato" charset="0"/>
                  <a:ea typeface="Lato" charset="0"/>
                  <a:cs typeface="Lato" charset="0"/>
                </a:rPr>
                <a:t>Mostly Shell Companies</a:t>
              </a:r>
            </a:p>
            <a:p>
              <a:pPr algn="ctr">
                <a:spcBef>
                  <a:spcPts val="1200"/>
                </a:spcBef>
              </a:pPr>
              <a:r>
                <a:rPr lang="de-DE" sz="1600" b="1" dirty="0">
                  <a:solidFill>
                    <a:schemeClr val="bg1"/>
                  </a:solidFill>
                  <a:latin typeface="Lato" charset="0"/>
                  <a:ea typeface="Lato" charset="0"/>
                  <a:cs typeface="Lato" charset="0"/>
                </a:rPr>
                <a:t>Outsourcing Most Equipment and Labor</a:t>
              </a:r>
            </a:p>
            <a:p>
              <a:pPr algn="ctr">
                <a:spcBef>
                  <a:spcPts val="1200"/>
                </a:spcBef>
              </a:pPr>
              <a:r>
                <a:rPr lang="de-DE" sz="1600" b="1" dirty="0">
                  <a:solidFill>
                    <a:schemeClr val="bg1"/>
                  </a:solidFill>
                  <a:latin typeface="Lato" charset="0"/>
                  <a:ea typeface="Lato" charset="0"/>
                  <a:cs typeface="Lato" charset="0"/>
                </a:rPr>
                <a:t>Marketed Ability to Respond Nationally and Internationally</a:t>
              </a:r>
            </a:p>
            <a:p>
              <a:pPr algn="ctr">
                <a:spcBef>
                  <a:spcPts val="1200"/>
                </a:spcBef>
              </a:pPr>
              <a:r>
                <a:rPr lang="de-DE" sz="1600" b="1" dirty="0">
                  <a:solidFill>
                    <a:schemeClr val="bg1"/>
                  </a:solidFill>
                  <a:latin typeface="Lato" charset="0"/>
                  <a:ea typeface="Lato" charset="0"/>
                  <a:cs typeface="Lato" charset="0"/>
                </a:rPr>
                <a:t>Business Plan Centered Around Insurance Programs</a:t>
              </a:r>
            </a:p>
            <a:p>
              <a:pPr algn="ctr">
                <a:spcBef>
                  <a:spcPts val="1200"/>
                </a:spcBef>
              </a:pPr>
              <a:r>
                <a:rPr lang="de-DE" sz="1600" b="1" dirty="0">
                  <a:solidFill>
                    <a:schemeClr val="bg1"/>
                  </a:solidFill>
                  <a:latin typeface="Lato" charset="0"/>
                  <a:ea typeface="Lato" charset="0"/>
                  <a:cs typeface="Lato" charset="0"/>
                </a:rPr>
                <a:t>Inconsistent</a:t>
              </a:r>
            </a:p>
          </p:txBody>
        </p:sp>
      </p:grpSp>
      <p:sp>
        <p:nvSpPr>
          <p:cNvPr id="31" name="Rechteck 4">
            <a:extLst>
              <a:ext uri="{FF2B5EF4-FFF2-40B4-BE49-F238E27FC236}">
                <a16:creationId xmlns:a16="http://schemas.microsoft.com/office/drawing/2014/main" id="{C8E947FE-BA2D-4FDA-B655-6EF57F5C9EBF}"/>
              </a:ext>
            </a:extLst>
          </p:cNvPr>
          <p:cNvSpPr/>
          <p:nvPr/>
        </p:nvSpPr>
        <p:spPr>
          <a:xfrm>
            <a:off x="1243247" y="2511731"/>
            <a:ext cx="4184343" cy="25967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spcBef>
                <a:spcPts val="1200"/>
              </a:spcBef>
            </a:pPr>
            <a:r>
              <a:rPr lang="de-DE" sz="1600" b="1" dirty="0">
                <a:solidFill>
                  <a:schemeClr val="bg1"/>
                </a:solidFill>
                <a:latin typeface="Lato" charset="0"/>
                <a:ea typeface="Lato" charset="0"/>
                <a:cs typeface="Lato" charset="0"/>
              </a:rPr>
              <a:t>Smaller Scale/Local Providers</a:t>
            </a:r>
          </a:p>
          <a:p>
            <a:pPr algn="ctr">
              <a:spcBef>
                <a:spcPts val="1200"/>
              </a:spcBef>
            </a:pPr>
            <a:r>
              <a:rPr lang="de-DE" sz="1600" b="1" dirty="0">
                <a:solidFill>
                  <a:schemeClr val="bg1"/>
                </a:solidFill>
                <a:latin typeface="Lato" charset="0"/>
                <a:ea typeface="Lato" charset="0"/>
                <a:cs typeface="Lato" charset="0"/>
              </a:rPr>
              <a:t>Business Plan Centered Around Residential Market</a:t>
            </a:r>
          </a:p>
          <a:p>
            <a:pPr algn="ctr">
              <a:spcBef>
                <a:spcPts val="1200"/>
              </a:spcBef>
            </a:pPr>
            <a:r>
              <a:rPr lang="de-DE" sz="1600" b="1" dirty="0">
                <a:solidFill>
                  <a:schemeClr val="bg1"/>
                </a:solidFill>
                <a:latin typeface="Lato" charset="0"/>
                <a:ea typeface="Lato" charset="0"/>
                <a:cs typeface="Lato" charset="0"/>
              </a:rPr>
              <a:t>Generally Focused on Insurance Programs</a:t>
            </a:r>
          </a:p>
          <a:p>
            <a:pPr algn="ctr">
              <a:spcBef>
                <a:spcPts val="1200"/>
              </a:spcBef>
            </a:pPr>
            <a:r>
              <a:rPr lang="de-DE" sz="1600" b="1" dirty="0">
                <a:solidFill>
                  <a:schemeClr val="bg1"/>
                </a:solidFill>
                <a:latin typeface="Lato" charset="0"/>
                <a:ea typeface="Lato" charset="0"/>
                <a:cs typeface="Lato" charset="0"/>
              </a:rPr>
              <a:t>Limited Resources, Knowledge and Experience</a:t>
            </a:r>
            <a:endParaRPr lang="de-DE" sz="1100" b="1" dirty="0">
              <a:solidFill>
                <a:schemeClr val="bg1"/>
              </a:solidFill>
              <a:latin typeface="Lato" charset="0"/>
              <a:ea typeface="Lato" charset="0"/>
              <a:cs typeface="Lato" charset="0"/>
            </a:endParaRPr>
          </a:p>
        </p:txBody>
      </p:sp>
      <p:grpSp>
        <p:nvGrpSpPr>
          <p:cNvPr id="32" name="Group 31">
            <a:extLst>
              <a:ext uri="{FF2B5EF4-FFF2-40B4-BE49-F238E27FC236}">
                <a16:creationId xmlns:a16="http://schemas.microsoft.com/office/drawing/2014/main" id="{BAE0963B-F541-440E-9B27-EBD443DF0792}"/>
              </a:ext>
            </a:extLst>
          </p:cNvPr>
          <p:cNvGrpSpPr/>
          <p:nvPr/>
        </p:nvGrpSpPr>
        <p:grpSpPr>
          <a:xfrm>
            <a:off x="2418123" y="514681"/>
            <a:ext cx="7355754" cy="508526"/>
            <a:chOff x="538736" y="952374"/>
            <a:chExt cx="5557264" cy="4953253"/>
          </a:xfrm>
        </p:grpSpPr>
        <p:sp>
          <p:nvSpPr>
            <p:cNvPr id="33" name="Rechteck 6">
              <a:extLst>
                <a:ext uri="{FF2B5EF4-FFF2-40B4-BE49-F238E27FC236}">
                  <a16:creationId xmlns:a16="http://schemas.microsoft.com/office/drawing/2014/main" id="{0FB4DFD5-89B7-4160-A13C-3AF6A2816B39}"/>
                </a:ext>
              </a:extLst>
            </p:cNvPr>
            <p:cNvSpPr>
              <a:spLocks noChangeAspect="1"/>
            </p:cNvSpPr>
            <p:nvPr/>
          </p:nvSpPr>
          <p:spPr>
            <a:xfrm>
              <a:off x="538736" y="952374"/>
              <a:ext cx="5557264" cy="4953253"/>
            </a:xfrm>
            <a:prstGeom prst="rect">
              <a:avLst/>
            </a:prstGeom>
            <a:solidFill>
              <a:schemeClr val="accent3">
                <a:lumMod val="75000"/>
                <a:alpha val="81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Titel 1">
              <a:extLst>
                <a:ext uri="{FF2B5EF4-FFF2-40B4-BE49-F238E27FC236}">
                  <a16:creationId xmlns:a16="http://schemas.microsoft.com/office/drawing/2014/main" id="{C3FAD5AF-F0DA-4259-813C-B9DCE6170816}"/>
                </a:ext>
              </a:extLst>
            </p:cNvPr>
            <p:cNvSpPr txBox="1">
              <a:spLocks/>
            </p:cNvSpPr>
            <p:nvPr/>
          </p:nvSpPr>
          <p:spPr>
            <a:xfrm>
              <a:off x="724535" y="1171846"/>
              <a:ext cx="5185666" cy="687388"/>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Lato" charset="0"/>
                  <a:ea typeface="Lato" charset="0"/>
                  <a:cs typeface="Lato" charset="0"/>
                </a:defRPr>
              </a:lvl1pPr>
            </a:lstStyle>
            <a:p>
              <a:pPr algn="ctr"/>
              <a:r>
                <a:rPr lang="de-DE" dirty="0">
                  <a:solidFill>
                    <a:schemeClr val="accent1"/>
                  </a:solidFill>
                </a:rPr>
                <a:t>RESTORATION INDUSTRY</a:t>
              </a:r>
            </a:p>
          </p:txBody>
        </p:sp>
        <p:sp>
          <p:nvSpPr>
            <p:cNvPr id="35" name="Rechteck 22">
              <a:extLst>
                <a:ext uri="{FF2B5EF4-FFF2-40B4-BE49-F238E27FC236}">
                  <a16:creationId xmlns:a16="http://schemas.microsoft.com/office/drawing/2014/main" id="{D2E0B97E-54D9-4A60-8625-C05FA313B7AC}"/>
                </a:ext>
              </a:extLst>
            </p:cNvPr>
            <p:cNvSpPr/>
            <p:nvPr/>
          </p:nvSpPr>
          <p:spPr>
            <a:xfrm>
              <a:off x="942976" y="1698892"/>
              <a:ext cx="4743450" cy="5442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600" dirty="0" err="1">
                <a:solidFill>
                  <a:schemeClr val="bg1"/>
                </a:solidFill>
                <a:latin typeface="Lato Light" charset="0"/>
                <a:ea typeface="Lato Light" charset="0"/>
                <a:cs typeface="Lato Light" charset="0"/>
              </a:endParaRPr>
            </a:p>
          </p:txBody>
        </p:sp>
        <p:sp>
          <p:nvSpPr>
            <p:cNvPr id="37" name="Rechteck 4">
              <a:extLst>
                <a:ext uri="{FF2B5EF4-FFF2-40B4-BE49-F238E27FC236}">
                  <a16:creationId xmlns:a16="http://schemas.microsoft.com/office/drawing/2014/main" id="{506A8DB4-B71E-45DF-84A5-096F19762C0D}"/>
                </a:ext>
              </a:extLst>
            </p:cNvPr>
            <p:cNvSpPr/>
            <p:nvPr/>
          </p:nvSpPr>
          <p:spPr>
            <a:xfrm>
              <a:off x="942975" y="2770185"/>
              <a:ext cx="4743450" cy="28354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spcBef>
                  <a:spcPts val="1200"/>
                </a:spcBef>
              </a:pPr>
              <a:endParaRPr lang="de-DE" sz="1200" dirty="0">
                <a:solidFill>
                  <a:schemeClr val="bg1"/>
                </a:solidFill>
                <a:latin typeface="Lato" charset="0"/>
                <a:ea typeface="Lato" charset="0"/>
                <a:cs typeface="Lato" charset="0"/>
              </a:endParaRPr>
            </a:p>
          </p:txBody>
        </p:sp>
      </p:grpSp>
    </p:spTree>
    <p:extLst>
      <p:ext uri="{BB962C8B-B14F-4D97-AF65-F5344CB8AC3E}">
        <p14:creationId xmlns:p14="http://schemas.microsoft.com/office/powerpoint/2010/main" val="3168247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Image result for two buckets">
            <a:extLst>
              <a:ext uri="{FF2B5EF4-FFF2-40B4-BE49-F238E27FC236}">
                <a16:creationId xmlns:a16="http://schemas.microsoft.com/office/drawing/2014/main" id="{8171CCBA-E93B-4E09-AEF2-E6827EF869AC}"/>
              </a:ext>
            </a:extLst>
          </p:cNvPr>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t="9124" b="9124"/>
          <a:stretch>
            <a:fillRect/>
          </a:stretch>
        </p:blipFill>
        <p:spPr bwMode="auto">
          <a:xfrm>
            <a:off x="294468" y="261000"/>
            <a:ext cx="11603064" cy="633600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788244" y="385273"/>
            <a:ext cx="4777654" cy="6087454"/>
            <a:chOff x="538736" y="952374"/>
            <a:chExt cx="5557264" cy="4953253"/>
          </a:xfrm>
        </p:grpSpPr>
        <p:sp>
          <p:nvSpPr>
            <p:cNvPr id="13" name="Rechteck 6"/>
            <p:cNvSpPr>
              <a:spLocks noChangeAspect="1"/>
            </p:cNvSpPr>
            <p:nvPr/>
          </p:nvSpPr>
          <p:spPr>
            <a:xfrm>
              <a:off x="538736" y="952374"/>
              <a:ext cx="5557264" cy="4953253"/>
            </a:xfrm>
            <a:prstGeom prst="rect">
              <a:avLst/>
            </a:prstGeom>
            <a:solidFill>
              <a:schemeClr val="accent3">
                <a:lumMod val="75000"/>
                <a:alpha val="81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Titel 1"/>
            <p:cNvSpPr txBox="1">
              <a:spLocks/>
            </p:cNvSpPr>
            <p:nvPr/>
          </p:nvSpPr>
          <p:spPr>
            <a:xfrm>
              <a:off x="724535" y="1171846"/>
              <a:ext cx="5185666" cy="687388"/>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Lato" charset="0"/>
                  <a:ea typeface="Lato" charset="0"/>
                  <a:cs typeface="Lato" charset="0"/>
                </a:defRPr>
              </a:lvl1pPr>
            </a:lstStyle>
            <a:p>
              <a:pPr algn="ctr"/>
              <a:endParaRPr lang="de-DE" sz="3200" b="0" dirty="0">
                <a:solidFill>
                  <a:schemeClr val="accent1"/>
                </a:solidFill>
              </a:endParaRPr>
            </a:p>
          </p:txBody>
        </p:sp>
        <p:sp>
          <p:nvSpPr>
            <p:cNvPr id="16" name="Rechteck 22"/>
            <p:cNvSpPr/>
            <p:nvPr/>
          </p:nvSpPr>
          <p:spPr>
            <a:xfrm>
              <a:off x="942976" y="1698892"/>
              <a:ext cx="4743450" cy="5442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600" dirty="0" err="1">
                <a:solidFill>
                  <a:schemeClr val="bg1"/>
                </a:solidFill>
                <a:latin typeface="Lato Light" charset="0"/>
                <a:ea typeface="Lato Light" charset="0"/>
                <a:cs typeface="Lato Light" charset="0"/>
              </a:endParaRPr>
            </a:p>
          </p:txBody>
        </p:sp>
        <p:sp>
          <p:nvSpPr>
            <p:cNvPr id="21" name="Rechteck 4"/>
            <p:cNvSpPr/>
            <p:nvPr/>
          </p:nvSpPr>
          <p:spPr>
            <a:xfrm>
              <a:off x="942975" y="2770185"/>
              <a:ext cx="4743450" cy="28354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spcBef>
                  <a:spcPts val="1200"/>
                </a:spcBef>
              </a:pPr>
              <a:endParaRPr lang="de-DE" sz="1200" dirty="0">
                <a:solidFill>
                  <a:schemeClr val="bg1"/>
                </a:solidFill>
                <a:latin typeface="Lato" charset="0"/>
                <a:ea typeface="Lato" charset="0"/>
                <a:cs typeface="Lato" charset="0"/>
              </a:endParaRPr>
            </a:p>
          </p:txBody>
        </p:sp>
      </p:grpSp>
      <p:sp>
        <p:nvSpPr>
          <p:cNvPr id="31" name="Rechteck 4">
            <a:extLst>
              <a:ext uri="{FF2B5EF4-FFF2-40B4-BE49-F238E27FC236}">
                <a16:creationId xmlns:a16="http://schemas.microsoft.com/office/drawing/2014/main" id="{C8E947FE-BA2D-4FDA-B655-6EF57F5C9EBF}"/>
              </a:ext>
            </a:extLst>
          </p:cNvPr>
          <p:cNvSpPr/>
          <p:nvPr/>
        </p:nvSpPr>
        <p:spPr>
          <a:xfrm>
            <a:off x="1212409" y="3175801"/>
            <a:ext cx="4078007" cy="25967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285750" indent="-285750">
              <a:spcBef>
                <a:spcPts val="1200"/>
              </a:spcBef>
              <a:buFont typeface="Arial" panose="020B0604020202020204" pitchFamily="34" charset="0"/>
              <a:buChar char="•"/>
            </a:pPr>
            <a:r>
              <a:rPr lang="de-DE" dirty="0">
                <a:solidFill>
                  <a:schemeClr val="bg1"/>
                </a:solidFill>
                <a:latin typeface="Lato" charset="0"/>
                <a:ea typeface="Lato" charset="0"/>
                <a:cs typeface="Lato" charset="0"/>
              </a:rPr>
              <a:t>Exclusively Pre-established Relationships</a:t>
            </a:r>
          </a:p>
          <a:p>
            <a:pPr marL="285750" indent="-285750">
              <a:spcBef>
                <a:spcPts val="1200"/>
              </a:spcBef>
              <a:buFont typeface="Arial" panose="020B0604020202020204" pitchFamily="34" charset="0"/>
              <a:buChar char="•"/>
            </a:pPr>
            <a:r>
              <a:rPr lang="de-DE" dirty="0">
                <a:solidFill>
                  <a:schemeClr val="bg1"/>
                </a:solidFill>
                <a:latin typeface="Lato" charset="0"/>
                <a:ea typeface="Lato" charset="0"/>
                <a:cs typeface="Lato" charset="0"/>
              </a:rPr>
              <a:t>Operational Efficiency Centered Around Internal Resources</a:t>
            </a:r>
          </a:p>
          <a:p>
            <a:pPr marL="285750" indent="-285750">
              <a:spcBef>
                <a:spcPts val="1200"/>
              </a:spcBef>
              <a:buFont typeface="Arial" panose="020B0604020202020204" pitchFamily="34" charset="0"/>
              <a:buChar char="•"/>
            </a:pPr>
            <a:r>
              <a:rPr lang="de-DE" dirty="0">
                <a:solidFill>
                  <a:schemeClr val="bg1"/>
                </a:solidFill>
                <a:latin typeface="Lato" charset="0"/>
                <a:ea typeface="Lato" charset="0"/>
                <a:cs typeface="Lato" charset="0"/>
              </a:rPr>
              <a:t>We do not Subscribe to ANY Insurance Program Work</a:t>
            </a:r>
          </a:p>
          <a:p>
            <a:pPr marL="285750" indent="-285750">
              <a:spcBef>
                <a:spcPts val="1200"/>
              </a:spcBef>
              <a:buFont typeface="Arial" panose="020B0604020202020204" pitchFamily="34" charset="0"/>
              <a:buChar char="•"/>
            </a:pPr>
            <a:r>
              <a:rPr lang="de-DE" dirty="0">
                <a:solidFill>
                  <a:schemeClr val="bg1"/>
                </a:solidFill>
                <a:latin typeface="Lato" charset="0"/>
                <a:ea typeface="Lato" charset="0"/>
                <a:cs typeface="Lato" charset="0"/>
              </a:rPr>
              <a:t>All Commercial Work</a:t>
            </a:r>
          </a:p>
          <a:p>
            <a:pPr marL="285750" indent="-285750">
              <a:spcBef>
                <a:spcPts val="1200"/>
              </a:spcBef>
              <a:buFont typeface="Arial" panose="020B0604020202020204" pitchFamily="34" charset="0"/>
              <a:buChar char="•"/>
            </a:pPr>
            <a:r>
              <a:rPr lang="de-DE" dirty="0">
                <a:solidFill>
                  <a:schemeClr val="bg1"/>
                </a:solidFill>
                <a:latin typeface="Lato" charset="0"/>
                <a:ea typeface="Lato" charset="0"/>
                <a:cs typeface="Lato" charset="0"/>
              </a:rPr>
              <a:t>Business Plan Centered Around Consistency, Reputation and the Expectation of Excellence...Regardless of the Situation</a:t>
            </a:r>
          </a:p>
        </p:txBody>
      </p:sp>
      <p:sp>
        <p:nvSpPr>
          <p:cNvPr id="36" name="Titel 1">
            <a:extLst>
              <a:ext uri="{FF2B5EF4-FFF2-40B4-BE49-F238E27FC236}">
                <a16:creationId xmlns:a16="http://schemas.microsoft.com/office/drawing/2014/main" id="{7B394055-A7F5-4BB2-B238-BC0318BC032D}"/>
              </a:ext>
            </a:extLst>
          </p:cNvPr>
          <p:cNvSpPr txBox="1">
            <a:spLocks/>
          </p:cNvSpPr>
          <p:nvPr/>
        </p:nvSpPr>
        <p:spPr>
          <a:xfrm>
            <a:off x="527470" y="830919"/>
            <a:ext cx="5294613" cy="360293"/>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Lato" charset="0"/>
                <a:ea typeface="Lato" charset="0"/>
                <a:cs typeface="Lato" charset="0"/>
              </a:defRPr>
            </a:lvl1pPr>
          </a:lstStyle>
          <a:p>
            <a:pPr algn="ctr"/>
            <a:r>
              <a:rPr lang="de-DE" dirty="0">
                <a:solidFill>
                  <a:schemeClr val="accent1"/>
                </a:solidFill>
              </a:rPr>
              <a:t>THE KNIGHT BUCKET</a:t>
            </a:r>
          </a:p>
        </p:txBody>
      </p:sp>
      <p:grpSp>
        <p:nvGrpSpPr>
          <p:cNvPr id="5" name="Group 4">
            <a:extLst>
              <a:ext uri="{FF2B5EF4-FFF2-40B4-BE49-F238E27FC236}">
                <a16:creationId xmlns:a16="http://schemas.microsoft.com/office/drawing/2014/main" id="{1D2802DB-E65C-4037-8B62-CB7DDB69B6EB}"/>
              </a:ext>
            </a:extLst>
          </p:cNvPr>
          <p:cNvGrpSpPr/>
          <p:nvPr/>
        </p:nvGrpSpPr>
        <p:grpSpPr>
          <a:xfrm>
            <a:off x="2569190" y="1490196"/>
            <a:ext cx="1211171" cy="64845"/>
            <a:chOff x="2726146" y="2660459"/>
            <a:chExt cx="1211171" cy="64845"/>
          </a:xfrm>
        </p:grpSpPr>
        <p:sp>
          <p:nvSpPr>
            <p:cNvPr id="38" name="Rechteck 31">
              <a:extLst>
                <a:ext uri="{FF2B5EF4-FFF2-40B4-BE49-F238E27FC236}">
                  <a16:creationId xmlns:a16="http://schemas.microsoft.com/office/drawing/2014/main" id="{7197F921-103D-4CF3-8A55-413E669B5113}"/>
                </a:ext>
              </a:extLst>
            </p:cNvPr>
            <p:cNvSpPr/>
            <p:nvPr/>
          </p:nvSpPr>
          <p:spPr>
            <a:xfrm>
              <a:off x="2726146" y="2660459"/>
              <a:ext cx="350616" cy="64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Rechteck 32">
              <a:extLst>
                <a:ext uri="{FF2B5EF4-FFF2-40B4-BE49-F238E27FC236}">
                  <a16:creationId xmlns:a16="http://schemas.microsoft.com/office/drawing/2014/main" id="{C23F5671-5135-483B-A4A4-16781B7B88D0}"/>
                </a:ext>
              </a:extLst>
            </p:cNvPr>
            <p:cNvSpPr/>
            <p:nvPr/>
          </p:nvSpPr>
          <p:spPr>
            <a:xfrm>
              <a:off x="3160111" y="2660459"/>
              <a:ext cx="350616" cy="64845"/>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0" name="Rechteck 33">
              <a:extLst>
                <a:ext uri="{FF2B5EF4-FFF2-40B4-BE49-F238E27FC236}">
                  <a16:creationId xmlns:a16="http://schemas.microsoft.com/office/drawing/2014/main" id="{BD1B55FF-C6C3-4F38-B09C-659E449F0341}"/>
                </a:ext>
              </a:extLst>
            </p:cNvPr>
            <p:cNvSpPr/>
            <p:nvPr/>
          </p:nvSpPr>
          <p:spPr>
            <a:xfrm>
              <a:off x="3586701" y="2660459"/>
              <a:ext cx="350616" cy="648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20958755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550862" y="1052512"/>
            <a:ext cx="11090275" cy="4752975"/>
          </a:xfrm>
          <a:prstGeom prst="rect">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400" dirty="0">
              <a:solidFill>
                <a:schemeClr val="accent3">
                  <a:lumMod val="60000"/>
                  <a:lumOff val="40000"/>
                </a:schemeClr>
              </a:solidFill>
              <a:latin typeface="Lato" charset="0"/>
              <a:ea typeface="Lato" charset="0"/>
              <a:cs typeface="Lato" charset="0"/>
            </a:endParaRPr>
          </a:p>
        </p:txBody>
      </p:sp>
      <p:sp>
        <p:nvSpPr>
          <p:cNvPr id="2" name="Titel 1"/>
          <p:cNvSpPr>
            <a:spLocks noGrp="1"/>
          </p:cNvSpPr>
          <p:nvPr>
            <p:ph type="title" idx="4294967295"/>
          </p:nvPr>
        </p:nvSpPr>
        <p:spPr>
          <a:xfrm>
            <a:off x="8585625" y="1490016"/>
            <a:ext cx="2197554" cy="1375976"/>
          </a:xfrm>
        </p:spPr>
        <p:txBody>
          <a:bodyPr lIns="0" tIns="0" rIns="0" bIns="0" anchor="b">
            <a:noAutofit/>
          </a:bodyPr>
          <a:lstStyle/>
          <a:p>
            <a:pPr algn="ctr"/>
            <a:r>
              <a:rPr lang="de-DE" sz="9600" dirty="0">
                <a:solidFill>
                  <a:schemeClr val="accent1"/>
                </a:solidFill>
              </a:rPr>
              <a:t>02</a:t>
            </a:r>
          </a:p>
        </p:txBody>
      </p:sp>
      <p:grpSp>
        <p:nvGrpSpPr>
          <p:cNvPr id="5" name="Group 4"/>
          <p:cNvGrpSpPr/>
          <p:nvPr/>
        </p:nvGrpSpPr>
        <p:grpSpPr>
          <a:xfrm>
            <a:off x="1579233" y="4634208"/>
            <a:ext cx="9033535" cy="687387"/>
            <a:chOff x="1595560" y="4634208"/>
            <a:chExt cx="9033535" cy="687387"/>
          </a:xfrm>
        </p:grpSpPr>
        <p:sp>
          <p:nvSpPr>
            <p:cNvPr id="20" name="Rectangle 19"/>
            <p:cNvSpPr/>
            <p:nvPr/>
          </p:nvSpPr>
          <p:spPr>
            <a:xfrm>
              <a:off x="1595561" y="4634208"/>
              <a:ext cx="9033534" cy="687387"/>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400" dirty="0">
                <a:solidFill>
                  <a:schemeClr val="accent3">
                    <a:lumMod val="60000"/>
                    <a:lumOff val="40000"/>
                  </a:schemeClr>
                </a:solidFill>
                <a:latin typeface="Lato" charset="0"/>
                <a:ea typeface="Lato" charset="0"/>
                <a:cs typeface="Lato" charset="0"/>
              </a:endParaRPr>
            </a:p>
          </p:txBody>
        </p:sp>
        <p:sp>
          <p:nvSpPr>
            <p:cNvPr id="30" name="Titel 1"/>
            <p:cNvSpPr txBox="1">
              <a:spLocks/>
            </p:cNvSpPr>
            <p:nvPr/>
          </p:nvSpPr>
          <p:spPr>
            <a:xfrm>
              <a:off x="1595560" y="4634208"/>
              <a:ext cx="9033535" cy="687387"/>
            </a:xfrm>
            <a:prstGeom prst="rect">
              <a:avLst/>
            </a:prstGeom>
          </p:spPr>
          <p:txBody>
            <a:bodyPr vert="horz" lIns="180000" tIns="0" rIns="0" bIns="0" rtlCol="0" anchor="ctr">
              <a:noAutofit/>
            </a:bodyPr>
            <a:lstStyle>
              <a:lvl1pPr algn="l" defTabSz="914400" rtl="0" eaLnBrk="1" latinLnBrk="0" hangingPunct="1">
                <a:lnSpc>
                  <a:spcPct val="90000"/>
                </a:lnSpc>
                <a:spcBef>
                  <a:spcPct val="0"/>
                </a:spcBef>
                <a:buNone/>
                <a:defRPr sz="2800" b="1" i="0" kern="1200">
                  <a:solidFill>
                    <a:schemeClr val="tx1"/>
                  </a:solidFill>
                  <a:latin typeface="Lato" charset="0"/>
                  <a:ea typeface="Lato" charset="0"/>
                  <a:cs typeface="Lato" charset="0"/>
                </a:defRPr>
              </a:lvl1pPr>
            </a:lstStyle>
            <a:p>
              <a:r>
                <a:rPr lang="de-DE" sz="3200" b="0" dirty="0">
                  <a:solidFill>
                    <a:schemeClr val="bg1"/>
                  </a:solidFill>
                </a:rPr>
                <a:t>WHO AND HOW WE SERVE</a:t>
              </a:r>
            </a:p>
          </p:txBody>
        </p:sp>
      </p:grpSp>
      <p:grpSp>
        <p:nvGrpSpPr>
          <p:cNvPr id="16" name="Gruppierung 5"/>
          <p:cNvGrpSpPr/>
          <p:nvPr/>
        </p:nvGrpSpPr>
        <p:grpSpPr>
          <a:xfrm>
            <a:off x="8979998" y="2976547"/>
            <a:ext cx="1408808" cy="69400"/>
            <a:chOff x="5453002" y="1139825"/>
            <a:chExt cx="1408808" cy="69400"/>
          </a:xfrm>
        </p:grpSpPr>
        <p:sp>
          <p:nvSpPr>
            <p:cNvPr id="17" name="Rechteck 4"/>
            <p:cNvSpPr/>
            <p:nvPr/>
          </p:nvSpPr>
          <p:spPr>
            <a:xfrm>
              <a:off x="5453002" y="1139825"/>
              <a:ext cx="407829" cy="69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6"/>
            <p:cNvSpPr/>
            <p:nvPr/>
          </p:nvSpPr>
          <p:spPr>
            <a:xfrm>
              <a:off x="5957781" y="1139825"/>
              <a:ext cx="407829" cy="694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7"/>
            <p:cNvSpPr/>
            <p:nvPr/>
          </p:nvSpPr>
          <p:spPr>
            <a:xfrm>
              <a:off x="6453981" y="1139825"/>
              <a:ext cx="407829" cy="69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11301502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550862" y="1052512"/>
            <a:ext cx="11090275" cy="4752975"/>
          </a:xfrm>
          <a:prstGeom prst="rect">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400" dirty="0">
              <a:solidFill>
                <a:schemeClr val="accent3">
                  <a:lumMod val="60000"/>
                  <a:lumOff val="40000"/>
                </a:schemeClr>
              </a:solidFill>
              <a:latin typeface="Lato" charset="0"/>
              <a:ea typeface="Lato" charset="0"/>
              <a:cs typeface="Lato" charset="0"/>
            </a:endParaRPr>
          </a:p>
        </p:txBody>
      </p:sp>
      <p:grpSp>
        <p:nvGrpSpPr>
          <p:cNvPr id="7" name="Group 6"/>
          <p:cNvGrpSpPr/>
          <p:nvPr/>
        </p:nvGrpSpPr>
        <p:grpSpPr>
          <a:xfrm>
            <a:off x="5269660" y="4503134"/>
            <a:ext cx="1652678" cy="468000"/>
            <a:chOff x="5141871" y="4564871"/>
            <a:chExt cx="1652678" cy="468000"/>
          </a:xfrm>
        </p:grpSpPr>
        <p:sp>
          <p:nvSpPr>
            <p:cNvPr id="15" name="Rechteck 48"/>
            <p:cNvSpPr>
              <a:spLocks noChangeAspect="1"/>
            </p:cNvSpPr>
            <p:nvPr/>
          </p:nvSpPr>
          <p:spPr>
            <a:xfrm>
              <a:off x="5141871" y="4564871"/>
              <a:ext cx="468000" cy="46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echteck 49"/>
            <p:cNvSpPr>
              <a:spLocks noChangeAspect="1"/>
            </p:cNvSpPr>
            <p:nvPr/>
          </p:nvSpPr>
          <p:spPr>
            <a:xfrm>
              <a:off x="5734210" y="4564871"/>
              <a:ext cx="468000" cy="468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hteck 50"/>
            <p:cNvSpPr>
              <a:spLocks noChangeAspect="1"/>
            </p:cNvSpPr>
            <p:nvPr/>
          </p:nvSpPr>
          <p:spPr>
            <a:xfrm>
              <a:off x="6326549" y="4564871"/>
              <a:ext cx="468000" cy="46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3" name="Titel 1"/>
          <p:cNvSpPr txBox="1">
            <a:spLocks/>
          </p:cNvSpPr>
          <p:nvPr/>
        </p:nvSpPr>
        <p:spPr>
          <a:xfrm>
            <a:off x="3105478" y="1873214"/>
            <a:ext cx="5886450" cy="68738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800" b="1" i="0" kern="1200">
                <a:solidFill>
                  <a:schemeClr val="tx1"/>
                </a:solidFill>
                <a:latin typeface="Lato" charset="0"/>
                <a:ea typeface="Lato" charset="0"/>
                <a:cs typeface="Lato" charset="0"/>
              </a:defRPr>
            </a:lvl1pPr>
          </a:lstStyle>
          <a:p>
            <a:pPr algn="ctr"/>
            <a:r>
              <a:rPr lang="de-DE" sz="3200" b="0" dirty="0">
                <a:solidFill>
                  <a:schemeClr val="bg1"/>
                </a:solidFill>
                <a:effectLst>
                  <a:outerShdw blurRad="50800" dist="38100" dir="2700000" algn="tl" rotWithShape="0">
                    <a:prstClr val="black">
                      <a:alpha val="40000"/>
                    </a:prstClr>
                  </a:outerShdw>
                </a:effectLst>
              </a:rPr>
              <a:t>COMMERCIAL INDUSTRY</a:t>
            </a:r>
          </a:p>
        </p:txBody>
      </p:sp>
      <p:cxnSp>
        <p:nvCxnSpPr>
          <p:cNvPr id="24" name="Straight Connector 23"/>
          <p:cNvCxnSpPr/>
          <p:nvPr/>
        </p:nvCxnSpPr>
        <p:spPr>
          <a:xfrm flipV="1">
            <a:off x="1667693" y="2728384"/>
            <a:ext cx="8762020" cy="1"/>
          </a:xfrm>
          <a:prstGeom prst="line">
            <a:avLst/>
          </a:prstGeom>
          <a:solidFill>
            <a:schemeClr val="accent3">
              <a:lumMod val="40000"/>
              <a:lumOff val="60000"/>
            </a:schemeClr>
          </a:solidFill>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Rechteck 4"/>
          <p:cNvSpPr/>
          <p:nvPr/>
        </p:nvSpPr>
        <p:spPr>
          <a:xfrm>
            <a:off x="2112580" y="2861264"/>
            <a:ext cx="7923565" cy="12755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Bef>
                <a:spcPts val="1200"/>
              </a:spcBef>
            </a:pPr>
            <a:r>
              <a:rPr lang="de-DE" sz="1400" dirty="0">
                <a:solidFill>
                  <a:schemeClr val="bg1"/>
                </a:solidFill>
                <a:effectLst>
                  <a:outerShdw blurRad="50800" dist="38100" dir="2700000" algn="tl" rotWithShape="0">
                    <a:prstClr val="black">
                      <a:alpha val="40000"/>
                    </a:prstClr>
                  </a:outerShdw>
                </a:effectLst>
                <a:latin typeface="Lato" charset="0"/>
                <a:ea typeface="Lato" charset="0"/>
                <a:cs typeface="Lato" charset="0"/>
              </a:rPr>
              <a:t>Knight Restoration focuses specifically on the commercial industry, without wavering, as we feel this is the best way to serve our clients. Without compromising quality by spreading our crews for minor residential issues, Knight focuses all labor, equipment and resources to the commercial world to fully serve those clients. </a:t>
            </a:r>
          </a:p>
        </p:txBody>
      </p:sp>
    </p:spTree>
    <p:extLst>
      <p:ext uri="{BB962C8B-B14F-4D97-AF65-F5344CB8AC3E}">
        <p14:creationId xmlns:p14="http://schemas.microsoft.com/office/powerpoint/2010/main" val="20512084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idx="4294967295"/>
          </p:nvPr>
        </p:nvSpPr>
        <p:spPr>
          <a:xfrm>
            <a:off x="550863" y="1055345"/>
            <a:ext cx="11090275" cy="687388"/>
          </a:xfrm>
        </p:spPr>
        <p:txBody>
          <a:bodyPr>
            <a:normAutofit/>
          </a:bodyPr>
          <a:lstStyle/>
          <a:p>
            <a:pPr algn="ctr"/>
            <a:r>
              <a:rPr lang="de-DE" sz="3200" dirty="0">
                <a:solidFill>
                  <a:schemeClr val="accent3"/>
                </a:solidFill>
              </a:rPr>
              <a:t>SPECIALIZATION OF INDUSTRIES</a:t>
            </a:r>
            <a:endParaRPr lang="en-GB" sz="3200" dirty="0">
              <a:solidFill>
                <a:schemeClr val="accent3"/>
              </a:solidFill>
            </a:endParaRPr>
          </a:p>
        </p:txBody>
      </p:sp>
      <p:grpSp>
        <p:nvGrpSpPr>
          <p:cNvPr id="35" name="Gruppierung 5"/>
          <p:cNvGrpSpPr/>
          <p:nvPr/>
        </p:nvGrpSpPr>
        <p:grpSpPr>
          <a:xfrm>
            <a:off x="5383372" y="1790576"/>
            <a:ext cx="1408808" cy="69400"/>
            <a:chOff x="5453002" y="1139825"/>
            <a:chExt cx="1408808" cy="69400"/>
          </a:xfrm>
        </p:grpSpPr>
        <p:sp>
          <p:nvSpPr>
            <p:cNvPr id="37" name="Rechteck 4"/>
            <p:cNvSpPr/>
            <p:nvPr/>
          </p:nvSpPr>
          <p:spPr>
            <a:xfrm>
              <a:off x="5453002" y="1139825"/>
              <a:ext cx="407829" cy="69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1" name="Rechteck 16"/>
            <p:cNvSpPr/>
            <p:nvPr/>
          </p:nvSpPr>
          <p:spPr>
            <a:xfrm>
              <a:off x="5957781" y="1139825"/>
              <a:ext cx="407829" cy="694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2" name="Rechteck 17"/>
            <p:cNvSpPr/>
            <p:nvPr/>
          </p:nvSpPr>
          <p:spPr>
            <a:xfrm>
              <a:off x="6453981" y="1139825"/>
              <a:ext cx="407829" cy="69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 name="Group 9">
            <a:extLst>
              <a:ext uri="{FF2B5EF4-FFF2-40B4-BE49-F238E27FC236}">
                <a16:creationId xmlns:a16="http://schemas.microsoft.com/office/drawing/2014/main" id="{3C65DBAB-9CD0-4519-B4FC-35C7BE7C60C2}"/>
              </a:ext>
            </a:extLst>
          </p:cNvPr>
          <p:cNvGrpSpPr/>
          <p:nvPr/>
        </p:nvGrpSpPr>
        <p:grpSpPr>
          <a:xfrm>
            <a:off x="1951778" y="2494482"/>
            <a:ext cx="8280574" cy="1236184"/>
            <a:chOff x="562053" y="2459118"/>
            <a:chExt cx="8280574" cy="1236184"/>
          </a:xfrm>
        </p:grpSpPr>
        <p:sp>
          <p:nvSpPr>
            <p:cNvPr id="36" name="Rectangle 35"/>
            <p:cNvSpPr>
              <a:spLocks/>
            </p:cNvSpPr>
            <p:nvPr/>
          </p:nvSpPr>
          <p:spPr>
            <a:xfrm>
              <a:off x="562053" y="2459118"/>
              <a:ext cx="2700000" cy="1236184"/>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Rectangle 47"/>
            <p:cNvSpPr>
              <a:spLocks/>
            </p:cNvSpPr>
            <p:nvPr/>
          </p:nvSpPr>
          <p:spPr>
            <a:xfrm>
              <a:off x="3352340" y="2459118"/>
              <a:ext cx="2700000" cy="1236184"/>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Rectangle 48"/>
            <p:cNvSpPr>
              <a:spLocks/>
            </p:cNvSpPr>
            <p:nvPr/>
          </p:nvSpPr>
          <p:spPr>
            <a:xfrm>
              <a:off x="6142627" y="2459118"/>
              <a:ext cx="2700000" cy="1236184"/>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 name="Rechteck 3"/>
            <p:cNvSpPr/>
            <p:nvPr/>
          </p:nvSpPr>
          <p:spPr>
            <a:xfrm>
              <a:off x="666834" y="2661116"/>
              <a:ext cx="1606174" cy="8524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de-DE" sz="1200" b="1" dirty="0">
                  <a:solidFill>
                    <a:schemeClr val="bg1"/>
                  </a:solidFill>
                  <a:latin typeface="Lato" charset="0"/>
                  <a:ea typeface="Lato" charset="0"/>
                  <a:cs typeface="Lato" charset="0"/>
                </a:rPr>
                <a:t>Medical</a:t>
              </a:r>
            </a:p>
          </p:txBody>
        </p:sp>
        <p:sp>
          <p:nvSpPr>
            <p:cNvPr id="47" name="Rechteck 3"/>
            <p:cNvSpPr/>
            <p:nvPr/>
          </p:nvSpPr>
          <p:spPr>
            <a:xfrm>
              <a:off x="4264481" y="2661116"/>
              <a:ext cx="1606174" cy="8524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de-DE" sz="1200" b="1" dirty="0">
                  <a:solidFill>
                    <a:schemeClr val="bg1"/>
                  </a:solidFill>
                  <a:latin typeface="Lato" charset="0"/>
                  <a:ea typeface="Lato" charset="0"/>
                  <a:cs typeface="Lato" charset="0"/>
                </a:rPr>
                <a:t>Hospitality</a:t>
              </a:r>
            </a:p>
          </p:txBody>
        </p:sp>
        <p:sp>
          <p:nvSpPr>
            <p:cNvPr id="53" name="Rechteck 3"/>
            <p:cNvSpPr/>
            <p:nvPr/>
          </p:nvSpPr>
          <p:spPr>
            <a:xfrm>
              <a:off x="6241237" y="2661116"/>
              <a:ext cx="1606174" cy="8524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de-DE" sz="1200" b="1" dirty="0">
                  <a:solidFill>
                    <a:schemeClr val="bg1"/>
                  </a:solidFill>
                  <a:latin typeface="Lato" charset="0"/>
                  <a:ea typeface="Lato" charset="0"/>
                  <a:cs typeface="Lato" charset="0"/>
                </a:rPr>
                <a:t>Educational</a:t>
              </a:r>
            </a:p>
          </p:txBody>
        </p:sp>
        <p:sp>
          <p:nvSpPr>
            <p:cNvPr id="61" name="Freeform 880">
              <a:extLst>
                <a:ext uri="{FF2B5EF4-FFF2-40B4-BE49-F238E27FC236}">
                  <a16:creationId xmlns:a16="http://schemas.microsoft.com/office/drawing/2014/main" id="{9B0B42FF-8B65-47C1-B621-733AE32D70FB}"/>
                </a:ext>
              </a:extLst>
            </p:cNvPr>
            <p:cNvSpPr>
              <a:spLocks noChangeAspect="1" noEditPoints="1"/>
            </p:cNvSpPr>
            <p:nvPr/>
          </p:nvSpPr>
          <p:spPr bwMode="auto">
            <a:xfrm>
              <a:off x="2194531" y="2850692"/>
              <a:ext cx="539753" cy="473262"/>
            </a:xfrm>
            <a:custGeom>
              <a:avLst/>
              <a:gdLst>
                <a:gd name="T0" fmla="*/ 215 w 414"/>
                <a:gd name="T1" fmla="*/ 274 h 363"/>
                <a:gd name="T2" fmla="*/ 228 w 414"/>
                <a:gd name="T3" fmla="*/ 289 h 363"/>
                <a:gd name="T4" fmla="*/ 200 w 414"/>
                <a:gd name="T5" fmla="*/ 274 h 363"/>
                <a:gd name="T6" fmla="*/ 189 w 414"/>
                <a:gd name="T7" fmla="*/ 294 h 363"/>
                <a:gd name="T8" fmla="*/ 226 w 414"/>
                <a:gd name="T9" fmla="*/ 242 h 363"/>
                <a:gd name="T10" fmla="*/ 241 w 414"/>
                <a:gd name="T11" fmla="*/ 220 h 363"/>
                <a:gd name="T12" fmla="*/ 187 w 414"/>
                <a:gd name="T13" fmla="*/ 209 h 363"/>
                <a:gd name="T14" fmla="*/ 172 w 414"/>
                <a:gd name="T15" fmla="*/ 229 h 363"/>
                <a:gd name="T16" fmla="*/ 207 w 414"/>
                <a:gd name="T17" fmla="*/ 0 h 363"/>
                <a:gd name="T18" fmla="*/ 215 w 414"/>
                <a:gd name="T19" fmla="*/ 65 h 363"/>
                <a:gd name="T20" fmla="*/ 287 w 414"/>
                <a:gd name="T21" fmla="*/ 39 h 363"/>
                <a:gd name="T22" fmla="*/ 353 w 414"/>
                <a:gd name="T23" fmla="*/ 76 h 363"/>
                <a:gd name="T24" fmla="*/ 397 w 414"/>
                <a:gd name="T25" fmla="*/ 84 h 363"/>
                <a:gd name="T26" fmla="*/ 392 w 414"/>
                <a:gd name="T27" fmla="*/ 117 h 363"/>
                <a:gd name="T28" fmla="*/ 284 w 414"/>
                <a:gd name="T29" fmla="*/ 112 h 363"/>
                <a:gd name="T30" fmla="*/ 215 w 414"/>
                <a:gd name="T31" fmla="*/ 121 h 363"/>
                <a:gd name="T32" fmla="*/ 276 w 414"/>
                <a:gd name="T33" fmla="*/ 155 h 363"/>
                <a:gd name="T34" fmla="*/ 272 w 414"/>
                <a:gd name="T35" fmla="*/ 142 h 363"/>
                <a:gd name="T36" fmla="*/ 243 w 414"/>
                <a:gd name="T37" fmla="*/ 140 h 363"/>
                <a:gd name="T38" fmla="*/ 231 w 414"/>
                <a:gd name="T39" fmla="*/ 130 h 363"/>
                <a:gd name="T40" fmla="*/ 252 w 414"/>
                <a:gd name="T41" fmla="*/ 123 h 363"/>
                <a:gd name="T42" fmla="*/ 289 w 414"/>
                <a:gd name="T43" fmla="*/ 136 h 363"/>
                <a:gd name="T44" fmla="*/ 284 w 414"/>
                <a:gd name="T45" fmla="*/ 168 h 363"/>
                <a:gd name="T46" fmla="*/ 235 w 414"/>
                <a:gd name="T47" fmla="*/ 194 h 363"/>
                <a:gd name="T48" fmla="*/ 257 w 414"/>
                <a:gd name="T49" fmla="*/ 224 h 363"/>
                <a:gd name="T50" fmla="*/ 230 w 414"/>
                <a:gd name="T51" fmla="*/ 265 h 363"/>
                <a:gd name="T52" fmla="*/ 243 w 414"/>
                <a:gd name="T53" fmla="*/ 293 h 363"/>
                <a:gd name="T54" fmla="*/ 244 w 414"/>
                <a:gd name="T55" fmla="*/ 317 h 363"/>
                <a:gd name="T56" fmla="*/ 259 w 414"/>
                <a:gd name="T57" fmla="*/ 337 h 363"/>
                <a:gd name="T58" fmla="*/ 235 w 414"/>
                <a:gd name="T59" fmla="*/ 363 h 363"/>
                <a:gd name="T60" fmla="*/ 220 w 414"/>
                <a:gd name="T61" fmla="*/ 356 h 363"/>
                <a:gd name="T62" fmla="*/ 233 w 414"/>
                <a:gd name="T63" fmla="*/ 348 h 363"/>
                <a:gd name="T64" fmla="*/ 244 w 414"/>
                <a:gd name="T65" fmla="*/ 337 h 363"/>
                <a:gd name="T66" fmla="*/ 228 w 414"/>
                <a:gd name="T67" fmla="*/ 328 h 363"/>
                <a:gd name="T68" fmla="*/ 170 w 414"/>
                <a:gd name="T69" fmla="*/ 335 h 363"/>
                <a:gd name="T70" fmla="*/ 172 w 414"/>
                <a:gd name="T71" fmla="*/ 345 h 363"/>
                <a:gd name="T72" fmla="*/ 185 w 414"/>
                <a:gd name="T73" fmla="*/ 348 h 363"/>
                <a:gd name="T74" fmla="*/ 187 w 414"/>
                <a:gd name="T75" fmla="*/ 363 h 363"/>
                <a:gd name="T76" fmla="*/ 161 w 414"/>
                <a:gd name="T77" fmla="*/ 356 h 363"/>
                <a:gd name="T78" fmla="*/ 157 w 414"/>
                <a:gd name="T79" fmla="*/ 326 h 363"/>
                <a:gd name="T80" fmla="*/ 179 w 414"/>
                <a:gd name="T81" fmla="*/ 309 h 363"/>
                <a:gd name="T82" fmla="*/ 174 w 414"/>
                <a:gd name="T83" fmla="*/ 274 h 363"/>
                <a:gd name="T84" fmla="*/ 164 w 414"/>
                <a:gd name="T85" fmla="*/ 244 h 363"/>
                <a:gd name="T86" fmla="*/ 161 w 414"/>
                <a:gd name="T87" fmla="*/ 209 h 363"/>
                <a:gd name="T88" fmla="*/ 144 w 414"/>
                <a:gd name="T89" fmla="*/ 177 h 363"/>
                <a:gd name="T90" fmla="*/ 120 w 414"/>
                <a:gd name="T91" fmla="*/ 151 h 363"/>
                <a:gd name="T92" fmla="*/ 140 w 414"/>
                <a:gd name="T93" fmla="*/ 125 h 363"/>
                <a:gd name="T94" fmla="*/ 174 w 414"/>
                <a:gd name="T95" fmla="*/ 125 h 363"/>
                <a:gd name="T96" fmla="*/ 177 w 414"/>
                <a:gd name="T97" fmla="*/ 140 h 363"/>
                <a:gd name="T98" fmla="*/ 149 w 414"/>
                <a:gd name="T99" fmla="*/ 138 h 363"/>
                <a:gd name="T100" fmla="*/ 136 w 414"/>
                <a:gd name="T101" fmla="*/ 151 h 363"/>
                <a:gd name="T102" fmla="*/ 170 w 414"/>
                <a:gd name="T103" fmla="*/ 169 h 363"/>
                <a:gd name="T104" fmla="*/ 168 w 414"/>
                <a:gd name="T105" fmla="*/ 108 h 363"/>
                <a:gd name="T106" fmla="*/ 67 w 414"/>
                <a:gd name="T107" fmla="*/ 134 h 363"/>
                <a:gd name="T108" fmla="*/ 4 w 414"/>
                <a:gd name="T109" fmla="*/ 93 h 363"/>
                <a:gd name="T110" fmla="*/ 32 w 414"/>
                <a:gd name="T111" fmla="*/ 86 h 363"/>
                <a:gd name="T112" fmla="*/ 92 w 414"/>
                <a:gd name="T113" fmla="*/ 54 h 363"/>
                <a:gd name="T114" fmla="*/ 174 w 414"/>
                <a:gd name="T115" fmla="*/ 63 h 363"/>
                <a:gd name="T116" fmla="*/ 174 w 414"/>
                <a:gd name="T117" fmla="*/ 3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14" h="363">
                  <a:moveTo>
                    <a:pt x="205" y="306"/>
                  </a:moveTo>
                  <a:lnTo>
                    <a:pt x="205" y="306"/>
                  </a:lnTo>
                  <a:lnTo>
                    <a:pt x="207" y="306"/>
                  </a:lnTo>
                  <a:lnTo>
                    <a:pt x="209" y="306"/>
                  </a:lnTo>
                  <a:lnTo>
                    <a:pt x="205" y="306"/>
                  </a:lnTo>
                  <a:close/>
                  <a:moveTo>
                    <a:pt x="215" y="274"/>
                  </a:moveTo>
                  <a:lnTo>
                    <a:pt x="215" y="304"/>
                  </a:lnTo>
                  <a:lnTo>
                    <a:pt x="218" y="302"/>
                  </a:lnTo>
                  <a:lnTo>
                    <a:pt x="224" y="298"/>
                  </a:lnTo>
                  <a:lnTo>
                    <a:pt x="226" y="294"/>
                  </a:lnTo>
                  <a:lnTo>
                    <a:pt x="228" y="291"/>
                  </a:lnTo>
                  <a:lnTo>
                    <a:pt x="228" y="289"/>
                  </a:lnTo>
                  <a:lnTo>
                    <a:pt x="228" y="285"/>
                  </a:lnTo>
                  <a:lnTo>
                    <a:pt x="226" y="283"/>
                  </a:lnTo>
                  <a:lnTo>
                    <a:pt x="224" y="279"/>
                  </a:lnTo>
                  <a:lnTo>
                    <a:pt x="220" y="278"/>
                  </a:lnTo>
                  <a:lnTo>
                    <a:pt x="215" y="274"/>
                  </a:lnTo>
                  <a:close/>
                  <a:moveTo>
                    <a:pt x="200" y="274"/>
                  </a:moveTo>
                  <a:lnTo>
                    <a:pt x="194" y="278"/>
                  </a:lnTo>
                  <a:lnTo>
                    <a:pt x="189" y="281"/>
                  </a:lnTo>
                  <a:lnTo>
                    <a:pt x="187" y="285"/>
                  </a:lnTo>
                  <a:lnTo>
                    <a:pt x="185" y="289"/>
                  </a:lnTo>
                  <a:lnTo>
                    <a:pt x="187" y="291"/>
                  </a:lnTo>
                  <a:lnTo>
                    <a:pt x="189" y="294"/>
                  </a:lnTo>
                  <a:lnTo>
                    <a:pt x="192" y="300"/>
                  </a:lnTo>
                  <a:lnTo>
                    <a:pt x="200" y="304"/>
                  </a:lnTo>
                  <a:lnTo>
                    <a:pt x="200" y="274"/>
                  </a:lnTo>
                  <a:close/>
                  <a:moveTo>
                    <a:pt x="215" y="203"/>
                  </a:moveTo>
                  <a:lnTo>
                    <a:pt x="215" y="248"/>
                  </a:lnTo>
                  <a:lnTo>
                    <a:pt x="226" y="242"/>
                  </a:lnTo>
                  <a:lnTo>
                    <a:pt x="233" y="237"/>
                  </a:lnTo>
                  <a:lnTo>
                    <a:pt x="239" y="233"/>
                  </a:lnTo>
                  <a:lnTo>
                    <a:pt x="241" y="229"/>
                  </a:lnTo>
                  <a:lnTo>
                    <a:pt x="243" y="224"/>
                  </a:lnTo>
                  <a:lnTo>
                    <a:pt x="243" y="224"/>
                  </a:lnTo>
                  <a:lnTo>
                    <a:pt x="241" y="220"/>
                  </a:lnTo>
                  <a:lnTo>
                    <a:pt x="239" y="216"/>
                  </a:lnTo>
                  <a:lnTo>
                    <a:pt x="233" y="212"/>
                  </a:lnTo>
                  <a:lnTo>
                    <a:pt x="226" y="207"/>
                  </a:lnTo>
                  <a:lnTo>
                    <a:pt x="215" y="203"/>
                  </a:lnTo>
                  <a:close/>
                  <a:moveTo>
                    <a:pt x="200" y="203"/>
                  </a:moveTo>
                  <a:lnTo>
                    <a:pt x="187" y="209"/>
                  </a:lnTo>
                  <a:lnTo>
                    <a:pt x="179" y="212"/>
                  </a:lnTo>
                  <a:lnTo>
                    <a:pt x="175" y="216"/>
                  </a:lnTo>
                  <a:lnTo>
                    <a:pt x="172" y="220"/>
                  </a:lnTo>
                  <a:lnTo>
                    <a:pt x="172" y="224"/>
                  </a:lnTo>
                  <a:lnTo>
                    <a:pt x="172" y="224"/>
                  </a:lnTo>
                  <a:lnTo>
                    <a:pt x="172" y="229"/>
                  </a:lnTo>
                  <a:lnTo>
                    <a:pt x="175" y="235"/>
                  </a:lnTo>
                  <a:lnTo>
                    <a:pt x="183" y="238"/>
                  </a:lnTo>
                  <a:lnTo>
                    <a:pt x="190" y="244"/>
                  </a:lnTo>
                  <a:lnTo>
                    <a:pt x="200" y="248"/>
                  </a:lnTo>
                  <a:lnTo>
                    <a:pt x="200" y="203"/>
                  </a:lnTo>
                  <a:close/>
                  <a:moveTo>
                    <a:pt x="207" y="0"/>
                  </a:moveTo>
                  <a:lnTo>
                    <a:pt x="224" y="4"/>
                  </a:lnTo>
                  <a:lnTo>
                    <a:pt x="235" y="15"/>
                  </a:lnTo>
                  <a:lnTo>
                    <a:pt x="241" y="33"/>
                  </a:lnTo>
                  <a:lnTo>
                    <a:pt x="237" y="48"/>
                  </a:lnTo>
                  <a:lnTo>
                    <a:pt x="228" y="59"/>
                  </a:lnTo>
                  <a:lnTo>
                    <a:pt x="215" y="65"/>
                  </a:lnTo>
                  <a:lnTo>
                    <a:pt x="215" y="91"/>
                  </a:lnTo>
                  <a:lnTo>
                    <a:pt x="224" y="80"/>
                  </a:lnTo>
                  <a:lnTo>
                    <a:pt x="239" y="63"/>
                  </a:lnTo>
                  <a:lnTo>
                    <a:pt x="257" y="48"/>
                  </a:lnTo>
                  <a:lnTo>
                    <a:pt x="276" y="41"/>
                  </a:lnTo>
                  <a:lnTo>
                    <a:pt x="287" y="39"/>
                  </a:lnTo>
                  <a:lnTo>
                    <a:pt x="300" y="41"/>
                  </a:lnTo>
                  <a:lnTo>
                    <a:pt x="312" y="46"/>
                  </a:lnTo>
                  <a:lnTo>
                    <a:pt x="323" y="54"/>
                  </a:lnTo>
                  <a:lnTo>
                    <a:pt x="332" y="61"/>
                  </a:lnTo>
                  <a:lnTo>
                    <a:pt x="341" y="69"/>
                  </a:lnTo>
                  <a:lnTo>
                    <a:pt x="353" y="76"/>
                  </a:lnTo>
                  <a:lnTo>
                    <a:pt x="362" y="82"/>
                  </a:lnTo>
                  <a:lnTo>
                    <a:pt x="373" y="84"/>
                  </a:lnTo>
                  <a:lnTo>
                    <a:pt x="382" y="86"/>
                  </a:lnTo>
                  <a:lnTo>
                    <a:pt x="388" y="84"/>
                  </a:lnTo>
                  <a:lnTo>
                    <a:pt x="394" y="84"/>
                  </a:lnTo>
                  <a:lnTo>
                    <a:pt x="397" y="84"/>
                  </a:lnTo>
                  <a:lnTo>
                    <a:pt x="399" y="82"/>
                  </a:lnTo>
                  <a:lnTo>
                    <a:pt x="414" y="76"/>
                  </a:lnTo>
                  <a:lnTo>
                    <a:pt x="408" y="93"/>
                  </a:lnTo>
                  <a:lnTo>
                    <a:pt x="407" y="97"/>
                  </a:lnTo>
                  <a:lnTo>
                    <a:pt x="403" y="106"/>
                  </a:lnTo>
                  <a:lnTo>
                    <a:pt x="392" y="117"/>
                  </a:lnTo>
                  <a:lnTo>
                    <a:pt x="377" y="127"/>
                  </a:lnTo>
                  <a:lnTo>
                    <a:pt x="354" y="134"/>
                  </a:lnTo>
                  <a:lnTo>
                    <a:pt x="345" y="134"/>
                  </a:lnTo>
                  <a:lnTo>
                    <a:pt x="321" y="130"/>
                  </a:lnTo>
                  <a:lnTo>
                    <a:pt x="300" y="121"/>
                  </a:lnTo>
                  <a:lnTo>
                    <a:pt x="284" y="112"/>
                  </a:lnTo>
                  <a:lnTo>
                    <a:pt x="269" y="106"/>
                  </a:lnTo>
                  <a:lnTo>
                    <a:pt x="263" y="106"/>
                  </a:lnTo>
                  <a:lnTo>
                    <a:pt x="246" y="108"/>
                  </a:lnTo>
                  <a:lnTo>
                    <a:pt x="228" y="115"/>
                  </a:lnTo>
                  <a:lnTo>
                    <a:pt x="220" y="119"/>
                  </a:lnTo>
                  <a:lnTo>
                    <a:pt x="215" y="121"/>
                  </a:lnTo>
                  <a:lnTo>
                    <a:pt x="215" y="181"/>
                  </a:lnTo>
                  <a:lnTo>
                    <a:pt x="241" y="171"/>
                  </a:lnTo>
                  <a:lnTo>
                    <a:pt x="263" y="162"/>
                  </a:lnTo>
                  <a:lnTo>
                    <a:pt x="269" y="160"/>
                  </a:lnTo>
                  <a:lnTo>
                    <a:pt x="272" y="156"/>
                  </a:lnTo>
                  <a:lnTo>
                    <a:pt x="276" y="155"/>
                  </a:lnTo>
                  <a:lnTo>
                    <a:pt x="278" y="151"/>
                  </a:lnTo>
                  <a:lnTo>
                    <a:pt x="278" y="151"/>
                  </a:lnTo>
                  <a:lnTo>
                    <a:pt x="278" y="149"/>
                  </a:lnTo>
                  <a:lnTo>
                    <a:pt x="278" y="145"/>
                  </a:lnTo>
                  <a:lnTo>
                    <a:pt x="276" y="143"/>
                  </a:lnTo>
                  <a:lnTo>
                    <a:pt x="272" y="142"/>
                  </a:lnTo>
                  <a:lnTo>
                    <a:pt x="269" y="140"/>
                  </a:lnTo>
                  <a:lnTo>
                    <a:pt x="263" y="138"/>
                  </a:lnTo>
                  <a:lnTo>
                    <a:pt x="257" y="138"/>
                  </a:lnTo>
                  <a:lnTo>
                    <a:pt x="252" y="138"/>
                  </a:lnTo>
                  <a:lnTo>
                    <a:pt x="246" y="140"/>
                  </a:lnTo>
                  <a:lnTo>
                    <a:pt x="243" y="140"/>
                  </a:lnTo>
                  <a:lnTo>
                    <a:pt x="241" y="140"/>
                  </a:lnTo>
                  <a:lnTo>
                    <a:pt x="241" y="140"/>
                  </a:lnTo>
                  <a:lnTo>
                    <a:pt x="237" y="140"/>
                  </a:lnTo>
                  <a:lnTo>
                    <a:pt x="233" y="138"/>
                  </a:lnTo>
                  <a:lnTo>
                    <a:pt x="231" y="134"/>
                  </a:lnTo>
                  <a:lnTo>
                    <a:pt x="231" y="130"/>
                  </a:lnTo>
                  <a:lnTo>
                    <a:pt x="235" y="127"/>
                  </a:lnTo>
                  <a:lnTo>
                    <a:pt x="237" y="125"/>
                  </a:lnTo>
                  <a:lnTo>
                    <a:pt x="239" y="125"/>
                  </a:lnTo>
                  <a:lnTo>
                    <a:pt x="243" y="125"/>
                  </a:lnTo>
                  <a:lnTo>
                    <a:pt x="246" y="123"/>
                  </a:lnTo>
                  <a:lnTo>
                    <a:pt x="252" y="123"/>
                  </a:lnTo>
                  <a:lnTo>
                    <a:pt x="257" y="123"/>
                  </a:lnTo>
                  <a:lnTo>
                    <a:pt x="265" y="123"/>
                  </a:lnTo>
                  <a:lnTo>
                    <a:pt x="272" y="125"/>
                  </a:lnTo>
                  <a:lnTo>
                    <a:pt x="280" y="127"/>
                  </a:lnTo>
                  <a:lnTo>
                    <a:pt x="285" y="130"/>
                  </a:lnTo>
                  <a:lnTo>
                    <a:pt x="289" y="136"/>
                  </a:lnTo>
                  <a:lnTo>
                    <a:pt x="293" y="142"/>
                  </a:lnTo>
                  <a:lnTo>
                    <a:pt x="293" y="149"/>
                  </a:lnTo>
                  <a:lnTo>
                    <a:pt x="293" y="151"/>
                  </a:lnTo>
                  <a:lnTo>
                    <a:pt x="291" y="158"/>
                  </a:lnTo>
                  <a:lnTo>
                    <a:pt x="289" y="164"/>
                  </a:lnTo>
                  <a:lnTo>
                    <a:pt x="284" y="168"/>
                  </a:lnTo>
                  <a:lnTo>
                    <a:pt x="278" y="171"/>
                  </a:lnTo>
                  <a:lnTo>
                    <a:pt x="269" y="177"/>
                  </a:lnTo>
                  <a:lnTo>
                    <a:pt x="259" y="181"/>
                  </a:lnTo>
                  <a:lnTo>
                    <a:pt x="248" y="184"/>
                  </a:lnTo>
                  <a:lnTo>
                    <a:pt x="230" y="192"/>
                  </a:lnTo>
                  <a:lnTo>
                    <a:pt x="235" y="194"/>
                  </a:lnTo>
                  <a:lnTo>
                    <a:pt x="241" y="197"/>
                  </a:lnTo>
                  <a:lnTo>
                    <a:pt x="246" y="201"/>
                  </a:lnTo>
                  <a:lnTo>
                    <a:pt x="250" y="205"/>
                  </a:lnTo>
                  <a:lnTo>
                    <a:pt x="254" y="210"/>
                  </a:lnTo>
                  <a:lnTo>
                    <a:pt x="257" y="216"/>
                  </a:lnTo>
                  <a:lnTo>
                    <a:pt x="257" y="224"/>
                  </a:lnTo>
                  <a:lnTo>
                    <a:pt x="257" y="224"/>
                  </a:lnTo>
                  <a:lnTo>
                    <a:pt x="254" y="238"/>
                  </a:lnTo>
                  <a:lnTo>
                    <a:pt x="243" y="250"/>
                  </a:lnTo>
                  <a:lnTo>
                    <a:pt x="231" y="257"/>
                  </a:lnTo>
                  <a:lnTo>
                    <a:pt x="224" y="261"/>
                  </a:lnTo>
                  <a:lnTo>
                    <a:pt x="230" y="265"/>
                  </a:lnTo>
                  <a:lnTo>
                    <a:pt x="233" y="268"/>
                  </a:lnTo>
                  <a:lnTo>
                    <a:pt x="237" y="272"/>
                  </a:lnTo>
                  <a:lnTo>
                    <a:pt x="241" y="276"/>
                  </a:lnTo>
                  <a:lnTo>
                    <a:pt x="243" y="281"/>
                  </a:lnTo>
                  <a:lnTo>
                    <a:pt x="244" y="289"/>
                  </a:lnTo>
                  <a:lnTo>
                    <a:pt x="243" y="293"/>
                  </a:lnTo>
                  <a:lnTo>
                    <a:pt x="241" y="298"/>
                  </a:lnTo>
                  <a:lnTo>
                    <a:pt x="239" y="304"/>
                  </a:lnTo>
                  <a:lnTo>
                    <a:pt x="235" y="309"/>
                  </a:lnTo>
                  <a:lnTo>
                    <a:pt x="230" y="313"/>
                  </a:lnTo>
                  <a:lnTo>
                    <a:pt x="237" y="315"/>
                  </a:lnTo>
                  <a:lnTo>
                    <a:pt x="244" y="317"/>
                  </a:lnTo>
                  <a:lnTo>
                    <a:pt x="248" y="319"/>
                  </a:lnTo>
                  <a:lnTo>
                    <a:pt x="252" y="322"/>
                  </a:lnTo>
                  <a:lnTo>
                    <a:pt x="256" y="326"/>
                  </a:lnTo>
                  <a:lnTo>
                    <a:pt x="259" y="330"/>
                  </a:lnTo>
                  <a:lnTo>
                    <a:pt x="259" y="335"/>
                  </a:lnTo>
                  <a:lnTo>
                    <a:pt x="259" y="337"/>
                  </a:lnTo>
                  <a:lnTo>
                    <a:pt x="259" y="345"/>
                  </a:lnTo>
                  <a:lnTo>
                    <a:pt x="256" y="352"/>
                  </a:lnTo>
                  <a:lnTo>
                    <a:pt x="252" y="356"/>
                  </a:lnTo>
                  <a:lnTo>
                    <a:pt x="248" y="360"/>
                  </a:lnTo>
                  <a:lnTo>
                    <a:pt x="241" y="363"/>
                  </a:lnTo>
                  <a:lnTo>
                    <a:pt x="235" y="363"/>
                  </a:lnTo>
                  <a:lnTo>
                    <a:pt x="231" y="363"/>
                  </a:lnTo>
                  <a:lnTo>
                    <a:pt x="228" y="363"/>
                  </a:lnTo>
                  <a:lnTo>
                    <a:pt x="228" y="363"/>
                  </a:lnTo>
                  <a:lnTo>
                    <a:pt x="224" y="362"/>
                  </a:lnTo>
                  <a:lnTo>
                    <a:pt x="222" y="360"/>
                  </a:lnTo>
                  <a:lnTo>
                    <a:pt x="220" y="356"/>
                  </a:lnTo>
                  <a:lnTo>
                    <a:pt x="222" y="352"/>
                  </a:lnTo>
                  <a:lnTo>
                    <a:pt x="226" y="348"/>
                  </a:lnTo>
                  <a:lnTo>
                    <a:pt x="230" y="348"/>
                  </a:lnTo>
                  <a:lnTo>
                    <a:pt x="230" y="348"/>
                  </a:lnTo>
                  <a:lnTo>
                    <a:pt x="231" y="348"/>
                  </a:lnTo>
                  <a:lnTo>
                    <a:pt x="233" y="348"/>
                  </a:lnTo>
                  <a:lnTo>
                    <a:pt x="237" y="347"/>
                  </a:lnTo>
                  <a:lnTo>
                    <a:pt x="241" y="347"/>
                  </a:lnTo>
                  <a:lnTo>
                    <a:pt x="243" y="345"/>
                  </a:lnTo>
                  <a:lnTo>
                    <a:pt x="243" y="343"/>
                  </a:lnTo>
                  <a:lnTo>
                    <a:pt x="244" y="341"/>
                  </a:lnTo>
                  <a:lnTo>
                    <a:pt x="244" y="337"/>
                  </a:lnTo>
                  <a:lnTo>
                    <a:pt x="244" y="337"/>
                  </a:lnTo>
                  <a:lnTo>
                    <a:pt x="244" y="335"/>
                  </a:lnTo>
                  <a:lnTo>
                    <a:pt x="243" y="335"/>
                  </a:lnTo>
                  <a:lnTo>
                    <a:pt x="241" y="334"/>
                  </a:lnTo>
                  <a:lnTo>
                    <a:pt x="235" y="330"/>
                  </a:lnTo>
                  <a:lnTo>
                    <a:pt x="228" y="328"/>
                  </a:lnTo>
                  <a:lnTo>
                    <a:pt x="218" y="326"/>
                  </a:lnTo>
                  <a:lnTo>
                    <a:pt x="207" y="322"/>
                  </a:lnTo>
                  <a:lnTo>
                    <a:pt x="190" y="328"/>
                  </a:lnTo>
                  <a:lnTo>
                    <a:pt x="175" y="332"/>
                  </a:lnTo>
                  <a:lnTo>
                    <a:pt x="172" y="334"/>
                  </a:lnTo>
                  <a:lnTo>
                    <a:pt x="170" y="335"/>
                  </a:lnTo>
                  <a:lnTo>
                    <a:pt x="170" y="335"/>
                  </a:lnTo>
                  <a:lnTo>
                    <a:pt x="170" y="337"/>
                  </a:lnTo>
                  <a:lnTo>
                    <a:pt x="170" y="337"/>
                  </a:lnTo>
                  <a:lnTo>
                    <a:pt x="170" y="341"/>
                  </a:lnTo>
                  <a:lnTo>
                    <a:pt x="170" y="343"/>
                  </a:lnTo>
                  <a:lnTo>
                    <a:pt x="172" y="345"/>
                  </a:lnTo>
                  <a:lnTo>
                    <a:pt x="174" y="347"/>
                  </a:lnTo>
                  <a:lnTo>
                    <a:pt x="177" y="347"/>
                  </a:lnTo>
                  <a:lnTo>
                    <a:pt x="179" y="348"/>
                  </a:lnTo>
                  <a:lnTo>
                    <a:pt x="183" y="348"/>
                  </a:lnTo>
                  <a:lnTo>
                    <a:pt x="185" y="348"/>
                  </a:lnTo>
                  <a:lnTo>
                    <a:pt x="185" y="348"/>
                  </a:lnTo>
                  <a:lnTo>
                    <a:pt x="189" y="348"/>
                  </a:lnTo>
                  <a:lnTo>
                    <a:pt x="192" y="352"/>
                  </a:lnTo>
                  <a:lnTo>
                    <a:pt x="192" y="356"/>
                  </a:lnTo>
                  <a:lnTo>
                    <a:pt x="192" y="360"/>
                  </a:lnTo>
                  <a:lnTo>
                    <a:pt x="190" y="362"/>
                  </a:lnTo>
                  <a:lnTo>
                    <a:pt x="187" y="363"/>
                  </a:lnTo>
                  <a:lnTo>
                    <a:pt x="185" y="363"/>
                  </a:lnTo>
                  <a:lnTo>
                    <a:pt x="183" y="363"/>
                  </a:lnTo>
                  <a:lnTo>
                    <a:pt x="179" y="363"/>
                  </a:lnTo>
                  <a:lnTo>
                    <a:pt x="172" y="363"/>
                  </a:lnTo>
                  <a:lnTo>
                    <a:pt x="166" y="360"/>
                  </a:lnTo>
                  <a:lnTo>
                    <a:pt x="161" y="356"/>
                  </a:lnTo>
                  <a:lnTo>
                    <a:pt x="157" y="352"/>
                  </a:lnTo>
                  <a:lnTo>
                    <a:pt x="155" y="345"/>
                  </a:lnTo>
                  <a:lnTo>
                    <a:pt x="153" y="337"/>
                  </a:lnTo>
                  <a:lnTo>
                    <a:pt x="153" y="335"/>
                  </a:lnTo>
                  <a:lnTo>
                    <a:pt x="155" y="330"/>
                  </a:lnTo>
                  <a:lnTo>
                    <a:pt x="157" y="326"/>
                  </a:lnTo>
                  <a:lnTo>
                    <a:pt x="161" y="322"/>
                  </a:lnTo>
                  <a:lnTo>
                    <a:pt x="164" y="320"/>
                  </a:lnTo>
                  <a:lnTo>
                    <a:pt x="174" y="315"/>
                  </a:lnTo>
                  <a:lnTo>
                    <a:pt x="183" y="313"/>
                  </a:lnTo>
                  <a:lnTo>
                    <a:pt x="183" y="313"/>
                  </a:lnTo>
                  <a:lnTo>
                    <a:pt x="179" y="309"/>
                  </a:lnTo>
                  <a:lnTo>
                    <a:pt x="175" y="304"/>
                  </a:lnTo>
                  <a:lnTo>
                    <a:pt x="172" y="298"/>
                  </a:lnTo>
                  <a:lnTo>
                    <a:pt x="170" y="293"/>
                  </a:lnTo>
                  <a:lnTo>
                    <a:pt x="170" y="289"/>
                  </a:lnTo>
                  <a:lnTo>
                    <a:pt x="172" y="281"/>
                  </a:lnTo>
                  <a:lnTo>
                    <a:pt x="174" y="274"/>
                  </a:lnTo>
                  <a:lnTo>
                    <a:pt x="179" y="268"/>
                  </a:lnTo>
                  <a:lnTo>
                    <a:pt x="183" y="265"/>
                  </a:lnTo>
                  <a:lnTo>
                    <a:pt x="189" y="261"/>
                  </a:lnTo>
                  <a:lnTo>
                    <a:pt x="179" y="255"/>
                  </a:lnTo>
                  <a:lnTo>
                    <a:pt x="170" y="250"/>
                  </a:lnTo>
                  <a:lnTo>
                    <a:pt x="164" y="244"/>
                  </a:lnTo>
                  <a:lnTo>
                    <a:pt x="161" y="238"/>
                  </a:lnTo>
                  <a:lnTo>
                    <a:pt x="157" y="231"/>
                  </a:lnTo>
                  <a:lnTo>
                    <a:pt x="155" y="224"/>
                  </a:lnTo>
                  <a:lnTo>
                    <a:pt x="155" y="224"/>
                  </a:lnTo>
                  <a:lnTo>
                    <a:pt x="157" y="216"/>
                  </a:lnTo>
                  <a:lnTo>
                    <a:pt x="161" y="209"/>
                  </a:lnTo>
                  <a:lnTo>
                    <a:pt x="164" y="205"/>
                  </a:lnTo>
                  <a:lnTo>
                    <a:pt x="170" y="199"/>
                  </a:lnTo>
                  <a:lnTo>
                    <a:pt x="177" y="196"/>
                  </a:lnTo>
                  <a:lnTo>
                    <a:pt x="185" y="192"/>
                  </a:lnTo>
                  <a:lnTo>
                    <a:pt x="164" y="184"/>
                  </a:lnTo>
                  <a:lnTo>
                    <a:pt x="144" y="177"/>
                  </a:lnTo>
                  <a:lnTo>
                    <a:pt x="138" y="173"/>
                  </a:lnTo>
                  <a:lnTo>
                    <a:pt x="133" y="169"/>
                  </a:lnTo>
                  <a:lnTo>
                    <a:pt x="129" y="168"/>
                  </a:lnTo>
                  <a:lnTo>
                    <a:pt x="125" y="162"/>
                  </a:lnTo>
                  <a:lnTo>
                    <a:pt x="121" y="158"/>
                  </a:lnTo>
                  <a:lnTo>
                    <a:pt x="120" y="151"/>
                  </a:lnTo>
                  <a:lnTo>
                    <a:pt x="120" y="149"/>
                  </a:lnTo>
                  <a:lnTo>
                    <a:pt x="121" y="142"/>
                  </a:lnTo>
                  <a:lnTo>
                    <a:pt x="123" y="136"/>
                  </a:lnTo>
                  <a:lnTo>
                    <a:pt x="129" y="130"/>
                  </a:lnTo>
                  <a:lnTo>
                    <a:pt x="133" y="127"/>
                  </a:lnTo>
                  <a:lnTo>
                    <a:pt x="140" y="125"/>
                  </a:lnTo>
                  <a:lnTo>
                    <a:pt x="148" y="123"/>
                  </a:lnTo>
                  <a:lnTo>
                    <a:pt x="155" y="123"/>
                  </a:lnTo>
                  <a:lnTo>
                    <a:pt x="162" y="123"/>
                  </a:lnTo>
                  <a:lnTo>
                    <a:pt x="168" y="123"/>
                  </a:lnTo>
                  <a:lnTo>
                    <a:pt x="172" y="125"/>
                  </a:lnTo>
                  <a:lnTo>
                    <a:pt x="174" y="125"/>
                  </a:lnTo>
                  <a:lnTo>
                    <a:pt x="175" y="125"/>
                  </a:lnTo>
                  <a:lnTo>
                    <a:pt x="179" y="127"/>
                  </a:lnTo>
                  <a:lnTo>
                    <a:pt x="181" y="130"/>
                  </a:lnTo>
                  <a:lnTo>
                    <a:pt x="181" y="134"/>
                  </a:lnTo>
                  <a:lnTo>
                    <a:pt x="179" y="138"/>
                  </a:lnTo>
                  <a:lnTo>
                    <a:pt x="177" y="140"/>
                  </a:lnTo>
                  <a:lnTo>
                    <a:pt x="172" y="140"/>
                  </a:lnTo>
                  <a:lnTo>
                    <a:pt x="172" y="140"/>
                  </a:lnTo>
                  <a:lnTo>
                    <a:pt x="168" y="140"/>
                  </a:lnTo>
                  <a:lnTo>
                    <a:pt x="162" y="138"/>
                  </a:lnTo>
                  <a:lnTo>
                    <a:pt x="155" y="138"/>
                  </a:lnTo>
                  <a:lnTo>
                    <a:pt x="149" y="138"/>
                  </a:lnTo>
                  <a:lnTo>
                    <a:pt x="144" y="140"/>
                  </a:lnTo>
                  <a:lnTo>
                    <a:pt x="140" y="142"/>
                  </a:lnTo>
                  <a:lnTo>
                    <a:pt x="138" y="143"/>
                  </a:lnTo>
                  <a:lnTo>
                    <a:pt x="136" y="145"/>
                  </a:lnTo>
                  <a:lnTo>
                    <a:pt x="136" y="149"/>
                  </a:lnTo>
                  <a:lnTo>
                    <a:pt x="136" y="151"/>
                  </a:lnTo>
                  <a:lnTo>
                    <a:pt x="136" y="153"/>
                  </a:lnTo>
                  <a:lnTo>
                    <a:pt x="138" y="155"/>
                  </a:lnTo>
                  <a:lnTo>
                    <a:pt x="144" y="158"/>
                  </a:lnTo>
                  <a:lnTo>
                    <a:pt x="151" y="162"/>
                  </a:lnTo>
                  <a:lnTo>
                    <a:pt x="161" y="166"/>
                  </a:lnTo>
                  <a:lnTo>
                    <a:pt x="170" y="169"/>
                  </a:lnTo>
                  <a:lnTo>
                    <a:pt x="185" y="175"/>
                  </a:lnTo>
                  <a:lnTo>
                    <a:pt x="200" y="181"/>
                  </a:lnTo>
                  <a:lnTo>
                    <a:pt x="200" y="121"/>
                  </a:lnTo>
                  <a:lnTo>
                    <a:pt x="192" y="119"/>
                  </a:lnTo>
                  <a:lnTo>
                    <a:pt x="185" y="115"/>
                  </a:lnTo>
                  <a:lnTo>
                    <a:pt x="168" y="108"/>
                  </a:lnTo>
                  <a:lnTo>
                    <a:pt x="151" y="106"/>
                  </a:lnTo>
                  <a:lnTo>
                    <a:pt x="144" y="106"/>
                  </a:lnTo>
                  <a:lnTo>
                    <a:pt x="129" y="112"/>
                  </a:lnTo>
                  <a:lnTo>
                    <a:pt x="112" y="121"/>
                  </a:lnTo>
                  <a:lnTo>
                    <a:pt x="92" y="130"/>
                  </a:lnTo>
                  <a:lnTo>
                    <a:pt x="67" y="134"/>
                  </a:lnTo>
                  <a:lnTo>
                    <a:pt x="58" y="134"/>
                  </a:lnTo>
                  <a:lnTo>
                    <a:pt x="36" y="127"/>
                  </a:lnTo>
                  <a:lnTo>
                    <a:pt x="21" y="117"/>
                  </a:lnTo>
                  <a:lnTo>
                    <a:pt x="11" y="106"/>
                  </a:lnTo>
                  <a:lnTo>
                    <a:pt x="6" y="97"/>
                  </a:lnTo>
                  <a:lnTo>
                    <a:pt x="4" y="93"/>
                  </a:lnTo>
                  <a:lnTo>
                    <a:pt x="0" y="76"/>
                  </a:lnTo>
                  <a:lnTo>
                    <a:pt x="15" y="82"/>
                  </a:lnTo>
                  <a:lnTo>
                    <a:pt x="15" y="84"/>
                  </a:lnTo>
                  <a:lnTo>
                    <a:pt x="19" y="84"/>
                  </a:lnTo>
                  <a:lnTo>
                    <a:pt x="25" y="84"/>
                  </a:lnTo>
                  <a:lnTo>
                    <a:pt x="32" y="86"/>
                  </a:lnTo>
                  <a:lnTo>
                    <a:pt x="41" y="84"/>
                  </a:lnTo>
                  <a:lnTo>
                    <a:pt x="51" y="82"/>
                  </a:lnTo>
                  <a:lnTo>
                    <a:pt x="62" y="76"/>
                  </a:lnTo>
                  <a:lnTo>
                    <a:pt x="71" y="69"/>
                  </a:lnTo>
                  <a:lnTo>
                    <a:pt x="82" y="61"/>
                  </a:lnTo>
                  <a:lnTo>
                    <a:pt x="92" y="54"/>
                  </a:lnTo>
                  <a:lnTo>
                    <a:pt x="101" y="46"/>
                  </a:lnTo>
                  <a:lnTo>
                    <a:pt x="114" y="41"/>
                  </a:lnTo>
                  <a:lnTo>
                    <a:pt x="127" y="39"/>
                  </a:lnTo>
                  <a:lnTo>
                    <a:pt x="138" y="41"/>
                  </a:lnTo>
                  <a:lnTo>
                    <a:pt x="157" y="48"/>
                  </a:lnTo>
                  <a:lnTo>
                    <a:pt x="174" y="63"/>
                  </a:lnTo>
                  <a:lnTo>
                    <a:pt x="190" y="80"/>
                  </a:lnTo>
                  <a:lnTo>
                    <a:pt x="200" y="91"/>
                  </a:lnTo>
                  <a:lnTo>
                    <a:pt x="200" y="65"/>
                  </a:lnTo>
                  <a:lnTo>
                    <a:pt x="185" y="59"/>
                  </a:lnTo>
                  <a:lnTo>
                    <a:pt x="177" y="48"/>
                  </a:lnTo>
                  <a:lnTo>
                    <a:pt x="174" y="33"/>
                  </a:lnTo>
                  <a:lnTo>
                    <a:pt x="177" y="15"/>
                  </a:lnTo>
                  <a:lnTo>
                    <a:pt x="190" y="4"/>
                  </a:lnTo>
                  <a:lnTo>
                    <a:pt x="207"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62" name="Gruppieren 172">
              <a:extLst>
                <a:ext uri="{FF2B5EF4-FFF2-40B4-BE49-F238E27FC236}">
                  <a16:creationId xmlns:a16="http://schemas.microsoft.com/office/drawing/2014/main" id="{2238E87B-B0D4-4381-9331-22C95F5371BF}"/>
                </a:ext>
              </a:extLst>
            </p:cNvPr>
            <p:cNvGrpSpPr>
              <a:grpSpLocks noChangeAspect="1"/>
            </p:cNvGrpSpPr>
            <p:nvPr/>
          </p:nvGrpSpPr>
          <p:grpSpPr>
            <a:xfrm>
              <a:off x="7933088" y="2868594"/>
              <a:ext cx="386629" cy="445173"/>
              <a:chOff x="7305676" y="0"/>
              <a:chExt cx="503238" cy="579438"/>
            </a:xfrm>
            <a:solidFill>
              <a:schemeClr val="accent1"/>
            </a:solidFill>
          </p:grpSpPr>
          <p:sp>
            <p:nvSpPr>
              <p:cNvPr id="63" name="Rectangle 827">
                <a:extLst>
                  <a:ext uri="{FF2B5EF4-FFF2-40B4-BE49-F238E27FC236}">
                    <a16:creationId xmlns:a16="http://schemas.microsoft.com/office/drawing/2014/main" id="{12B7E0AE-6ACB-4C6A-8C8B-126ECB3E1C29}"/>
                  </a:ext>
                </a:extLst>
              </p:cNvPr>
              <p:cNvSpPr>
                <a:spLocks noChangeArrowheads="1"/>
              </p:cNvSpPr>
              <p:nvPr/>
            </p:nvSpPr>
            <p:spPr bwMode="auto">
              <a:xfrm>
                <a:off x="7366001" y="0"/>
                <a:ext cx="25400" cy="5556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64" name="Rectangle 828">
                <a:extLst>
                  <a:ext uri="{FF2B5EF4-FFF2-40B4-BE49-F238E27FC236}">
                    <a16:creationId xmlns:a16="http://schemas.microsoft.com/office/drawing/2014/main" id="{9376263A-684D-47AE-BBA0-721BB6649E21}"/>
                  </a:ext>
                </a:extLst>
              </p:cNvPr>
              <p:cNvSpPr>
                <a:spLocks noChangeArrowheads="1"/>
              </p:cNvSpPr>
              <p:nvPr/>
            </p:nvSpPr>
            <p:spPr bwMode="auto">
              <a:xfrm>
                <a:off x="7435851" y="0"/>
                <a:ext cx="26988" cy="5556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65" name="Rectangle 829">
                <a:extLst>
                  <a:ext uri="{FF2B5EF4-FFF2-40B4-BE49-F238E27FC236}">
                    <a16:creationId xmlns:a16="http://schemas.microsoft.com/office/drawing/2014/main" id="{0D72FD0E-B6DC-4463-BFE0-83183BC52099}"/>
                  </a:ext>
                </a:extLst>
              </p:cNvPr>
              <p:cNvSpPr>
                <a:spLocks noChangeArrowheads="1"/>
              </p:cNvSpPr>
              <p:nvPr/>
            </p:nvSpPr>
            <p:spPr bwMode="auto">
              <a:xfrm>
                <a:off x="7507288" y="0"/>
                <a:ext cx="30163" cy="5556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66" name="Rectangle 830">
                <a:extLst>
                  <a:ext uri="{FF2B5EF4-FFF2-40B4-BE49-F238E27FC236}">
                    <a16:creationId xmlns:a16="http://schemas.microsoft.com/office/drawing/2014/main" id="{A1106CE9-D2EE-485A-9455-59DCA9366E3B}"/>
                  </a:ext>
                </a:extLst>
              </p:cNvPr>
              <p:cNvSpPr>
                <a:spLocks noChangeArrowheads="1"/>
              </p:cNvSpPr>
              <p:nvPr/>
            </p:nvSpPr>
            <p:spPr bwMode="auto">
              <a:xfrm>
                <a:off x="7578726" y="0"/>
                <a:ext cx="28575" cy="5556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67" name="Rectangle 831">
                <a:extLst>
                  <a:ext uri="{FF2B5EF4-FFF2-40B4-BE49-F238E27FC236}">
                    <a16:creationId xmlns:a16="http://schemas.microsoft.com/office/drawing/2014/main" id="{AA802DAF-D2B1-40C0-889F-12EAD8DFB8E4}"/>
                  </a:ext>
                </a:extLst>
              </p:cNvPr>
              <p:cNvSpPr>
                <a:spLocks noChangeArrowheads="1"/>
              </p:cNvSpPr>
              <p:nvPr/>
            </p:nvSpPr>
            <p:spPr bwMode="auto">
              <a:xfrm>
                <a:off x="7648576" y="0"/>
                <a:ext cx="30163" cy="5556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68" name="Rectangle 832">
                <a:extLst>
                  <a:ext uri="{FF2B5EF4-FFF2-40B4-BE49-F238E27FC236}">
                    <a16:creationId xmlns:a16="http://schemas.microsoft.com/office/drawing/2014/main" id="{F33EF4F4-29DE-49FE-98EA-38AD7126D8F9}"/>
                  </a:ext>
                </a:extLst>
              </p:cNvPr>
              <p:cNvSpPr>
                <a:spLocks noChangeArrowheads="1"/>
              </p:cNvSpPr>
              <p:nvPr/>
            </p:nvSpPr>
            <p:spPr bwMode="auto">
              <a:xfrm>
                <a:off x="7720013" y="0"/>
                <a:ext cx="30163" cy="5556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69" name="Freeform 833">
                <a:extLst>
                  <a:ext uri="{FF2B5EF4-FFF2-40B4-BE49-F238E27FC236}">
                    <a16:creationId xmlns:a16="http://schemas.microsoft.com/office/drawing/2014/main" id="{E8B09549-AB2D-401A-9D6C-F54409EF3906}"/>
                  </a:ext>
                </a:extLst>
              </p:cNvPr>
              <p:cNvSpPr>
                <a:spLocks noEditPoints="1"/>
              </p:cNvSpPr>
              <p:nvPr/>
            </p:nvSpPr>
            <p:spPr bwMode="auto">
              <a:xfrm>
                <a:off x="7305676" y="55563"/>
                <a:ext cx="503238" cy="523875"/>
              </a:xfrm>
              <a:custGeom>
                <a:avLst/>
                <a:gdLst>
                  <a:gd name="T0" fmla="*/ 47 w 317"/>
                  <a:gd name="T1" fmla="*/ 250 h 330"/>
                  <a:gd name="T2" fmla="*/ 47 w 317"/>
                  <a:gd name="T3" fmla="*/ 267 h 330"/>
                  <a:gd name="T4" fmla="*/ 270 w 317"/>
                  <a:gd name="T5" fmla="*/ 267 h 330"/>
                  <a:gd name="T6" fmla="*/ 270 w 317"/>
                  <a:gd name="T7" fmla="*/ 250 h 330"/>
                  <a:gd name="T8" fmla="*/ 47 w 317"/>
                  <a:gd name="T9" fmla="*/ 250 h 330"/>
                  <a:gd name="T10" fmla="*/ 47 w 317"/>
                  <a:gd name="T11" fmla="*/ 196 h 330"/>
                  <a:gd name="T12" fmla="*/ 47 w 317"/>
                  <a:gd name="T13" fmla="*/ 215 h 330"/>
                  <a:gd name="T14" fmla="*/ 270 w 317"/>
                  <a:gd name="T15" fmla="*/ 215 h 330"/>
                  <a:gd name="T16" fmla="*/ 270 w 317"/>
                  <a:gd name="T17" fmla="*/ 196 h 330"/>
                  <a:gd name="T18" fmla="*/ 47 w 317"/>
                  <a:gd name="T19" fmla="*/ 196 h 330"/>
                  <a:gd name="T20" fmla="*/ 47 w 317"/>
                  <a:gd name="T21" fmla="*/ 144 h 330"/>
                  <a:gd name="T22" fmla="*/ 47 w 317"/>
                  <a:gd name="T23" fmla="*/ 163 h 330"/>
                  <a:gd name="T24" fmla="*/ 270 w 317"/>
                  <a:gd name="T25" fmla="*/ 163 h 330"/>
                  <a:gd name="T26" fmla="*/ 270 w 317"/>
                  <a:gd name="T27" fmla="*/ 144 h 330"/>
                  <a:gd name="T28" fmla="*/ 47 w 317"/>
                  <a:gd name="T29" fmla="*/ 144 h 330"/>
                  <a:gd name="T30" fmla="*/ 47 w 317"/>
                  <a:gd name="T31" fmla="*/ 92 h 330"/>
                  <a:gd name="T32" fmla="*/ 47 w 317"/>
                  <a:gd name="T33" fmla="*/ 110 h 330"/>
                  <a:gd name="T34" fmla="*/ 270 w 317"/>
                  <a:gd name="T35" fmla="*/ 110 h 330"/>
                  <a:gd name="T36" fmla="*/ 270 w 317"/>
                  <a:gd name="T37" fmla="*/ 92 h 330"/>
                  <a:gd name="T38" fmla="*/ 47 w 317"/>
                  <a:gd name="T39" fmla="*/ 92 h 330"/>
                  <a:gd name="T40" fmla="*/ 0 w 317"/>
                  <a:gd name="T41" fmla="*/ 0 h 330"/>
                  <a:gd name="T42" fmla="*/ 38 w 317"/>
                  <a:gd name="T43" fmla="*/ 0 h 330"/>
                  <a:gd name="T44" fmla="*/ 38 w 317"/>
                  <a:gd name="T45" fmla="*/ 30 h 330"/>
                  <a:gd name="T46" fmla="*/ 54 w 317"/>
                  <a:gd name="T47" fmla="*/ 30 h 330"/>
                  <a:gd name="T48" fmla="*/ 54 w 317"/>
                  <a:gd name="T49" fmla="*/ 0 h 330"/>
                  <a:gd name="T50" fmla="*/ 82 w 317"/>
                  <a:gd name="T51" fmla="*/ 0 h 330"/>
                  <a:gd name="T52" fmla="*/ 82 w 317"/>
                  <a:gd name="T53" fmla="*/ 30 h 330"/>
                  <a:gd name="T54" fmla="*/ 99 w 317"/>
                  <a:gd name="T55" fmla="*/ 30 h 330"/>
                  <a:gd name="T56" fmla="*/ 99 w 317"/>
                  <a:gd name="T57" fmla="*/ 0 h 330"/>
                  <a:gd name="T58" fmla="*/ 127 w 317"/>
                  <a:gd name="T59" fmla="*/ 0 h 330"/>
                  <a:gd name="T60" fmla="*/ 127 w 317"/>
                  <a:gd name="T61" fmla="*/ 30 h 330"/>
                  <a:gd name="T62" fmla="*/ 146 w 317"/>
                  <a:gd name="T63" fmla="*/ 30 h 330"/>
                  <a:gd name="T64" fmla="*/ 146 w 317"/>
                  <a:gd name="T65" fmla="*/ 0 h 330"/>
                  <a:gd name="T66" fmla="*/ 172 w 317"/>
                  <a:gd name="T67" fmla="*/ 0 h 330"/>
                  <a:gd name="T68" fmla="*/ 172 w 317"/>
                  <a:gd name="T69" fmla="*/ 30 h 330"/>
                  <a:gd name="T70" fmla="*/ 190 w 317"/>
                  <a:gd name="T71" fmla="*/ 30 h 330"/>
                  <a:gd name="T72" fmla="*/ 190 w 317"/>
                  <a:gd name="T73" fmla="*/ 0 h 330"/>
                  <a:gd name="T74" fmla="*/ 216 w 317"/>
                  <a:gd name="T75" fmla="*/ 0 h 330"/>
                  <a:gd name="T76" fmla="*/ 216 w 317"/>
                  <a:gd name="T77" fmla="*/ 30 h 330"/>
                  <a:gd name="T78" fmla="*/ 235 w 317"/>
                  <a:gd name="T79" fmla="*/ 30 h 330"/>
                  <a:gd name="T80" fmla="*/ 235 w 317"/>
                  <a:gd name="T81" fmla="*/ 0 h 330"/>
                  <a:gd name="T82" fmla="*/ 261 w 317"/>
                  <a:gd name="T83" fmla="*/ 0 h 330"/>
                  <a:gd name="T84" fmla="*/ 261 w 317"/>
                  <a:gd name="T85" fmla="*/ 30 h 330"/>
                  <a:gd name="T86" fmla="*/ 280 w 317"/>
                  <a:gd name="T87" fmla="*/ 30 h 330"/>
                  <a:gd name="T88" fmla="*/ 280 w 317"/>
                  <a:gd name="T89" fmla="*/ 0 h 330"/>
                  <a:gd name="T90" fmla="*/ 317 w 317"/>
                  <a:gd name="T91" fmla="*/ 0 h 330"/>
                  <a:gd name="T92" fmla="*/ 317 w 317"/>
                  <a:gd name="T93" fmla="*/ 330 h 330"/>
                  <a:gd name="T94" fmla="*/ 0 w 317"/>
                  <a:gd name="T95" fmla="*/ 330 h 330"/>
                  <a:gd name="T96" fmla="*/ 0 w 317"/>
                  <a:gd name="T9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17" h="330">
                    <a:moveTo>
                      <a:pt x="47" y="250"/>
                    </a:moveTo>
                    <a:lnTo>
                      <a:pt x="47" y="267"/>
                    </a:lnTo>
                    <a:lnTo>
                      <a:pt x="270" y="267"/>
                    </a:lnTo>
                    <a:lnTo>
                      <a:pt x="270" y="250"/>
                    </a:lnTo>
                    <a:lnTo>
                      <a:pt x="47" y="250"/>
                    </a:lnTo>
                    <a:close/>
                    <a:moveTo>
                      <a:pt x="47" y="196"/>
                    </a:moveTo>
                    <a:lnTo>
                      <a:pt x="47" y="215"/>
                    </a:lnTo>
                    <a:lnTo>
                      <a:pt x="270" y="215"/>
                    </a:lnTo>
                    <a:lnTo>
                      <a:pt x="270" y="196"/>
                    </a:lnTo>
                    <a:lnTo>
                      <a:pt x="47" y="196"/>
                    </a:lnTo>
                    <a:close/>
                    <a:moveTo>
                      <a:pt x="47" y="144"/>
                    </a:moveTo>
                    <a:lnTo>
                      <a:pt x="47" y="163"/>
                    </a:lnTo>
                    <a:lnTo>
                      <a:pt x="270" y="163"/>
                    </a:lnTo>
                    <a:lnTo>
                      <a:pt x="270" y="144"/>
                    </a:lnTo>
                    <a:lnTo>
                      <a:pt x="47" y="144"/>
                    </a:lnTo>
                    <a:close/>
                    <a:moveTo>
                      <a:pt x="47" y="92"/>
                    </a:moveTo>
                    <a:lnTo>
                      <a:pt x="47" y="110"/>
                    </a:lnTo>
                    <a:lnTo>
                      <a:pt x="270" y="110"/>
                    </a:lnTo>
                    <a:lnTo>
                      <a:pt x="270" y="92"/>
                    </a:lnTo>
                    <a:lnTo>
                      <a:pt x="47" y="92"/>
                    </a:lnTo>
                    <a:close/>
                    <a:moveTo>
                      <a:pt x="0" y="0"/>
                    </a:moveTo>
                    <a:lnTo>
                      <a:pt x="38" y="0"/>
                    </a:lnTo>
                    <a:lnTo>
                      <a:pt x="38" y="30"/>
                    </a:lnTo>
                    <a:lnTo>
                      <a:pt x="54" y="30"/>
                    </a:lnTo>
                    <a:lnTo>
                      <a:pt x="54" y="0"/>
                    </a:lnTo>
                    <a:lnTo>
                      <a:pt x="82" y="0"/>
                    </a:lnTo>
                    <a:lnTo>
                      <a:pt x="82" y="30"/>
                    </a:lnTo>
                    <a:lnTo>
                      <a:pt x="99" y="30"/>
                    </a:lnTo>
                    <a:lnTo>
                      <a:pt x="99" y="0"/>
                    </a:lnTo>
                    <a:lnTo>
                      <a:pt x="127" y="0"/>
                    </a:lnTo>
                    <a:lnTo>
                      <a:pt x="127" y="30"/>
                    </a:lnTo>
                    <a:lnTo>
                      <a:pt x="146" y="30"/>
                    </a:lnTo>
                    <a:lnTo>
                      <a:pt x="146" y="0"/>
                    </a:lnTo>
                    <a:lnTo>
                      <a:pt x="172" y="0"/>
                    </a:lnTo>
                    <a:lnTo>
                      <a:pt x="172" y="30"/>
                    </a:lnTo>
                    <a:lnTo>
                      <a:pt x="190" y="30"/>
                    </a:lnTo>
                    <a:lnTo>
                      <a:pt x="190" y="0"/>
                    </a:lnTo>
                    <a:lnTo>
                      <a:pt x="216" y="0"/>
                    </a:lnTo>
                    <a:lnTo>
                      <a:pt x="216" y="30"/>
                    </a:lnTo>
                    <a:lnTo>
                      <a:pt x="235" y="30"/>
                    </a:lnTo>
                    <a:lnTo>
                      <a:pt x="235" y="0"/>
                    </a:lnTo>
                    <a:lnTo>
                      <a:pt x="261" y="0"/>
                    </a:lnTo>
                    <a:lnTo>
                      <a:pt x="261" y="30"/>
                    </a:lnTo>
                    <a:lnTo>
                      <a:pt x="280" y="30"/>
                    </a:lnTo>
                    <a:lnTo>
                      <a:pt x="280" y="0"/>
                    </a:lnTo>
                    <a:lnTo>
                      <a:pt x="317" y="0"/>
                    </a:lnTo>
                    <a:lnTo>
                      <a:pt x="317" y="330"/>
                    </a:lnTo>
                    <a:lnTo>
                      <a:pt x="0" y="33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grpSp>
        <p:sp>
          <p:nvSpPr>
            <p:cNvPr id="77" name="Freeform 415">
              <a:extLst>
                <a:ext uri="{FF2B5EF4-FFF2-40B4-BE49-F238E27FC236}">
                  <a16:creationId xmlns:a16="http://schemas.microsoft.com/office/drawing/2014/main" id="{9867D680-7FA4-4AFB-9999-B9E690375D2C}"/>
                </a:ext>
              </a:extLst>
            </p:cNvPr>
            <p:cNvSpPr>
              <a:spLocks noChangeAspect="1"/>
            </p:cNvSpPr>
            <p:nvPr/>
          </p:nvSpPr>
          <p:spPr bwMode="auto">
            <a:xfrm>
              <a:off x="3811913" y="2842640"/>
              <a:ext cx="452568" cy="444098"/>
            </a:xfrm>
            <a:custGeom>
              <a:avLst/>
              <a:gdLst>
                <a:gd name="T0" fmla="*/ 188 w 374"/>
                <a:gd name="T1" fmla="*/ 0 h 367"/>
                <a:gd name="T2" fmla="*/ 370 w 374"/>
                <a:gd name="T3" fmla="*/ 129 h 367"/>
                <a:gd name="T4" fmla="*/ 374 w 374"/>
                <a:gd name="T5" fmla="*/ 133 h 367"/>
                <a:gd name="T6" fmla="*/ 374 w 374"/>
                <a:gd name="T7" fmla="*/ 367 h 367"/>
                <a:gd name="T8" fmla="*/ 237 w 374"/>
                <a:gd name="T9" fmla="*/ 367 h 367"/>
                <a:gd name="T10" fmla="*/ 237 w 374"/>
                <a:gd name="T11" fmla="*/ 264 h 367"/>
                <a:gd name="T12" fmla="*/ 137 w 374"/>
                <a:gd name="T13" fmla="*/ 264 h 367"/>
                <a:gd name="T14" fmla="*/ 137 w 374"/>
                <a:gd name="T15" fmla="*/ 367 h 367"/>
                <a:gd name="T16" fmla="*/ 0 w 374"/>
                <a:gd name="T17" fmla="*/ 367 h 367"/>
                <a:gd name="T18" fmla="*/ 0 w 374"/>
                <a:gd name="T19" fmla="*/ 133 h 367"/>
                <a:gd name="T20" fmla="*/ 188 w 374"/>
                <a:gd name="T21" fmla="*/ 0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4" h="367">
                  <a:moveTo>
                    <a:pt x="188" y="0"/>
                  </a:moveTo>
                  <a:lnTo>
                    <a:pt x="370" y="129"/>
                  </a:lnTo>
                  <a:lnTo>
                    <a:pt x="374" y="133"/>
                  </a:lnTo>
                  <a:lnTo>
                    <a:pt x="374" y="367"/>
                  </a:lnTo>
                  <a:lnTo>
                    <a:pt x="237" y="367"/>
                  </a:lnTo>
                  <a:lnTo>
                    <a:pt x="237" y="264"/>
                  </a:lnTo>
                  <a:lnTo>
                    <a:pt x="137" y="264"/>
                  </a:lnTo>
                  <a:lnTo>
                    <a:pt x="137" y="367"/>
                  </a:lnTo>
                  <a:lnTo>
                    <a:pt x="0" y="367"/>
                  </a:lnTo>
                  <a:lnTo>
                    <a:pt x="0" y="133"/>
                  </a:lnTo>
                  <a:lnTo>
                    <a:pt x="188"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grpSp>
      <p:grpSp>
        <p:nvGrpSpPr>
          <p:cNvPr id="11" name="Group 10">
            <a:extLst>
              <a:ext uri="{FF2B5EF4-FFF2-40B4-BE49-F238E27FC236}">
                <a16:creationId xmlns:a16="http://schemas.microsoft.com/office/drawing/2014/main" id="{4E3D2AFF-9C37-4978-92A0-E604875CC1FC}"/>
              </a:ext>
            </a:extLst>
          </p:cNvPr>
          <p:cNvGrpSpPr/>
          <p:nvPr/>
        </p:nvGrpSpPr>
        <p:grpSpPr>
          <a:xfrm>
            <a:off x="1951778" y="4006070"/>
            <a:ext cx="5487613" cy="1236184"/>
            <a:chOff x="3329931" y="4082781"/>
            <a:chExt cx="5487613" cy="1236184"/>
          </a:xfrm>
        </p:grpSpPr>
        <p:grpSp>
          <p:nvGrpSpPr>
            <p:cNvPr id="8" name="Group 7">
              <a:extLst>
                <a:ext uri="{FF2B5EF4-FFF2-40B4-BE49-F238E27FC236}">
                  <a16:creationId xmlns:a16="http://schemas.microsoft.com/office/drawing/2014/main" id="{8CC16EFB-117A-48BA-B9DD-2A307FF009CB}"/>
                </a:ext>
              </a:extLst>
            </p:cNvPr>
            <p:cNvGrpSpPr/>
            <p:nvPr/>
          </p:nvGrpSpPr>
          <p:grpSpPr>
            <a:xfrm>
              <a:off x="6117544" y="4082781"/>
              <a:ext cx="2700000" cy="1236184"/>
              <a:chOff x="8907831" y="2463075"/>
              <a:chExt cx="2700000" cy="1236184"/>
            </a:xfrm>
          </p:grpSpPr>
          <p:sp>
            <p:nvSpPr>
              <p:cNvPr id="28" name="Rectangle 27"/>
              <p:cNvSpPr>
                <a:spLocks/>
              </p:cNvSpPr>
              <p:nvPr/>
            </p:nvSpPr>
            <p:spPr>
              <a:xfrm>
                <a:off x="8907831" y="2463075"/>
                <a:ext cx="2700000" cy="1236184"/>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 name="Rechteck 3"/>
              <p:cNvSpPr/>
              <p:nvPr/>
            </p:nvSpPr>
            <p:spPr>
              <a:xfrm>
                <a:off x="9914044" y="2661116"/>
                <a:ext cx="1606174" cy="8524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de-DE" sz="1200" b="1" dirty="0">
                    <a:solidFill>
                      <a:schemeClr val="bg1"/>
                    </a:solidFill>
                    <a:latin typeface="Lato" charset="0"/>
                    <a:ea typeface="Lato" charset="0"/>
                    <a:cs typeface="Lato" charset="0"/>
                  </a:rPr>
                  <a:t>Office/Industiral</a:t>
                </a:r>
              </a:p>
            </p:txBody>
          </p:sp>
          <p:grpSp>
            <p:nvGrpSpPr>
              <p:cNvPr id="71" name="Gruppieren 97">
                <a:extLst>
                  <a:ext uri="{FF2B5EF4-FFF2-40B4-BE49-F238E27FC236}">
                    <a16:creationId xmlns:a16="http://schemas.microsoft.com/office/drawing/2014/main" id="{1533A867-3EF7-4AD0-B544-D9FFFAD70051}"/>
                  </a:ext>
                </a:extLst>
              </p:cNvPr>
              <p:cNvGrpSpPr>
                <a:grpSpLocks noChangeAspect="1"/>
              </p:cNvGrpSpPr>
              <p:nvPr/>
            </p:nvGrpSpPr>
            <p:grpSpPr>
              <a:xfrm>
                <a:off x="9428755" y="2861371"/>
                <a:ext cx="485289" cy="402485"/>
                <a:chOff x="5091113" y="1995488"/>
                <a:chExt cx="735013" cy="609600"/>
              </a:xfrm>
              <a:solidFill>
                <a:schemeClr val="accent1"/>
              </a:solidFill>
            </p:grpSpPr>
            <p:sp>
              <p:nvSpPr>
                <p:cNvPr id="72" name="Freeform 20">
                  <a:extLst>
                    <a:ext uri="{FF2B5EF4-FFF2-40B4-BE49-F238E27FC236}">
                      <a16:creationId xmlns:a16="http://schemas.microsoft.com/office/drawing/2014/main" id="{6CF2FCD3-D0CE-441F-909B-41F09A057692}"/>
                    </a:ext>
                  </a:extLst>
                </p:cNvPr>
                <p:cNvSpPr>
                  <a:spLocks/>
                </p:cNvSpPr>
                <p:nvPr/>
              </p:nvSpPr>
              <p:spPr bwMode="auto">
                <a:xfrm>
                  <a:off x="5091113" y="2393950"/>
                  <a:ext cx="735013" cy="211138"/>
                </a:xfrm>
                <a:custGeom>
                  <a:avLst/>
                  <a:gdLst>
                    <a:gd name="T0" fmla="*/ 0 w 463"/>
                    <a:gd name="T1" fmla="*/ 0 h 133"/>
                    <a:gd name="T2" fmla="*/ 51 w 463"/>
                    <a:gd name="T3" fmla="*/ 33 h 133"/>
                    <a:gd name="T4" fmla="*/ 105 w 463"/>
                    <a:gd name="T5" fmla="*/ 56 h 133"/>
                    <a:gd name="T6" fmla="*/ 168 w 463"/>
                    <a:gd name="T7" fmla="*/ 72 h 133"/>
                    <a:gd name="T8" fmla="*/ 230 w 463"/>
                    <a:gd name="T9" fmla="*/ 77 h 133"/>
                    <a:gd name="T10" fmla="*/ 296 w 463"/>
                    <a:gd name="T11" fmla="*/ 72 h 133"/>
                    <a:gd name="T12" fmla="*/ 356 w 463"/>
                    <a:gd name="T13" fmla="*/ 56 h 133"/>
                    <a:gd name="T14" fmla="*/ 412 w 463"/>
                    <a:gd name="T15" fmla="*/ 33 h 133"/>
                    <a:gd name="T16" fmla="*/ 463 w 463"/>
                    <a:gd name="T17" fmla="*/ 0 h 133"/>
                    <a:gd name="T18" fmla="*/ 463 w 463"/>
                    <a:gd name="T19" fmla="*/ 89 h 133"/>
                    <a:gd name="T20" fmla="*/ 456 w 463"/>
                    <a:gd name="T21" fmla="*/ 112 h 133"/>
                    <a:gd name="T22" fmla="*/ 440 w 463"/>
                    <a:gd name="T23" fmla="*/ 126 h 133"/>
                    <a:gd name="T24" fmla="*/ 419 w 463"/>
                    <a:gd name="T25" fmla="*/ 133 h 133"/>
                    <a:gd name="T26" fmla="*/ 44 w 463"/>
                    <a:gd name="T27" fmla="*/ 133 h 133"/>
                    <a:gd name="T28" fmla="*/ 23 w 463"/>
                    <a:gd name="T29" fmla="*/ 126 h 133"/>
                    <a:gd name="T30" fmla="*/ 7 w 463"/>
                    <a:gd name="T31" fmla="*/ 112 h 133"/>
                    <a:gd name="T32" fmla="*/ 0 w 463"/>
                    <a:gd name="T33" fmla="*/ 89 h 133"/>
                    <a:gd name="T34" fmla="*/ 0 w 463"/>
                    <a:gd name="T35"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3" h="133">
                      <a:moveTo>
                        <a:pt x="0" y="0"/>
                      </a:moveTo>
                      <a:lnTo>
                        <a:pt x="51" y="33"/>
                      </a:lnTo>
                      <a:lnTo>
                        <a:pt x="105" y="56"/>
                      </a:lnTo>
                      <a:lnTo>
                        <a:pt x="168" y="72"/>
                      </a:lnTo>
                      <a:lnTo>
                        <a:pt x="230" y="77"/>
                      </a:lnTo>
                      <a:lnTo>
                        <a:pt x="296" y="72"/>
                      </a:lnTo>
                      <a:lnTo>
                        <a:pt x="356" y="56"/>
                      </a:lnTo>
                      <a:lnTo>
                        <a:pt x="412" y="33"/>
                      </a:lnTo>
                      <a:lnTo>
                        <a:pt x="463" y="0"/>
                      </a:lnTo>
                      <a:lnTo>
                        <a:pt x="463" y="89"/>
                      </a:lnTo>
                      <a:lnTo>
                        <a:pt x="456" y="112"/>
                      </a:lnTo>
                      <a:lnTo>
                        <a:pt x="440" y="126"/>
                      </a:lnTo>
                      <a:lnTo>
                        <a:pt x="419" y="133"/>
                      </a:lnTo>
                      <a:lnTo>
                        <a:pt x="44" y="133"/>
                      </a:lnTo>
                      <a:lnTo>
                        <a:pt x="23" y="126"/>
                      </a:lnTo>
                      <a:lnTo>
                        <a:pt x="7" y="112"/>
                      </a:lnTo>
                      <a:lnTo>
                        <a:pt x="0" y="89"/>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73" name="Freeform 21">
                  <a:extLst>
                    <a:ext uri="{FF2B5EF4-FFF2-40B4-BE49-F238E27FC236}">
                      <a16:creationId xmlns:a16="http://schemas.microsoft.com/office/drawing/2014/main" id="{01D48D60-73CC-4AC3-B24D-703D5751414C}"/>
                    </a:ext>
                  </a:extLst>
                </p:cNvPr>
                <p:cNvSpPr>
                  <a:spLocks/>
                </p:cNvSpPr>
                <p:nvPr/>
              </p:nvSpPr>
              <p:spPr bwMode="auto">
                <a:xfrm>
                  <a:off x="5313363" y="1995488"/>
                  <a:ext cx="290513" cy="100013"/>
                </a:xfrm>
                <a:custGeom>
                  <a:avLst/>
                  <a:gdLst>
                    <a:gd name="T0" fmla="*/ 32 w 183"/>
                    <a:gd name="T1" fmla="*/ 0 h 63"/>
                    <a:gd name="T2" fmla="*/ 151 w 183"/>
                    <a:gd name="T3" fmla="*/ 0 h 63"/>
                    <a:gd name="T4" fmla="*/ 160 w 183"/>
                    <a:gd name="T5" fmla="*/ 0 h 63"/>
                    <a:gd name="T6" fmla="*/ 170 w 183"/>
                    <a:gd name="T7" fmla="*/ 4 h 63"/>
                    <a:gd name="T8" fmla="*/ 176 w 183"/>
                    <a:gd name="T9" fmla="*/ 14 h 63"/>
                    <a:gd name="T10" fmla="*/ 181 w 183"/>
                    <a:gd name="T11" fmla="*/ 21 h 63"/>
                    <a:gd name="T12" fmla="*/ 183 w 183"/>
                    <a:gd name="T13" fmla="*/ 32 h 63"/>
                    <a:gd name="T14" fmla="*/ 183 w 183"/>
                    <a:gd name="T15" fmla="*/ 63 h 63"/>
                    <a:gd name="T16" fmla="*/ 163 w 183"/>
                    <a:gd name="T17" fmla="*/ 63 h 63"/>
                    <a:gd name="T18" fmla="*/ 163 w 183"/>
                    <a:gd name="T19" fmla="*/ 32 h 63"/>
                    <a:gd name="T20" fmla="*/ 160 w 183"/>
                    <a:gd name="T21" fmla="*/ 25 h 63"/>
                    <a:gd name="T22" fmla="*/ 156 w 183"/>
                    <a:gd name="T23" fmla="*/ 23 h 63"/>
                    <a:gd name="T24" fmla="*/ 151 w 183"/>
                    <a:gd name="T25" fmla="*/ 21 h 63"/>
                    <a:gd name="T26" fmla="*/ 32 w 183"/>
                    <a:gd name="T27" fmla="*/ 21 h 63"/>
                    <a:gd name="T28" fmla="*/ 28 w 183"/>
                    <a:gd name="T29" fmla="*/ 23 h 63"/>
                    <a:gd name="T30" fmla="*/ 23 w 183"/>
                    <a:gd name="T31" fmla="*/ 25 h 63"/>
                    <a:gd name="T32" fmla="*/ 21 w 183"/>
                    <a:gd name="T33" fmla="*/ 32 h 63"/>
                    <a:gd name="T34" fmla="*/ 21 w 183"/>
                    <a:gd name="T35" fmla="*/ 63 h 63"/>
                    <a:gd name="T36" fmla="*/ 0 w 183"/>
                    <a:gd name="T37" fmla="*/ 63 h 63"/>
                    <a:gd name="T38" fmla="*/ 0 w 183"/>
                    <a:gd name="T39" fmla="*/ 32 h 63"/>
                    <a:gd name="T40" fmla="*/ 0 w 183"/>
                    <a:gd name="T41" fmla="*/ 21 h 63"/>
                    <a:gd name="T42" fmla="*/ 7 w 183"/>
                    <a:gd name="T43" fmla="*/ 14 h 63"/>
                    <a:gd name="T44" fmla="*/ 14 w 183"/>
                    <a:gd name="T45" fmla="*/ 4 h 63"/>
                    <a:gd name="T46" fmla="*/ 23 w 183"/>
                    <a:gd name="T47" fmla="*/ 0 h 63"/>
                    <a:gd name="T48" fmla="*/ 32 w 183"/>
                    <a:gd name="T4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3" h="63">
                      <a:moveTo>
                        <a:pt x="32" y="0"/>
                      </a:moveTo>
                      <a:lnTo>
                        <a:pt x="151" y="0"/>
                      </a:lnTo>
                      <a:lnTo>
                        <a:pt x="160" y="0"/>
                      </a:lnTo>
                      <a:lnTo>
                        <a:pt x="170" y="4"/>
                      </a:lnTo>
                      <a:lnTo>
                        <a:pt x="176" y="14"/>
                      </a:lnTo>
                      <a:lnTo>
                        <a:pt x="181" y="21"/>
                      </a:lnTo>
                      <a:lnTo>
                        <a:pt x="183" y="32"/>
                      </a:lnTo>
                      <a:lnTo>
                        <a:pt x="183" y="63"/>
                      </a:lnTo>
                      <a:lnTo>
                        <a:pt x="163" y="63"/>
                      </a:lnTo>
                      <a:lnTo>
                        <a:pt x="163" y="32"/>
                      </a:lnTo>
                      <a:lnTo>
                        <a:pt x="160" y="25"/>
                      </a:lnTo>
                      <a:lnTo>
                        <a:pt x="156" y="23"/>
                      </a:lnTo>
                      <a:lnTo>
                        <a:pt x="151" y="21"/>
                      </a:lnTo>
                      <a:lnTo>
                        <a:pt x="32" y="21"/>
                      </a:lnTo>
                      <a:lnTo>
                        <a:pt x="28" y="23"/>
                      </a:lnTo>
                      <a:lnTo>
                        <a:pt x="23" y="25"/>
                      </a:lnTo>
                      <a:lnTo>
                        <a:pt x="21" y="32"/>
                      </a:lnTo>
                      <a:lnTo>
                        <a:pt x="21" y="63"/>
                      </a:lnTo>
                      <a:lnTo>
                        <a:pt x="0" y="63"/>
                      </a:lnTo>
                      <a:lnTo>
                        <a:pt x="0" y="32"/>
                      </a:lnTo>
                      <a:lnTo>
                        <a:pt x="0" y="21"/>
                      </a:lnTo>
                      <a:lnTo>
                        <a:pt x="7" y="14"/>
                      </a:lnTo>
                      <a:lnTo>
                        <a:pt x="14" y="4"/>
                      </a:lnTo>
                      <a:lnTo>
                        <a:pt x="23" y="0"/>
                      </a:lnTo>
                      <a:lnTo>
                        <a:pt x="3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
              <p:nvSpPr>
                <p:cNvPr id="74" name="Freeform 22">
                  <a:extLst>
                    <a:ext uri="{FF2B5EF4-FFF2-40B4-BE49-F238E27FC236}">
                      <a16:creationId xmlns:a16="http://schemas.microsoft.com/office/drawing/2014/main" id="{39D513DE-9CEA-4F2F-A5D1-5C78F9E5DB65}"/>
                    </a:ext>
                  </a:extLst>
                </p:cNvPr>
                <p:cNvSpPr>
                  <a:spLocks noEditPoints="1"/>
                </p:cNvSpPr>
                <p:nvPr/>
              </p:nvSpPr>
              <p:spPr bwMode="auto">
                <a:xfrm>
                  <a:off x="5091113" y="2128838"/>
                  <a:ext cx="735013" cy="339725"/>
                </a:xfrm>
                <a:custGeom>
                  <a:avLst/>
                  <a:gdLst>
                    <a:gd name="T0" fmla="*/ 230 w 463"/>
                    <a:gd name="T1" fmla="*/ 58 h 214"/>
                    <a:gd name="T2" fmla="*/ 223 w 463"/>
                    <a:gd name="T3" fmla="*/ 60 h 214"/>
                    <a:gd name="T4" fmla="*/ 216 w 463"/>
                    <a:gd name="T5" fmla="*/ 62 h 214"/>
                    <a:gd name="T6" fmla="*/ 209 w 463"/>
                    <a:gd name="T7" fmla="*/ 69 h 214"/>
                    <a:gd name="T8" fmla="*/ 205 w 463"/>
                    <a:gd name="T9" fmla="*/ 76 h 214"/>
                    <a:gd name="T10" fmla="*/ 205 w 463"/>
                    <a:gd name="T11" fmla="*/ 86 h 214"/>
                    <a:gd name="T12" fmla="*/ 205 w 463"/>
                    <a:gd name="T13" fmla="*/ 93 h 214"/>
                    <a:gd name="T14" fmla="*/ 209 w 463"/>
                    <a:gd name="T15" fmla="*/ 102 h 214"/>
                    <a:gd name="T16" fmla="*/ 214 w 463"/>
                    <a:gd name="T17" fmla="*/ 107 h 214"/>
                    <a:gd name="T18" fmla="*/ 214 w 463"/>
                    <a:gd name="T19" fmla="*/ 153 h 214"/>
                    <a:gd name="T20" fmla="*/ 249 w 463"/>
                    <a:gd name="T21" fmla="*/ 153 h 214"/>
                    <a:gd name="T22" fmla="*/ 249 w 463"/>
                    <a:gd name="T23" fmla="*/ 107 h 214"/>
                    <a:gd name="T24" fmla="*/ 254 w 463"/>
                    <a:gd name="T25" fmla="*/ 102 h 214"/>
                    <a:gd name="T26" fmla="*/ 258 w 463"/>
                    <a:gd name="T27" fmla="*/ 93 h 214"/>
                    <a:gd name="T28" fmla="*/ 258 w 463"/>
                    <a:gd name="T29" fmla="*/ 86 h 214"/>
                    <a:gd name="T30" fmla="*/ 258 w 463"/>
                    <a:gd name="T31" fmla="*/ 76 h 214"/>
                    <a:gd name="T32" fmla="*/ 254 w 463"/>
                    <a:gd name="T33" fmla="*/ 69 h 214"/>
                    <a:gd name="T34" fmla="*/ 247 w 463"/>
                    <a:gd name="T35" fmla="*/ 62 h 214"/>
                    <a:gd name="T36" fmla="*/ 240 w 463"/>
                    <a:gd name="T37" fmla="*/ 60 h 214"/>
                    <a:gd name="T38" fmla="*/ 230 w 463"/>
                    <a:gd name="T39" fmla="*/ 58 h 214"/>
                    <a:gd name="T40" fmla="*/ 44 w 463"/>
                    <a:gd name="T41" fmla="*/ 0 h 214"/>
                    <a:gd name="T42" fmla="*/ 419 w 463"/>
                    <a:gd name="T43" fmla="*/ 0 h 214"/>
                    <a:gd name="T44" fmla="*/ 440 w 463"/>
                    <a:gd name="T45" fmla="*/ 7 h 214"/>
                    <a:gd name="T46" fmla="*/ 456 w 463"/>
                    <a:gd name="T47" fmla="*/ 23 h 214"/>
                    <a:gd name="T48" fmla="*/ 463 w 463"/>
                    <a:gd name="T49" fmla="*/ 44 h 214"/>
                    <a:gd name="T50" fmla="*/ 463 w 463"/>
                    <a:gd name="T51" fmla="*/ 130 h 214"/>
                    <a:gd name="T52" fmla="*/ 414 w 463"/>
                    <a:gd name="T53" fmla="*/ 165 h 214"/>
                    <a:gd name="T54" fmla="*/ 358 w 463"/>
                    <a:gd name="T55" fmla="*/ 191 h 214"/>
                    <a:gd name="T56" fmla="*/ 298 w 463"/>
                    <a:gd name="T57" fmla="*/ 209 h 214"/>
                    <a:gd name="T58" fmla="*/ 230 w 463"/>
                    <a:gd name="T59" fmla="*/ 214 h 214"/>
                    <a:gd name="T60" fmla="*/ 165 w 463"/>
                    <a:gd name="T61" fmla="*/ 209 h 214"/>
                    <a:gd name="T62" fmla="*/ 105 w 463"/>
                    <a:gd name="T63" fmla="*/ 191 h 214"/>
                    <a:gd name="T64" fmla="*/ 49 w 463"/>
                    <a:gd name="T65" fmla="*/ 165 h 214"/>
                    <a:gd name="T66" fmla="*/ 0 w 463"/>
                    <a:gd name="T67" fmla="*/ 130 h 214"/>
                    <a:gd name="T68" fmla="*/ 0 w 463"/>
                    <a:gd name="T69" fmla="*/ 44 h 214"/>
                    <a:gd name="T70" fmla="*/ 7 w 463"/>
                    <a:gd name="T71" fmla="*/ 23 h 214"/>
                    <a:gd name="T72" fmla="*/ 23 w 463"/>
                    <a:gd name="T73" fmla="*/ 7 h 214"/>
                    <a:gd name="T74" fmla="*/ 44 w 463"/>
                    <a:gd name="T75"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3" h="214">
                      <a:moveTo>
                        <a:pt x="230" y="58"/>
                      </a:moveTo>
                      <a:lnTo>
                        <a:pt x="223" y="60"/>
                      </a:lnTo>
                      <a:lnTo>
                        <a:pt x="216" y="62"/>
                      </a:lnTo>
                      <a:lnTo>
                        <a:pt x="209" y="69"/>
                      </a:lnTo>
                      <a:lnTo>
                        <a:pt x="205" y="76"/>
                      </a:lnTo>
                      <a:lnTo>
                        <a:pt x="205" y="86"/>
                      </a:lnTo>
                      <a:lnTo>
                        <a:pt x="205" y="93"/>
                      </a:lnTo>
                      <a:lnTo>
                        <a:pt x="209" y="102"/>
                      </a:lnTo>
                      <a:lnTo>
                        <a:pt x="214" y="107"/>
                      </a:lnTo>
                      <a:lnTo>
                        <a:pt x="214" y="153"/>
                      </a:lnTo>
                      <a:lnTo>
                        <a:pt x="249" y="153"/>
                      </a:lnTo>
                      <a:lnTo>
                        <a:pt x="249" y="107"/>
                      </a:lnTo>
                      <a:lnTo>
                        <a:pt x="254" y="102"/>
                      </a:lnTo>
                      <a:lnTo>
                        <a:pt x="258" y="93"/>
                      </a:lnTo>
                      <a:lnTo>
                        <a:pt x="258" y="86"/>
                      </a:lnTo>
                      <a:lnTo>
                        <a:pt x="258" y="76"/>
                      </a:lnTo>
                      <a:lnTo>
                        <a:pt x="254" y="69"/>
                      </a:lnTo>
                      <a:lnTo>
                        <a:pt x="247" y="62"/>
                      </a:lnTo>
                      <a:lnTo>
                        <a:pt x="240" y="60"/>
                      </a:lnTo>
                      <a:lnTo>
                        <a:pt x="230" y="58"/>
                      </a:lnTo>
                      <a:close/>
                      <a:moveTo>
                        <a:pt x="44" y="0"/>
                      </a:moveTo>
                      <a:lnTo>
                        <a:pt x="419" y="0"/>
                      </a:lnTo>
                      <a:lnTo>
                        <a:pt x="440" y="7"/>
                      </a:lnTo>
                      <a:lnTo>
                        <a:pt x="456" y="23"/>
                      </a:lnTo>
                      <a:lnTo>
                        <a:pt x="463" y="44"/>
                      </a:lnTo>
                      <a:lnTo>
                        <a:pt x="463" y="130"/>
                      </a:lnTo>
                      <a:lnTo>
                        <a:pt x="414" y="165"/>
                      </a:lnTo>
                      <a:lnTo>
                        <a:pt x="358" y="191"/>
                      </a:lnTo>
                      <a:lnTo>
                        <a:pt x="298" y="209"/>
                      </a:lnTo>
                      <a:lnTo>
                        <a:pt x="230" y="214"/>
                      </a:lnTo>
                      <a:lnTo>
                        <a:pt x="165" y="209"/>
                      </a:lnTo>
                      <a:lnTo>
                        <a:pt x="105" y="191"/>
                      </a:lnTo>
                      <a:lnTo>
                        <a:pt x="49" y="165"/>
                      </a:lnTo>
                      <a:lnTo>
                        <a:pt x="0" y="130"/>
                      </a:lnTo>
                      <a:lnTo>
                        <a:pt x="0" y="44"/>
                      </a:lnTo>
                      <a:lnTo>
                        <a:pt x="7" y="23"/>
                      </a:lnTo>
                      <a:lnTo>
                        <a:pt x="23" y="7"/>
                      </a:lnTo>
                      <a:lnTo>
                        <a:pt x="4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grpSp>
        </p:grpSp>
        <p:grpSp>
          <p:nvGrpSpPr>
            <p:cNvPr id="7" name="Group 6">
              <a:extLst>
                <a:ext uri="{FF2B5EF4-FFF2-40B4-BE49-F238E27FC236}">
                  <a16:creationId xmlns:a16="http://schemas.microsoft.com/office/drawing/2014/main" id="{79108C12-2F12-4853-A8AB-092001CA986F}"/>
                </a:ext>
              </a:extLst>
            </p:cNvPr>
            <p:cNvGrpSpPr/>
            <p:nvPr/>
          </p:nvGrpSpPr>
          <p:grpSpPr>
            <a:xfrm>
              <a:off x="3329931" y="4082781"/>
              <a:ext cx="2700000" cy="1236184"/>
              <a:chOff x="8921723" y="3922213"/>
              <a:chExt cx="2700000" cy="1236184"/>
            </a:xfrm>
          </p:grpSpPr>
          <p:sp>
            <p:nvSpPr>
              <p:cNvPr id="33" name="Rectangle 32">
                <a:extLst>
                  <a:ext uri="{FF2B5EF4-FFF2-40B4-BE49-F238E27FC236}">
                    <a16:creationId xmlns:a16="http://schemas.microsoft.com/office/drawing/2014/main" id="{AFBD1161-6D31-4243-8BEF-AE68D3904C50}"/>
                  </a:ext>
                </a:extLst>
              </p:cNvPr>
              <p:cNvSpPr>
                <a:spLocks/>
              </p:cNvSpPr>
              <p:nvPr/>
            </p:nvSpPr>
            <p:spPr>
              <a:xfrm>
                <a:off x="8921723" y="3922213"/>
                <a:ext cx="2700000" cy="1236184"/>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0" name="Rechteck 3">
                <a:extLst>
                  <a:ext uri="{FF2B5EF4-FFF2-40B4-BE49-F238E27FC236}">
                    <a16:creationId xmlns:a16="http://schemas.microsoft.com/office/drawing/2014/main" id="{992E7BB5-4418-4C46-8E0D-CF968F8AFCEA}"/>
                  </a:ext>
                </a:extLst>
              </p:cNvPr>
              <p:cNvSpPr/>
              <p:nvPr/>
            </p:nvSpPr>
            <p:spPr>
              <a:xfrm>
                <a:off x="9902853" y="4124211"/>
                <a:ext cx="1606174" cy="8524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de-DE" sz="1200" b="1" dirty="0">
                    <a:solidFill>
                      <a:schemeClr val="bg1"/>
                    </a:solidFill>
                    <a:latin typeface="Lato" charset="0"/>
                    <a:ea typeface="Lato" charset="0"/>
                    <a:cs typeface="Lato" charset="0"/>
                  </a:rPr>
                  <a:t>Airports</a:t>
                </a:r>
              </a:p>
            </p:txBody>
          </p:sp>
          <p:sp>
            <p:nvSpPr>
              <p:cNvPr id="78" name="Freeform 736">
                <a:extLst>
                  <a:ext uri="{FF2B5EF4-FFF2-40B4-BE49-F238E27FC236}">
                    <a16:creationId xmlns:a16="http://schemas.microsoft.com/office/drawing/2014/main" id="{79799926-CB74-4F46-A285-45FD9047F2AE}"/>
                  </a:ext>
                </a:extLst>
              </p:cNvPr>
              <p:cNvSpPr>
                <a:spLocks noChangeAspect="1"/>
              </p:cNvSpPr>
              <p:nvPr/>
            </p:nvSpPr>
            <p:spPr bwMode="auto">
              <a:xfrm>
                <a:off x="9465080" y="4340319"/>
                <a:ext cx="412638" cy="431273"/>
              </a:xfrm>
              <a:custGeom>
                <a:avLst/>
                <a:gdLst>
                  <a:gd name="T0" fmla="*/ 155 w 310"/>
                  <a:gd name="T1" fmla="*/ 0 h 324"/>
                  <a:gd name="T2" fmla="*/ 168 w 310"/>
                  <a:gd name="T3" fmla="*/ 3 h 324"/>
                  <a:gd name="T4" fmla="*/ 178 w 310"/>
                  <a:gd name="T5" fmla="*/ 13 h 324"/>
                  <a:gd name="T6" fmla="*/ 181 w 310"/>
                  <a:gd name="T7" fmla="*/ 26 h 324"/>
                  <a:gd name="T8" fmla="*/ 181 w 310"/>
                  <a:gd name="T9" fmla="*/ 102 h 324"/>
                  <a:gd name="T10" fmla="*/ 310 w 310"/>
                  <a:gd name="T11" fmla="*/ 191 h 324"/>
                  <a:gd name="T12" fmla="*/ 310 w 310"/>
                  <a:gd name="T13" fmla="*/ 243 h 324"/>
                  <a:gd name="T14" fmla="*/ 181 w 310"/>
                  <a:gd name="T15" fmla="*/ 182 h 324"/>
                  <a:gd name="T16" fmla="*/ 181 w 310"/>
                  <a:gd name="T17" fmla="*/ 247 h 324"/>
                  <a:gd name="T18" fmla="*/ 219 w 310"/>
                  <a:gd name="T19" fmla="*/ 271 h 324"/>
                  <a:gd name="T20" fmla="*/ 219 w 310"/>
                  <a:gd name="T21" fmla="*/ 324 h 324"/>
                  <a:gd name="T22" fmla="*/ 155 w 310"/>
                  <a:gd name="T23" fmla="*/ 288 h 324"/>
                  <a:gd name="T24" fmla="*/ 91 w 310"/>
                  <a:gd name="T25" fmla="*/ 324 h 324"/>
                  <a:gd name="T26" fmla="*/ 91 w 310"/>
                  <a:gd name="T27" fmla="*/ 271 h 324"/>
                  <a:gd name="T28" fmla="*/ 129 w 310"/>
                  <a:gd name="T29" fmla="*/ 247 h 324"/>
                  <a:gd name="T30" fmla="*/ 129 w 310"/>
                  <a:gd name="T31" fmla="*/ 182 h 324"/>
                  <a:gd name="T32" fmla="*/ 0 w 310"/>
                  <a:gd name="T33" fmla="*/ 243 h 324"/>
                  <a:gd name="T34" fmla="*/ 0 w 310"/>
                  <a:gd name="T35" fmla="*/ 191 h 324"/>
                  <a:gd name="T36" fmla="*/ 129 w 310"/>
                  <a:gd name="T37" fmla="*/ 102 h 324"/>
                  <a:gd name="T38" fmla="*/ 129 w 310"/>
                  <a:gd name="T39" fmla="*/ 26 h 324"/>
                  <a:gd name="T40" fmla="*/ 132 w 310"/>
                  <a:gd name="T41" fmla="*/ 13 h 324"/>
                  <a:gd name="T42" fmla="*/ 142 w 310"/>
                  <a:gd name="T43" fmla="*/ 3 h 324"/>
                  <a:gd name="T44" fmla="*/ 155 w 310"/>
                  <a:gd name="T45"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0" h="324">
                    <a:moveTo>
                      <a:pt x="155" y="0"/>
                    </a:moveTo>
                    <a:lnTo>
                      <a:pt x="168" y="3"/>
                    </a:lnTo>
                    <a:lnTo>
                      <a:pt x="178" y="13"/>
                    </a:lnTo>
                    <a:lnTo>
                      <a:pt x="181" y="26"/>
                    </a:lnTo>
                    <a:lnTo>
                      <a:pt x="181" y="102"/>
                    </a:lnTo>
                    <a:lnTo>
                      <a:pt x="310" y="191"/>
                    </a:lnTo>
                    <a:lnTo>
                      <a:pt x="310" y="243"/>
                    </a:lnTo>
                    <a:lnTo>
                      <a:pt x="181" y="182"/>
                    </a:lnTo>
                    <a:lnTo>
                      <a:pt x="181" y="247"/>
                    </a:lnTo>
                    <a:lnTo>
                      <a:pt x="219" y="271"/>
                    </a:lnTo>
                    <a:lnTo>
                      <a:pt x="219" y="324"/>
                    </a:lnTo>
                    <a:lnTo>
                      <a:pt x="155" y="288"/>
                    </a:lnTo>
                    <a:lnTo>
                      <a:pt x="91" y="324"/>
                    </a:lnTo>
                    <a:lnTo>
                      <a:pt x="91" y="271"/>
                    </a:lnTo>
                    <a:lnTo>
                      <a:pt x="129" y="247"/>
                    </a:lnTo>
                    <a:lnTo>
                      <a:pt x="129" y="182"/>
                    </a:lnTo>
                    <a:lnTo>
                      <a:pt x="0" y="243"/>
                    </a:lnTo>
                    <a:lnTo>
                      <a:pt x="0" y="191"/>
                    </a:lnTo>
                    <a:lnTo>
                      <a:pt x="129" y="102"/>
                    </a:lnTo>
                    <a:lnTo>
                      <a:pt x="129" y="26"/>
                    </a:lnTo>
                    <a:lnTo>
                      <a:pt x="132" y="13"/>
                    </a:lnTo>
                    <a:lnTo>
                      <a:pt x="142" y="3"/>
                    </a:lnTo>
                    <a:lnTo>
                      <a:pt x="155"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grpSp>
      </p:grpSp>
      <p:sp>
        <p:nvSpPr>
          <p:cNvPr id="38" name="Rectangle 37">
            <a:extLst>
              <a:ext uri="{FF2B5EF4-FFF2-40B4-BE49-F238E27FC236}">
                <a16:creationId xmlns:a16="http://schemas.microsoft.com/office/drawing/2014/main" id="{182FAF4B-AB98-459D-B146-21DD11D86986}"/>
              </a:ext>
            </a:extLst>
          </p:cNvPr>
          <p:cNvSpPr>
            <a:spLocks/>
          </p:cNvSpPr>
          <p:nvPr/>
        </p:nvSpPr>
        <p:spPr>
          <a:xfrm>
            <a:off x="7527004" y="4006070"/>
            <a:ext cx="2700000" cy="1236184"/>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2" name="Rechteck 3">
            <a:extLst>
              <a:ext uri="{FF2B5EF4-FFF2-40B4-BE49-F238E27FC236}">
                <a16:creationId xmlns:a16="http://schemas.microsoft.com/office/drawing/2014/main" id="{49BF8F7E-2093-47F6-8ACD-267BCF01ED74}"/>
              </a:ext>
            </a:extLst>
          </p:cNvPr>
          <p:cNvSpPr/>
          <p:nvPr/>
        </p:nvSpPr>
        <p:spPr>
          <a:xfrm>
            <a:off x="7630962" y="4197954"/>
            <a:ext cx="1606174" cy="8524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de-DE" sz="1200" b="1" dirty="0">
                <a:solidFill>
                  <a:schemeClr val="bg1"/>
                </a:solidFill>
                <a:latin typeface="Lato" charset="0"/>
                <a:ea typeface="Lato" charset="0"/>
                <a:cs typeface="Lato" charset="0"/>
              </a:rPr>
              <a:t>Retail</a:t>
            </a:r>
          </a:p>
        </p:txBody>
      </p:sp>
      <p:sp>
        <p:nvSpPr>
          <p:cNvPr id="43" name="Freeform 106">
            <a:extLst>
              <a:ext uri="{FF2B5EF4-FFF2-40B4-BE49-F238E27FC236}">
                <a16:creationId xmlns:a16="http://schemas.microsoft.com/office/drawing/2014/main" id="{EA0A52A4-03B5-4EE2-97DF-C2294E1DE814}"/>
              </a:ext>
            </a:extLst>
          </p:cNvPr>
          <p:cNvSpPr>
            <a:spLocks noChangeAspect="1" noEditPoints="1"/>
          </p:cNvSpPr>
          <p:nvPr/>
        </p:nvSpPr>
        <p:spPr bwMode="auto">
          <a:xfrm>
            <a:off x="9294146" y="4442245"/>
            <a:ext cx="437923" cy="431273"/>
          </a:xfrm>
          <a:custGeom>
            <a:avLst/>
            <a:gdLst>
              <a:gd name="T0" fmla="*/ 119 w 461"/>
              <a:gd name="T1" fmla="*/ 79 h 454"/>
              <a:gd name="T2" fmla="*/ 128 w 461"/>
              <a:gd name="T3" fmla="*/ 81 h 454"/>
              <a:gd name="T4" fmla="*/ 135 w 461"/>
              <a:gd name="T5" fmla="*/ 84 h 454"/>
              <a:gd name="T6" fmla="*/ 142 w 461"/>
              <a:gd name="T7" fmla="*/ 88 h 454"/>
              <a:gd name="T8" fmla="*/ 149 w 461"/>
              <a:gd name="T9" fmla="*/ 95 h 454"/>
              <a:gd name="T10" fmla="*/ 151 w 461"/>
              <a:gd name="T11" fmla="*/ 105 h 454"/>
              <a:gd name="T12" fmla="*/ 151 w 461"/>
              <a:gd name="T13" fmla="*/ 114 h 454"/>
              <a:gd name="T14" fmla="*/ 151 w 461"/>
              <a:gd name="T15" fmla="*/ 121 h 454"/>
              <a:gd name="T16" fmla="*/ 149 w 461"/>
              <a:gd name="T17" fmla="*/ 130 h 454"/>
              <a:gd name="T18" fmla="*/ 142 w 461"/>
              <a:gd name="T19" fmla="*/ 137 h 454"/>
              <a:gd name="T20" fmla="*/ 135 w 461"/>
              <a:gd name="T21" fmla="*/ 142 h 454"/>
              <a:gd name="T22" fmla="*/ 128 w 461"/>
              <a:gd name="T23" fmla="*/ 144 h 454"/>
              <a:gd name="T24" fmla="*/ 119 w 461"/>
              <a:gd name="T25" fmla="*/ 146 h 454"/>
              <a:gd name="T26" fmla="*/ 109 w 461"/>
              <a:gd name="T27" fmla="*/ 144 h 454"/>
              <a:gd name="T28" fmla="*/ 102 w 461"/>
              <a:gd name="T29" fmla="*/ 142 h 454"/>
              <a:gd name="T30" fmla="*/ 95 w 461"/>
              <a:gd name="T31" fmla="*/ 137 h 454"/>
              <a:gd name="T32" fmla="*/ 91 w 461"/>
              <a:gd name="T33" fmla="*/ 130 h 454"/>
              <a:gd name="T34" fmla="*/ 86 w 461"/>
              <a:gd name="T35" fmla="*/ 121 h 454"/>
              <a:gd name="T36" fmla="*/ 86 w 461"/>
              <a:gd name="T37" fmla="*/ 114 h 454"/>
              <a:gd name="T38" fmla="*/ 86 w 461"/>
              <a:gd name="T39" fmla="*/ 105 h 454"/>
              <a:gd name="T40" fmla="*/ 91 w 461"/>
              <a:gd name="T41" fmla="*/ 95 h 454"/>
              <a:gd name="T42" fmla="*/ 95 w 461"/>
              <a:gd name="T43" fmla="*/ 88 h 454"/>
              <a:gd name="T44" fmla="*/ 102 w 461"/>
              <a:gd name="T45" fmla="*/ 84 h 454"/>
              <a:gd name="T46" fmla="*/ 109 w 461"/>
              <a:gd name="T47" fmla="*/ 81 h 454"/>
              <a:gd name="T48" fmla="*/ 119 w 461"/>
              <a:gd name="T49" fmla="*/ 79 h 454"/>
              <a:gd name="T50" fmla="*/ 119 w 461"/>
              <a:gd name="T51" fmla="*/ 51 h 454"/>
              <a:gd name="T52" fmla="*/ 95 w 461"/>
              <a:gd name="T53" fmla="*/ 56 h 454"/>
              <a:gd name="T54" fmla="*/ 74 w 461"/>
              <a:gd name="T55" fmla="*/ 70 h 454"/>
              <a:gd name="T56" fmla="*/ 63 w 461"/>
              <a:gd name="T57" fmla="*/ 91 h 454"/>
              <a:gd name="T58" fmla="*/ 58 w 461"/>
              <a:gd name="T59" fmla="*/ 114 h 454"/>
              <a:gd name="T60" fmla="*/ 63 w 461"/>
              <a:gd name="T61" fmla="*/ 137 h 454"/>
              <a:gd name="T62" fmla="*/ 74 w 461"/>
              <a:gd name="T63" fmla="*/ 156 h 454"/>
              <a:gd name="T64" fmla="*/ 95 w 461"/>
              <a:gd name="T65" fmla="*/ 170 h 454"/>
              <a:gd name="T66" fmla="*/ 119 w 461"/>
              <a:gd name="T67" fmla="*/ 174 h 454"/>
              <a:gd name="T68" fmla="*/ 142 w 461"/>
              <a:gd name="T69" fmla="*/ 170 h 454"/>
              <a:gd name="T70" fmla="*/ 163 w 461"/>
              <a:gd name="T71" fmla="*/ 156 h 454"/>
              <a:gd name="T72" fmla="*/ 177 w 461"/>
              <a:gd name="T73" fmla="*/ 137 h 454"/>
              <a:gd name="T74" fmla="*/ 181 w 461"/>
              <a:gd name="T75" fmla="*/ 114 h 454"/>
              <a:gd name="T76" fmla="*/ 177 w 461"/>
              <a:gd name="T77" fmla="*/ 91 h 454"/>
              <a:gd name="T78" fmla="*/ 163 w 461"/>
              <a:gd name="T79" fmla="*/ 70 h 454"/>
              <a:gd name="T80" fmla="*/ 142 w 461"/>
              <a:gd name="T81" fmla="*/ 56 h 454"/>
              <a:gd name="T82" fmla="*/ 119 w 461"/>
              <a:gd name="T83" fmla="*/ 51 h 454"/>
              <a:gd name="T84" fmla="*/ 0 w 461"/>
              <a:gd name="T85" fmla="*/ 0 h 454"/>
              <a:gd name="T86" fmla="*/ 198 w 461"/>
              <a:gd name="T87" fmla="*/ 11 h 454"/>
              <a:gd name="T88" fmla="*/ 461 w 461"/>
              <a:gd name="T89" fmla="*/ 272 h 454"/>
              <a:gd name="T90" fmla="*/ 279 w 461"/>
              <a:gd name="T91" fmla="*/ 454 h 454"/>
              <a:gd name="T92" fmla="*/ 16 w 461"/>
              <a:gd name="T93" fmla="*/ 193 h 454"/>
              <a:gd name="T94" fmla="*/ 0 w 461"/>
              <a:gd name="T95"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61" h="454">
                <a:moveTo>
                  <a:pt x="119" y="79"/>
                </a:moveTo>
                <a:lnTo>
                  <a:pt x="128" y="81"/>
                </a:lnTo>
                <a:lnTo>
                  <a:pt x="135" y="84"/>
                </a:lnTo>
                <a:lnTo>
                  <a:pt x="142" y="88"/>
                </a:lnTo>
                <a:lnTo>
                  <a:pt x="149" y="95"/>
                </a:lnTo>
                <a:lnTo>
                  <a:pt x="151" y="105"/>
                </a:lnTo>
                <a:lnTo>
                  <a:pt x="151" y="114"/>
                </a:lnTo>
                <a:lnTo>
                  <a:pt x="151" y="121"/>
                </a:lnTo>
                <a:lnTo>
                  <a:pt x="149" y="130"/>
                </a:lnTo>
                <a:lnTo>
                  <a:pt x="142" y="137"/>
                </a:lnTo>
                <a:lnTo>
                  <a:pt x="135" y="142"/>
                </a:lnTo>
                <a:lnTo>
                  <a:pt x="128" y="144"/>
                </a:lnTo>
                <a:lnTo>
                  <a:pt x="119" y="146"/>
                </a:lnTo>
                <a:lnTo>
                  <a:pt x="109" y="144"/>
                </a:lnTo>
                <a:lnTo>
                  <a:pt x="102" y="142"/>
                </a:lnTo>
                <a:lnTo>
                  <a:pt x="95" y="137"/>
                </a:lnTo>
                <a:lnTo>
                  <a:pt x="91" y="130"/>
                </a:lnTo>
                <a:lnTo>
                  <a:pt x="86" y="121"/>
                </a:lnTo>
                <a:lnTo>
                  <a:pt x="86" y="114"/>
                </a:lnTo>
                <a:lnTo>
                  <a:pt x="86" y="105"/>
                </a:lnTo>
                <a:lnTo>
                  <a:pt x="91" y="95"/>
                </a:lnTo>
                <a:lnTo>
                  <a:pt x="95" y="88"/>
                </a:lnTo>
                <a:lnTo>
                  <a:pt x="102" y="84"/>
                </a:lnTo>
                <a:lnTo>
                  <a:pt x="109" y="81"/>
                </a:lnTo>
                <a:lnTo>
                  <a:pt x="119" y="79"/>
                </a:lnTo>
                <a:close/>
                <a:moveTo>
                  <a:pt x="119" y="51"/>
                </a:moveTo>
                <a:lnTo>
                  <a:pt x="95" y="56"/>
                </a:lnTo>
                <a:lnTo>
                  <a:pt x="74" y="70"/>
                </a:lnTo>
                <a:lnTo>
                  <a:pt x="63" y="91"/>
                </a:lnTo>
                <a:lnTo>
                  <a:pt x="58" y="114"/>
                </a:lnTo>
                <a:lnTo>
                  <a:pt x="63" y="137"/>
                </a:lnTo>
                <a:lnTo>
                  <a:pt x="74" y="156"/>
                </a:lnTo>
                <a:lnTo>
                  <a:pt x="95" y="170"/>
                </a:lnTo>
                <a:lnTo>
                  <a:pt x="119" y="174"/>
                </a:lnTo>
                <a:lnTo>
                  <a:pt x="142" y="170"/>
                </a:lnTo>
                <a:lnTo>
                  <a:pt x="163" y="156"/>
                </a:lnTo>
                <a:lnTo>
                  <a:pt x="177" y="137"/>
                </a:lnTo>
                <a:lnTo>
                  <a:pt x="181" y="114"/>
                </a:lnTo>
                <a:lnTo>
                  <a:pt x="177" y="91"/>
                </a:lnTo>
                <a:lnTo>
                  <a:pt x="163" y="70"/>
                </a:lnTo>
                <a:lnTo>
                  <a:pt x="142" y="56"/>
                </a:lnTo>
                <a:lnTo>
                  <a:pt x="119" y="51"/>
                </a:lnTo>
                <a:close/>
                <a:moveTo>
                  <a:pt x="0" y="0"/>
                </a:moveTo>
                <a:lnTo>
                  <a:pt x="198" y="11"/>
                </a:lnTo>
                <a:lnTo>
                  <a:pt x="461" y="272"/>
                </a:lnTo>
                <a:lnTo>
                  <a:pt x="279" y="454"/>
                </a:lnTo>
                <a:lnTo>
                  <a:pt x="16" y="193"/>
                </a:lnTo>
                <a:lnTo>
                  <a:pt x="0"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DE"/>
          </a:p>
        </p:txBody>
      </p:sp>
    </p:spTree>
    <p:extLst>
      <p:ext uri="{BB962C8B-B14F-4D97-AF65-F5344CB8AC3E}">
        <p14:creationId xmlns:p14="http://schemas.microsoft.com/office/powerpoint/2010/main" val="197493099"/>
      </p:ext>
    </p:extLst>
  </p:cSld>
  <p:clrMapOvr>
    <a:masterClrMapping/>
  </p:clrMapOvr>
</p:sld>
</file>

<file path=ppt/theme/theme1.xml><?xml version="1.0" encoding="utf-8"?>
<a:theme xmlns:a="http://schemas.openxmlformats.org/drawingml/2006/main" name="Office-Design">
  <a:themeElements>
    <a:clrScheme name="knight">
      <a:dk1>
        <a:srgbClr val="000000"/>
      </a:dk1>
      <a:lt1>
        <a:srgbClr val="FFFFFF"/>
      </a:lt1>
      <a:dk2>
        <a:srgbClr val="283031"/>
      </a:dk2>
      <a:lt2>
        <a:srgbClr val="E7552C"/>
      </a:lt2>
      <a:accent1>
        <a:srgbClr val="F07530"/>
      </a:accent1>
      <a:accent2>
        <a:srgbClr val="79B3C7"/>
      </a:accent2>
      <a:accent3>
        <a:srgbClr val="3E6B7B"/>
      </a:accent3>
      <a:accent4>
        <a:srgbClr val="F07530"/>
      </a:accent4>
      <a:accent5>
        <a:srgbClr val="79B3C7"/>
      </a:accent5>
      <a:accent6>
        <a:srgbClr val="F07530"/>
      </a:accent6>
      <a:hlink>
        <a:srgbClr val="F07530"/>
      </a:hlink>
      <a:folHlink>
        <a:srgbClr val="FFB645"/>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t"/>
      <a:lstStyle>
        <a:defPPr algn="ctr">
          <a:defRPr sz="1400" dirty="0" err="1">
            <a:solidFill>
              <a:schemeClr val="accent3">
                <a:lumMod val="60000"/>
                <a:lumOff val="40000"/>
              </a:schemeClr>
            </a:solidFill>
            <a:latin typeface="Lato" charset="0"/>
            <a:ea typeface="Lato" charset="0"/>
            <a:cs typeface="Lato"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457</Words>
  <Application>Microsoft Office PowerPoint</Application>
  <PresentationFormat>Widescreen</PresentationFormat>
  <Paragraphs>111</Paragraphs>
  <Slides>18</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Lato</vt:lpstr>
      <vt:lpstr>Lato Light</vt:lpstr>
      <vt:lpstr>Sitka Heading</vt:lpstr>
      <vt:lpstr>Office-Design</vt:lpstr>
      <vt:lpstr>PowerPoint Presentation</vt:lpstr>
      <vt:lpstr>PowerPoint Presentation</vt:lpstr>
      <vt:lpstr>PowerPoint Presentation</vt:lpstr>
      <vt:lpstr>01</vt:lpstr>
      <vt:lpstr>PowerPoint Presentation</vt:lpstr>
      <vt:lpstr>PowerPoint Presentation</vt:lpstr>
      <vt:lpstr>02</vt:lpstr>
      <vt:lpstr>PowerPoint Presentation</vt:lpstr>
      <vt:lpstr>SPECIALIZATION OF INDUSTRIES</vt:lpstr>
      <vt:lpstr>BREADTH OF SERVICES</vt:lpstr>
      <vt:lpstr>03</vt:lpstr>
      <vt:lpstr>REGIONAL/CATASTROPHIC RESPONSE</vt:lpstr>
      <vt:lpstr>04</vt:lpstr>
      <vt:lpstr>PowerPoint Presentation</vt:lpstr>
      <vt:lpstr>PowerPoint Presentation</vt:lpstr>
      <vt:lpstr>PowerPoint Presentation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cp:lastPrinted>2018-01-26T19:43:40Z</cp:lastPrinted>
  <dcterms:created xsi:type="dcterms:W3CDTF">2017-05-10T18:23:36Z</dcterms:created>
  <dcterms:modified xsi:type="dcterms:W3CDTF">2018-02-27T18:59:37Z</dcterms:modified>
</cp:coreProperties>
</file>